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56" r:id="rId1"/>
  </p:sldMasterIdLst>
  <p:notesMasterIdLst>
    <p:notesMasterId r:id="rId29"/>
  </p:notesMasterIdLst>
  <p:sldIdLst>
    <p:sldId id="302" r:id="rId2"/>
    <p:sldId id="303" r:id="rId3"/>
    <p:sldId id="304"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Lst>
  <p:sldSz cx="12192000" cy="6858000"/>
  <p:notesSz cx="6858000" cy="9144000"/>
  <p:embeddedFontLst>
    <p:embeddedFont>
      <p:font typeface="GurbaniAkhar" panose="00000400000000000000" pitchFamily="2" charset="0"/>
      <p:regular r:id="rId30"/>
    </p:embeddedFont>
    <p:embeddedFont>
      <p:font typeface="Tw Cen MT Condensed" panose="020B0606020104020203" pitchFamily="34" charset="0"/>
      <p:regular r:id="rId31"/>
      <p:bold r:id="rId32"/>
    </p:embeddedFont>
    <p:embeddedFont>
      <p:font typeface="Tw Cen MT Condensed Extra Bold" panose="020B0803020202020204" pitchFamily="34" charset="0"/>
      <p:regular r:id="rId33"/>
      <p:bold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B56"/>
    <a:srgbClr val="FBE905"/>
    <a:srgbClr val="BFDDEF"/>
    <a:srgbClr val="B5D8ED"/>
    <a:srgbClr val="B5DCED"/>
    <a:srgbClr val="1E6674"/>
    <a:srgbClr val="103344"/>
    <a:srgbClr val="000000"/>
    <a:srgbClr val="941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2" autoAdjust="0"/>
    <p:restoredTop sz="80655" autoAdjust="0"/>
  </p:normalViewPr>
  <p:slideViewPr>
    <p:cSldViewPr snapToGrid="0" snapToObjects="1">
      <p:cViewPr varScale="1">
        <p:scale>
          <a:sx n="98" d="100"/>
          <a:sy n="98" d="100"/>
        </p:scale>
        <p:origin x="248" y="68"/>
      </p:cViewPr>
      <p:guideLst>
        <p:guide orient="horz" pos="2160"/>
        <p:guide pos="3840"/>
      </p:guideLst>
    </p:cSldViewPr>
  </p:slideViewPr>
  <p:notesTextViewPr>
    <p:cViewPr>
      <p:scale>
        <a:sx n="1" d="1"/>
        <a:sy n="1" d="1"/>
      </p:scale>
      <p:origin x="0" y="0"/>
    </p:cViewPr>
  </p:notesTextViewPr>
  <p:sorterViewPr>
    <p:cViewPr>
      <p:scale>
        <a:sx n="100" d="100"/>
        <a:sy n="100" d="100"/>
      </p:scale>
      <p:origin x="0" y="108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FEB6DE-976A-4FC6-8E40-3198804F9C8A}" type="datetimeFigureOut">
              <a:rPr lang="en-GB" smtClean="0"/>
              <a:t>11/01/2025</a:t>
            </a:fld>
            <a:endParaRPr lang="en-GB"/>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4BAA79-09A2-445F-BE70-F68C2068A816}" type="slidenum">
              <a:rPr lang="en-GB" smtClean="0"/>
              <a:t>‹#›</a:t>
            </a:fld>
            <a:endParaRPr lang="en-GB"/>
          </a:p>
        </p:txBody>
      </p:sp>
    </p:spTree>
    <p:extLst>
      <p:ext uri="{BB962C8B-B14F-4D97-AF65-F5344CB8AC3E}">
        <p14:creationId xmlns:p14="http://schemas.microsoft.com/office/powerpoint/2010/main" val="2326299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This template is for educational, non-commercial purposes </a:t>
            </a:r>
            <a:r>
              <a:rPr lang="en-US" sz="1200" i="1" u="sng" kern="1200" dirty="0">
                <a:solidFill>
                  <a:schemeClr val="tx1"/>
                </a:solidFill>
                <a:effectLst/>
                <a:latin typeface="+mn-lt"/>
                <a:ea typeface="+mn-ea"/>
                <a:cs typeface="+mn-cs"/>
              </a:rPr>
              <a:t>only</a:t>
            </a:r>
            <a:r>
              <a:rPr lang="en-US" sz="1200" i="1" kern="1200" dirty="0">
                <a:solidFill>
                  <a:schemeClr val="tx1"/>
                </a:solidFill>
                <a:effectLst/>
                <a:latin typeface="+mn-lt"/>
                <a:ea typeface="+mn-ea"/>
                <a:cs typeface="+mn-cs"/>
              </a:rPr>
              <a:t>. For more free game templates like this one, visit </a:t>
            </a:r>
            <a:r>
              <a:rPr lang="en-US" sz="1200" b="1" i="1" kern="1200" dirty="0">
                <a:solidFill>
                  <a:schemeClr val="tx1"/>
                </a:solidFill>
                <a:effectLst/>
                <a:latin typeface="+mn-lt"/>
                <a:ea typeface="+mn-ea"/>
                <a:cs typeface="+mn-cs"/>
              </a:rPr>
              <a:t>https://</a:t>
            </a:r>
            <a:r>
              <a:rPr lang="en-US" sz="1200" b="1" i="1" kern="1200" dirty="0" err="1">
                <a:solidFill>
                  <a:schemeClr val="tx1"/>
                </a:solidFill>
                <a:effectLst/>
                <a:latin typeface="+mn-lt"/>
                <a:ea typeface="+mn-ea"/>
                <a:cs typeface="+mn-cs"/>
              </a:rPr>
              <a:t>www.taysteachingtoolkit.com</a:t>
            </a:r>
            <a:endParaRPr lang="en-US" sz="1200" b="1"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54BAA79-09A2-445F-BE70-F68C2068A816}" type="slidenum">
              <a:rPr lang="en-GB" smtClean="0"/>
              <a:t>1</a:t>
            </a:fld>
            <a:endParaRPr lang="en-GB"/>
          </a:p>
        </p:txBody>
      </p:sp>
    </p:spTree>
    <p:extLst>
      <p:ext uri="{BB962C8B-B14F-4D97-AF65-F5344CB8AC3E}">
        <p14:creationId xmlns:p14="http://schemas.microsoft.com/office/powerpoint/2010/main" val="755600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GB"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a:t>
            </a:fld>
            <a:endParaRPr lang="en-GB"/>
          </a:p>
        </p:txBody>
      </p:sp>
    </p:spTree>
    <p:extLst>
      <p:ext uri="{BB962C8B-B14F-4D97-AF65-F5344CB8AC3E}">
        <p14:creationId xmlns:p14="http://schemas.microsoft.com/office/powerpoint/2010/main" val="3466348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GB"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3</a:t>
            </a:fld>
            <a:endParaRPr lang="en-GB"/>
          </a:p>
        </p:txBody>
      </p:sp>
    </p:spTree>
    <p:extLst>
      <p:ext uri="{BB962C8B-B14F-4D97-AF65-F5344CB8AC3E}">
        <p14:creationId xmlns:p14="http://schemas.microsoft.com/office/powerpoint/2010/main" val="2306435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GB"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4</a:t>
            </a:fld>
            <a:endParaRPr lang="en-GB"/>
          </a:p>
        </p:txBody>
      </p:sp>
    </p:spTree>
    <p:extLst>
      <p:ext uri="{BB962C8B-B14F-4D97-AF65-F5344CB8AC3E}">
        <p14:creationId xmlns:p14="http://schemas.microsoft.com/office/powerpoint/2010/main" val="1570558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GB"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5</a:t>
            </a:fld>
            <a:endParaRPr lang="en-GB"/>
          </a:p>
        </p:txBody>
      </p:sp>
    </p:spTree>
    <p:extLst>
      <p:ext uri="{BB962C8B-B14F-4D97-AF65-F5344CB8AC3E}">
        <p14:creationId xmlns:p14="http://schemas.microsoft.com/office/powerpoint/2010/main" val="3312705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GB"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6</a:t>
            </a:fld>
            <a:endParaRPr lang="en-GB"/>
          </a:p>
        </p:txBody>
      </p:sp>
    </p:spTree>
    <p:extLst>
      <p:ext uri="{BB962C8B-B14F-4D97-AF65-F5344CB8AC3E}">
        <p14:creationId xmlns:p14="http://schemas.microsoft.com/office/powerpoint/2010/main" val="1493255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GB"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7</a:t>
            </a:fld>
            <a:endParaRPr lang="en-GB"/>
          </a:p>
        </p:txBody>
      </p:sp>
    </p:spTree>
    <p:extLst>
      <p:ext uri="{BB962C8B-B14F-4D97-AF65-F5344CB8AC3E}">
        <p14:creationId xmlns:p14="http://schemas.microsoft.com/office/powerpoint/2010/main" val="3234994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9</a:t>
            </a:fld>
            <a:endParaRPr lang="en-GB"/>
          </a:p>
        </p:txBody>
      </p:sp>
    </p:spTree>
    <p:extLst>
      <p:ext uri="{BB962C8B-B14F-4D97-AF65-F5344CB8AC3E}">
        <p14:creationId xmlns:p14="http://schemas.microsoft.com/office/powerpoint/2010/main" val="202173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10</a:t>
            </a:fld>
            <a:endParaRPr lang="en-GB"/>
          </a:p>
        </p:txBody>
      </p:sp>
    </p:spTree>
    <p:extLst>
      <p:ext uri="{BB962C8B-B14F-4D97-AF65-F5344CB8AC3E}">
        <p14:creationId xmlns:p14="http://schemas.microsoft.com/office/powerpoint/2010/main" val="2289133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11</a:t>
            </a:fld>
            <a:endParaRPr lang="en-GB"/>
          </a:p>
        </p:txBody>
      </p:sp>
    </p:spTree>
    <p:extLst>
      <p:ext uri="{BB962C8B-B14F-4D97-AF65-F5344CB8AC3E}">
        <p14:creationId xmlns:p14="http://schemas.microsoft.com/office/powerpoint/2010/main" val="3996174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12</a:t>
            </a:fld>
            <a:endParaRPr lang="en-GB"/>
          </a:p>
        </p:txBody>
      </p:sp>
    </p:spTree>
    <p:extLst>
      <p:ext uri="{BB962C8B-B14F-4D97-AF65-F5344CB8AC3E}">
        <p14:creationId xmlns:p14="http://schemas.microsoft.com/office/powerpoint/2010/main" val="664983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13</a:t>
            </a:fld>
            <a:endParaRPr lang="en-GB"/>
          </a:p>
        </p:txBody>
      </p:sp>
    </p:spTree>
    <p:extLst>
      <p:ext uri="{BB962C8B-B14F-4D97-AF65-F5344CB8AC3E}">
        <p14:creationId xmlns:p14="http://schemas.microsoft.com/office/powerpoint/2010/main" val="4081598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14</a:t>
            </a:fld>
            <a:endParaRPr lang="en-GB"/>
          </a:p>
        </p:txBody>
      </p:sp>
    </p:spTree>
    <p:extLst>
      <p:ext uri="{BB962C8B-B14F-4D97-AF65-F5344CB8AC3E}">
        <p14:creationId xmlns:p14="http://schemas.microsoft.com/office/powerpoint/2010/main" val="1400837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15</a:t>
            </a:fld>
            <a:endParaRPr lang="en-GB"/>
          </a:p>
        </p:txBody>
      </p:sp>
    </p:spTree>
    <p:extLst>
      <p:ext uri="{BB962C8B-B14F-4D97-AF65-F5344CB8AC3E}">
        <p14:creationId xmlns:p14="http://schemas.microsoft.com/office/powerpoint/2010/main" val="1916014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16</a:t>
            </a:fld>
            <a:endParaRPr lang="en-GB"/>
          </a:p>
        </p:txBody>
      </p:sp>
    </p:spTree>
    <p:extLst>
      <p:ext uri="{BB962C8B-B14F-4D97-AF65-F5344CB8AC3E}">
        <p14:creationId xmlns:p14="http://schemas.microsoft.com/office/powerpoint/2010/main" val="3346136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17</a:t>
            </a:fld>
            <a:endParaRPr lang="en-GB"/>
          </a:p>
        </p:txBody>
      </p:sp>
    </p:spTree>
    <p:extLst>
      <p:ext uri="{BB962C8B-B14F-4D97-AF65-F5344CB8AC3E}">
        <p14:creationId xmlns:p14="http://schemas.microsoft.com/office/powerpoint/2010/main" val="4276522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18</a:t>
            </a:fld>
            <a:endParaRPr lang="en-GB"/>
          </a:p>
        </p:txBody>
      </p:sp>
    </p:spTree>
    <p:extLst>
      <p:ext uri="{BB962C8B-B14F-4D97-AF65-F5344CB8AC3E}">
        <p14:creationId xmlns:p14="http://schemas.microsoft.com/office/powerpoint/2010/main" val="1557377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19</a:t>
            </a:fld>
            <a:endParaRPr lang="en-GB"/>
          </a:p>
        </p:txBody>
      </p:sp>
    </p:spTree>
    <p:extLst>
      <p:ext uri="{BB962C8B-B14F-4D97-AF65-F5344CB8AC3E}">
        <p14:creationId xmlns:p14="http://schemas.microsoft.com/office/powerpoint/2010/main" val="418524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20</a:t>
            </a:fld>
            <a:endParaRPr lang="en-GB"/>
          </a:p>
        </p:txBody>
      </p:sp>
    </p:spTree>
    <p:extLst>
      <p:ext uri="{BB962C8B-B14F-4D97-AF65-F5344CB8AC3E}">
        <p14:creationId xmlns:p14="http://schemas.microsoft.com/office/powerpoint/2010/main" val="3578676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21</a:t>
            </a:fld>
            <a:endParaRPr lang="en-GB"/>
          </a:p>
        </p:txBody>
      </p:sp>
    </p:spTree>
    <p:extLst>
      <p:ext uri="{BB962C8B-B14F-4D97-AF65-F5344CB8AC3E}">
        <p14:creationId xmlns:p14="http://schemas.microsoft.com/office/powerpoint/2010/main" val="3947397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22</a:t>
            </a:fld>
            <a:endParaRPr lang="en-GB"/>
          </a:p>
        </p:txBody>
      </p:sp>
    </p:spTree>
    <p:extLst>
      <p:ext uri="{BB962C8B-B14F-4D97-AF65-F5344CB8AC3E}">
        <p14:creationId xmlns:p14="http://schemas.microsoft.com/office/powerpoint/2010/main" val="2613619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a:p>
            <a:endParaRPr lang="en-GB"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23</a:t>
            </a:fld>
            <a:endParaRPr lang="en-GB"/>
          </a:p>
        </p:txBody>
      </p:sp>
    </p:spTree>
    <p:extLst>
      <p:ext uri="{BB962C8B-B14F-4D97-AF65-F5344CB8AC3E}">
        <p14:creationId xmlns:p14="http://schemas.microsoft.com/office/powerpoint/2010/main" val="103829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24</a:t>
            </a:fld>
            <a:endParaRPr lang="en-GB"/>
          </a:p>
        </p:txBody>
      </p:sp>
    </p:spTree>
    <p:extLst>
      <p:ext uri="{BB962C8B-B14F-4D97-AF65-F5344CB8AC3E}">
        <p14:creationId xmlns:p14="http://schemas.microsoft.com/office/powerpoint/2010/main" val="4085496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25</a:t>
            </a:fld>
            <a:endParaRPr lang="en-GB"/>
          </a:p>
        </p:txBody>
      </p:sp>
    </p:spTree>
    <p:extLst>
      <p:ext uri="{BB962C8B-B14F-4D97-AF65-F5344CB8AC3E}">
        <p14:creationId xmlns:p14="http://schemas.microsoft.com/office/powerpoint/2010/main" val="2264315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26</a:t>
            </a:fld>
            <a:endParaRPr lang="en-GB"/>
          </a:p>
        </p:txBody>
      </p:sp>
    </p:spTree>
    <p:extLst>
      <p:ext uri="{BB962C8B-B14F-4D97-AF65-F5344CB8AC3E}">
        <p14:creationId xmlns:p14="http://schemas.microsoft.com/office/powerpoint/2010/main" val="2594304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a:buFont typeface="Arial" pitchFamily="34" charset="0"/>
              <a:buChar char="•"/>
            </a:pPr>
            <a:r>
              <a:rPr lang="en-US" altLang="ko-KR" b="1" dirty="0"/>
              <a:t>Click</a:t>
            </a:r>
            <a:r>
              <a:rPr lang="en-US" altLang="ko-KR" baseline="0" dirty="0"/>
              <a:t> to hide the Pokémon</a:t>
            </a:r>
          </a:p>
          <a:p>
            <a:pPr marL="171450" indent="-171450">
              <a:buFont typeface="Arial" pitchFamily="34" charset="0"/>
              <a:buChar char="•"/>
            </a:pPr>
            <a:r>
              <a:rPr lang="en-US" altLang="ko-KR" b="1" baseline="0" dirty="0"/>
              <a:t>Click again </a:t>
            </a:r>
            <a:r>
              <a:rPr lang="en-US" altLang="ko-KR" baseline="0" dirty="0"/>
              <a:t>to shuffle the </a:t>
            </a:r>
            <a:r>
              <a:rPr lang="en-US" altLang="ko-KR" baseline="0" dirty="0" err="1"/>
              <a:t>Pokéballs</a:t>
            </a:r>
            <a:r>
              <a:rPr lang="en-US" altLang="ko-KR" baseline="0" dirty="0"/>
              <a:t> </a:t>
            </a:r>
          </a:p>
          <a:p>
            <a:pPr marL="171450" indent="-171450">
              <a:buFont typeface="Arial" pitchFamily="34" charset="0"/>
              <a:buChar char="•"/>
            </a:pPr>
            <a:r>
              <a:rPr lang="en-US" altLang="ko-KR" baseline="0" dirty="0"/>
              <a:t>Once the </a:t>
            </a:r>
            <a:r>
              <a:rPr lang="en-US" altLang="ko-KR" baseline="0" dirty="0" err="1"/>
              <a:t>Pokéballs</a:t>
            </a:r>
            <a:r>
              <a:rPr lang="en-US" altLang="ko-KR" baseline="0" dirty="0"/>
              <a:t> have stopped shuffling, </a:t>
            </a:r>
            <a:r>
              <a:rPr lang="en-US" altLang="ko-KR" b="1" baseline="0" dirty="0"/>
              <a:t>music will start playing </a:t>
            </a:r>
            <a:r>
              <a:rPr lang="en-US" altLang="ko-KR" baseline="0" dirty="0"/>
              <a:t>to let students know it’s time to write (~25 seconds, feel free to delete if you don’t want the music)</a:t>
            </a:r>
          </a:p>
          <a:p>
            <a:pPr marL="171450" indent="-171450">
              <a:buFont typeface="Arial" pitchFamily="34" charset="0"/>
              <a:buChar char="•"/>
            </a:pPr>
            <a:r>
              <a:rPr lang="en-US" altLang="ko-KR" baseline="0" dirty="0"/>
              <a:t>After music stops, </a:t>
            </a:r>
            <a:r>
              <a:rPr lang="en-US" altLang="ko-KR" b="1" baseline="0" dirty="0"/>
              <a:t>click</a:t>
            </a:r>
            <a:r>
              <a:rPr lang="en-US" altLang="ko-KR" baseline="0" dirty="0"/>
              <a:t> reveal where the Pokémon.</a:t>
            </a:r>
          </a:p>
          <a:p>
            <a:pPr marL="171450" indent="-171450">
              <a:buFont typeface="Arial" pitchFamily="34" charset="0"/>
              <a:buChar char="•"/>
            </a:pPr>
            <a:r>
              <a:rPr lang="en-US" altLang="ko-KR" b="1" baseline="0" dirty="0"/>
              <a:t>Click </a:t>
            </a:r>
            <a:r>
              <a:rPr lang="en-US" altLang="ko-KR" baseline="0" dirty="0"/>
              <a:t>to go to the next slide</a:t>
            </a:r>
          </a:p>
          <a:p>
            <a:pPr marL="171450" indent="-171450">
              <a:buFont typeface="Arial" pitchFamily="34" charset="0"/>
              <a:buChar char="•"/>
            </a:pPr>
            <a:endParaRPr lang="en-US" altLang="ko-KR" baseline="0" dirty="0"/>
          </a:p>
          <a:p>
            <a:pPr marL="0" indent="0">
              <a:buFont typeface="Arial" pitchFamily="34" charset="0"/>
              <a:buNone/>
            </a:pPr>
            <a:r>
              <a:rPr lang="en-US" altLang="ko-KR" baseline="0" dirty="0"/>
              <a:t>(</a:t>
            </a:r>
            <a:r>
              <a:rPr lang="en-US" altLang="ko-KR" b="1" baseline="0" dirty="0"/>
              <a:t>Also note</a:t>
            </a:r>
            <a:r>
              <a:rPr lang="en-US" altLang="ko-KR" baseline="0" dirty="0"/>
              <a:t>: To save space, for longer sentences you can use the top text box for the part of the sentences that are the same and the bottom text boxes for the parts that are different. i.e. </a:t>
            </a:r>
            <a:r>
              <a:rPr lang="en-US" altLang="ko-KR" i="1" baseline="0" dirty="0"/>
              <a:t>TOP TEXT BOX SAYS</a:t>
            </a:r>
            <a:r>
              <a:rPr lang="en-US" altLang="ko-KR" baseline="0" dirty="0"/>
              <a:t>: </a:t>
            </a:r>
            <a:r>
              <a:rPr lang="en-US" altLang="ko-KR" b="1" baseline="0" dirty="0"/>
              <a:t>Where is the</a:t>
            </a:r>
            <a:r>
              <a:rPr lang="en-US" altLang="ko-KR" baseline="0" dirty="0"/>
              <a:t> // </a:t>
            </a:r>
            <a:r>
              <a:rPr lang="en-US" altLang="ko-KR" i="1" baseline="0" dirty="0"/>
              <a:t>BOTTOM TEXT BOXES SAY</a:t>
            </a:r>
            <a:r>
              <a:rPr lang="en-US" altLang="ko-KR" baseline="0" dirty="0"/>
              <a:t>: </a:t>
            </a:r>
            <a:r>
              <a:rPr lang="en-US" altLang="ko-KR" b="1" baseline="0" dirty="0"/>
              <a:t>bathroom</a:t>
            </a:r>
            <a:r>
              <a:rPr lang="en-US" altLang="ko-KR" baseline="0" dirty="0"/>
              <a:t> – </a:t>
            </a:r>
            <a:r>
              <a:rPr lang="en-US" altLang="ko-KR" b="1" baseline="0" dirty="0"/>
              <a:t>library</a:t>
            </a:r>
            <a:r>
              <a:rPr lang="en-US" altLang="ko-KR" baseline="0" dirty="0"/>
              <a:t> – </a:t>
            </a:r>
            <a:r>
              <a:rPr lang="en-US" altLang="ko-KR" b="1" baseline="0" dirty="0"/>
              <a:t>park</a:t>
            </a:r>
            <a:r>
              <a:rPr lang="en-US" altLang="ko-KR" baseline="0" dirty="0"/>
              <a:t> &gt; Then, students write either: </a:t>
            </a:r>
            <a:r>
              <a:rPr lang="en-US" altLang="ko-KR" i="1" baseline="0" dirty="0"/>
              <a:t>Where is the bathroom?</a:t>
            </a:r>
            <a:r>
              <a:rPr lang="en-US" altLang="ko-KR" baseline="0" dirty="0"/>
              <a:t> </a:t>
            </a:r>
            <a:r>
              <a:rPr lang="en-US" altLang="ko-KR" i="1" baseline="0" dirty="0"/>
              <a:t>Where is the library? </a:t>
            </a:r>
            <a:r>
              <a:rPr lang="en-US" altLang="ko-KR" b="1" baseline="0" dirty="0"/>
              <a:t>OR</a:t>
            </a:r>
            <a:r>
              <a:rPr lang="en-US" altLang="ko-KR" baseline="0" dirty="0"/>
              <a:t> </a:t>
            </a:r>
            <a:r>
              <a:rPr lang="en-US" altLang="ko-KR" i="1" baseline="0" dirty="0"/>
              <a:t>Where is the park?  - </a:t>
            </a:r>
            <a:r>
              <a:rPr lang="en-US" altLang="ko-KR" i="0" baseline="0" dirty="0"/>
              <a:t>Feel free to delete this box if not needed or use it for other purposes.)</a:t>
            </a:r>
            <a:endParaRPr lang="en-GB" altLang="ko-KR" i="0" dirty="0"/>
          </a:p>
        </p:txBody>
      </p:sp>
      <p:sp>
        <p:nvSpPr>
          <p:cNvPr id="4" name="슬라이드 번호 개체 틀 3"/>
          <p:cNvSpPr>
            <a:spLocks noGrp="1"/>
          </p:cNvSpPr>
          <p:nvPr>
            <p:ph type="sldNum" sz="quarter" idx="10"/>
          </p:nvPr>
        </p:nvSpPr>
        <p:spPr/>
        <p:txBody>
          <a:bodyPr/>
          <a:lstStyle/>
          <a:p>
            <a:fld id="{954BAA79-09A2-445F-BE70-F68C2068A816}" type="slidenum">
              <a:rPr lang="en-GB" smtClean="0"/>
              <a:t>27</a:t>
            </a:fld>
            <a:endParaRPr lang="en-GB"/>
          </a:p>
        </p:txBody>
      </p:sp>
    </p:spTree>
    <p:extLst>
      <p:ext uri="{BB962C8B-B14F-4D97-AF65-F5344CB8AC3E}">
        <p14:creationId xmlns:p14="http://schemas.microsoft.com/office/powerpoint/2010/main" val="904841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endParaRPr lang="en-GB"/>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endParaRPr lang="en-GB"/>
          </a:p>
        </p:txBody>
      </p:sp>
      <p:sp>
        <p:nvSpPr>
          <p:cNvPr id="4" name="날짜 개체 틀 3"/>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5" name="바닥글 개체 틀 4"/>
          <p:cNvSpPr>
            <a:spLocks noGrp="1"/>
          </p:cNvSpPr>
          <p:nvPr>
            <p:ph type="ftr" sz="quarter" idx="11"/>
          </p:nvPr>
        </p:nvSpPr>
        <p:spPr/>
        <p:txBody>
          <a:bodyPr/>
          <a:lstStyle/>
          <a:p>
            <a:endParaRPr lang="en-US" dirty="0"/>
          </a:p>
        </p:txBody>
      </p:sp>
      <p:sp>
        <p:nvSpPr>
          <p:cNvPr id="6" name="슬라이드 번호 개체 틀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68609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GB"/>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4" name="날짜 개체 틀 3"/>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5" name="바닥글 개체 틀 4"/>
          <p:cNvSpPr>
            <a:spLocks noGrp="1"/>
          </p:cNvSpPr>
          <p:nvPr>
            <p:ph type="ftr" sz="quarter" idx="11"/>
          </p:nvPr>
        </p:nvSpPr>
        <p:spPr/>
        <p:txBody>
          <a:bodyPr/>
          <a:lstStyle/>
          <a:p>
            <a:endParaRPr lang="en-US" dirty="0"/>
          </a:p>
        </p:txBody>
      </p:sp>
      <p:sp>
        <p:nvSpPr>
          <p:cNvPr id="6" name="슬라이드 번호 개체 틀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520405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endParaRPr lang="en-GB"/>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5" name="바닥글 개체 틀 4"/>
          <p:cNvSpPr>
            <a:spLocks noGrp="1"/>
          </p:cNvSpPr>
          <p:nvPr>
            <p:ph type="ftr" sz="quarter" idx="11"/>
          </p:nvPr>
        </p:nvSpPr>
        <p:spPr/>
        <p:txBody>
          <a:bodyPr/>
          <a:lstStyle/>
          <a:p>
            <a:endParaRPr lang="en-US" dirty="0"/>
          </a:p>
        </p:txBody>
      </p:sp>
      <p:sp>
        <p:nvSpPr>
          <p:cNvPr id="6" name="슬라이드 번호 개체 틀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661210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GB"/>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5" name="날짜 개체 틀 4"/>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6" name="바닥글 개체 틀 5"/>
          <p:cNvSpPr>
            <a:spLocks noGrp="1"/>
          </p:cNvSpPr>
          <p:nvPr>
            <p:ph type="ftr" sz="quarter" idx="11"/>
          </p:nvPr>
        </p:nvSpPr>
        <p:spPr/>
        <p:txBody>
          <a:bodyPr/>
          <a:lstStyle/>
          <a:p>
            <a:endParaRPr lang="en-US" dirty="0"/>
          </a:p>
        </p:txBody>
      </p:sp>
      <p:sp>
        <p:nvSpPr>
          <p:cNvPr id="7" name="슬라이드 번호 개체 틀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95118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endParaRPr lang="en-GB"/>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7" name="날짜 개체 틀 6"/>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8" name="바닥글 개체 틀 7"/>
          <p:cNvSpPr>
            <a:spLocks noGrp="1"/>
          </p:cNvSpPr>
          <p:nvPr>
            <p:ph type="ftr" sz="quarter" idx="11"/>
          </p:nvPr>
        </p:nvSpPr>
        <p:spPr/>
        <p:txBody>
          <a:bodyPr/>
          <a:lstStyle/>
          <a:p>
            <a:endParaRPr lang="en-US" dirty="0"/>
          </a:p>
        </p:txBody>
      </p:sp>
      <p:sp>
        <p:nvSpPr>
          <p:cNvPr id="9" name="슬라이드 번호 개체 틀 8"/>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598834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GB"/>
          </a:p>
        </p:txBody>
      </p:sp>
      <p:sp>
        <p:nvSpPr>
          <p:cNvPr id="3" name="날짜 개체 틀 2"/>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4" name="바닥글 개체 틀 3"/>
          <p:cNvSpPr>
            <a:spLocks noGrp="1"/>
          </p:cNvSpPr>
          <p:nvPr>
            <p:ph type="ftr" sz="quarter" idx="11"/>
          </p:nvPr>
        </p:nvSpPr>
        <p:spPr/>
        <p:txBody>
          <a:bodyPr/>
          <a:lstStyle/>
          <a:p>
            <a:endParaRPr lang="en-US" dirty="0"/>
          </a:p>
        </p:txBody>
      </p:sp>
      <p:sp>
        <p:nvSpPr>
          <p:cNvPr id="5" name="슬라이드 번호 개체 틀 4"/>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05255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3" name="바닥글 개체 틀 2"/>
          <p:cNvSpPr>
            <a:spLocks noGrp="1"/>
          </p:cNvSpPr>
          <p:nvPr>
            <p:ph type="ftr" sz="quarter" idx="11"/>
          </p:nvPr>
        </p:nvSpPr>
        <p:spPr/>
        <p:txBody>
          <a:bodyPr/>
          <a:lstStyle/>
          <a:p>
            <a:endParaRPr lang="en-US" dirty="0"/>
          </a:p>
        </p:txBody>
      </p:sp>
      <p:sp>
        <p:nvSpPr>
          <p:cNvPr id="4" name="슬라이드 번호 개체 틀 3"/>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614520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endParaRPr lang="en-GB"/>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6" name="바닥글 개체 틀 5"/>
          <p:cNvSpPr>
            <a:spLocks noGrp="1"/>
          </p:cNvSpPr>
          <p:nvPr>
            <p:ph type="ftr" sz="quarter" idx="11"/>
          </p:nvPr>
        </p:nvSpPr>
        <p:spPr/>
        <p:txBody>
          <a:bodyPr/>
          <a:lstStyle/>
          <a:p>
            <a:endParaRPr lang="en-US" dirty="0"/>
          </a:p>
        </p:txBody>
      </p:sp>
      <p:sp>
        <p:nvSpPr>
          <p:cNvPr id="7" name="슬라이드 번호 개체 틀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43723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endParaRPr lang="en-GB"/>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6" name="바닥글 개체 틀 5"/>
          <p:cNvSpPr>
            <a:spLocks noGrp="1"/>
          </p:cNvSpPr>
          <p:nvPr>
            <p:ph type="ftr" sz="quarter" idx="11"/>
          </p:nvPr>
        </p:nvSpPr>
        <p:spPr/>
        <p:txBody>
          <a:bodyPr/>
          <a:lstStyle/>
          <a:p>
            <a:endParaRPr lang="en-US" dirty="0"/>
          </a:p>
        </p:txBody>
      </p:sp>
      <p:sp>
        <p:nvSpPr>
          <p:cNvPr id="7" name="슬라이드 번호 개체 틀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399324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GB"/>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4" name="날짜 개체 틀 3"/>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5" name="바닥글 개체 틀 4"/>
          <p:cNvSpPr>
            <a:spLocks noGrp="1"/>
          </p:cNvSpPr>
          <p:nvPr>
            <p:ph type="ftr" sz="quarter" idx="11"/>
          </p:nvPr>
        </p:nvSpPr>
        <p:spPr/>
        <p:txBody>
          <a:bodyPr/>
          <a:lstStyle/>
          <a:p>
            <a:endParaRPr lang="en-US" dirty="0"/>
          </a:p>
        </p:txBody>
      </p:sp>
      <p:sp>
        <p:nvSpPr>
          <p:cNvPr id="6" name="슬라이드 번호 개체 틀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59688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endParaRPr lang="en-GB"/>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4" name="날짜 개체 틀 3"/>
          <p:cNvSpPr>
            <a:spLocks noGrp="1"/>
          </p:cNvSpPr>
          <p:nvPr>
            <p:ph type="dt" sz="half" idx="10"/>
          </p:nvPr>
        </p:nvSpPr>
        <p:spPr/>
        <p:txBody>
          <a:bodyPr/>
          <a:lstStyle/>
          <a:p>
            <a:fld id="{9334D819-9F07-4261-B09B-9E467E5D9002}" type="datetimeFigureOut">
              <a:rPr lang="en-US" smtClean="0"/>
              <a:pPr/>
              <a:t>1/11/2025</a:t>
            </a:fld>
            <a:endParaRPr lang="en-US" dirty="0"/>
          </a:p>
        </p:txBody>
      </p:sp>
      <p:sp>
        <p:nvSpPr>
          <p:cNvPr id="5" name="바닥글 개체 틀 4"/>
          <p:cNvSpPr>
            <a:spLocks noGrp="1"/>
          </p:cNvSpPr>
          <p:nvPr>
            <p:ph type="ftr" sz="quarter" idx="11"/>
          </p:nvPr>
        </p:nvSpPr>
        <p:spPr/>
        <p:txBody>
          <a:bodyPr/>
          <a:lstStyle/>
          <a:p>
            <a:endParaRPr lang="en-US" dirty="0"/>
          </a:p>
        </p:txBody>
      </p:sp>
      <p:sp>
        <p:nvSpPr>
          <p:cNvPr id="6" name="슬라이드 번호 개체 틀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415527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endParaRPr lang="en-GB"/>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GB"/>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34D819-9F07-4261-B09B-9E467E5D9002}" type="datetimeFigureOut">
              <a:rPr lang="en-US" smtClean="0"/>
              <a:pPr/>
              <a:t>1/11/2025</a:t>
            </a:fld>
            <a:endParaRPr lang="en-US" dirty="0"/>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358417597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2.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8.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9.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0.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1.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2.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3.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4.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5.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6.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7.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8.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19.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0.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21.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22.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23.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24.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25.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11.png"/><Relationship Id="rId3" Type="http://schemas.microsoft.com/office/2007/relationships/media" Target="../media/media3.wav"/><Relationship Id="rId7" Type="http://schemas.openxmlformats.org/officeDocument/2006/relationships/audio" Target="../media/audio1.wav"/><Relationship Id="rId12" Type="http://schemas.openxmlformats.org/officeDocument/2006/relationships/image" Target="../media/image2.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notesSlide" Target="../notesSlides/notesSlide26.xml"/><Relationship Id="rId11" Type="http://schemas.openxmlformats.org/officeDocument/2006/relationships/image" Target="../media/image6.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audio" Target="../media/media3.wav"/><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Mega Evolution - Pokemon Shuffle Music.mp3">
            <a:hlinkClick r:id="" action="ppaction://media"/>
          </p:cNvPr>
          <p:cNvPicPr>
            <a:picLocks noChangeAspect="1"/>
          </p:cNvPicPr>
          <p:nvPr>
            <a:audioFile r:link="rId2"/>
            <p:extLst>
              <p:ext uri="{DAA4B4D4-6D71-4841-9C94-3DE7FCFB9230}">
                <p14:media xmlns:p14="http://schemas.microsoft.com/office/powerpoint/2010/main" r:embed="rId1">
                  <p14:fade out="1000"/>
                </p14:media>
              </p:ext>
            </p:extLst>
          </p:nvPr>
        </p:nvPicPr>
        <p:blipFill>
          <a:blip r:embed="rId6"/>
          <a:stretch>
            <a:fillRect/>
          </a:stretch>
        </p:blipFill>
        <p:spPr>
          <a:xfrm>
            <a:off x="5653548" y="-1146282"/>
            <a:ext cx="609600" cy="609600"/>
          </a:xfrm>
          <a:prstGeom prst="rect">
            <a:avLst/>
          </a:prstGeom>
        </p:spPr>
      </p:pic>
      <p:pic>
        <p:nvPicPr>
          <p:cNvPr id="1026" name="Picture 2" descr="pokemon shuffle logo에 대한 이미지 검색결과"/>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14769" y="981924"/>
            <a:ext cx="9162462" cy="4406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336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35" fill="hold"/>
                                        <p:tgtEl>
                                          <p:spTgt spid="2"/>
                                        </p:tgtEl>
                                      </p:cBhvr>
                                    </p:cmd>
                                  </p:childTnLst>
                                </p:cTn>
                              </p:par>
                              <p:par>
                                <p:cTn id="7" presetID="53" presetClass="entr" presetSubtype="16"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 calcmode="lin" valueType="num">
                                      <p:cBhvr>
                                        <p:cTn id="9" dur="500" fill="hold"/>
                                        <p:tgtEl>
                                          <p:spTgt spid="1026"/>
                                        </p:tgtEl>
                                        <p:attrNameLst>
                                          <p:attrName>ppt_w</p:attrName>
                                        </p:attrNameLst>
                                      </p:cBhvr>
                                      <p:tavLst>
                                        <p:tav tm="0">
                                          <p:val>
                                            <p:fltVal val="0"/>
                                          </p:val>
                                        </p:tav>
                                        <p:tav tm="100000">
                                          <p:val>
                                            <p:strVal val="#ppt_w"/>
                                          </p:val>
                                        </p:tav>
                                      </p:tavLst>
                                    </p:anim>
                                    <p:anim calcmode="lin" valueType="num">
                                      <p:cBhvr>
                                        <p:cTn id="10" dur="500" fill="hold"/>
                                        <p:tgtEl>
                                          <p:spTgt spid="1026"/>
                                        </p:tgtEl>
                                        <p:attrNameLst>
                                          <p:attrName>ppt_h</p:attrName>
                                        </p:attrNameLst>
                                      </p:cBhvr>
                                      <p:tavLst>
                                        <p:tav tm="0">
                                          <p:val>
                                            <p:fltVal val="0"/>
                                          </p:val>
                                        </p:tav>
                                        <p:tav tm="100000">
                                          <p:val>
                                            <p:strVal val="#ppt_h"/>
                                          </p:val>
                                        </p:tav>
                                      </p:tavLst>
                                    </p:anim>
                                    <p:animEffect transition="in" filter="fade">
                                      <p:cBhvr>
                                        <p:cTn id="11" dur="500"/>
                                        <p:tgtEl>
                                          <p:spTgt spid="1026"/>
                                        </p:tgtEl>
                                      </p:cBhvr>
                                    </p:animEffect>
                                  </p:childTnLst>
                                </p:cTn>
                              </p:par>
                              <p:par>
                                <p:cTn id="12" presetID="32" presetClass="emph" presetSubtype="0" repeatCount="indefinite" fill="hold" nodeType="withEffect">
                                  <p:stCondLst>
                                    <p:cond delay="0"/>
                                  </p:stCondLst>
                                  <p:endCondLst>
                                    <p:cond evt="onNext" delay="0">
                                      <p:tgtEl>
                                        <p:sldTgt/>
                                      </p:tgtEl>
                                    </p:cond>
                                  </p:endCondLst>
                                  <p:childTnLst>
                                    <p:animRot by="120000">
                                      <p:cBhvr>
                                        <p:cTn id="13" dur="100" fill="hold">
                                          <p:stCondLst>
                                            <p:cond delay="0"/>
                                          </p:stCondLst>
                                        </p:cTn>
                                        <p:tgtEl>
                                          <p:spTgt spid="1026"/>
                                        </p:tgtEl>
                                        <p:attrNameLst>
                                          <p:attrName>r</p:attrName>
                                        </p:attrNameLst>
                                      </p:cBhvr>
                                    </p:animRot>
                                    <p:animRot by="-240000">
                                      <p:cBhvr>
                                        <p:cTn id="14" dur="200" fill="hold">
                                          <p:stCondLst>
                                            <p:cond delay="200"/>
                                          </p:stCondLst>
                                        </p:cTn>
                                        <p:tgtEl>
                                          <p:spTgt spid="1026"/>
                                        </p:tgtEl>
                                        <p:attrNameLst>
                                          <p:attrName>r</p:attrName>
                                        </p:attrNameLst>
                                      </p:cBhvr>
                                    </p:animRot>
                                    <p:animRot by="240000">
                                      <p:cBhvr>
                                        <p:cTn id="15" dur="200" fill="hold">
                                          <p:stCondLst>
                                            <p:cond delay="400"/>
                                          </p:stCondLst>
                                        </p:cTn>
                                        <p:tgtEl>
                                          <p:spTgt spid="1026"/>
                                        </p:tgtEl>
                                        <p:attrNameLst>
                                          <p:attrName>r</p:attrName>
                                        </p:attrNameLst>
                                      </p:cBhvr>
                                    </p:animRot>
                                    <p:animRot by="-240000">
                                      <p:cBhvr>
                                        <p:cTn id="16" dur="200" fill="hold">
                                          <p:stCondLst>
                                            <p:cond delay="600"/>
                                          </p:stCondLst>
                                        </p:cTn>
                                        <p:tgtEl>
                                          <p:spTgt spid="1026"/>
                                        </p:tgtEl>
                                        <p:attrNameLst>
                                          <p:attrName>r</p:attrName>
                                        </p:attrNameLst>
                                      </p:cBhvr>
                                    </p:animRot>
                                    <p:animRot by="120000">
                                      <p:cBhvr>
                                        <p:cTn id="17" dur="200" fill="hold">
                                          <p:stCondLst>
                                            <p:cond delay="800"/>
                                          </p:stCondLst>
                                        </p:cTn>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AutoShape 20" descr="Image result for table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모서리가 둥근 직사각형 3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39" name="모서리가 둥근 직사각형 3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40" name="모서리가 둥근 직사각형 39"/>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grpSp>
        <p:nvGrpSpPr>
          <p:cNvPr id="2" name="그룹 1"/>
          <p:cNvGrpSpPr/>
          <p:nvPr/>
        </p:nvGrpSpPr>
        <p:grpSpPr>
          <a:xfrm>
            <a:off x="1032681" y="2564227"/>
            <a:ext cx="2083558" cy="2245517"/>
            <a:chOff x="1032681" y="2564227"/>
            <a:chExt cx="2083558" cy="2245517"/>
          </a:xfrm>
        </p:grpSpPr>
        <p:sp>
          <p:nvSpPr>
            <p:cNvPr id="42" name="타원 4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37" name="타원 3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41" name="타원 4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1" name="그룹 10"/>
          <p:cNvGrpSpPr/>
          <p:nvPr/>
        </p:nvGrpSpPr>
        <p:grpSpPr>
          <a:xfrm>
            <a:off x="307975" y="7937"/>
            <a:ext cx="11562488" cy="1669882"/>
            <a:chOff x="307975" y="7937"/>
            <a:chExt cx="11562488" cy="1669882"/>
          </a:xfrm>
        </p:grpSpPr>
        <p:sp>
          <p:nvSpPr>
            <p:cNvPr id="9"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7" name="모서리가 둥근 직사각형 46"/>
            <p:cNvSpPr/>
            <p:nvPr/>
          </p:nvSpPr>
          <p:spPr>
            <a:xfrm>
              <a:off x="463821" y="279035"/>
              <a:ext cx="11264354" cy="1343882"/>
            </a:xfrm>
            <a:prstGeom prst="roundRect">
              <a:avLst>
                <a:gd name="adj" fmla="val 3848"/>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A Pokémon goes in a ball.</a:t>
              </a:r>
              <a:endParaRPr lang="en-GB" sz="2800" spc="-150" dirty="0">
                <a:solidFill>
                  <a:sysClr val="windowText" lastClr="000000"/>
                </a:solidFill>
                <a:latin typeface="Tw Cen MT Condensed" panose="020B0606020104020203" pitchFamily="34" charset="0"/>
              </a:endParaRPr>
            </a:p>
          </p:txBody>
        </p:sp>
        <p:pic>
          <p:nvPicPr>
            <p:cNvPr id="48"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136667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1366675"/>
              <a:ext cx="311768" cy="311144"/>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9"/>
          <p:cNvSpPr txBox="1"/>
          <p:nvPr/>
        </p:nvSpPr>
        <p:spPr>
          <a:xfrm>
            <a:off x="628092" y="5276317"/>
            <a:ext cx="302950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a</a:t>
            </a:r>
          </a:p>
        </p:txBody>
      </p:sp>
      <p:sp>
        <p:nvSpPr>
          <p:cNvPr id="31" name="TextBox 30"/>
          <p:cNvSpPr txBox="1"/>
          <p:nvPr/>
        </p:nvSpPr>
        <p:spPr>
          <a:xfrm>
            <a:off x="4969068"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b</a:t>
            </a:r>
          </a:p>
        </p:txBody>
      </p:sp>
      <p:sp>
        <p:nvSpPr>
          <p:cNvPr id="32" name="TextBox 31"/>
          <p:cNvSpPr txBox="1"/>
          <p:nvPr/>
        </p:nvSpPr>
        <p:spPr>
          <a:xfrm>
            <a:off x="8956735"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c</a:t>
            </a:r>
          </a:p>
        </p:txBody>
      </p:sp>
      <p:pic>
        <p:nvPicPr>
          <p:cNvPr id="52" name="Picture 2" descr="Image result for pikach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6936" y="1925300"/>
            <a:ext cx="2869653" cy="2869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35247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32" fill="hold" nodeType="clickEffect">
                                  <p:stCondLst>
                                    <p:cond delay="0"/>
                                  </p:stCondLst>
                                  <p:childTnLst>
                                    <p:anim calcmode="lin" valueType="num">
                                      <p:cBhvr>
                                        <p:cTn id="11" dur="500"/>
                                        <p:tgtEl>
                                          <p:spTgt spid="52"/>
                                        </p:tgtEl>
                                        <p:attrNameLst>
                                          <p:attrName>ppt_w</p:attrName>
                                        </p:attrNameLst>
                                      </p:cBhvr>
                                      <p:tavLst>
                                        <p:tav tm="0">
                                          <p:val>
                                            <p:strVal val="ppt_w"/>
                                          </p:val>
                                        </p:tav>
                                        <p:tav tm="100000">
                                          <p:val>
                                            <p:fltVal val="0"/>
                                          </p:val>
                                        </p:tav>
                                      </p:tavLst>
                                    </p:anim>
                                    <p:anim calcmode="lin" valueType="num">
                                      <p:cBhvr>
                                        <p:cTn id="12" dur="500"/>
                                        <p:tgtEl>
                                          <p:spTgt spid="52"/>
                                        </p:tgtEl>
                                        <p:attrNameLst>
                                          <p:attrName>ppt_h</p:attrName>
                                        </p:attrNameLst>
                                      </p:cBhvr>
                                      <p:tavLst>
                                        <p:tav tm="0">
                                          <p:val>
                                            <p:strVal val="ppt_h"/>
                                          </p:val>
                                        </p:tav>
                                        <p:tav tm="100000">
                                          <p:val>
                                            <p:fltVal val="0"/>
                                          </p:val>
                                        </p:tav>
                                      </p:tavLst>
                                    </p:anim>
                                    <p:animEffect transition="out" filter="fade">
                                      <p:cBhvr>
                                        <p:cTn id="13" dur="500"/>
                                        <p:tgtEl>
                                          <p:spTgt spid="52"/>
                                        </p:tgtEl>
                                      </p:cBhvr>
                                    </p:animEffect>
                                    <p:set>
                                      <p:cBhvr>
                                        <p:cTn id="14"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AutoShape 20" descr="Image result for table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모서리가 둥근 직사각형 3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39" name="모서리가 둥근 직사각형 3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40" name="모서리가 둥근 직사각형 39"/>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grpSp>
        <p:nvGrpSpPr>
          <p:cNvPr id="2" name="그룹 1"/>
          <p:cNvGrpSpPr/>
          <p:nvPr/>
        </p:nvGrpSpPr>
        <p:grpSpPr>
          <a:xfrm>
            <a:off x="1032681" y="2564227"/>
            <a:ext cx="2083558" cy="2245517"/>
            <a:chOff x="1032681" y="2564227"/>
            <a:chExt cx="2083558" cy="2245517"/>
          </a:xfrm>
        </p:grpSpPr>
        <p:sp>
          <p:nvSpPr>
            <p:cNvPr id="42" name="타원 4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37" name="타원 3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41" name="타원 4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0" name="그룹 29"/>
          <p:cNvGrpSpPr/>
          <p:nvPr/>
        </p:nvGrpSpPr>
        <p:grpSpPr>
          <a:xfrm>
            <a:off x="307975" y="7937"/>
            <a:ext cx="11562488" cy="1669882"/>
            <a:chOff x="307975" y="7937"/>
            <a:chExt cx="11562488" cy="1669882"/>
          </a:xfrm>
        </p:grpSpPr>
        <p:sp>
          <p:nvSpPr>
            <p:cNvPr id="33"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모서리가 둥근 직사각형 33"/>
            <p:cNvSpPr/>
            <p:nvPr/>
          </p:nvSpPr>
          <p:spPr>
            <a:xfrm>
              <a:off x="463821" y="279035"/>
              <a:ext cx="11264354" cy="1343882"/>
            </a:xfrm>
            <a:prstGeom prst="roundRect">
              <a:avLst>
                <a:gd name="adj" fmla="val 3848"/>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Watch that ball carefully.</a:t>
              </a:r>
              <a:endParaRPr lang="en-GB" sz="2800" spc="-150" dirty="0">
                <a:solidFill>
                  <a:sysClr val="windowText" lastClr="000000"/>
                </a:solidFill>
                <a:latin typeface="Tw Cen MT Condensed" panose="020B0606020104020203" pitchFamily="34" charset="0"/>
              </a:endParaRPr>
            </a:p>
          </p:txBody>
        </p:sp>
        <p:pic>
          <p:nvPicPr>
            <p:cNvPr id="35"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136667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1366675"/>
              <a:ext cx="311768" cy="311144"/>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직사각형 4"/>
          <p:cNvSpPr/>
          <p:nvPr/>
        </p:nvSpPr>
        <p:spPr>
          <a:xfrm>
            <a:off x="4744278" y="2160104"/>
            <a:ext cx="2729948" cy="2729948"/>
          </a:xfrm>
          <a:prstGeom prst="rect">
            <a:avLst/>
          </a:prstGeom>
          <a:solidFill>
            <a:schemeClr val="accent6">
              <a:alpha val="31000"/>
            </a:schemeClr>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5B9E95-F8B5-BD45-A50B-F1F25A88754B}"/>
              </a:ext>
            </a:extLst>
          </p:cNvPr>
          <p:cNvSpPr txBox="1"/>
          <p:nvPr/>
        </p:nvSpPr>
        <p:spPr>
          <a:xfrm>
            <a:off x="628092" y="5276317"/>
            <a:ext cx="302950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a</a:t>
            </a:r>
          </a:p>
        </p:txBody>
      </p:sp>
      <p:sp>
        <p:nvSpPr>
          <p:cNvPr id="46" name="TextBox 45">
            <a:extLst>
              <a:ext uri="{FF2B5EF4-FFF2-40B4-BE49-F238E27FC236}">
                <a16:creationId xmlns:a16="http://schemas.microsoft.com/office/drawing/2014/main" id="{C9C7E695-69AA-7E40-9E46-EC32908D527E}"/>
              </a:ext>
            </a:extLst>
          </p:cNvPr>
          <p:cNvSpPr txBox="1"/>
          <p:nvPr/>
        </p:nvSpPr>
        <p:spPr>
          <a:xfrm>
            <a:off x="4969068"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b</a:t>
            </a:r>
          </a:p>
        </p:txBody>
      </p:sp>
      <p:sp>
        <p:nvSpPr>
          <p:cNvPr id="47" name="TextBox 46">
            <a:extLst>
              <a:ext uri="{FF2B5EF4-FFF2-40B4-BE49-F238E27FC236}">
                <a16:creationId xmlns:a16="http://schemas.microsoft.com/office/drawing/2014/main" id="{5CCD1076-40D4-EA41-9868-0EE3E4C212BB}"/>
              </a:ext>
            </a:extLst>
          </p:cNvPr>
          <p:cNvSpPr txBox="1"/>
          <p:nvPr/>
        </p:nvSpPr>
        <p:spPr>
          <a:xfrm>
            <a:off x="8956735"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c</a:t>
            </a:r>
          </a:p>
        </p:txBody>
      </p:sp>
    </p:spTree>
    <p:extLst>
      <p:ext uri="{BB962C8B-B14F-4D97-AF65-F5344CB8AC3E}">
        <p14:creationId xmlns:p14="http://schemas.microsoft.com/office/powerpoint/2010/main" val="361394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6" name="AutoShape 20" descr="Image result for table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모서리가 둥근 직사각형 3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39" name="모서리가 둥근 직사각형 3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40" name="모서리가 둥근 직사각형 39"/>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grpSp>
        <p:nvGrpSpPr>
          <p:cNvPr id="2" name="그룹 1"/>
          <p:cNvGrpSpPr/>
          <p:nvPr/>
        </p:nvGrpSpPr>
        <p:grpSpPr>
          <a:xfrm>
            <a:off x="1032681" y="2564227"/>
            <a:ext cx="2083558" cy="2245517"/>
            <a:chOff x="1032681" y="2564227"/>
            <a:chExt cx="2083558" cy="2245517"/>
          </a:xfrm>
        </p:grpSpPr>
        <p:sp>
          <p:nvSpPr>
            <p:cNvPr id="42" name="타원 4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6">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37" name="타원 3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6">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41" name="타원 4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6">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7"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657.5573" end="1977.4368"/>
                </p14:media>
              </p:ext>
            </p:extLst>
          </p:nvPr>
        </p:nvPicPr>
        <p:blipFill>
          <a:blip r:embed="rId7"/>
          <a:stretch>
            <a:fillRect/>
          </a:stretch>
        </p:blipFill>
        <p:spPr>
          <a:xfrm>
            <a:off x="1032681" y="-1586593"/>
            <a:ext cx="609600" cy="609600"/>
          </a:xfrm>
          <a:prstGeom prst="rect">
            <a:avLst/>
          </a:prstGeom>
        </p:spPr>
      </p:pic>
      <p:grpSp>
        <p:nvGrpSpPr>
          <p:cNvPr id="30" name="그룹 29"/>
          <p:cNvGrpSpPr/>
          <p:nvPr/>
        </p:nvGrpSpPr>
        <p:grpSpPr>
          <a:xfrm>
            <a:off x="307975" y="7937"/>
            <a:ext cx="11562488" cy="1669882"/>
            <a:chOff x="307975" y="7937"/>
            <a:chExt cx="11562488" cy="1669882"/>
          </a:xfrm>
        </p:grpSpPr>
        <p:sp>
          <p:nvSpPr>
            <p:cNvPr id="33"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모서리가 둥근 직사각형 33"/>
            <p:cNvSpPr/>
            <p:nvPr/>
          </p:nvSpPr>
          <p:spPr>
            <a:xfrm>
              <a:off x="463821" y="279035"/>
              <a:ext cx="11264354" cy="1343882"/>
            </a:xfrm>
            <a:prstGeom prst="roundRect">
              <a:avLst>
                <a:gd name="adj" fmla="val 3848"/>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The balls will shuffle.</a:t>
              </a:r>
              <a:endParaRPr lang="en-GB" sz="2800" spc="-150" dirty="0">
                <a:solidFill>
                  <a:sysClr val="windowText" lastClr="000000"/>
                </a:solidFill>
                <a:latin typeface="Tw Cen MT Condensed" panose="020B0606020104020203" pitchFamily="34" charset="0"/>
              </a:endParaRPr>
            </a:p>
          </p:txBody>
        </p:sp>
        <p:pic>
          <p:nvPicPr>
            <p:cNvPr id="35" name="Picture 46" descr="Image result for pokeball icon"/>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337279"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337279" y="136667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6" descr="Image result for pokeball icon"/>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11558695"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6" descr="Image result for pokeball icon"/>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11558695" y="1366675"/>
              <a:ext cx="311768" cy="311144"/>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a:extLst>
              <a:ext uri="{FF2B5EF4-FFF2-40B4-BE49-F238E27FC236}">
                <a16:creationId xmlns:a16="http://schemas.microsoft.com/office/drawing/2014/main" id="{E9922BC7-5720-CC4E-9CED-8A28715DBCF4}"/>
              </a:ext>
            </a:extLst>
          </p:cNvPr>
          <p:cNvSpPr txBox="1"/>
          <p:nvPr/>
        </p:nvSpPr>
        <p:spPr>
          <a:xfrm>
            <a:off x="628092" y="5276317"/>
            <a:ext cx="302950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a</a:t>
            </a:r>
          </a:p>
        </p:txBody>
      </p:sp>
      <p:sp>
        <p:nvSpPr>
          <p:cNvPr id="46" name="TextBox 45">
            <a:extLst>
              <a:ext uri="{FF2B5EF4-FFF2-40B4-BE49-F238E27FC236}">
                <a16:creationId xmlns:a16="http://schemas.microsoft.com/office/drawing/2014/main" id="{8879BEFC-209F-A043-8A97-787D753A192D}"/>
              </a:ext>
            </a:extLst>
          </p:cNvPr>
          <p:cNvSpPr txBox="1"/>
          <p:nvPr/>
        </p:nvSpPr>
        <p:spPr>
          <a:xfrm>
            <a:off x="4969068"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b</a:t>
            </a:r>
          </a:p>
        </p:txBody>
      </p:sp>
      <p:sp>
        <p:nvSpPr>
          <p:cNvPr id="47" name="TextBox 46">
            <a:extLst>
              <a:ext uri="{FF2B5EF4-FFF2-40B4-BE49-F238E27FC236}">
                <a16:creationId xmlns:a16="http://schemas.microsoft.com/office/drawing/2014/main" id="{63090F14-E230-924E-8C9E-89444B51ACDD}"/>
              </a:ext>
            </a:extLst>
          </p:cNvPr>
          <p:cNvSpPr txBox="1"/>
          <p:nvPr/>
        </p:nvSpPr>
        <p:spPr>
          <a:xfrm>
            <a:off x="8956735"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c</a:t>
            </a:r>
          </a:p>
        </p:txBody>
      </p:sp>
    </p:spTree>
    <p:extLst>
      <p:ext uri="{BB962C8B-B14F-4D97-AF65-F5344CB8AC3E}">
        <p14:creationId xmlns:p14="http://schemas.microsoft.com/office/powerpoint/2010/main" val="375026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48867E-7 8.32562E-7 C 0.03423 0.02105 0.08019 0.00185 0.11885 0.00532 C 0.26621 0.06638 0.42228 0.03192 0.57264 0.00347 C 0.57667 0.00116 0.5794 -0.00046 0.58422 -0.00162 C 0.59138 -0.00324 0.6057 -0.00509 0.6057 -0.00509 C 0.64631 -0.0037 0.63824 -0.01087 0.65725 8.32562E-7 C 0.58617 0.08603 0.48516 0.00578 0.39924 0.00185 C 0.33884 -0.00092 0.51992 0.0007 0.58032 8.32562E-7 C 0.58227 -0.00115 0.58409 -0.00347 0.58617 -0.00347 C 0.60921 -0.00393 0.67834 -0.00231 0.6553 -0.00162 C 0.58071 0.00093 0.50599 0.0007 0.4314 0.00185 C 0.42059 0.0081 0.40497 0.00625 0.39339 0.00856 C 0.36423 0.02729 0.34327 0.0037 0.31749 0.00347 C 0.21101 0.00231 0.10453 0.00231 -0.00195 0.00185 C 0.01666 -0.00971 0.00455 -0.00277 0.05168 0.00185 C 0.05819 0.00255 0.07107 0.00694 0.07107 0.00694 C 0.2649 0.00578 0.24368 0.00185 0.33012 0.00185 " pathEditMode="relative" ptsTypes="ffffffffffffffffA">
                                      <p:cBhvr>
                                        <p:cTn id="6" dur="3000" fill="hold"/>
                                        <p:tgtEl>
                                          <p:spTgt spid="2"/>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1.0466E-6 6.93802E-7 C -0.06587 0.00416 -0.12549 0.00763 -0.19474 0.00856 C -0.21179 0.01157 -0.22898 0.0155 -0.24616 0.01712 C -0.32218 0.01503 -0.28951 0.02336 -0.32609 0.00162 L -0.32609 0.00162 C -0.12314 0.00278 0.07967 0.00393 0.28248 0.00509 L 0.28248 0.00509 C 0.26478 0.01249 0.27792 0.0074 0.23588 0.01203 C 0.19071 0.01688 0.1458 0.01735 0.1005 0.01897 C 0.07095 0.02614 0.04023 0.02845 0.01094 0.01712 C 0.00742 0.01295 0.00313 0.00578 -0.00078 0.00347 C -0.0729 0.00393 -0.14488 0.00509 -0.217 0.00509 C -0.39273 0.00509 -0.35407 0.00879 -0.30669 -0.00185 C -0.11143 -0.00115 0.08383 -0.0148 0.27871 6.93802E-7 C 0.37673 0.0074 -0.09177 -0.00439 -0.28521 0.00671 C -0.54608 -0.00254 -0.51783 0.00162 0.32544 0.00162 " pathEditMode="relative" ptsTypes="fffFfFfffffffffA">
                                      <p:cBhvr>
                                        <p:cTn id="8" dur="3000" fill="hold"/>
                                        <p:tgtEl>
                                          <p:spTgt spid="3"/>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1.39547E-6 6.93802E-7 C -0.02734 0.00185 -0.05467 0.00995 -0.08175 0.01203 C -0.13135 0.01573 -0.18107 0.01457 -0.23067 0.0155 C -0.25762 0.0148 -0.28456 0.0148 -0.31151 0.01365 C -0.31906 0.01342 -0.32414 0.00139 -0.33116 -0.00185 C -0.33611 -0.00162 -0.36254 -0.00208 -0.3749 0.00162 C -0.38389 0.0044 -0.39495 0.00995 -0.40406 0.01018 C -0.44819 0.0118 -0.49232 0.01133 -0.53645 0.01203 C -0.58318 0.01712 -0.63031 0.01943 -0.67678 0.00856 C -0.58813 -0.14223 -0.4314 0.00278 -0.30864 0.00347 C -0.21153 0.04996 -0.10739 0.00694 -0.0069 0.00509 C -0.00365 0.00509 -0.0125 0.00046 -0.01562 6.93802E-7 C -0.02096 -0.00092 -0.02656 -0.00115 -0.03215 -0.00185 C -0.12028 -0.08025 -0.23314 0.0148 -0.33208 -0.01226 C -0.44377 -0.00532 -0.53215 -0.00439 -0.6592 -0.00347 C -0.66884 0.0081 -0.6484 0.00347 -0.64267 0.00347 C -0.55962 0.00463 -0.47644 0.00463 -0.39339 0.00509 C -0.2955 0.01318 -0.19709 0.01064 -0.09932 0.01203 C -0.07003 0.01133 -0.04101 0.01133 -0.01159 0.01018 C -0.00781 0.00995 -0.00247 0.00509 0.00104 0.00347 C 0.00221 0.00278 0.00612 0.00162 0.00495 0.00162 C -0.17483 0.00162 -0.35486 0.00278 -0.5345 0.00347 C -0.57589 0.0044 -0.61807 0.00162 -0.6592 0.00162 " pathEditMode="relative" ptsTypes="ffffffffffffffffffffffA">
                                      <p:cBhvr>
                                        <p:cTn id="10" dur="3000" fill="hold"/>
                                        <p:tgtEl>
                                          <p:spTgt spid="4"/>
                                        </p:tgtEl>
                                        <p:attrNameLst>
                                          <p:attrName>ppt_x</p:attrName>
                                          <p:attrName>ppt_y</p:attrName>
                                        </p:attrNameLst>
                                      </p:cBhvr>
                                    </p:animMotion>
                                  </p:childTnLst>
                                </p:cTn>
                              </p:par>
                              <p:par>
                                <p:cTn id="11" presetID="1" presetClass="mediacall" presetSubtype="0" fill="hold" nodeType="withEffect">
                                  <p:stCondLst>
                                    <p:cond delay="0"/>
                                  </p:stCondLst>
                                  <p:childTnLst>
                                    <p:cmd type="call" cmd="playFrom(0.0)">
                                      <p:cBhvr>
                                        <p:cTn id="12" dur="245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2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AutoShape 20" descr="Image result for table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모서리가 둥근 직사각형 3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39" name="모서리가 둥근 직사각형 3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40" name="모서리가 둥근 직사각형 39"/>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grpSp>
        <p:nvGrpSpPr>
          <p:cNvPr id="2" name="그룹 1"/>
          <p:cNvGrpSpPr/>
          <p:nvPr/>
        </p:nvGrpSpPr>
        <p:grpSpPr>
          <a:xfrm>
            <a:off x="1032681" y="2564227"/>
            <a:ext cx="2083558" cy="2245517"/>
            <a:chOff x="1032681" y="2564227"/>
            <a:chExt cx="2083558" cy="2245517"/>
          </a:xfrm>
        </p:grpSpPr>
        <p:sp>
          <p:nvSpPr>
            <p:cNvPr id="42" name="타원 4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37" name="타원 3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41" name="타원 4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0" name="그룹 29"/>
          <p:cNvGrpSpPr/>
          <p:nvPr/>
        </p:nvGrpSpPr>
        <p:grpSpPr>
          <a:xfrm>
            <a:off x="307975" y="7937"/>
            <a:ext cx="11562488" cy="1669882"/>
            <a:chOff x="307975" y="7937"/>
            <a:chExt cx="11562488" cy="1669882"/>
          </a:xfrm>
        </p:grpSpPr>
        <p:sp>
          <p:nvSpPr>
            <p:cNvPr id="33"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모서리가 둥근 직사각형 33"/>
            <p:cNvSpPr/>
            <p:nvPr/>
          </p:nvSpPr>
          <p:spPr>
            <a:xfrm>
              <a:off x="463821" y="279035"/>
              <a:ext cx="11264354" cy="1343882"/>
            </a:xfrm>
            <a:prstGeom prst="roundRect">
              <a:avLst>
                <a:gd name="adj" fmla="val 3848"/>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Where is the Pokémon now?</a:t>
              </a:r>
              <a:endParaRPr lang="en-GB" sz="2800" spc="-150" dirty="0">
                <a:solidFill>
                  <a:sysClr val="windowText" lastClr="000000"/>
                </a:solidFill>
                <a:latin typeface="Tw Cen MT Condensed" panose="020B0606020104020203" pitchFamily="34" charset="0"/>
              </a:endParaRPr>
            </a:p>
          </p:txBody>
        </p:sp>
        <p:pic>
          <p:nvPicPr>
            <p:cNvPr id="35"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136667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1366675"/>
              <a:ext cx="311768" cy="311144"/>
            </a:xfrm>
            <a:prstGeom prst="rect">
              <a:avLst/>
            </a:prstGeom>
            <a:noFill/>
            <a:extLst>
              <a:ext uri="{909E8E84-426E-40DD-AFC4-6F175D3DCCD1}">
                <a14:hiddenFill xmlns:a14="http://schemas.microsoft.com/office/drawing/2010/main">
                  <a:solidFill>
                    <a:srgbClr val="FFFFFF"/>
                  </a:solidFill>
                </a14:hiddenFill>
              </a:ext>
            </a:extLst>
          </p:spPr>
        </p:pic>
      </p:grpSp>
      <p:sp>
        <p:nvSpPr>
          <p:cNvPr id="55" name="아래쪽 화살표 54"/>
          <p:cNvSpPr/>
          <p:nvPr/>
        </p:nvSpPr>
        <p:spPr>
          <a:xfrm>
            <a:off x="1647935" y="2060295"/>
            <a:ext cx="853050" cy="1112516"/>
          </a:xfrm>
          <a:prstGeom prst="downArrow">
            <a:avLst/>
          </a:prstGeom>
          <a:solidFill>
            <a:schemeClr val="accent6"/>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아래쪽 화살표 55"/>
          <p:cNvSpPr/>
          <p:nvPr/>
        </p:nvSpPr>
        <p:spPr>
          <a:xfrm>
            <a:off x="5677063" y="2060295"/>
            <a:ext cx="853050" cy="1112516"/>
          </a:xfrm>
          <a:prstGeom prst="downArrow">
            <a:avLst/>
          </a:prstGeom>
          <a:solidFill>
            <a:schemeClr val="accent6"/>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아래쪽 화살표 56"/>
          <p:cNvSpPr/>
          <p:nvPr/>
        </p:nvSpPr>
        <p:spPr>
          <a:xfrm>
            <a:off x="9654695" y="2060295"/>
            <a:ext cx="853050" cy="1112516"/>
          </a:xfrm>
          <a:prstGeom prst="downArrow">
            <a:avLst/>
          </a:prstGeom>
          <a:solidFill>
            <a:schemeClr val="accent6"/>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FC9BD450-05F1-F94B-A633-76C110931EA9}"/>
              </a:ext>
            </a:extLst>
          </p:cNvPr>
          <p:cNvSpPr txBox="1"/>
          <p:nvPr/>
        </p:nvSpPr>
        <p:spPr>
          <a:xfrm>
            <a:off x="628092" y="5276317"/>
            <a:ext cx="302950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a</a:t>
            </a:r>
          </a:p>
        </p:txBody>
      </p:sp>
      <p:sp>
        <p:nvSpPr>
          <p:cNvPr id="47" name="TextBox 46">
            <a:extLst>
              <a:ext uri="{FF2B5EF4-FFF2-40B4-BE49-F238E27FC236}">
                <a16:creationId xmlns:a16="http://schemas.microsoft.com/office/drawing/2014/main" id="{4B951A9A-8F41-B042-AF35-B38B993BFB40}"/>
              </a:ext>
            </a:extLst>
          </p:cNvPr>
          <p:cNvSpPr txBox="1"/>
          <p:nvPr/>
        </p:nvSpPr>
        <p:spPr>
          <a:xfrm>
            <a:off x="4969068"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b</a:t>
            </a:r>
          </a:p>
        </p:txBody>
      </p:sp>
      <p:sp>
        <p:nvSpPr>
          <p:cNvPr id="48" name="TextBox 47">
            <a:extLst>
              <a:ext uri="{FF2B5EF4-FFF2-40B4-BE49-F238E27FC236}">
                <a16:creationId xmlns:a16="http://schemas.microsoft.com/office/drawing/2014/main" id="{F1228BEE-BC86-2145-AA1B-9FBC2E5038E9}"/>
              </a:ext>
            </a:extLst>
          </p:cNvPr>
          <p:cNvSpPr txBox="1"/>
          <p:nvPr/>
        </p:nvSpPr>
        <p:spPr>
          <a:xfrm>
            <a:off x="8956735"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c</a:t>
            </a:r>
          </a:p>
        </p:txBody>
      </p:sp>
    </p:spTree>
    <p:extLst>
      <p:ext uri="{BB962C8B-B14F-4D97-AF65-F5344CB8AC3E}">
        <p14:creationId xmlns:p14="http://schemas.microsoft.com/office/powerpoint/2010/main" val="370387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10" presetClass="exit" presetSubtype="0" fill="hold" grpId="1" nodeType="afterEffect">
                                  <p:stCondLst>
                                    <p:cond delay="500"/>
                                  </p:stCondLst>
                                  <p:childTnLst>
                                    <p:animEffect transition="out" filter="fade">
                                      <p:cBhvr>
                                        <p:cTn id="10" dur="500"/>
                                        <p:tgtEl>
                                          <p:spTgt spid="55"/>
                                        </p:tgtEl>
                                      </p:cBhvr>
                                    </p:animEffect>
                                    <p:set>
                                      <p:cBhvr>
                                        <p:cTn id="11" dur="1" fill="hold">
                                          <p:stCondLst>
                                            <p:cond delay="499"/>
                                          </p:stCondLst>
                                        </p:cTn>
                                        <p:tgtEl>
                                          <p:spTgt spid="55"/>
                                        </p:tgtEl>
                                        <p:attrNameLst>
                                          <p:attrName>style.visibility</p:attrName>
                                        </p:attrNameLst>
                                      </p:cBhvr>
                                      <p:to>
                                        <p:strVal val="hidden"/>
                                      </p:to>
                                    </p:se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2000"/>
                            </p:stCondLst>
                            <p:childTnLst>
                              <p:par>
                                <p:cTn id="17" presetID="10" presetClass="exit" presetSubtype="0" fill="hold" grpId="1" nodeType="afterEffect">
                                  <p:stCondLst>
                                    <p:cond delay="500"/>
                                  </p:stCondLst>
                                  <p:childTnLst>
                                    <p:animEffect transition="out" filter="fade">
                                      <p:cBhvr>
                                        <p:cTn id="18" dur="500"/>
                                        <p:tgtEl>
                                          <p:spTgt spid="56"/>
                                        </p:tgtEl>
                                      </p:cBhvr>
                                    </p:animEffect>
                                    <p:set>
                                      <p:cBhvr>
                                        <p:cTn id="19" dur="1" fill="hold">
                                          <p:stCondLst>
                                            <p:cond delay="499"/>
                                          </p:stCondLst>
                                        </p:cTn>
                                        <p:tgtEl>
                                          <p:spTgt spid="56"/>
                                        </p:tgtEl>
                                        <p:attrNameLst>
                                          <p:attrName>style.visibility</p:attrName>
                                        </p:attrNameLst>
                                      </p:cBhvr>
                                      <p:to>
                                        <p:strVal val="hidden"/>
                                      </p:to>
                                    </p:se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childTnLst>
                          </p:cTn>
                        </p:par>
                        <p:par>
                          <p:cTn id="24" fill="hold">
                            <p:stCondLst>
                              <p:cond delay="3500"/>
                            </p:stCondLst>
                            <p:childTnLst>
                              <p:par>
                                <p:cTn id="25" presetID="10" presetClass="exit" presetSubtype="0" fill="hold" grpId="1" nodeType="afterEffect">
                                  <p:stCondLst>
                                    <p:cond delay="500"/>
                                  </p:stCondLst>
                                  <p:childTnLst>
                                    <p:animEffect transition="out" filter="fade">
                                      <p:cBhvr>
                                        <p:cTn id="26" dur="500"/>
                                        <p:tgtEl>
                                          <p:spTgt spid="57"/>
                                        </p:tgtEl>
                                      </p:cBhvr>
                                    </p:animEffect>
                                    <p:set>
                                      <p:cBhvr>
                                        <p:cTn id="27" dur="1" fill="hold">
                                          <p:stCondLst>
                                            <p:cond delay="4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6" grpId="0" animBg="1"/>
      <p:bldP spid="56" grpId="1" animBg="1"/>
      <p:bldP spid="57" grpId="0" animBg="1"/>
      <p:bldP spid="57"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AutoShape 20" descr="Image result for table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모서리가 둥근 직사각형 3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39" name="모서리가 둥근 직사각형 3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40" name="모서리가 둥근 직사각형 39"/>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grpSp>
        <p:nvGrpSpPr>
          <p:cNvPr id="2" name="그룹 1"/>
          <p:cNvGrpSpPr/>
          <p:nvPr/>
        </p:nvGrpSpPr>
        <p:grpSpPr>
          <a:xfrm>
            <a:off x="1032681" y="2564227"/>
            <a:ext cx="2083558" cy="2245517"/>
            <a:chOff x="1032681" y="2564227"/>
            <a:chExt cx="2083558" cy="2245517"/>
          </a:xfrm>
        </p:grpSpPr>
        <p:sp>
          <p:nvSpPr>
            <p:cNvPr id="42" name="타원 4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37" name="타원 3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41" name="타원 4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4">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54" name="그룹 53"/>
          <p:cNvGrpSpPr/>
          <p:nvPr/>
        </p:nvGrpSpPr>
        <p:grpSpPr>
          <a:xfrm>
            <a:off x="307975" y="7937"/>
            <a:ext cx="11562488" cy="1669882"/>
            <a:chOff x="307975" y="7937"/>
            <a:chExt cx="11562488" cy="1669882"/>
          </a:xfrm>
        </p:grpSpPr>
        <p:sp>
          <p:nvSpPr>
            <p:cNvPr id="55"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6" name="모서리가 둥근 직사각형 55"/>
            <p:cNvSpPr/>
            <p:nvPr/>
          </p:nvSpPr>
          <p:spPr>
            <a:xfrm>
              <a:off x="463821" y="279035"/>
              <a:ext cx="11264354" cy="1343882"/>
            </a:xfrm>
            <a:prstGeom prst="roundRect">
              <a:avLst>
                <a:gd name="adj" fmla="val 3848"/>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Guess. Write the word or sentence under the ball.</a:t>
              </a:r>
              <a:endParaRPr lang="en-GB" sz="2800" spc="-150" dirty="0">
                <a:solidFill>
                  <a:sysClr val="windowText" lastClr="000000"/>
                </a:solidFill>
                <a:latin typeface="Tw Cen MT Condensed" panose="020B0606020104020203" pitchFamily="34" charset="0"/>
              </a:endParaRPr>
            </a:p>
          </p:txBody>
        </p:sp>
        <p:pic>
          <p:nvPicPr>
            <p:cNvPr id="57"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7279" y="136667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6" descr="Image result for pokeball icon"/>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58695" y="1366675"/>
              <a:ext cx="311768" cy="311144"/>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아래쪽 화살표 60"/>
          <p:cNvSpPr/>
          <p:nvPr/>
        </p:nvSpPr>
        <p:spPr>
          <a:xfrm>
            <a:off x="1647935" y="4274344"/>
            <a:ext cx="853050" cy="1112516"/>
          </a:xfrm>
          <a:prstGeom prst="downArrow">
            <a:avLst/>
          </a:prstGeom>
          <a:solidFill>
            <a:schemeClr val="accent6"/>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아래쪽 화살표 61"/>
          <p:cNvSpPr/>
          <p:nvPr/>
        </p:nvSpPr>
        <p:spPr>
          <a:xfrm>
            <a:off x="5677063" y="4274344"/>
            <a:ext cx="853050" cy="1112516"/>
          </a:xfrm>
          <a:prstGeom prst="downArrow">
            <a:avLst/>
          </a:prstGeom>
          <a:solidFill>
            <a:schemeClr val="accent6"/>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아래쪽 화살표 62"/>
          <p:cNvSpPr/>
          <p:nvPr/>
        </p:nvSpPr>
        <p:spPr>
          <a:xfrm>
            <a:off x="9654695" y="4274344"/>
            <a:ext cx="853050" cy="1112516"/>
          </a:xfrm>
          <a:prstGeom prst="downArrow">
            <a:avLst/>
          </a:prstGeom>
          <a:solidFill>
            <a:schemeClr val="accent6"/>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8DB0004D-6597-3B42-97DF-4D4ECDE13C0E}"/>
              </a:ext>
            </a:extLst>
          </p:cNvPr>
          <p:cNvSpPr txBox="1"/>
          <p:nvPr/>
        </p:nvSpPr>
        <p:spPr>
          <a:xfrm>
            <a:off x="628092" y="5276317"/>
            <a:ext cx="302950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a</a:t>
            </a:r>
          </a:p>
        </p:txBody>
      </p:sp>
      <p:sp>
        <p:nvSpPr>
          <p:cNvPr id="34" name="TextBox 33">
            <a:extLst>
              <a:ext uri="{FF2B5EF4-FFF2-40B4-BE49-F238E27FC236}">
                <a16:creationId xmlns:a16="http://schemas.microsoft.com/office/drawing/2014/main" id="{BAE2DA13-1440-8E43-95B5-C4953F0A0B25}"/>
              </a:ext>
            </a:extLst>
          </p:cNvPr>
          <p:cNvSpPr txBox="1"/>
          <p:nvPr/>
        </p:nvSpPr>
        <p:spPr>
          <a:xfrm>
            <a:off x="4969068"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b</a:t>
            </a:r>
          </a:p>
        </p:txBody>
      </p:sp>
      <p:sp>
        <p:nvSpPr>
          <p:cNvPr id="35" name="TextBox 34">
            <a:extLst>
              <a:ext uri="{FF2B5EF4-FFF2-40B4-BE49-F238E27FC236}">
                <a16:creationId xmlns:a16="http://schemas.microsoft.com/office/drawing/2014/main" id="{84CE75DE-2125-1349-9A81-92D52516F172}"/>
              </a:ext>
            </a:extLst>
          </p:cNvPr>
          <p:cNvSpPr txBox="1"/>
          <p:nvPr/>
        </p:nvSpPr>
        <p:spPr>
          <a:xfrm>
            <a:off x="8956735"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c</a:t>
            </a:r>
          </a:p>
        </p:txBody>
      </p:sp>
    </p:spTree>
    <p:extLst>
      <p:ext uri="{BB962C8B-B14F-4D97-AF65-F5344CB8AC3E}">
        <p14:creationId xmlns:p14="http://schemas.microsoft.com/office/powerpoint/2010/main" val="14222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10" presetClass="exit" presetSubtype="0" fill="hold" grpId="1" nodeType="afterEffect">
                                  <p:stCondLst>
                                    <p:cond delay="500"/>
                                  </p:stCondLst>
                                  <p:childTnLst>
                                    <p:animEffect transition="out" filter="fade">
                                      <p:cBhvr>
                                        <p:cTn id="10" dur="500"/>
                                        <p:tgtEl>
                                          <p:spTgt spid="61"/>
                                        </p:tgtEl>
                                      </p:cBhvr>
                                    </p:animEffect>
                                    <p:set>
                                      <p:cBhvr>
                                        <p:cTn id="11" dur="1" fill="hold">
                                          <p:stCondLst>
                                            <p:cond delay="499"/>
                                          </p:stCondLst>
                                        </p:cTn>
                                        <p:tgtEl>
                                          <p:spTgt spid="61"/>
                                        </p:tgtEl>
                                        <p:attrNameLst>
                                          <p:attrName>style.visibility</p:attrName>
                                        </p:attrNameLst>
                                      </p:cBhvr>
                                      <p:to>
                                        <p:strVal val="hidden"/>
                                      </p:to>
                                    </p:se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500"/>
                                        <p:tgtEl>
                                          <p:spTgt spid="62"/>
                                        </p:tgtEl>
                                      </p:cBhvr>
                                    </p:animEffect>
                                  </p:childTnLst>
                                </p:cTn>
                              </p:par>
                            </p:childTnLst>
                          </p:cTn>
                        </p:par>
                        <p:par>
                          <p:cTn id="16" fill="hold">
                            <p:stCondLst>
                              <p:cond delay="2000"/>
                            </p:stCondLst>
                            <p:childTnLst>
                              <p:par>
                                <p:cTn id="17" presetID="10" presetClass="exit" presetSubtype="0" fill="hold" grpId="1" nodeType="afterEffect">
                                  <p:stCondLst>
                                    <p:cond delay="500"/>
                                  </p:stCondLst>
                                  <p:childTnLst>
                                    <p:animEffect transition="out" filter="fade">
                                      <p:cBhvr>
                                        <p:cTn id="18" dur="500"/>
                                        <p:tgtEl>
                                          <p:spTgt spid="62"/>
                                        </p:tgtEl>
                                      </p:cBhvr>
                                    </p:animEffect>
                                    <p:set>
                                      <p:cBhvr>
                                        <p:cTn id="19" dur="1" fill="hold">
                                          <p:stCondLst>
                                            <p:cond delay="499"/>
                                          </p:stCondLst>
                                        </p:cTn>
                                        <p:tgtEl>
                                          <p:spTgt spid="62"/>
                                        </p:tgtEl>
                                        <p:attrNameLst>
                                          <p:attrName>style.visibility</p:attrName>
                                        </p:attrNameLst>
                                      </p:cBhvr>
                                      <p:to>
                                        <p:strVal val="hidden"/>
                                      </p:to>
                                    </p:se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3500"/>
                            </p:stCondLst>
                            <p:childTnLst>
                              <p:par>
                                <p:cTn id="25" presetID="10" presetClass="exit" presetSubtype="0" fill="hold" grpId="1" nodeType="afterEffect">
                                  <p:stCondLst>
                                    <p:cond delay="500"/>
                                  </p:stCondLst>
                                  <p:childTnLst>
                                    <p:animEffect transition="out" filter="fade">
                                      <p:cBhvr>
                                        <p:cTn id="26" dur="500"/>
                                        <p:tgtEl>
                                          <p:spTgt spid="63"/>
                                        </p:tgtEl>
                                      </p:cBhvr>
                                    </p:animEffect>
                                    <p:set>
                                      <p:cBhvr>
                                        <p:cTn id="27" dur="1" fill="hold">
                                          <p:stCondLst>
                                            <p:cond delay="499"/>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2" grpId="0" animBg="1"/>
      <p:bldP spid="62" grpId="1" animBg="1"/>
      <p:bldP spid="63" grpId="0" animBg="1"/>
      <p:bldP spid="6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3" name="Picture 2" descr="Image result for pikach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0205" y="1781504"/>
            <a:ext cx="2869653" cy="2869653"/>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0" descr="Image result for table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모서리가 둥근 직사각형 3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39" name="모서리가 둥근 직사각형 3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sp>
        <p:nvSpPr>
          <p:cNvPr id="40" name="모서리가 둥근 직사각형 39"/>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4800" dirty="0">
              <a:solidFill>
                <a:schemeClr val="bg1"/>
              </a:solidFill>
              <a:latin typeface="GurbaniAkhar" panose="00000400000000000000" pitchFamily="2" charset="0"/>
            </a:endParaRPr>
          </a:p>
        </p:txBody>
      </p:sp>
      <p:grpSp>
        <p:nvGrpSpPr>
          <p:cNvPr id="2" name="그룹 1"/>
          <p:cNvGrpSpPr/>
          <p:nvPr/>
        </p:nvGrpSpPr>
        <p:grpSpPr>
          <a:xfrm>
            <a:off x="1032681" y="2564227"/>
            <a:ext cx="2083558" cy="2245517"/>
            <a:chOff x="1032681" y="2564227"/>
            <a:chExt cx="2083558" cy="2245517"/>
          </a:xfrm>
        </p:grpSpPr>
        <p:sp>
          <p:nvSpPr>
            <p:cNvPr id="42" name="타원 4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6">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9026706" y="2564227"/>
            <a:ext cx="2083558" cy="2245517"/>
            <a:chOff x="5061809" y="2564227"/>
            <a:chExt cx="2083558" cy="2245517"/>
          </a:xfrm>
        </p:grpSpPr>
        <p:sp>
          <p:nvSpPr>
            <p:cNvPr id="37" name="타원 3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6">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5054218" y="2564227"/>
            <a:ext cx="2083558" cy="2245517"/>
            <a:chOff x="9039441" y="2564227"/>
            <a:chExt cx="2083558" cy="2245517"/>
          </a:xfrm>
        </p:grpSpPr>
        <p:sp>
          <p:nvSpPr>
            <p:cNvPr id="41" name="타원 4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6">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5" name="그룹 34"/>
          <p:cNvGrpSpPr/>
          <p:nvPr/>
        </p:nvGrpSpPr>
        <p:grpSpPr>
          <a:xfrm>
            <a:off x="307975" y="7937"/>
            <a:ext cx="11562488" cy="1669882"/>
            <a:chOff x="307975" y="7937"/>
            <a:chExt cx="11562488" cy="1669882"/>
          </a:xfrm>
        </p:grpSpPr>
        <p:sp>
          <p:nvSpPr>
            <p:cNvPr id="36" name="AutoShape 22" descr="Image result for table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3" name="모서리가 둥근 직사각형 52"/>
            <p:cNvSpPr/>
            <p:nvPr/>
          </p:nvSpPr>
          <p:spPr>
            <a:xfrm>
              <a:off x="463821" y="279035"/>
              <a:ext cx="11264354" cy="1343882"/>
            </a:xfrm>
            <a:prstGeom prst="roundRect">
              <a:avLst>
                <a:gd name="adj" fmla="val 3848"/>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If you are right, you get points!</a:t>
              </a:r>
              <a:endParaRPr lang="en-GB" sz="2800" spc="-150" dirty="0">
                <a:solidFill>
                  <a:sysClr val="windowText" lastClr="000000"/>
                </a:solidFill>
                <a:latin typeface="Tw Cen MT Condensed" panose="020B0606020104020203" pitchFamily="34" charset="0"/>
              </a:endParaRPr>
            </a:p>
          </p:txBody>
        </p:sp>
        <p:pic>
          <p:nvPicPr>
            <p:cNvPr id="54" name="Picture 46" descr="Image result for pokeball icon"/>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337279"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6" descr="Image result for pokeball icon"/>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337279" y="136667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6" descr="Image result for pokeball icon"/>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11558695" y="217438"/>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6" descr="Image result for pokeball icon"/>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11558695" y="1366675"/>
              <a:ext cx="311768" cy="3111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그룹 10"/>
          <p:cNvGrpSpPr/>
          <p:nvPr/>
        </p:nvGrpSpPr>
        <p:grpSpPr>
          <a:xfrm>
            <a:off x="9292843" y="862676"/>
            <a:ext cx="1576753" cy="1454662"/>
            <a:chOff x="9457144" y="950976"/>
            <a:chExt cx="1576753" cy="1454662"/>
          </a:xfrm>
        </p:grpSpPr>
        <p:sp>
          <p:nvSpPr>
            <p:cNvPr id="7" name="직사각형 6"/>
            <p:cNvSpPr/>
            <p:nvPr/>
          </p:nvSpPr>
          <p:spPr>
            <a:xfrm>
              <a:off x="9457144" y="950976"/>
              <a:ext cx="1576753" cy="109993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pc="-300" dirty="0">
                  <a:latin typeface="Tw Cen MT Condensed Extra Bold" panose="020B0602020104020603" pitchFamily="34" charset="77"/>
                </a:rPr>
                <a:t>+</a:t>
              </a:r>
              <a:r>
                <a:rPr lang="en-US" sz="6000" b="1" spc="-300" dirty="0">
                  <a:latin typeface="Tw Cen MT Condensed Extra Bold" panose="020B0602020104020603" pitchFamily="34" charset="77"/>
                </a:rPr>
                <a:t>1</a:t>
              </a:r>
            </a:p>
          </p:txBody>
        </p:sp>
        <p:sp>
          <p:nvSpPr>
            <p:cNvPr id="8" name="이등변 삼각형 7"/>
            <p:cNvSpPr/>
            <p:nvPr/>
          </p:nvSpPr>
          <p:spPr>
            <a:xfrm rot="10800000">
              <a:off x="10039175" y="2050906"/>
              <a:ext cx="412690" cy="35473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BAE7EF04-CAB0-204A-8830-EFD434290FD7}"/>
              </a:ext>
            </a:extLst>
          </p:cNvPr>
          <p:cNvSpPr txBox="1"/>
          <p:nvPr/>
        </p:nvSpPr>
        <p:spPr>
          <a:xfrm>
            <a:off x="628092" y="5276317"/>
            <a:ext cx="302950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a</a:t>
            </a:r>
          </a:p>
        </p:txBody>
      </p:sp>
      <p:sp>
        <p:nvSpPr>
          <p:cNvPr id="34" name="TextBox 33">
            <a:extLst>
              <a:ext uri="{FF2B5EF4-FFF2-40B4-BE49-F238E27FC236}">
                <a16:creationId xmlns:a16="http://schemas.microsoft.com/office/drawing/2014/main" id="{A57B7E82-2D4E-C84B-8852-1E9BD58348EA}"/>
              </a:ext>
            </a:extLst>
          </p:cNvPr>
          <p:cNvSpPr txBox="1"/>
          <p:nvPr/>
        </p:nvSpPr>
        <p:spPr>
          <a:xfrm>
            <a:off x="4969068"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b</a:t>
            </a:r>
          </a:p>
        </p:txBody>
      </p:sp>
      <p:sp>
        <p:nvSpPr>
          <p:cNvPr id="46" name="TextBox 45">
            <a:extLst>
              <a:ext uri="{FF2B5EF4-FFF2-40B4-BE49-F238E27FC236}">
                <a16:creationId xmlns:a16="http://schemas.microsoft.com/office/drawing/2014/main" id="{AF5F6B79-4B17-ED4A-BEB4-575F77911A3F}"/>
              </a:ext>
            </a:extLst>
          </p:cNvPr>
          <p:cNvSpPr txBox="1"/>
          <p:nvPr/>
        </p:nvSpPr>
        <p:spPr>
          <a:xfrm>
            <a:off x="8956735" y="5276317"/>
            <a:ext cx="2253858" cy="923330"/>
          </a:xfrm>
          <a:prstGeom prst="rect">
            <a:avLst/>
          </a:prstGeom>
          <a:noFill/>
        </p:spPr>
        <p:txBody>
          <a:bodyPr wrap="square" rtlCol="0" anchor="ctr">
            <a:spAutoFit/>
          </a:bodyPr>
          <a:lstStyle/>
          <a:p>
            <a:pPr algn="ctr"/>
            <a:r>
              <a:rPr lang="en-US" sz="5400" dirty="0">
                <a:solidFill>
                  <a:schemeClr val="bg1"/>
                </a:solidFill>
                <a:latin typeface="GurbaniAkhar" panose="00000400000000000000" pitchFamily="2" charset="0"/>
              </a:rPr>
              <a:t>c</a:t>
            </a:r>
          </a:p>
        </p:txBody>
      </p:sp>
    </p:spTree>
    <p:extLst>
      <p:ext uri="{BB962C8B-B14F-4D97-AF65-F5344CB8AC3E}">
        <p14:creationId xmlns:p14="http://schemas.microsoft.com/office/powerpoint/2010/main" val="42530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Pokémon Out SFX - Quieter.wav"/>
                                        </p:tgtEl>
                                      </p:cMediaNode>
                                    </p:audio>
                                  </p:subTnLst>
                                </p:cTn>
                              </p:par>
                              <p:par>
                                <p:cTn id="8" presetID="53" presetClass="entr" presetSubtype="16"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animEffect transition="in" filter="fade">
                                      <p:cBhvr>
                                        <p:cTn id="12" dur="500"/>
                                        <p:tgtEl>
                                          <p:spTgt spid="23"/>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1498191" y="1877744"/>
            <a:ext cx="9195619" cy="2646878"/>
          </a:xfrm>
          <a:prstGeom prst="rect">
            <a:avLst/>
          </a:prstGeom>
          <a:noFill/>
        </p:spPr>
        <p:txBody>
          <a:bodyPr wrap="square" rtlCol="0">
            <a:spAutoFit/>
          </a:bodyPr>
          <a:lstStyle/>
          <a:p>
            <a:pPr algn="ctr"/>
            <a:r>
              <a:rPr lang="en-US" sz="16600" b="1" dirty="0">
                <a:ln w="38100">
                  <a:solidFill>
                    <a:schemeClr val="accent3"/>
                  </a:solidFill>
                </a:ln>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latin typeface="Tw Cen MT Condensed Extra Bold" panose="020B0602020104020603" pitchFamily="34" charset="77"/>
                <a:cs typeface="Aharoni" panose="02010803020104030203" pitchFamily="2" charset="-79"/>
              </a:rPr>
              <a:t>Let’s play!</a:t>
            </a:r>
          </a:p>
        </p:txBody>
      </p:sp>
    </p:spTree>
    <p:extLst>
      <p:ext uri="{BB962C8B-B14F-4D97-AF65-F5344CB8AC3E}">
        <p14:creationId xmlns:p14="http://schemas.microsoft.com/office/powerpoint/2010/main" val="33412980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40" name="모서리가 둥근 직사각형 39"/>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ts val="4060"/>
              </a:lnSpc>
            </a:pPr>
            <a:endParaRPr lang="en-GB" sz="7200" dirty="0">
              <a:solidFill>
                <a:schemeClr val="bg1"/>
              </a:solidFill>
              <a:latin typeface="GurbaniAkhar" panose="00000400000000000000" pitchFamily="2" charset="0"/>
            </a:endParaRPr>
          </a:p>
        </p:txBody>
      </p:sp>
      <p:sp>
        <p:nvSpPr>
          <p:cNvPr id="41" name="모서리가 둥근 직사각형 40"/>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ts val="4060"/>
              </a:lnSpc>
            </a:pPr>
            <a:endParaRPr lang="en-GB" sz="7200" dirty="0">
              <a:solidFill>
                <a:schemeClr val="bg1"/>
              </a:solidFill>
              <a:latin typeface="GurbaniAkhar" panose="00000400000000000000" pitchFamily="2" charset="0"/>
            </a:endParaRPr>
          </a:p>
        </p:txBody>
      </p:sp>
      <p:sp>
        <p:nvSpPr>
          <p:cNvPr id="42" name="모서리가 둥근 직사각형 41"/>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ts val="4060"/>
              </a:lnSpc>
            </a:pPr>
            <a:endParaRPr lang="en-GB" sz="7200" dirty="0">
              <a:solidFill>
                <a:schemeClr val="bg1"/>
              </a:solidFill>
              <a:latin typeface="GurbaniAkhar" panose="00000400000000000000" pitchFamily="2" charset="0"/>
            </a:endParaRPr>
          </a:p>
        </p:txBody>
      </p:sp>
      <p:pic>
        <p:nvPicPr>
          <p:cNvPr id="1038" name="Picture 14" descr="Image result for hitmoncha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75378" y="1771656"/>
            <a:ext cx="2949413" cy="294941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그룹 3"/>
          <p:cNvGrpSpPr/>
          <p:nvPr/>
        </p:nvGrpSpPr>
        <p:grpSpPr>
          <a:xfrm>
            <a:off x="5061809" y="2532695"/>
            <a:ext cx="2083558" cy="2277049"/>
            <a:chOff x="5061809" y="2532695"/>
            <a:chExt cx="2083558" cy="2277049"/>
          </a:xfrm>
        </p:grpSpPr>
        <p:sp>
          <p:nvSpPr>
            <p:cNvPr id="39" name="타원 38"/>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32695"/>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5" name="그룹 4"/>
          <p:cNvGrpSpPr/>
          <p:nvPr/>
        </p:nvGrpSpPr>
        <p:grpSpPr>
          <a:xfrm>
            <a:off x="9039441" y="2532695"/>
            <a:ext cx="2083558" cy="2277049"/>
            <a:chOff x="9039441" y="2532695"/>
            <a:chExt cx="2083558" cy="2277049"/>
          </a:xfrm>
        </p:grpSpPr>
        <p:sp>
          <p:nvSpPr>
            <p:cNvPr id="43" name="타원 42"/>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7"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32695"/>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 name="그룹 1"/>
          <p:cNvGrpSpPr/>
          <p:nvPr/>
        </p:nvGrpSpPr>
        <p:grpSpPr>
          <a:xfrm>
            <a:off x="1032681" y="2532695"/>
            <a:ext cx="2083558" cy="2277049"/>
            <a:chOff x="1032681" y="2532695"/>
            <a:chExt cx="2083558" cy="2277049"/>
          </a:xfrm>
        </p:grpSpPr>
        <p:sp>
          <p:nvSpPr>
            <p:cNvPr id="44" name="타원 43"/>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32695"/>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3"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861.1168"/>
                </p14:media>
              </p:ext>
            </p:extLst>
          </p:nvPr>
        </p:nvPicPr>
        <p:blipFill>
          <a:blip r:embed="rId11"/>
          <a:stretch>
            <a:fillRect/>
          </a:stretch>
        </p:blipFill>
        <p:spPr>
          <a:xfrm>
            <a:off x="5299206" y="-1096292"/>
            <a:ext cx="609600" cy="609600"/>
          </a:xfrm>
          <a:prstGeom prst="rect">
            <a:avLst/>
          </a:prstGeom>
        </p:spPr>
      </p:pic>
      <p:sp>
        <p:nvSpPr>
          <p:cNvPr id="26" name="TextBox 25">
            <a:extLst>
              <a:ext uri="{FF2B5EF4-FFF2-40B4-BE49-F238E27FC236}">
                <a16:creationId xmlns:a16="http://schemas.microsoft.com/office/drawing/2014/main" id="{694A1F83-2301-B744-8BF7-49F96EA9DD3E}"/>
              </a:ext>
            </a:extLst>
          </p:cNvPr>
          <p:cNvSpPr txBox="1"/>
          <p:nvPr/>
        </p:nvSpPr>
        <p:spPr>
          <a:xfrm>
            <a:off x="327824" y="5311188"/>
            <a:ext cx="3630044" cy="1046440"/>
          </a:xfrm>
          <a:prstGeom prst="rect">
            <a:avLst/>
          </a:prstGeom>
          <a:noFill/>
        </p:spPr>
        <p:txBody>
          <a:bodyPr wrap="square" rtlCol="0" anchor="b">
            <a:spAutoFit/>
          </a:bodyPr>
          <a:lstStyle/>
          <a:p>
            <a:pPr algn="ctr">
              <a:lnSpc>
                <a:spcPct val="70000"/>
              </a:lnSpc>
            </a:pPr>
            <a:r>
              <a:rPr lang="en-US" sz="8000" dirty="0">
                <a:solidFill>
                  <a:schemeClr val="bg1"/>
                </a:solidFill>
                <a:latin typeface="GurbaniAkhar" panose="00000400000000000000" pitchFamily="2" charset="0"/>
              </a:rPr>
              <a:t>a</a:t>
            </a:r>
          </a:p>
        </p:txBody>
      </p:sp>
      <p:sp>
        <p:nvSpPr>
          <p:cNvPr id="27" name="TextBox 26">
            <a:extLst>
              <a:ext uri="{FF2B5EF4-FFF2-40B4-BE49-F238E27FC236}">
                <a16:creationId xmlns:a16="http://schemas.microsoft.com/office/drawing/2014/main" id="{4DB1ED13-1EDF-D049-9622-23C40988E410}"/>
              </a:ext>
            </a:extLst>
          </p:cNvPr>
          <p:cNvSpPr txBox="1"/>
          <p:nvPr/>
        </p:nvSpPr>
        <p:spPr>
          <a:xfrm>
            <a:off x="4246682" y="5311188"/>
            <a:ext cx="3630044" cy="1046440"/>
          </a:xfrm>
          <a:prstGeom prst="rect">
            <a:avLst/>
          </a:prstGeom>
          <a:noFill/>
        </p:spPr>
        <p:txBody>
          <a:bodyPr wrap="square" rtlCol="0" anchor="b">
            <a:spAutoFit/>
          </a:bodyPr>
          <a:lstStyle/>
          <a:p>
            <a:pPr algn="ctr">
              <a:lnSpc>
                <a:spcPct val="70000"/>
              </a:lnSpc>
            </a:pPr>
            <a:r>
              <a:rPr lang="en-US" sz="8000" dirty="0">
                <a:solidFill>
                  <a:schemeClr val="bg1"/>
                </a:solidFill>
                <a:latin typeface="GurbaniAkhar" panose="00000400000000000000" pitchFamily="2" charset="0"/>
              </a:rPr>
              <a:t>q</a:t>
            </a:r>
          </a:p>
        </p:txBody>
      </p:sp>
      <p:sp>
        <p:nvSpPr>
          <p:cNvPr id="28" name="TextBox 27">
            <a:extLst>
              <a:ext uri="{FF2B5EF4-FFF2-40B4-BE49-F238E27FC236}">
                <a16:creationId xmlns:a16="http://schemas.microsoft.com/office/drawing/2014/main" id="{24DB3C37-CEA7-D64E-B766-86ECB3835DB0}"/>
              </a:ext>
            </a:extLst>
          </p:cNvPr>
          <p:cNvSpPr txBox="1"/>
          <p:nvPr/>
        </p:nvSpPr>
        <p:spPr>
          <a:xfrm>
            <a:off x="8252625" y="5311188"/>
            <a:ext cx="3630044" cy="1046440"/>
          </a:xfrm>
          <a:prstGeom prst="rect">
            <a:avLst/>
          </a:prstGeom>
          <a:noFill/>
        </p:spPr>
        <p:txBody>
          <a:bodyPr wrap="square" rtlCol="0" anchor="b">
            <a:spAutoFit/>
          </a:bodyPr>
          <a:lstStyle/>
          <a:p>
            <a:pPr algn="ctr">
              <a:lnSpc>
                <a:spcPct val="70000"/>
              </a:lnSpc>
            </a:pPr>
            <a:r>
              <a:rPr lang="en-US" sz="8000" dirty="0">
                <a:solidFill>
                  <a:schemeClr val="bg1"/>
                </a:solidFill>
                <a:latin typeface="GurbaniAkhar" panose="00000400000000000000" pitchFamily="2" charset="0"/>
              </a:rPr>
              <a:t>b</a:t>
            </a:r>
          </a:p>
        </p:txBody>
      </p:sp>
      <p:grpSp>
        <p:nvGrpSpPr>
          <p:cNvPr id="29" name="그룹 11">
            <a:extLst>
              <a:ext uri="{FF2B5EF4-FFF2-40B4-BE49-F238E27FC236}">
                <a16:creationId xmlns:a16="http://schemas.microsoft.com/office/drawing/2014/main" id="{41562CC9-8996-6947-AC55-79717783CCAB}"/>
              </a:ext>
            </a:extLst>
          </p:cNvPr>
          <p:cNvGrpSpPr/>
          <p:nvPr/>
        </p:nvGrpSpPr>
        <p:grpSpPr>
          <a:xfrm>
            <a:off x="2312679" y="296950"/>
            <a:ext cx="7578738" cy="1314609"/>
            <a:chOff x="2312679" y="296950"/>
            <a:chExt cx="7578738" cy="1314609"/>
          </a:xfrm>
        </p:grpSpPr>
        <p:sp>
          <p:nvSpPr>
            <p:cNvPr id="30" name="모서리가 둥근 직사각형 12">
              <a:extLst>
                <a:ext uri="{FF2B5EF4-FFF2-40B4-BE49-F238E27FC236}">
                  <a16:creationId xmlns:a16="http://schemas.microsoft.com/office/drawing/2014/main" id="{1ED84BB9-56DB-6240-ABC0-793FDB3F3A34}"/>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Ready…</a:t>
              </a:r>
              <a:endParaRPr lang="en-GB" sz="5400" spc="-150" dirty="0">
                <a:solidFill>
                  <a:sysClr val="windowText" lastClr="000000"/>
                </a:solidFill>
                <a:latin typeface="Tw Cen MT Condensed" panose="020B0606020104020203" pitchFamily="34" charset="0"/>
              </a:endParaRPr>
            </a:p>
          </p:txBody>
        </p:sp>
        <p:pic>
          <p:nvPicPr>
            <p:cNvPr id="31" name="Picture 46" descr="Image result for pokeball icon">
              <a:extLst>
                <a:ext uri="{FF2B5EF4-FFF2-40B4-BE49-F238E27FC236}">
                  <a16:creationId xmlns:a16="http://schemas.microsoft.com/office/drawing/2014/main" id="{B0733774-C910-8845-9EF0-CFE70B2747D1}"/>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6" descr="Image result for pokeball icon">
              <a:extLst>
                <a:ext uri="{FF2B5EF4-FFF2-40B4-BE49-F238E27FC236}">
                  <a16:creationId xmlns:a16="http://schemas.microsoft.com/office/drawing/2014/main" id="{3859CF37-2FC4-9B4B-B783-BACCEED28408}"/>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6" descr="Image result for pokeball icon">
              <a:extLst>
                <a:ext uri="{FF2B5EF4-FFF2-40B4-BE49-F238E27FC236}">
                  <a16:creationId xmlns:a16="http://schemas.microsoft.com/office/drawing/2014/main" id="{A63E5298-81B5-444D-962E-0CBC9D97CC48}"/>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6" descr="Image result for pokeball icon">
              <a:extLst>
                <a:ext uri="{FF2B5EF4-FFF2-40B4-BE49-F238E27FC236}">
                  <a16:creationId xmlns:a16="http://schemas.microsoft.com/office/drawing/2014/main" id="{639D4FFD-197E-9046-A0A5-17D9A150E784}"/>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Tutorial Stage - Pokemon Shuffle Music.wav" descr="Tutorial Stage - Pokemon Shuffle Music.wav">
            <a:hlinkClick r:id="" action="ppaction://media"/>
            <a:extLst>
              <a:ext uri="{FF2B5EF4-FFF2-40B4-BE49-F238E27FC236}">
                <a16:creationId xmlns:a16="http://schemas.microsoft.com/office/drawing/2014/main" id="{D76ACD26-891B-C345-B0E4-8AF13DB13C88}"/>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6675836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Vertic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par>
                                <p:cTn id="19" presetID="53" presetClass="exit" presetSubtype="32" fill="hold" nodeType="withEffect">
                                  <p:stCondLst>
                                    <p:cond delay="0"/>
                                  </p:stCondLst>
                                  <p:childTnLst>
                                    <p:anim calcmode="lin" valueType="num">
                                      <p:cBhvr>
                                        <p:cTn id="20" dur="500"/>
                                        <p:tgtEl>
                                          <p:spTgt spid="1038"/>
                                        </p:tgtEl>
                                        <p:attrNameLst>
                                          <p:attrName>ppt_w</p:attrName>
                                        </p:attrNameLst>
                                      </p:cBhvr>
                                      <p:tavLst>
                                        <p:tav tm="0">
                                          <p:val>
                                            <p:strVal val="ppt_w"/>
                                          </p:val>
                                        </p:tav>
                                        <p:tav tm="100000">
                                          <p:val>
                                            <p:fltVal val="0"/>
                                          </p:val>
                                        </p:tav>
                                      </p:tavLst>
                                    </p:anim>
                                    <p:anim calcmode="lin" valueType="num">
                                      <p:cBhvr>
                                        <p:cTn id="21" dur="500"/>
                                        <p:tgtEl>
                                          <p:spTgt spid="1038"/>
                                        </p:tgtEl>
                                        <p:attrNameLst>
                                          <p:attrName>ppt_h</p:attrName>
                                        </p:attrNameLst>
                                      </p:cBhvr>
                                      <p:tavLst>
                                        <p:tav tm="0">
                                          <p:val>
                                            <p:strVal val="ppt_h"/>
                                          </p:val>
                                        </p:tav>
                                        <p:tav tm="100000">
                                          <p:val>
                                            <p:fltVal val="0"/>
                                          </p:val>
                                        </p:tav>
                                      </p:tavLst>
                                    </p:anim>
                                    <p:animEffect transition="out" filter="fade">
                                      <p:cBhvr>
                                        <p:cTn id="22" dur="500"/>
                                        <p:tgtEl>
                                          <p:spTgt spid="1038"/>
                                        </p:tgtEl>
                                      </p:cBhvr>
                                    </p:animEffect>
                                    <p:set>
                                      <p:cBhvr>
                                        <p:cTn id="23" dur="1" fill="hold">
                                          <p:stCondLst>
                                            <p:cond delay="499"/>
                                          </p:stCondLst>
                                        </p:cTn>
                                        <p:tgtEl>
                                          <p:spTgt spid="103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8.51852E-6 C 0.08656 -0.0007 0.17482 0.02476 0.25983 -0.00626 C 0.38948 -0.00579 0.77675 -0.03403 0.64866 -8.51852E-6 C 0.48268 0.10323 0.29706 0.00208 0.12119 0.00161 C 0.10804 -0.00186 0.09542 -0.00232 0.08188 -0.00302 C 0.07146 -0.00626 0.06105 -0.00927 0.05064 -0.01251 C 0.03658 -0.01204 0.01458 -0.01667 -0.00169 -0.00788 C -0.1445 0.1699 0.52135 0.003 0.52135 0.003 C 0.53475 0.00485 0.54673 0.0081 0.56066 0.00925 C 0.58969 0.01689 0.62041 0.02129 0.64866 0.00624 C 0.64918 0.00509 0.64957 0.0037 0.65035 0.003 C 0.81554 -0.14376 0.28117 0.00115 0.09672 0.00161 C 0.23796 0.0037 0.37946 -0.00556 0.52057 0.00763 C 0.56561 0.00717 0.61065 0.00879 0.65569 0.00624 C 0.83363 -0.00394 0.2994 -0.00116 0.12119 -0.00163 C 0.08774 -0.00209 0.05441 -0.00209 0.02096 -0.00302 C 0.0151 -0.00325 1.74434E-7 -0.01552 1.74434E-7 -8.51852E-6 Z " pathEditMode="relative" ptsTypes="fffffffffffffffff">
                                      <p:cBhvr>
                                        <p:cTn id="27" dur="3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74434E-7 -8.51852E-6 C 0.10896 -0.00047 0.21804 -0.00163 0.327 -0.00163 C 0.34327 -0.00163 0.29446 -0.00116 0.27818 0.00161 C 0.24889 0.00671 0.21987 0.00624 0.19019 0.00763 C -0.09464 0.00671 -0.11208 0.02731 -0.27193 -8.51852E-6 C -0.28053 -0.00394 -0.29016 -0.0044 -0.29901 -0.00626 C -0.30695 -0.00996 -0.31528 -0.00927 -0.32335 -0.01089 C -0.32947 -0.00927 -0.32947 -0.00996 -0.33299 -0.00302 C -0.30044 0.03981 -0.25228 0.00555 -0.21179 0.00624 C -0.19396 0.00948 -0.17639 0.01365 -0.15868 0.01712 C -0.15165 0.01851 -0.13772 0.02013 -0.13772 0.02013 C -0.12445 0.02499 -0.11299 0.02685 -0.09932 0.02777 C -0.03319 0.02592 0.022 0.02407 0.09242 0.02314 C 0.09685 0.02152 0.10115 0.02013 0.10557 0.01851 C 0.11052 0.01689 0.12041 0.0155 0.12041 0.0155 C 0.12848 0.01041 0.12067 0.01481 0.13955 0.01226 C 0.1471 0.0111 0.15465 0.00786 0.1622 0.00624 C 0.21583 -0.01852 0.2748 0.02985 0.32791 0.00161 C 0.11312 0.00115 -0.10167 -8.51852E-6 -0.31645 -8.51852E-6 C -0.35629 -8.51852E-6 -0.23679 0.00161 -0.19695 0.00161 C -0.13135 0.00161 -0.06561 0.00046 1.74434E-7 -8.51852E-6 Z " pathEditMode="relative" ptsTypes="fffffffffffffffffffff">
                                      <p:cBhvr>
                                        <p:cTn id="29" dur="3000" fill="hold"/>
                                        <p:tgtEl>
                                          <p:spTgt spid="4"/>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3.48867E-7 -8.14815E-6 C -0.04348 0.02708 -0.11299 0.00185 -0.16637 0.00462 C -0.17066 0.00624 -0.17431 0.00786 -0.17873 0.00786 C -0.32218 0.00786 -0.46564 0.00555 -0.60922 0.00462 C -0.61482 0.00161 -0.60909 0.00439 -0.61885 0.00161 C -0.71583 -0.02616 -0.42242 0.00115 -0.32414 0.00161 C -0.31164 0.003 -0.30005 0.00647 -0.28756 0.00786 C -0.19279 0.0074 -0.09802 0.0074 -0.00326 0.00624 C 0.00677 0.00624 0.00325 0.00485 3.48867E-7 0.00323 C -0.03059 0.00416 -0.0578 0.00902 -0.08787 0.01388 C -0.10141 0.02013 -0.11391 0.02198 -0.12796 0.02337 C -0.14619 0.02916 -0.16545 0.02939 -0.18381 0.03101 C -0.21961 0.03055 -0.25527 0.03032 -0.29107 0.02939 C -0.29576 0.02916 -0.30409 0.01944 -0.3093 0.01712 C -0.327 0.00948 -0.34444 0.003 -0.36267 -8.14815E-6 C -0.40055 -0.01505 -0.46863 -0.0095 -0.51601 0.00786 C -0.5552 0.0074 -0.59451 0.00763 -0.63369 0.00624 C -0.64254 0.00601 -0.65257 -0.00163 -0.66155 -0.00302 C -0.65387 -0.00765 -0.64528 -0.00741 -0.63721 -0.00927 C -0.62549 -0.01181 -0.61417 -0.01552 -0.60232 -0.0169 C -0.59282 -0.02269 -0.58188 -0.02315 -0.57173 -0.02478 C -0.48087 -0.06945 -0.4025 -0.04491 -0.31997 -0.0139 C -0.31411 -0.00718 -0.30409 -0.00741 -0.29732 -0.00626 C -0.29146 -0.00417 -0.28561 -0.00325 -0.27975 -0.0014 C -0.27714 -0.00047 -0.27454 0.00092 -0.27181 0.00161 C -0.14515 0.03888 -0.52877 0.00208 -0.65725 0.00161 C -0.63838 -0.00718 -0.62015 -0.00533 -0.6005 -0.00626 C -0.27832 -0.0051 -0.28326 -0.01366 -0.11156 -0.0014 C -0.10557 0.00532 -0.11013 0.00115 -0.0975 0.00323 C -0.08995 0.00439 -0.08253 0.0074 -0.07485 0.00925 C -0.06066 0.01782 -0.04517 0.01319 -0.03033 0.01249 C -0.0233 -0.00093 -0.00833 0.00092 3.48867E-7 -8.14815E-6 Z " pathEditMode="relative" ptsTypes="ffffffffffffffffffffffffffffffff">
                                      <p:cBhvr>
                                        <p:cTn id="31" dur="3000" fill="hold"/>
                                        <p:tgtEl>
                                          <p:spTgt spid="5"/>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2524" fill="hold"/>
                                        <p:tgtEl>
                                          <p:spTgt spid="23"/>
                                        </p:tgtEl>
                                      </p:cBhvr>
                                    </p:cmd>
                                  </p:childTnLst>
                                </p:cTn>
                              </p:par>
                            </p:childTnLst>
                          </p:cTn>
                        </p:par>
                        <p:par>
                          <p:cTn id="34" fill="hold">
                            <p:stCondLst>
                              <p:cond delay="3000"/>
                            </p:stCondLst>
                            <p:childTnLst>
                              <p:par>
                                <p:cTn id="35" presetID="1" presetClass="mediacall" presetSubtype="0" fill="hold" nodeType="afterEffect">
                                  <p:stCondLst>
                                    <p:cond delay="0"/>
                                  </p:stCondLst>
                                  <p:childTnLst>
                                    <p:cmd type="call" cmd="playFrom(0.0)">
                                      <p:cBhvr>
                                        <p:cTn id="36" dur="25051" fill="hold"/>
                                        <p:tgtEl>
                                          <p:spTgt spid="3"/>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4"/>
                                        </p:tgtEl>
                                      </p:cBhvr>
                                    </p:animEffect>
                                    <p:set>
                                      <p:cBhvr>
                                        <p:cTn id="41" dur="1" fill="hold">
                                          <p:stCondLst>
                                            <p:cond delay="499"/>
                                          </p:stCondLst>
                                        </p:cTn>
                                        <p:tgtEl>
                                          <p:spTgt spid="4"/>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1038"/>
                                        </p:tgtEl>
                                        <p:attrNameLst>
                                          <p:attrName>style.visibility</p:attrName>
                                        </p:attrNameLst>
                                      </p:cBhvr>
                                      <p:to>
                                        <p:strVal val="visible"/>
                                      </p:to>
                                    </p:set>
                                    <p:anim calcmode="lin" valueType="num">
                                      <p:cBhvr>
                                        <p:cTn id="44" dur="500" fill="hold"/>
                                        <p:tgtEl>
                                          <p:spTgt spid="1038"/>
                                        </p:tgtEl>
                                        <p:attrNameLst>
                                          <p:attrName>ppt_w</p:attrName>
                                        </p:attrNameLst>
                                      </p:cBhvr>
                                      <p:tavLst>
                                        <p:tav tm="0">
                                          <p:val>
                                            <p:fltVal val="0"/>
                                          </p:val>
                                        </p:tav>
                                        <p:tav tm="100000">
                                          <p:val>
                                            <p:strVal val="#ppt_w"/>
                                          </p:val>
                                        </p:tav>
                                      </p:tavLst>
                                    </p:anim>
                                    <p:anim calcmode="lin" valueType="num">
                                      <p:cBhvr>
                                        <p:cTn id="45" dur="500" fill="hold"/>
                                        <p:tgtEl>
                                          <p:spTgt spid="1038"/>
                                        </p:tgtEl>
                                        <p:attrNameLst>
                                          <p:attrName>ppt_h</p:attrName>
                                        </p:attrNameLst>
                                      </p:cBhvr>
                                      <p:tavLst>
                                        <p:tav tm="0">
                                          <p:val>
                                            <p:fltVal val="0"/>
                                          </p:val>
                                        </p:tav>
                                        <p:tav tm="100000">
                                          <p:val>
                                            <p:strVal val="#ppt_h"/>
                                          </p:val>
                                        </p:tav>
                                      </p:tavLst>
                                    </p:anim>
                                    <p:animEffect transition="in" filter="fade">
                                      <p:cBhvr>
                                        <p:cTn id="46" dur="500"/>
                                        <p:tgtEl>
                                          <p:spTgt spid="10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3"/>
                </p:tgtEl>
              </p:cMediaNode>
            </p:audio>
            <p:audio>
              <p:cMediaNode>
                <p:cTn id="48"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8" name="모서리가 둥근 직사각형 27"/>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000" dirty="0">
              <a:solidFill>
                <a:schemeClr val="bg1"/>
              </a:solidFill>
              <a:latin typeface="GurbaniAkhar" panose="00000400000000000000" pitchFamily="2" charset="0"/>
            </a:endParaRPr>
          </a:p>
        </p:txBody>
      </p:sp>
      <p:sp>
        <p:nvSpPr>
          <p:cNvPr id="29" name="모서리가 둥근 직사각형 28"/>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000" dirty="0">
              <a:solidFill>
                <a:schemeClr val="bg1"/>
              </a:solidFill>
              <a:latin typeface="GurbaniAkhar" panose="00000400000000000000" pitchFamily="2" charset="0"/>
            </a:endParaRPr>
          </a:p>
        </p:txBody>
      </p:sp>
      <p:sp>
        <p:nvSpPr>
          <p:cNvPr id="30" name="모서리가 둥근 직사각형 29"/>
          <p:cNvSpPr/>
          <p:nvPr/>
        </p:nvSpPr>
        <p:spPr>
          <a:xfrm>
            <a:off x="295758" y="4991660"/>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000" dirty="0">
              <a:solidFill>
                <a:schemeClr val="bg1"/>
              </a:solidFill>
              <a:latin typeface="GurbaniAkhar" panose="00000400000000000000" pitchFamily="2" charset="0"/>
            </a:endParaRPr>
          </a:p>
        </p:txBody>
      </p:sp>
      <p:pic>
        <p:nvPicPr>
          <p:cNvPr id="19458" name="Picture 2" descr="Image result for lapra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1829" y="2025815"/>
            <a:ext cx="2806370" cy="280637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그룹 2"/>
          <p:cNvGrpSpPr/>
          <p:nvPr/>
        </p:nvGrpSpPr>
        <p:grpSpPr>
          <a:xfrm>
            <a:off x="5061809" y="2588183"/>
            <a:ext cx="2083558" cy="2221561"/>
            <a:chOff x="5061809" y="2588183"/>
            <a:chExt cx="2083558" cy="2221561"/>
          </a:xfrm>
        </p:grpSpPr>
        <p:sp>
          <p:nvSpPr>
            <p:cNvPr id="27" name="타원 26"/>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88183"/>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3" name="Picture 2" descr="Image result for lapra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333" y="2014798"/>
            <a:ext cx="2806370" cy="280637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88183"/>
            <a:ext cx="2083558" cy="2221561"/>
            <a:chOff x="1032681" y="2588183"/>
            <a:chExt cx="2083558" cy="2221561"/>
          </a:xfrm>
        </p:grpSpPr>
        <p:sp>
          <p:nvSpPr>
            <p:cNvPr id="32" name="타원 31"/>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88183"/>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88183"/>
            <a:ext cx="2083558" cy="2221561"/>
            <a:chOff x="9039441" y="2588183"/>
            <a:chExt cx="2083558" cy="2221561"/>
          </a:xfrm>
        </p:grpSpPr>
        <p:sp>
          <p:nvSpPr>
            <p:cNvPr id="31" name="타원 30"/>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88183"/>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5"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2064.6764"/>
                </p14:media>
              </p:ext>
            </p:extLst>
          </p:nvPr>
        </p:nvPicPr>
        <p:blipFill>
          <a:blip r:embed="rId11"/>
          <a:stretch>
            <a:fillRect/>
          </a:stretch>
        </p:blipFill>
        <p:spPr>
          <a:xfrm>
            <a:off x="4892799" y="-1043454"/>
            <a:ext cx="609600" cy="609600"/>
          </a:xfrm>
          <a:prstGeom prst="rect">
            <a:avLst/>
          </a:prstGeom>
        </p:spPr>
      </p:pic>
      <p:sp>
        <p:nvSpPr>
          <p:cNvPr id="42" name="TextBox 41">
            <a:extLst>
              <a:ext uri="{FF2B5EF4-FFF2-40B4-BE49-F238E27FC236}">
                <a16:creationId xmlns:a16="http://schemas.microsoft.com/office/drawing/2014/main" id="{B1E3419F-B733-2A4F-B575-D016782516E7}"/>
              </a:ext>
            </a:extLst>
          </p:cNvPr>
          <p:cNvSpPr txBox="1"/>
          <p:nvPr/>
        </p:nvSpPr>
        <p:spPr>
          <a:xfrm>
            <a:off x="327824" y="5263483"/>
            <a:ext cx="3630044" cy="1141851"/>
          </a:xfrm>
          <a:prstGeom prst="rect">
            <a:avLst/>
          </a:prstGeom>
          <a:noFill/>
        </p:spPr>
        <p:txBody>
          <a:bodyPr wrap="square" rtlCol="0" anchor="ctr">
            <a:spAutoFit/>
          </a:bodyPr>
          <a:lstStyle/>
          <a:p>
            <a:pPr algn="ctr">
              <a:lnSpc>
                <a:spcPct val="70000"/>
              </a:lnSpc>
            </a:pPr>
            <a:r>
              <a:rPr lang="en-US" sz="8800" dirty="0">
                <a:solidFill>
                  <a:schemeClr val="bg1"/>
                </a:solidFill>
                <a:latin typeface="GurbaniAkhar" panose="00000400000000000000" pitchFamily="2" charset="0"/>
              </a:rPr>
              <a:t>s</a:t>
            </a:r>
          </a:p>
        </p:txBody>
      </p:sp>
      <p:sp>
        <p:nvSpPr>
          <p:cNvPr id="43" name="TextBox 42">
            <a:extLst>
              <a:ext uri="{FF2B5EF4-FFF2-40B4-BE49-F238E27FC236}">
                <a16:creationId xmlns:a16="http://schemas.microsoft.com/office/drawing/2014/main" id="{50004D84-4FA8-234C-8821-F9409CE61E0E}"/>
              </a:ext>
            </a:extLst>
          </p:cNvPr>
          <p:cNvSpPr txBox="1"/>
          <p:nvPr/>
        </p:nvSpPr>
        <p:spPr>
          <a:xfrm>
            <a:off x="4246682" y="5263483"/>
            <a:ext cx="3630044" cy="1141851"/>
          </a:xfrm>
          <a:prstGeom prst="rect">
            <a:avLst/>
          </a:prstGeom>
          <a:noFill/>
        </p:spPr>
        <p:txBody>
          <a:bodyPr wrap="square" rtlCol="0" anchor="ctr">
            <a:spAutoFit/>
          </a:bodyPr>
          <a:lstStyle/>
          <a:p>
            <a:pPr algn="ctr">
              <a:lnSpc>
                <a:spcPct val="70000"/>
              </a:lnSpc>
            </a:pPr>
            <a:r>
              <a:rPr lang="en-US" sz="8800" dirty="0">
                <a:solidFill>
                  <a:schemeClr val="bg1"/>
                </a:solidFill>
                <a:latin typeface="GurbaniAkhar" panose="00000400000000000000" pitchFamily="2" charset="0"/>
              </a:rPr>
              <a:t>m</a:t>
            </a:r>
          </a:p>
        </p:txBody>
      </p:sp>
      <p:sp>
        <p:nvSpPr>
          <p:cNvPr id="44" name="TextBox 43">
            <a:extLst>
              <a:ext uri="{FF2B5EF4-FFF2-40B4-BE49-F238E27FC236}">
                <a16:creationId xmlns:a16="http://schemas.microsoft.com/office/drawing/2014/main" id="{79C15D25-627C-BA4F-A3D3-3F55A7D517A3}"/>
              </a:ext>
            </a:extLst>
          </p:cNvPr>
          <p:cNvSpPr txBox="1"/>
          <p:nvPr/>
        </p:nvSpPr>
        <p:spPr>
          <a:xfrm>
            <a:off x="8252625" y="5263483"/>
            <a:ext cx="3630044" cy="1141851"/>
          </a:xfrm>
          <a:prstGeom prst="rect">
            <a:avLst/>
          </a:prstGeom>
          <a:noFill/>
        </p:spPr>
        <p:txBody>
          <a:bodyPr wrap="square" rtlCol="0" anchor="ctr">
            <a:spAutoFit/>
          </a:bodyPr>
          <a:lstStyle/>
          <a:p>
            <a:pPr algn="ctr">
              <a:lnSpc>
                <a:spcPct val="70000"/>
              </a:lnSpc>
            </a:pPr>
            <a:r>
              <a:rPr lang="en-US" sz="8800" dirty="0">
                <a:solidFill>
                  <a:schemeClr val="bg1"/>
                </a:solidFill>
                <a:latin typeface="GurbaniAkhar" panose="00000400000000000000" pitchFamily="2" charset="0"/>
              </a:rPr>
              <a:t>j</a:t>
            </a:r>
          </a:p>
        </p:txBody>
      </p:sp>
      <p:grpSp>
        <p:nvGrpSpPr>
          <p:cNvPr id="45" name="그룹 11">
            <a:extLst>
              <a:ext uri="{FF2B5EF4-FFF2-40B4-BE49-F238E27FC236}">
                <a16:creationId xmlns:a16="http://schemas.microsoft.com/office/drawing/2014/main" id="{6B846B24-AF6E-E645-905A-7C18CCCDDD75}"/>
              </a:ext>
            </a:extLst>
          </p:cNvPr>
          <p:cNvGrpSpPr/>
          <p:nvPr/>
        </p:nvGrpSpPr>
        <p:grpSpPr>
          <a:xfrm>
            <a:off x="2312679" y="296950"/>
            <a:ext cx="7578738" cy="1314609"/>
            <a:chOff x="2312679" y="296950"/>
            <a:chExt cx="7578738" cy="1314609"/>
          </a:xfrm>
        </p:grpSpPr>
        <p:sp>
          <p:nvSpPr>
            <p:cNvPr id="46" name="모서리가 둥근 직사각형 12">
              <a:extLst>
                <a:ext uri="{FF2B5EF4-FFF2-40B4-BE49-F238E27FC236}">
                  <a16:creationId xmlns:a16="http://schemas.microsoft.com/office/drawing/2014/main" id="{C1585A4C-B1EB-3948-B195-01D4BA7927F8}"/>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Ready…</a:t>
              </a:r>
              <a:endParaRPr lang="en-GB" sz="5400" spc="-150" dirty="0">
                <a:solidFill>
                  <a:sysClr val="windowText" lastClr="000000"/>
                </a:solidFill>
                <a:latin typeface="Tw Cen MT Condensed" panose="020B0606020104020203" pitchFamily="34" charset="0"/>
              </a:endParaRPr>
            </a:p>
          </p:txBody>
        </p:sp>
        <p:pic>
          <p:nvPicPr>
            <p:cNvPr id="47" name="Picture 46" descr="Image result for pokeball icon">
              <a:extLst>
                <a:ext uri="{FF2B5EF4-FFF2-40B4-BE49-F238E27FC236}">
                  <a16:creationId xmlns:a16="http://schemas.microsoft.com/office/drawing/2014/main" id="{458648AE-B6C0-B143-B2BD-D2E57309FE2B}"/>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6" descr="Image result for pokeball icon">
              <a:extLst>
                <a:ext uri="{FF2B5EF4-FFF2-40B4-BE49-F238E27FC236}">
                  <a16:creationId xmlns:a16="http://schemas.microsoft.com/office/drawing/2014/main" id="{C7D47CEE-7D63-294B-843C-77D7BA74BFAB}"/>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6" descr="Image result for pokeball icon">
              <a:extLst>
                <a:ext uri="{FF2B5EF4-FFF2-40B4-BE49-F238E27FC236}">
                  <a16:creationId xmlns:a16="http://schemas.microsoft.com/office/drawing/2014/main" id="{524E7410-A6D0-A04B-8D3B-91491455F71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6" descr="Image result for pokeball icon">
              <a:extLst>
                <a:ext uri="{FF2B5EF4-FFF2-40B4-BE49-F238E27FC236}">
                  <a16:creationId xmlns:a16="http://schemas.microsoft.com/office/drawing/2014/main" id="{FA9FEFB2-ECE0-9F49-92AD-F97015860112}"/>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51" name="Tutorial Stage - Pokemon Shuffle Music.wav" descr="Tutorial Stage - Pokemon Shuffle Music.wav">
            <a:hlinkClick r:id="" action="ppaction://media"/>
            <a:extLst>
              <a:ext uri="{FF2B5EF4-FFF2-40B4-BE49-F238E27FC236}">
                <a16:creationId xmlns:a16="http://schemas.microsoft.com/office/drawing/2014/main" id="{82055AF6-7822-1940-8A0E-D3EF4BB82BB0}"/>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383969447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19458"/>
                                        </p:tgtEl>
                                        <p:attrNameLst>
                                          <p:attrName>ppt_w</p:attrName>
                                        </p:attrNameLst>
                                      </p:cBhvr>
                                      <p:tavLst>
                                        <p:tav tm="0">
                                          <p:val>
                                            <p:strVal val="ppt_w"/>
                                          </p:val>
                                        </p:tav>
                                        <p:tav tm="100000">
                                          <p:val>
                                            <p:fltVal val="0"/>
                                          </p:val>
                                        </p:tav>
                                      </p:tavLst>
                                    </p:anim>
                                    <p:anim calcmode="lin" valueType="num">
                                      <p:cBhvr>
                                        <p:cTn id="21" dur="500"/>
                                        <p:tgtEl>
                                          <p:spTgt spid="19458"/>
                                        </p:tgtEl>
                                        <p:attrNameLst>
                                          <p:attrName>ppt_h</p:attrName>
                                        </p:attrNameLst>
                                      </p:cBhvr>
                                      <p:tavLst>
                                        <p:tav tm="0">
                                          <p:val>
                                            <p:strVal val="ppt_h"/>
                                          </p:val>
                                        </p:tav>
                                        <p:tav tm="100000">
                                          <p:val>
                                            <p:fltVal val="0"/>
                                          </p:val>
                                        </p:tav>
                                      </p:tavLst>
                                    </p:anim>
                                    <p:animEffect transition="out" filter="fade">
                                      <p:cBhvr>
                                        <p:cTn id="22" dur="500"/>
                                        <p:tgtEl>
                                          <p:spTgt spid="19458"/>
                                        </p:tgtEl>
                                      </p:cBhvr>
                                    </p:animEffect>
                                    <p:set>
                                      <p:cBhvr>
                                        <p:cTn id="23" dur="1" fill="hold">
                                          <p:stCondLst>
                                            <p:cond delay="499"/>
                                          </p:stCondLst>
                                        </p:cTn>
                                        <p:tgtEl>
                                          <p:spTgt spid="1945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1.48148E-6 C 0.06144 0.00093 0.10414 -0.00162 0.15868 0.00926 C 0.18511 0.02315 0.22051 0.01297 0.24329 0.0125 C 0.25878 0.0088 0.27388 0.00741 0.28951 0.00625 C 0.37724 -0.04583 0.29458 0.00162 0.55011 -1.48148E-6 C 0.5617 -0.00139 0.57237 -0.00602 0.58409 -0.00764 C 0.60674 -0.01805 0.59398 -0.01342 0.64176 -0.00926 C 0.64501 -0.00902 0.65386 0.00232 0.65829 0.00463 C 0.61416 0.03218 -0.04921 0.00764 0.28417 0.00162 C 0.29237 0.00116 0.30057 0.00139 0.30864 -1.48148E-6 C 0.30994 -0.00023 0.31085 -0.00231 0.31216 -0.00301 C 0.31411 -0.00393 0.31619 -0.00439 0.31827 -0.00463 C 0.33598 -0.00648 0.37139 -0.00926 0.37139 -0.00926 C 0.46329 -0.00856 0.55194 -0.00486 0.64254 -0.00139 C 0.65608 0.0044 0.68328 0.00186 0.63212 0.00162 C 0.42372 0.0007 0.21544 0.00047 0.00703 -1.48148E-6 C 0.02772 -0.00671 0.04504 -0.00671 0.06717 -0.00764 C 0.15868 -0.00717 0.25032 -0.00717 0.34184 -0.00625 C 0.35511 -0.00602 0.3693 0.00255 0.38271 0.00463 C 0.39625 0.00949 0.41005 0.01135 0.42372 0.01551 C 0.48373 0.01389 0.50924 0.01713 0.55532 0.00463 C 0.56287 -0.0037 0.57459 -0.00393 0.58331 -0.00625 C 0.60218 -0.00578 0.62106 -0.00602 0.63994 -0.00463 C 0.64605 -0.00416 0.65061 0.00162 0.65738 0.00162 " pathEditMode="relative" ptsTypes="fffffffffffffffffffffffA">
                                      <p:cBhvr>
                                        <p:cTn id="27" dur="3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8.72169E-7 -1.48148E-6 C -0.09138 0.01574 -0.18341 0.00625 -0.27532 0.00324 C -0.28586 0.00093 -0.29615 -0.00277 -0.30669 -0.00463 C -0.31046 -0.00602 -0.31424 -0.00787 -0.31801 -0.00926 C -0.32244 -0.00879 -0.32674 -0.00833 -0.33116 -0.00764 C -0.33259 -0.0074 -0.33663 -0.00787 -0.33546 -0.00625 C -0.3352 -0.00602 -0.32413 -0.00139 -0.32244 -0.00139 C -0.28873 -0.00046 -0.25501 -0.00046 -0.22129 -1.48148E-6 C -0.18563 0.00371 -0.16168 0.00533 -0.12015 0.00625 C -0.10961 0.00718 -0.10062 0.01111 -0.09047 0.0125 C -0.04621 0.01806 -0.00156 0.0176 0.04283 0.01875 C 0.16832 0.01783 0.21114 0.02477 0.30096 0.01088 C 0.30995 0.00741 0.32049 0.00394 0.32882 -0.00301 C 0.33038 -0.00439 0.32544 -0.00162 0.32362 -0.00139 C 0.30409 -1.48148E-6 0.28469 0.0007 0.26517 0.00162 C 0.25241 0.00209 0.23965 0.00278 0.2269 0.00324 C -0.01536 0.00255 -0.14371 -0.00139 -0.33207 -0.00139 " pathEditMode="relative" ptsTypes="ffffffffffffffffA">
                                      <p:cBhvr>
                                        <p:cTn id="29" dur="3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22104E-6 -1.48148E-6 C -0.01289 -0.00393 -0.03085 0.00602 -0.04361 0.00625 C -0.09425 0.00718 -0.14476 0.00741 -0.1954 0.00787 C -1.00248 0.0051 -0.65205 0.00463 -0.35486 0.00324 C -0.29967 0.00209 -0.24447 0.00301 -0.18928 -1.48148E-6 C -0.16259 -0.00139 -0.24278 -0.00115 -0.26946 -0.00139 C -0.39352 -0.00231 -0.51771 -0.00254 -0.64176 -0.00301 C -0.6428 -0.00324 -0.66467 -0.00139 -0.65309 -0.00139 C -0.43427 -0.00046 -0.21544 -0.00046 0.00338 -1.48148E-6 C -0.10518 0.05301 -0.16962 0.00625 -0.32791 0.00625 " pathEditMode="relative" ptsTypes="fffffffffA">
                                      <p:cBhvr>
                                        <p:cTn id="31" dur="3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2320" fill="hold"/>
                                        <p:tgtEl>
                                          <p:spTgt spid="25"/>
                                        </p:tgtEl>
                                      </p:cBhvr>
                                    </p:cmd>
                                  </p:childTnLst>
                                </p:cTn>
                              </p:par>
                            </p:childTnLst>
                          </p:cTn>
                        </p:par>
                        <p:par>
                          <p:cTn id="34" fill="hold">
                            <p:stCondLst>
                              <p:cond delay="3000"/>
                            </p:stCondLst>
                            <p:childTnLst>
                              <p:par>
                                <p:cTn id="35" presetID="1" presetClass="mediacall" presetSubtype="0" fill="hold" nodeType="afterEffect">
                                  <p:stCondLst>
                                    <p:cond delay="0"/>
                                  </p:stCondLst>
                                  <p:childTnLst>
                                    <p:cmd type="call" cmd="playFrom(0.0)">
                                      <p:cBhvr>
                                        <p:cTn id="36" dur="25051" fill="hold"/>
                                        <p:tgtEl>
                                          <p:spTgt spid="51"/>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5"/>
                </p:tgtEl>
              </p:cMediaNode>
            </p:audio>
            <p:audio>
              <p:cMediaNode>
                <p:cTn id="48" fill="hold" display="0">
                  <p:stCondLst>
                    <p:cond delay="indefinite"/>
                  </p:stCondLst>
                  <p:endCondLst>
                    <p:cond evt="onStopAudio" delay="0">
                      <p:tgtEl>
                        <p:sldTgt/>
                      </p:tgtEl>
                    </p:cond>
                  </p:endCondLst>
                </p:cTn>
                <p:tgtEl>
                  <p:spTgt spid="5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4" descr="Image result for gyarados"/>
          <p:cNvPicPr>
            <a:picLocks noChangeAspect="1" noChangeArrowheads="1"/>
          </p:cNvPicPr>
          <p:nvPr/>
        </p:nvPicPr>
        <p:blipFill rotWithShape="1">
          <a:blip r:embed="rId9">
            <a:extLst>
              <a:ext uri="{28A0092B-C50C-407E-A947-70E740481C1C}">
                <a14:useLocalDpi xmlns:a14="http://schemas.microsoft.com/office/drawing/2010/main" val="0"/>
              </a:ext>
            </a:extLst>
          </a:blip>
          <a:srcRect b="26874"/>
          <a:stretch/>
        </p:blipFill>
        <p:spPr bwMode="auto">
          <a:xfrm>
            <a:off x="481748" y="2203975"/>
            <a:ext cx="3288275" cy="2404601"/>
          </a:xfrm>
          <a:prstGeom prst="rect">
            <a:avLst/>
          </a:prstGeom>
          <a:noFill/>
          <a:extLst>
            <a:ext uri="{909E8E84-426E-40DD-AFC4-6F175D3DCCD1}">
              <a14:hiddenFill xmlns:a14="http://schemas.microsoft.com/office/drawing/2010/main">
                <a:solidFill>
                  <a:srgbClr val="FFFFFF"/>
                </a:solidFill>
              </a14:hiddenFill>
            </a:ext>
          </a:extLst>
        </p:spPr>
      </p:pic>
      <p:sp>
        <p:nvSpPr>
          <p:cNvPr id="46" name="모서리가 둥근 직사각형 45"/>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47" name="모서리가 둥근 직사각형 46"/>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48" name="모서리가 둥근 직사각형 47"/>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18436" name="Picture 4" descr="Image result for gyarados"/>
          <p:cNvPicPr>
            <a:picLocks noChangeAspect="1" noChangeArrowheads="1"/>
          </p:cNvPicPr>
          <p:nvPr/>
        </p:nvPicPr>
        <p:blipFill rotWithShape="1">
          <a:blip r:embed="rId9">
            <a:extLst>
              <a:ext uri="{28A0092B-C50C-407E-A947-70E740481C1C}">
                <a14:useLocalDpi xmlns:a14="http://schemas.microsoft.com/office/drawing/2010/main" val="0"/>
              </a:ext>
            </a:extLst>
          </a:blip>
          <a:srcRect b="26874"/>
          <a:stretch/>
        </p:blipFill>
        <p:spPr bwMode="auto">
          <a:xfrm>
            <a:off x="4451859" y="2203975"/>
            <a:ext cx="3288275" cy="240460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48461"/>
            <a:ext cx="2083558" cy="2261283"/>
            <a:chOff x="1032681" y="2548461"/>
            <a:chExt cx="2083558" cy="2261283"/>
          </a:xfrm>
        </p:grpSpPr>
        <p:sp>
          <p:nvSpPr>
            <p:cNvPr id="50" name="타원 49"/>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48461"/>
            <a:ext cx="2083558" cy="2261283"/>
            <a:chOff x="9039441" y="2548461"/>
            <a:chExt cx="2083558" cy="2261283"/>
          </a:xfrm>
        </p:grpSpPr>
        <p:sp>
          <p:nvSpPr>
            <p:cNvPr id="49" name="타원 48"/>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48461"/>
            <a:ext cx="2083558" cy="2261283"/>
            <a:chOff x="5061809" y="2548461"/>
            <a:chExt cx="2083558" cy="2261283"/>
          </a:xfrm>
        </p:grpSpPr>
        <p:sp>
          <p:nvSpPr>
            <p:cNvPr id="45" name="타원 44"/>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2"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901.4784"/>
                </p14:media>
              </p:ext>
            </p:extLst>
          </p:nvPr>
        </p:nvPicPr>
        <p:blipFill>
          <a:blip r:embed="rId11"/>
          <a:stretch>
            <a:fillRect/>
          </a:stretch>
        </p:blipFill>
        <p:spPr>
          <a:xfrm>
            <a:off x="5197599" y="-1009159"/>
            <a:ext cx="609600" cy="609600"/>
          </a:xfrm>
          <a:prstGeom prst="rect">
            <a:avLst/>
          </a:prstGeom>
        </p:spPr>
      </p:pic>
      <p:sp>
        <p:nvSpPr>
          <p:cNvPr id="21" name="TextBox 20">
            <a:extLst>
              <a:ext uri="{FF2B5EF4-FFF2-40B4-BE49-F238E27FC236}">
                <a16:creationId xmlns:a16="http://schemas.microsoft.com/office/drawing/2014/main" id="{3413CD82-7CEE-144A-9E33-B537438F8FE1}"/>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j</a:t>
            </a:r>
          </a:p>
        </p:txBody>
      </p:sp>
      <p:sp>
        <p:nvSpPr>
          <p:cNvPr id="22" name="TextBox 21">
            <a:extLst>
              <a:ext uri="{FF2B5EF4-FFF2-40B4-BE49-F238E27FC236}">
                <a16:creationId xmlns:a16="http://schemas.microsoft.com/office/drawing/2014/main" id="{D68FA830-DF7A-5340-A793-547C945EDFFC}"/>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c</a:t>
            </a:r>
          </a:p>
        </p:txBody>
      </p:sp>
      <p:sp>
        <p:nvSpPr>
          <p:cNvPr id="23" name="TextBox 22">
            <a:extLst>
              <a:ext uri="{FF2B5EF4-FFF2-40B4-BE49-F238E27FC236}">
                <a16:creationId xmlns:a16="http://schemas.microsoft.com/office/drawing/2014/main" id="{14B50E83-9A09-FA4E-A517-536D62F380A0}"/>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J</a:t>
            </a:r>
          </a:p>
        </p:txBody>
      </p:sp>
      <p:grpSp>
        <p:nvGrpSpPr>
          <p:cNvPr id="26" name="그룹 11">
            <a:extLst>
              <a:ext uri="{FF2B5EF4-FFF2-40B4-BE49-F238E27FC236}">
                <a16:creationId xmlns:a16="http://schemas.microsoft.com/office/drawing/2014/main" id="{6DDF9E11-7902-AB45-941A-A17E776A0930}"/>
              </a:ext>
            </a:extLst>
          </p:cNvPr>
          <p:cNvGrpSpPr/>
          <p:nvPr/>
        </p:nvGrpSpPr>
        <p:grpSpPr>
          <a:xfrm>
            <a:off x="2312679" y="296950"/>
            <a:ext cx="7578738" cy="1314609"/>
            <a:chOff x="2312679" y="296950"/>
            <a:chExt cx="7578738" cy="1314609"/>
          </a:xfrm>
        </p:grpSpPr>
        <p:sp>
          <p:nvSpPr>
            <p:cNvPr id="30" name="모서리가 둥근 직사각형 12">
              <a:extLst>
                <a:ext uri="{FF2B5EF4-FFF2-40B4-BE49-F238E27FC236}">
                  <a16:creationId xmlns:a16="http://schemas.microsoft.com/office/drawing/2014/main" id="{D9B331DC-C40D-8D41-919E-33406745EB3D}"/>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Ready…</a:t>
              </a:r>
              <a:endParaRPr lang="en-GB" sz="5400" spc="-150" dirty="0">
                <a:solidFill>
                  <a:sysClr val="windowText" lastClr="000000"/>
                </a:solidFill>
                <a:latin typeface="Tw Cen MT Condensed" panose="020B0606020104020203" pitchFamily="34" charset="0"/>
              </a:endParaRPr>
            </a:p>
          </p:txBody>
        </p:sp>
        <p:pic>
          <p:nvPicPr>
            <p:cNvPr id="31" name="Picture 46" descr="Image result for pokeball icon">
              <a:extLst>
                <a:ext uri="{FF2B5EF4-FFF2-40B4-BE49-F238E27FC236}">
                  <a16:creationId xmlns:a16="http://schemas.microsoft.com/office/drawing/2014/main" id="{44E16B5A-3656-9448-87D5-783E53F1D6A0}"/>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6" descr="Image result for pokeball icon">
              <a:extLst>
                <a:ext uri="{FF2B5EF4-FFF2-40B4-BE49-F238E27FC236}">
                  <a16:creationId xmlns:a16="http://schemas.microsoft.com/office/drawing/2014/main" id="{7ED8BCDB-F785-AA45-BB60-7EC98F0CDFE8}"/>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6" descr="Image result for pokeball icon">
              <a:extLst>
                <a:ext uri="{FF2B5EF4-FFF2-40B4-BE49-F238E27FC236}">
                  <a16:creationId xmlns:a16="http://schemas.microsoft.com/office/drawing/2014/main" id="{255A8F4E-9DD8-BA42-8AEA-C73D66302271}"/>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6" descr="Image result for pokeball icon">
              <a:extLst>
                <a:ext uri="{FF2B5EF4-FFF2-40B4-BE49-F238E27FC236}">
                  <a16:creationId xmlns:a16="http://schemas.microsoft.com/office/drawing/2014/main" id="{CA1074F5-980A-D443-97A9-4D490BA0AE5F}"/>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Tutorial Stage - Pokemon Shuffle Music.wav" descr="Tutorial Stage - Pokemon Shuffle Music.wav">
            <a:hlinkClick r:id="" action="ppaction://media"/>
            <a:extLst>
              <a:ext uri="{FF2B5EF4-FFF2-40B4-BE49-F238E27FC236}">
                <a16:creationId xmlns:a16="http://schemas.microsoft.com/office/drawing/2014/main" id="{96F1546C-4BDD-E04C-8554-21FB5A5E7DB0}"/>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341071960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53" presetClass="exit" presetSubtype="32" fill="hold" nodeType="withEffect">
                                  <p:stCondLst>
                                    <p:cond delay="0"/>
                                  </p:stCondLst>
                                  <p:childTnLst>
                                    <p:anim calcmode="lin" valueType="num">
                                      <p:cBhvr>
                                        <p:cTn id="20" dur="500"/>
                                        <p:tgtEl>
                                          <p:spTgt spid="18436"/>
                                        </p:tgtEl>
                                        <p:attrNameLst>
                                          <p:attrName>ppt_w</p:attrName>
                                        </p:attrNameLst>
                                      </p:cBhvr>
                                      <p:tavLst>
                                        <p:tav tm="0">
                                          <p:val>
                                            <p:strVal val="ppt_w"/>
                                          </p:val>
                                        </p:tav>
                                        <p:tav tm="100000">
                                          <p:val>
                                            <p:fltVal val="0"/>
                                          </p:val>
                                        </p:tav>
                                      </p:tavLst>
                                    </p:anim>
                                    <p:anim calcmode="lin" valueType="num">
                                      <p:cBhvr>
                                        <p:cTn id="21" dur="500"/>
                                        <p:tgtEl>
                                          <p:spTgt spid="18436"/>
                                        </p:tgtEl>
                                        <p:attrNameLst>
                                          <p:attrName>ppt_h</p:attrName>
                                        </p:attrNameLst>
                                      </p:cBhvr>
                                      <p:tavLst>
                                        <p:tav tm="0">
                                          <p:val>
                                            <p:strVal val="ppt_h"/>
                                          </p:val>
                                        </p:tav>
                                        <p:tav tm="100000">
                                          <p:val>
                                            <p:fltVal val="0"/>
                                          </p:val>
                                        </p:tav>
                                      </p:tavLst>
                                    </p:anim>
                                    <p:animEffect transition="out" filter="fade">
                                      <p:cBhvr>
                                        <p:cTn id="22" dur="500"/>
                                        <p:tgtEl>
                                          <p:spTgt spid="18436"/>
                                        </p:tgtEl>
                                      </p:cBhvr>
                                    </p:animEffect>
                                    <p:set>
                                      <p:cBhvr>
                                        <p:cTn id="23" dur="1" fill="hold">
                                          <p:stCondLst>
                                            <p:cond delay="499"/>
                                          </p:stCondLst>
                                        </p:cTn>
                                        <p:tgtEl>
                                          <p:spTgt spid="1843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7.40741E-7 C 0.21374 -0.00092 0.43075 0.05787 0.64176 -0.00625 C 0.64892 -0.00463 0.64814 -0.00301 0.65373 -7.40741E-7 C 0.64475 0.01135 0.62887 0.0088 0.6182 0.01088 C 0.59489 0.02199 0.56795 0.02593 0.544 0.02801 C 0.48321 0.02639 0.43777 0.02824 0.38271 0.01551 C 0.37008 0.00926 0.35629 0.00764 0.34353 0.00625 C 0.25983 -0.03217 0.17092 0.00278 0.08448 0.00324 C -0.20203 -0.00277 0.3063 0.00463 0.46199 -0.00139 C 0.47787 -0.00787 0.49479 -0.0081 0.51093 -0.00926 C 0.52447 -0.01342 0.53879 -0.0125 0.55272 -0.01389 C 0.58513 -0.01342 0.62223 -0.04027 0.65048 -0.01088 C 0.6566 -0.00439 0.64709 -0.01041 0.65478 -0.00625 C 0.65868 0.00116 0.64579 0.00139 0.64254 0.00162 C 0.62692 0.00255 0.61104 0.00278 0.59542 0.00324 C 0.58617 0.00625 0.57693 0.00811 0.56756 0.00926 C -0.08123 0.00764 -0.24707 0.0007 0.47943 -0.00139 C 0.36826 -0.00069 0.26061 0.00186 0.14996 0.00324 C 0.13863 0.0044 0.12809 0.00787 0.11689 0.00926 C 0.107 0.01389 0.09646 0.01412 0.0863 0.01551 C 0.05858 0.02824 0.07823 0.01968 0.00703 0.01551 C 0.00547 0.01551 0.00117 0.00903 -0.00091 0.00787 C -0.0043 0.00162 0.00104 -7.40741E-7 0.00442 -7.40741E-7 C 0.11286 -0.00046 0.22116 -7.40741E-7 0.3296 -7.40741E-7 " pathEditMode="relative" ptsTypes="fffffffffffffffffffffffA">
                                      <p:cBhvr>
                                        <p:cTn id="27" dur="4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0466E-6 -7.40741E-7 C -0.00963 0.00602 -0.0013 0.00162 -0.01562 0.00463 C -0.0276 0.00718 -0.03944 0.01111 -0.05142 0.01389 C -0.24811 0.01343 -0.44494 0.01412 -0.64163 0.0125 C -0.64723 0.0125 -0.66389 0.00787 -0.65829 0.00787 C -0.6307 0.00787 -0.60297 0.0088 -0.57537 0.00926 C -0.56405 0.01227 -0.55272 0.01389 -0.5414 0.01713 C -0.53788 0.01806 -0.53241 0.02315 -0.52916 0.02338 C -0.50625 0.02477 -0.48321 0.02431 -0.4603 0.02477 C -0.36071 0.08681 -0.24929 0.02547 -0.14384 0.02338 C -0.14085 0.02338 -0.13512 0.02014 -0.13512 0.02014 C -0.12926 0.01343 -0.11989 0.01482 -0.11338 0.01389 C -0.0785 -0.00347 -0.0401 0.02639 -0.00521 0.00787 C -0.00378 0.00579 0.00143 0.00579 -1.0466E-6 0.00324 C -0.00104 0.00139 -0.003 0.00162 -0.00443 0.00162 C -0.07264 -7.40741E-7 -0.14085 -7.40741E-7 -0.20919 -0.00139 C -0.33585 -0.00787 -0.46277 -0.00972 -0.58943 -0.01227 C -0.63226 -0.01111 -0.63252 -0.01643 -0.65829 -0.00463 C -0.59151 0.00417 -0.5246 0.00324 -0.45769 0.00463 C -0.43752 0.00672 -0.41981 0.01135 -0.39938 0.0125 C -0.39131 0.01436 -0.38363 0.01667 -0.37595 0.01875 C -0.2942 0.01829 -0.21245 0.01829 -0.13083 0.01713 C -0.11937 0.0169 -0.10896 0.0051 -0.09763 0.00463 C -0.06743 0.00371 -0.03723 0.00371 -0.0069 0.00324 C 0.20411 -0.0625 -0.44325 0.02662 -0.63825 -0.00625 C -0.68589 -0.00254 -0.63512 0.00787 -0.62341 0.00787 C -0.47722 0.00834 -0.33103 0.0088 -0.18485 0.00926 C -0.15725 0.01273 -0.12979 0.01436 -0.10219 0.01551 C -0.01979 0.01389 -0.04309 0.0176 -1.0466E-6 0.00625 C -0.16493 -0.08912 -0.37842 0.00811 -0.56405 -0.00463 C -0.57667 -0.00926 -0.58748 -0.00995 -0.60076 -0.01088 C -0.65491 -0.00949 -0.66454 -0.00625 -0.66259 -0.00463 C -0.50989 0.1294 -0.32192 0.00116 -0.15178 0.00162 C -0.09112 0.00255 -0.06235 0.00186 -0.01393 0.00787 C -0.00039 0.00602 -0.00365 0.01273 -1.0466E-6 -7.40741E-7 Z " pathEditMode="relative" ptsTypes="fffffffffffffffffffffffffffffffffff">
                                      <p:cBhvr>
                                        <p:cTn id="29" dur="4000" fill="hold"/>
                                        <p:tgtEl>
                                          <p:spTgt spid="4"/>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0466E-6 -1.11111E-6 C 0.12887 0.0007 0.19487 -0.00694 0.29732 0.00625 C 0.27858 0.00903 0.26035 0.01343 0.24148 0.01551 C 0.06743 0.01459 0.04062 0.02361 -0.06795 0.00625 C -0.08461 -1.11111E-6 -0.10166 -0.00162 -0.11859 -0.00463 C -0.15998 -0.0037 -0.19474 0.00024 -0.23535 0.00162 C -0.50416 -0.00301 -0.24473 0.00209 0.12731 -0.00162 C 0.13512 -0.00162 0.14567 -0.00694 0.15348 -0.00787 C 0.20789 -0.02662 0.2666 -0.03634 0.31997 -0.00787 C 0.32088 -0.00671 0.32166 -0.00555 0.32257 -0.00463 C 0.32375 -0.00347 0.32726 -0.00277 0.32609 -0.00162 C 0.32388 0.0007 0.32088 -0.00046 0.31828 -1.11111E-6 C 0.31359 0.0007 0.30904 0.00116 0.30435 0.00162 C 0.09998 0.00116 -0.10427 0.00116 -0.30864 -1.11111E-6 C -0.31294 -1.11111E-6 -0.32596 -0.00162 -0.32166 -0.00162 C -0.3158 -0.00162 -0.31007 -0.00046 -0.30422 -1.11111E-6 C -0.22898 0.03611 -0.1484 0.00695 -0.07055 0.00764 C 0.03528 0.00857 0.14098 0.0088 0.24681 0.00926 C 0.26985 0.01459 0.29341 0.01158 0.31646 0.01088 C 0.31932 0.00926 0.32153 0.00649 0.3244 0.00463 C 0.28573 -0.02986 0.32023 -0.00092 0.20672 0.00162 C 0.15556 0.00278 0.1044 0.00486 0.05324 0.00625 C -0.18146 0.0051 -0.19838 0.02246 -0.33129 -1.11111E-6 C -0.32739 -0.00694 -0.3296 -0.00486 -0.32257 -0.00625 C -0.31476 -0.00787 -0.29901 -0.01088 -0.29901 -0.01088 C 0.4931 -0.00856 0.08605 -0.04699 0.30175 -0.00301 C 0.30943 0.00024 0.31737 0.00093 0.32518 0.00301 C 0.53632 0.13449 -0.12054 0.07917 -0.33038 -1.11111E-6 C -0.32452 -0.00671 -0.31372 -0.00694 -0.30682 -0.00926 C -0.27258 -0.00879 -0.23822 -0.00879 -0.20398 -0.00787 C -0.19318 -0.00764 -0.18211 -0.00139 -0.17092 -1.11111E-6 C -0.15282 0.00695 -0.13525 0.01088 -0.11676 0.01227 C 0.02096 0.01181 0.15868 0.01181 0.29641 0.01088 C 0.30057 0.01088 0.30448 0.00834 0.30865 0.00764 C 0.31385 0.0051 0.31919 0.0044 0.3244 0.00162 C 0.32622 0.0007 0.3296 -0.00162 0.3296 -0.00162 C 0.11872 -0.11412 -0.11182 -0.00463 -0.3322 -0.00463 " pathEditMode="relative" ptsTypes="ffffffffffffffffffffffffffffffffffffA">
                                      <p:cBhvr>
                                        <p:cTn id="31" dur="4000" fill="hold"/>
                                        <p:tgtEl>
                                          <p:spTgt spid="3"/>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3483" fill="hold"/>
                                        <p:tgtEl>
                                          <p:spTgt spid="24"/>
                                        </p:tgtEl>
                                      </p:cBhvr>
                                    </p:cmd>
                                  </p:childTnLst>
                                </p:cTn>
                              </p:par>
                            </p:childTnLst>
                          </p:cTn>
                        </p:par>
                        <p:par>
                          <p:cTn id="34" fill="hold">
                            <p:stCondLst>
                              <p:cond delay="4000"/>
                            </p:stCondLst>
                            <p:childTnLst>
                              <p:par>
                                <p:cTn id="35" presetID="1" presetClass="mediacall" presetSubtype="0" fill="hold" nodeType="afterEffect">
                                  <p:stCondLst>
                                    <p:cond delay="0"/>
                                  </p:stCondLst>
                                  <p:childTnLst>
                                    <p:cmd type="call" cmd="playFrom(0.0)">
                                      <p:cBhvr>
                                        <p:cTn id="36" dur="25051" fill="hold"/>
                                        <p:tgtEl>
                                          <p:spTgt spid="35"/>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7" name="모서리가 둥근 직사각형 36"/>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38" name="모서리가 둥근 직사각형 37"/>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39" name="모서리가 둥근 직사각형 38"/>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5128" name="Picture 8" descr="Image result for geodud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0245" y="2117998"/>
            <a:ext cx="3472843" cy="347284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그룹 2"/>
          <p:cNvGrpSpPr/>
          <p:nvPr/>
        </p:nvGrpSpPr>
        <p:grpSpPr>
          <a:xfrm>
            <a:off x="5061809" y="2567936"/>
            <a:ext cx="2083558" cy="2241808"/>
            <a:chOff x="5061809" y="2567936"/>
            <a:chExt cx="2083558" cy="2241808"/>
          </a:xfrm>
        </p:grpSpPr>
        <p:sp>
          <p:nvSpPr>
            <p:cNvPr id="36" name="타원 35"/>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67936"/>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7936"/>
            <a:ext cx="2083558" cy="2241808"/>
            <a:chOff x="9039441" y="2567936"/>
            <a:chExt cx="2083558" cy="2241808"/>
          </a:xfrm>
        </p:grpSpPr>
        <p:sp>
          <p:nvSpPr>
            <p:cNvPr id="40" name="타원 39"/>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67936"/>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 name="그룹 1"/>
          <p:cNvGrpSpPr/>
          <p:nvPr/>
        </p:nvGrpSpPr>
        <p:grpSpPr>
          <a:xfrm>
            <a:off x="1032681" y="2567936"/>
            <a:ext cx="2083558" cy="2241808"/>
            <a:chOff x="1032681" y="2567936"/>
            <a:chExt cx="2083558" cy="2241808"/>
          </a:xfrm>
        </p:grpSpPr>
        <p:sp>
          <p:nvSpPr>
            <p:cNvPr id="41" name="타원 40"/>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67936"/>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3"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203.5596"/>
                </p14:media>
              </p:ext>
            </p:extLst>
          </p:nvPr>
        </p:nvPicPr>
        <p:blipFill>
          <a:blip r:embed="rId11"/>
          <a:stretch>
            <a:fillRect/>
          </a:stretch>
        </p:blipFill>
        <p:spPr>
          <a:xfrm>
            <a:off x="5197599" y="-1115568"/>
            <a:ext cx="609600" cy="609600"/>
          </a:xfrm>
          <a:prstGeom prst="rect">
            <a:avLst/>
          </a:prstGeom>
        </p:spPr>
      </p:pic>
      <p:sp>
        <p:nvSpPr>
          <p:cNvPr id="35" name="TextBox 34">
            <a:extLst>
              <a:ext uri="{FF2B5EF4-FFF2-40B4-BE49-F238E27FC236}">
                <a16:creationId xmlns:a16="http://schemas.microsoft.com/office/drawing/2014/main" id="{A4C2A7B1-217D-6841-873C-B48DDE94A7B2}"/>
              </a:ext>
            </a:extLst>
          </p:cNvPr>
          <p:cNvSpPr txBox="1"/>
          <p:nvPr/>
        </p:nvSpPr>
        <p:spPr>
          <a:xfrm>
            <a:off x="327824" y="5215779"/>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b</a:t>
            </a:r>
          </a:p>
        </p:txBody>
      </p:sp>
      <p:sp>
        <p:nvSpPr>
          <p:cNvPr id="53" name="TextBox 52">
            <a:extLst>
              <a:ext uri="{FF2B5EF4-FFF2-40B4-BE49-F238E27FC236}">
                <a16:creationId xmlns:a16="http://schemas.microsoft.com/office/drawing/2014/main" id="{C203CE03-EF9C-6944-A61B-DBCD9F2786E8}"/>
              </a:ext>
            </a:extLst>
          </p:cNvPr>
          <p:cNvSpPr txBox="1"/>
          <p:nvPr/>
        </p:nvSpPr>
        <p:spPr>
          <a:xfrm>
            <a:off x="4246682" y="5215779"/>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B</a:t>
            </a:r>
          </a:p>
        </p:txBody>
      </p:sp>
      <p:sp>
        <p:nvSpPr>
          <p:cNvPr id="54" name="TextBox 53">
            <a:extLst>
              <a:ext uri="{FF2B5EF4-FFF2-40B4-BE49-F238E27FC236}">
                <a16:creationId xmlns:a16="http://schemas.microsoft.com/office/drawing/2014/main" id="{5183E088-C966-AB4E-8184-09B56BF1EB20}"/>
              </a:ext>
            </a:extLst>
          </p:cNvPr>
          <p:cNvSpPr txBox="1"/>
          <p:nvPr/>
        </p:nvSpPr>
        <p:spPr>
          <a:xfrm>
            <a:off x="8252625" y="5215779"/>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p</a:t>
            </a:r>
          </a:p>
        </p:txBody>
      </p:sp>
      <p:grpSp>
        <p:nvGrpSpPr>
          <p:cNvPr id="55" name="그룹 11">
            <a:extLst>
              <a:ext uri="{FF2B5EF4-FFF2-40B4-BE49-F238E27FC236}">
                <a16:creationId xmlns:a16="http://schemas.microsoft.com/office/drawing/2014/main" id="{D73B43B5-77A0-024F-8165-E535F065A4D2}"/>
              </a:ext>
            </a:extLst>
          </p:cNvPr>
          <p:cNvGrpSpPr/>
          <p:nvPr/>
        </p:nvGrpSpPr>
        <p:grpSpPr>
          <a:xfrm>
            <a:off x="2312679" y="296950"/>
            <a:ext cx="7578738" cy="1314609"/>
            <a:chOff x="2312679" y="296950"/>
            <a:chExt cx="7578738" cy="1314609"/>
          </a:xfrm>
        </p:grpSpPr>
        <p:sp>
          <p:nvSpPr>
            <p:cNvPr id="56" name="모서리가 둥근 직사각형 12">
              <a:extLst>
                <a:ext uri="{FF2B5EF4-FFF2-40B4-BE49-F238E27FC236}">
                  <a16:creationId xmlns:a16="http://schemas.microsoft.com/office/drawing/2014/main" id="{49463318-AB3C-9744-84CC-2AA3520EF446}"/>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57" name="Picture 46" descr="Image result for pokeball icon">
              <a:extLst>
                <a:ext uri="{FF2B5EF4-FFF2-40B4-BE49-F238E27FC236}">
                  <a16:creationId xmlns:a16="http://schemas.microsoft.com/office/drawing/2014/main" id="{8689F336-93C3-CE48-8540-4C26837CD008}"/>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6" descr="Image result for pokeball icon">
              <a:extLst>
                <a:ext uri="{FF2B5EF4-FFF2-40B4-BE49-F238E27FC236}">
                  <a16:creationId xmlns:a16="http://schemas.microsoft.com/office/drawing/2014/main" id="{82F29630-0C05-9E4D-8F2C-A4380D2B9D67}"/>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6" descr="Image result for pokeball icon">
              <a:extLst>
                <a:ext uri="{FF2B5EF4-FFF2-40B4-BE49-F238E27FC236}">
                  <a16:creationId xmlns:a16="http://schemas.microsoft.com/office/drawing/2014/main" id="{6AE21F3C-0F88-0146-950C-341CA8DFE04A}"/>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6" descr="Image result for pokeball icon">
              <a:extLst>
                <a:ext uri="{FF2B5EF4-FFF2-40B4-BE49-F238E27FC236}">
                  <a16:creationId xmlns:a16="http://schemas.microsoft.com/office/drawing/2014/main" id="{D641BC2A-E3DC-B642-8F5B-F7C40BD28CB6}"/>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61" name="Tutorial Stage - Pokemon Shuffle Music.wav" descr="Tutorial Stage - Pokemon Shuffle Music.wav">
            <a:hlinkClick r:id="" action="ppaction://media"/>
            <a:extLst>
              <a:ext uri="{FF2B5EF4-FFF2-40B4-BE49-F238E27FC236}">
                <a16:creationId xmlns:a16="http://schemas.microsoft.com/office/drawing/2014/main" id="{CD572EE6-F641-A145-94B0-82DACC100D53}"/>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0585469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outVertic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5128"/>
                                        </p:tgtEl>
                                        <p:attrNameLst>
                                          <p:attrName>ppt_w</p:attrName>
                                        </p:attrNameLst>
                                      </p:cBhvr>
                                      <p:tavLst>
                                        <p:tav tm="0">
                                          <p:val>
                                            <p:strVal val="ppt_w"/>
                                          </p:val>
                                        </p:tav>
                                        <p:tav tm="100000">
                                          <p:val>
                                            <p:fltVal val="0"/>
                                          </p:val>
                                        </p:tav>
                                      </p:tavLst>
                                    </p:anim>
                                    <p:anim calcmode="lin" valueType="num">
                                      <p:cBhvr>
                                        <p:cTn id="21" dur="500"/>
                                        <p:tgtEl>
                                          <p:spTgt spid="5128"/>
                                        </p:tgtEl>
                                        <p:attrNameLst>
                                          <p:attrName>ppt_h</p:attrName>
                                        </p:attrNameLst>
                                      </p:cBhvr>
                                      <p:tavLst>
                                        <p:tav tm="0">
                                          <p:val>
                                            <p:strVal val="ppt_h"/>
                                          </p:val>
                                        </p:tav>
                                        <p:tav tm="100000">
                                          <p:val>
                                            <p:fltVal val="0"/>
                                          </p:val>
                                        </p:tav>
                                      </p:tavLst>
                                    </p:anim>
                                    <p:animEffect transition="out" filter="fade">
                                      <p:cBhvr>
                                        <p:cTn id="22" dur="500"/>
                                        <p:tgtEl>
                                          <p:spTgt spid="5128"/>
                                        </p:tgtEl>
                                      </p:cBhvr>
                                    </p:animEffect>
                                    <p:set>
                                      <p:cBhvr>
                                        <p:cTn id="23" dur="1" fill="hold">
                                          <p:stCondLst>
                                            <p:cond delay="499"/>
                                          </p:stCondLst>
                                        </p:cTn>
                                        <p:tgtEl>
                                          <p:spTgt spid="512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1.48148E-6 C 0.2157 0.00209 0.43283 0.01852 0.64775 -0.00625 C 0.65191 -0.00879 0.65399 -0.00995 0.65569 -0.00162 C 0.64072 0.00093 0.62627 0.00602 0.61117 0.00764 C 0.5919 0.01412 0.58175 0.01436 0.55975 0.01528 C 0.53462 0.02246 0.50924 0.022 0.48386 0.02315 C 0.47891 0.02408 0.47396 0.02477 0.46902 0.02616 C 0.32491 0.06436 0.17782 0.02662 0.03228 0.02616 C 0.01913 0.022 0.00599 0.01899 -0.00703 0.01389 C -0.01081 0.00672 -0.0056 0.00463 -0.00169 0.00463 C 0.06196 0.00371 0.12549 0.00348 0.18914 0.00301 C 0.21856 -0.00486 0.24655 -0.0125 0.27636 -0.01412 C 0.28508 -0.0162 0.2938 -0.01805 0.30252 -0.02037 C 0.37828 -0.0199 0.54491 -0.06898 0.65647 -0.00949 C 0.65022 0.00162 0.63551 0.00047 0.6277 0.00139 C 0.49896 0.03588 0.2731 0.00741 0.22403 0.00764 C 0.15269 0.0095 0.15243 0.01042 0.07407 0.00764 C 0.05714 0.00695 0.03957 0.0007 0.02265 -0.00162 C 0.01601 -0.00254 -0.00417 -0.00486 0.0026 -0.00486 C 0.21127 -0.00532 0.41994 -0.0037 0.62861 -0.00324 C 0.63902 -0.00092 0.64957 -0.00023 0.65998 0.00139 C 0.61742 0.02107 0.57185 -0.00601 0.52838 0.00764 C 0.35811 0.00718 0.18771 0.00718 0.01744 0.00602 C 0.01041 0.00602 0.03137 0.00463 0.0384 0.00463 C 0.17443 0.00325 0.31033 0.00255 0.44637 0.00139 C 0.47539 -1.48148E-6 0.50442 -0.00208 0.53358 -0.00324 C 0.55454 -0.0074 0.57537 -0.00925 0.59633 -0.01088 C 0.61546 -0.01782 0.63252 -0.01203 0.65048 -0.00486 C 0.64267 -0.00023 0.64631 -0.00185 0.6303 -0.00162 C 0.56899 -0.00069 0.50768 -0.00046 0.44637 -1.48148E-6 C 0.42293 0.00162 0.39924 0.00255 0.37581 0.00602 C 0.26477 0.04676 0.05363 0.0095 0.02525 0.00926 C 0.01874 0.00811 0.01158 0.00811 0.0052 0.00463 C 0.22234 0.00417 0.43934 -1.48148E-6 0.65647 -1.48148E-6 " pathEditMode="relative" ptsTypes="fffffffffffffffffffffffffffffffffA">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2.26764E-6 -7.40741E-7 C -0.10622 -0.00301 -0.18953 -0.00926 -0.28768 -0.0125 C -0.30421 -0.01759 -0.32387 -0.02453 -0.33832 -0.00787 C -0.26685 0.37361 0.26543 -0.38217 0.33039 0.00301 C 0.32271 0.0132 0.31802 0.01065 0.30774 0.01227 C 0.30188 0.0132 0.29029 0.01551 0.29029 0.01551 C 0.16663 0.0632 0.03879 0.03079 -0.08552 0.01088 C -0.09854 0.00371 -0.11286 0.0051 -0.1264 0.00301 C -0.13343 -0.00185 -0.1398 -0.00208 -0.14735 -0.00301 C -0.16128 -0.00764 -0.17027 -0.00949 -0.18484 -0.01088 C -0.20346 -0.01574 -0.21322 -0.01759 -0.23457 -0.01851 C -0.26451 -0.01805 -0.29745 -0.03564 -0.32439 -0.0125 C -0.32778 -0.00601 -0.32387 -0.01226 -0.3296 -0.00787 C -0.33246 -0.00578 -0.33572 -0.00162 -0.33832 0.00162 C -0.20398 0.0375 0.02291 0.00186 0.18745 -0.00301 C 0.20906 -0.00972 0.19435 -0.00601 0.23184 -0.00787 C 0.26204 -0.01481 0.31672 -0.05926 0.32518 -0.00162 C 0.31489 0.00486 0.3063 0.00834 0.2955 0.01088 C 0.28222 0.01968 0.26777 0.0213 0.25371 0.02315 C 0.24096 0.02477 0.21531 0.02639 0.21531 0.02639 C 0.15712 0.02477 0.09594 0.02894 0.03749 0.01713 C 0.02031 0.00926 0.00157 0.00857 -0.01575 0.00764 C -0.11052 -0.03125 -0.29341 0.00024 -0.32088 -7.40741E-7 C -0.32257 -0.00069 -0.33585 -0.00463 -0.32608 -0.00463 C -0.1497 -0.00625 0.02669 -0.00671 0.20308 -0.00787 C 0.21909 -0.01157 0.23497 -0.01713 0.25111 -0.02014 C 0.26608 -0.02939 0.28001 -0.01041 0.29472 -0.00787 C 0.29563 -0.00671 0.29628 -0.00532 0.29732 -0.00463 C 0.2994 -0.00324 0.30617 -0.00208 0.30774 -0.00162 C 0.31177 -0.00069 0.31594 0.0007 0.31997 0.00162 C 0.32231 0.00209 0.32921 0.00301 0.32687 0.00301 C 0.18706 0.00301 0.04739 0.00209 -0.09242 0.00162 C -0.11091 -0.00324 -0.12965 -0.00069 -0.14827 -0.00463 C -0.15464 -0.00601 -0.1674 -0.00926 -0.1674 -0.00926 C -0.17834 -0.01504 -0.19083 -0.01551 -0.20229 -0.01713 C -0.22702 -0.02569 -0.21452 -0.02245 -0.26334 -0.01713 C -0.27167 -0.0162 -0.28078 -0.00972 -0.2895 -0.00926 C -0.30291 -0.00833 -0.31619 -0.00833 -0.3296 -0.00787 C -0.3266 0.00024 -0.31997 -0.00046 -0.31476 -7.40741E-7 C -0.30395 0.00093 -0.29328 0.00116 -0.28248 0.00162 C 0.01042 0.00047 0.00404 0.00625 0.17261 -0.01088 C 0.22547 -0.01041 0.27845 -0.01134 0.3313 -0.00926 C 0.33299 -0.00926 0.33546 -0.00231 0.33299 -7.40741E-7 C 0.33091 0.00209 0.32843 0.00232 0.32609 0.00301 C 0.31294 0.00672 0.30006 0.00811 0.28678 0.00926 C 0.1829 0.03727 0.08357 0.01551 -0.01744 0.00301 C -0.09086 -0.02847 -0.11598 -0.00231 -0.23626 -0.00301 C -0.261 -0.00856 -0.25084 -0.00671 -0.26685 -0.00926 C -0.28547 -0.0162 -0.30539 -0.01412 -0.32439 -0.01851 C -0.33025 -0.01805 -0.33611 -0.01921 -0.34184 -0.01713 C -0.34301 -0.01666 -0.33754 -0.00486 -0.33741 -0.00463 C -0.33311 0.00139 -0.32218 0.00209 -0.31736 0.00301 C -0.21622 0.05047 -0.10518 0.00926 -0.00091 0.00926 " pathEditMode="relative" ptsTypes="ffffffffffffffffffffffffffffffffffffffffffffffffffffA">
                                      <p:cBhvr>
                                        <p:cTn id="29" dur="5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74434E-7 -3.7037E-7 C -0.16767 0.0051 -0.33533 0.01181 -0.503 0.00324 C -0.52656 0.00023 -0.55012 -0.00092 -0.57368 -0.00301 C -0.58787 -0.00602 -0.60115 -0.01088 -0.61547 -0.01227 C -0.63395 -0.01898 -0.62276 -0.01551 -0.66428 -0.01227 C -0.66637 -0.01203 -0.66025 -0.01088 -0.65816 -0.01088 C -0.63005 -0.00995 -0.6018 -0.00972 -0.57368 -0.00926 C -0.52604 -0.00856 -0.47826 -0.0081 -0.43062 -0.00764 C -0.39144 -0.00439 -0.35212 0.0007 -0.31307 0.00463 C -0.24903 0.00417 -0.18511 0.00417 -0.12119 0.00324 C -0.10141 0.00301 -0.07902 -0.00532 -0.05832 -0.00625 C -0.03879 -0.01134 -0.0233 -0.01018 -0.00261 -0.00926 C -0.00209 -0.00833 0.00143 -0.00324 0.00091 -0.00139 C -0.00117 0.00648 -0.01562 0.00602 -0.01745 0.00625 C -0.14905 0.00579 -0.28079 0.00556 -0.4124 0.00463 C -0.42255 0.00463 -0.43205 -0.00115 -0.44194 -0.00301 C -0.4728 -0.00879 -0.50534 -0.00671 -0.53619 -0.00764 C -0.57733 -0.00694 -0.60089 -0.01782 -0.63291 -0.00301 C -0.31542 0.00023 -0.43075 -0.01458 -0.31659 0.00324 C -0.2653 0.00278 -0.21414 0.00255 -0.16298 0.00162 C -0.13643 0.00116 -0.11013 -0.00787 -0.0837 -0.01088 C -0.05376 -0.01041 -0.02382 -0.0125 0.00612 -0.00926 C 0.00768 -0.00902 0.00586 -0.00254 0.00442 -0.00139 C 0.00182 0.00093 -0.00143 -0.00046 -0.0043 -3.7037E-7 C -0.15842 0.11297 -0.33924 -0.01805 -0.5056 0.00787 C -0.53671 0.02593 -0.57837 0.01135 -0.60505 0.01088 C -0.61768 0.00926 -0.62901 0.0044 -0.64163 0.00324 C -0.64332 0.00209 -0.64866 -3.7037E-7 -0.64684 -3.7037E-7 C -0.58071 -0.00092 -0.51575 0.00324 -0.44989 0.00463 C -0.42528 0.00602 -0.4012 0.01019 -0.3766 0.0125 C -0.36085 0.01389 -0.32947 0.01713 -0.32947 0.01713 C -0.27363 0.01667 -0.21791 0.0169 -0.16207 0.01551 C -0.15764 0.01551 -0.14905 0.0125 -0.14905 0.0125 C -0.13577 0.00648 -0.12263 0.00602 -0.10896 0.00463 C -0.0755 -0.00578 0.02707 0.00093 -0.0069 0.00324 C -0.05272 0.00625 -0.09867 0.00417 -0.14463 0.00463 C -0.21271 0.00417 -0.28561 0.01667 -0.35486 -0.00139 C -0.36618 -0.00764 -0.37868 -0.00787 -0.39053 -0.00926 C -0.43361 -0.02777 -0.47891 -0.00926 -0.52304 -0.01551 C -0.53919 -0.02199 -0.54973 -0.02083 -0.56834 -0.02176 C -0.58605 -0.02129 -0.60388 -0.02106 -0.62159 -0.02014 C -0.62445 -0.0199 -0.62796 -0.01273 -0.63031 -0.01088 C -0.63447 -0.00764 -0.63981 -0.00463 -0.64424 -0.00301 C -0.64658 0.00301 -0.6484 0.0044 -0.63994 0.00463 C -0.6126 0.0051 -0.58527 0.00371 -0.55793 0.00324 C -0.52474 -0.01643 -0.48803 -0.00926 -0.45327 -0.01088 C -0.40068 -0.01041 -0.34809 -0.01041 -0.2955 -0.00926 C -0.27949 -0.00902 -0.2653 0.00486 -0.2502 0.01088 C -0.24903 0.01135 -0.23223 0.01366 -0.23093 0.01389 C -0.22325 0.01968 -0.21479 0.01922 -0.20659 0.02176 C -0.19097 0.02662 -0.17626 0.02848 -0.16038 0.0294 C -0.14267 0.02894 -0.12484 0.02894 -0.10714 0.02801 C -0.09568 0.02732 -0.08318 0.02014 -0.07147 0.01875 C -0.0604 0.01366 -0.04882 0.0125 -0.03749 0.00926 C -0.03372 0.00811 -0.02994 0.00718 -0.02617 0.00625 C -0.02408 0.00579 -0.02005 0.00463 -0.02005 0.00463 C -0.0151 0.00209 -0.0099 0.0051 -0.00599 -0.00139 C -0.0578 -0.00463 -0.10792 -0.00625 -0.16038 -0.00764 C -0.18954 -0.01134 -0.21844 -0.01412 -0.24759 -0.01689 C -0.27324 -0.02291 -0.30084 -0.02176 -0.32609 -0.02314 C -0.34132 -0.02731 -0.33416 -0.02569 -0.34783 -0.02777 C -0.40328 -0.06227 -0.35746 -0.03495 -0.51354 -0.02939 C -0.51914 -0.02916 -0.52448 -0.02546 -0.53007 -0.02477 C -0.53971 -0.02384 -0.55884 -0.02176 -0.55884 -0.02176 C -0.56587 -0.01643 -0.57316 -0.01805 -0.58058 -0.01551 C -0.6044 -0.00764 -0.62575 -0.00995 -0.65127 -0.00926 C -0.65309 -0.0081 -0.65908 -0.00648 -0.65908 -0.00301 " pathEditMode="relative" ptsTypes="ffffffffffffffffffffffffffffffffffffffffffffffffffffffffffffffffffA">
                                      <p:cBhvr>
                                        <p:cTn id="31" dur="5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181" fill="hold"/>
                                        <p:tgtEl>
                                          <p:spTgt spid="23"/>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61"/>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5128"/>
                                        </p:tgtEl>
                                        <p:attrNameLst>
                                          <p:attrName>style.visibility</p:attrName>
                                        </p:attrNameLst>
                                      </p:cBhvr>
                                      <p:to>
                                        <p:strVal val="visible"/>
                                      </p:to>
                                    </p:set>
                                    <p:anim calcmode="lin" valueType="num">
                                      <p:cBhvr>
                                        <p:cTn id="44" dur="500" fill="hold"/>
                                        <p:tgtEl>
                                          <p:spTgt spid="5128"/>
                                        </p:tgtEl>
                                        <p:attrNameLst>
                                          <p:attrName>ppt_w</p:attrName>
                                        </p:attrNameLst>
                                      </p:cBhvr>
                                      <p:tavLst>
                                        <p:tav tm="0">
                                          <p:val>
                                            <p:fltVal val="0"/>
                                          </p:val>
                                        </p:tav>
                                        <p:tav tm="100000">
                                          <p:val>
                                            <p:strVal val="#ppt_w"/>
                                          </p:val>
                                        </p:tav>
                                      </p:tavLst>
                                    </p:anim>
                                    <p:anim calcmode="lin" valueType="num">
                                      <p:cBhvr>
                                        <p:cTn id="45" dur="500" fill="hold"/>
                                        <p:tgtEl>
                                          <p:spTgt spid="5128"/>
                                        </p:tgtEl>
                                        <p:attrNameLst>
                                          <p:attrName>ppt_h</p:attrName>
                                        </p:attrNameLst>
                                      </p:cBhvr>
                                      <p:tavLst>
                                        <p:tav tm="0">
                                          <p:val>
                                            <p:fltVal val="0"/>
                                          </p:val>
                                        </p:tav>
                                        <p:tav tm="100000">
                                          <p:val>
                                            <p:strVal val="#ppt_h"/>
                                          </p:val>
                                        </p:tav>
                                      </p:tavLst>
                                    </p:anim>
                                    <p:animEffect transition="in" filter="fade">
                                      <p:cBhvr>
                                        <p:cTn id="46"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3"/>
                </p:tgtEl>
              </p:cMediaNode>
            </p:audio>
            <p:audio>
              <p:cMediaNode>
                <p:cTn id="48" fill="hold" display="0">
                  <p:stCondLst>
                    <p:cond delay="indefinite"/>
                  </p:stCondLst>
                  <p:endCondLst>
                    <p:cond evt="onStopAudio" delay="0">
                      <p:tgtEl>
                        <p:sldTgt/>
                      </p:tgtEl>
                    </p:cond>
                  </p:endCondLst>
                </p:cTn>
                <p:tgtEl>
                  <p:spTgt spid="6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39" name="Picture 4" descr="Image result for butterfre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00638" y="1962265"/>
            <a:ext cx="2646311" cy="2646311"/>
          </a:xfrm>
          <a:prstGeom prst="rect">
            <a:avLst/>
          </a:prstGeom>
          <a:noFill/>
          <a:extLst>
            <a:ext uri="{909E8E84-426E-40DD-AFC4-6F175D3DCCD1}">
              <a14:hiddenFill xmlns:a14="http://schemas.microsoft.com/office/drawing/2010/main">
                <a:solidFill>
                  <a:srgbClr val="FFFFFF"/>
                </a:solidFill>
              </a14:hiddenFill>
            </a:ext>
          </a:extLst>
        </p:spPr>
      </p:pic>
      <p:sp>
        <p:nvSpPr>
          <p:cNvPr id="25" name="모서리가 둥근 직사각형 24"/>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26" name="모서리가 둥근 직사각형 25"/>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27" name="모서리가 둥근 직사각형 26"/>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6148" name="Picture 4" descr="Image result for butterfre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80432" y="1962265"/>
            <a:ext cx="2646311" cy="264631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64227"/>
            <a:ext cx="2083558" cy="2245517"/>
            <a:chOff x="1032681" y="2564227"/>
            <a:chExt cx="2083558" cy="2245517"/>
          </a:xfrm>
        </p:grpSpPr>
        <p:sp>
          <p:nvSpPr>
            <p:cNvPr id="29" name="타원 28"/>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28" name="타원 27"/>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24" name="타원 23"/>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40"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886.9386" end="189.0196"/>
                </p14:media>
              </p:ext>
            </p:extLst>
          </p:nvPr>
        </p:nvPicPr>
        <p:blipFill>
          <a:blip r:embed="rId11"/>
          <a:stretch>
            <a:fillRect/>
          </a:stretch>
        </p:blipFill>
        <p:spPr>
          <a:xfrm>
            <a:off x="5387074" y="-998396"/>
            <a:ext cx="609600" cy="609600"/>
          </a:xfrm>
          <a:prstGeom prst="rect">
            <a:avLst/>
          </a:prstGeom>
        </p:spPr>
      </p:pic>
      <p:sp>
        <p:nvSpPr>
          <p:cNvPr id="46" name="TextBox 45">
            <a:extLst>
              <a:ext uri="{FF2B5EF4-FFF2-40B4-BE49-F238E27FC236}">
                <a16:creationId xmlns:a16="http://schemas.microsoft.com/office/drawing/2014/main" id="{30EB48A0-D8C2-4C46-80C9-1A39635FCFFF}"/>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t</a:t>
            </a:r>
          </a:p>
        </p:txBody>
      </p:sp>
      <p:sp>
        <p:nvSpPr>
          <p:cNvPr id="47" name="TextBox 46">
            <a:extLst>
              <a:ext uri="{FF2B5EF4-FFF2-40B4-BE49-F238E27FC236}">
                <a16:creationId xmlns:a16="http://schemas.microsoft.com/office/drawing/2014/main" id="{E32298AE-C67B-F64E-AEC7-3A4B2B691206}"/>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F</a:t>
            </a:r>
          </a:p>
        </p:txBody>
      </p:sp>
      <p:sp>
        <p:nvSpPr>
          <p:cNvPr id="48" name="TextBox 47">
            <a:extLst>
              <a:ext uri="{FF2B5EF4-FFF2-40B4-BE49-F238E27FC236}">
                <a16:creationId xmlns:a16="http://schemas.microsoft.com/office/drawing/2014/main" id="{B6F83FC3-3A74-C844-905E-FFD7677F5C23}"/>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f</a:t>
            </a:r>
          </a:p>
        </p:txBody>
      </p:sp>
      <p:grpSp>
        <p:nvGrpSpPr>
          <p:cNvPr id="49" name="그룹 11">
            <a:extLst>
              <a:ext uri="{FF2B5EF4-FFF2-40B4-BE49-F238E27FC236}">
                <a16:creationId xmlns:a16="http://schemas.microsoft.com/office/drawing/2014/main" id="{0639A9ED-D435-ED4A-A164-E14686C5C4B8}"/>
              </a:ext>
            </a:extLst>
          </p:cNvPr>
          <p:cNvGrpSpPr/>
          <p:nvPr/>
        </p:nvGrpSpPr>
        <p:grpSpPr>
          <a:xfrm>
            <a:off x="2312679" y="296950"/>
            <a:ext cx="7578738" cy="1314609"/>
            <a:chOff x="2312679" y="296950"/>
            <a:chExt cx="7578738" cy="1314609"/>
          </a:xfrm>
        </p:grpSpPr>
        <p:sp>
          <p:nvSpPr>
            <p:cNvPr id="50" name="모서리가 둥근 직사각형 12">
              <a:extLst>
                <a:ext uri="{FF2B5EF4-FFF2-40B4-BE49-F238E27FC236}">
                  <a16:creationId xmlns:a16="http://schemas.microsoft.com/office/drawing/2014/main" id="{5ED08AEE-0E93-4D48-A08F-CD1485F81E2A}"/>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51" name="Picture 46" descr="Image result for pokeball icon">
              <a:extLst>
                <a:ext uri="{FF2B5EF4-FFF2-40B4-BE49-F238E27FC236}">
                  <a16:creationId xmlns:a16="http://schemas.microsoft.com/office/drawing/2014/main" id="{67A1D8E2-2934-F44A-9EA5-E3691F032CBE}"/>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6" descr="Image result for pokeball icon">
              <a:extLst>
                <a:ext uri="{FF2B5EF4-FFF2-40B4-BE49-F238E27FC236}">
                  <a16:creationId xmlns:a16="http://schemas.microsoft.com/office/drawing/2014/main" id="{E3AA7226-7E30-0641-B09F-9EBF0ED1A537}"/>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6" descr="Image result for pokeball icon">
              <a:extLst>
                <a:ext uri="{FF2B5EF4-FFF2-40B4-BE49-F238E27FC236}">
                  <a16:creationId xmlns:a16="http://schemas.microsoft.com/office/drawing/2014/main" id="{3AF14398-A256-9E4F-91A9-D0A5C02F579F}"/>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6" descr="Image result for pokeball icon">
              <a:extLst>
                <a:ext uri="{FF2B5EF4-FFF2-40B4-BE49-F238E27FC236}">
                  <a16:creationId xmlns:a16="http://schemas.microsoft.com/office/drawing/2014/main" id="{05624468-6C05-8644-897A-2C2F75B1278F}"/>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55" name="Tutorial Stage - Pokemon Shuffle Music.wav" descr="Tutorial Stage - Pokemon Shuffle Music.wav">
            <a:hlinkClick r:id="" action="ppaction://media"/>
            <a:extLst>
              <a:ext uri="{FF2B5EF4-FFF2-40B4-BE49-F238E27FC236}">
                <a16:creationId xmlns:a16="http://schemas.microsoft.com/office/drawing/2014/main" id="{F71DB990-5D59-2B4F-B4B0-63FA48969E34}"/>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99452190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outVertical)">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6148"/>
                                        </p:tgtEl>
                                        <p:attrNameLst>
                                          <p:attrName>ppt_w</p:attrName>
                                        </p:attrNameLst>
                                      </p:cBhvr>
                                      <p:tavLst>
                                        <p:tav tm="0">
                                          <p:val>
                                            <p:strVal val="ppt_w"/>
                                          </p:val>
                                        </p:tav>
                                        <p:tav tm="100000">
                                          <p:val>
                                            <p:fltVal val="0"/>
                                          </p:val>
                                        </p:tav>
                                      </p:tavLst>
                                    </p:anim>
                                    <p:anim calcmode="lin" valueType="num">
                                      <p:cBhvr>
                                        <p:cTn id="21" dur="500"/>
                                        <p:tgtEl>
                                          <p:spTgt spid="6148"/>
                                        </p:tgtEl>
                                        <p:attrNameLst>
                                          <p:attrName>ppt_h</p:attrName>
                                        </p:attrNameLst>
                                      </p:cBhvr>
                                      <p:tavLst>
                                        <p:tav tm="0">
                                          <p:val>
                                            <p:strVal val="ppt_h"/>
                                          </p:val>
                                        </p:tav>
                                        <p:tav tm="100000">
                                          <p:val>
                                            <p:fltVal val="0"/>
                                          </p:val>
                                        </p:tav>
                                      </p:tavLst>
                                    </p:anim>
                                    <p:animEffect transition="out" filter="fade">
                                      <p:cBhvr>
                                        <p:cTn id="22" dur="500"/>
                                        <p:tgtEl>
                                          <p:spTgt spid="6148"/>
                                        </p:tgtEl>
                                      </p:cBhvr>
                                    </p:animEffect>
                                    <p:set>
                                      <p:cBhvr>
                                        <p:cTn id="23" dur="1" fill="hold">
                                          <p:stCondLst>
                                            <p:cond delay="499"/>
                                          </p:stCondLst>
                                        </p:cTn>
                                        <p:tgtEl>
                                          <p:spTgt spid="614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39547E-6 -3.7037E-6 C 0.0052 -0.00046 0.01054 -0.00046 0.01575 -0.00162 C 0.01926 -0.00254 0.01939 -0.00601 0.02187 -0.00926 C 0.02916 -0.01898 0.03736 -0.02847 0.04621 -0.03264 C 0.05389 -0.04143 0.06339 -0.04606 0.07237 -0.04953 C 0.12965 -0.04861 0.13095 -0.05277 0.16571 -0.04189 C 0.16948 -0.03865 0.173 -0.0375 0.17703 -0.03564 C 0.18029 -0.03171 0.1838 -0.03032 0.18745 -0.02801 C 0.19226 -0.02476 0.19565 -0.02037 0.2006 -0.01851 C 0.20567 -0.0118 0.21101 -0.0081 0.21713 -0.00625 C 0.22103 0.00139 0.21583 -0.00764 0.22325 -0.00162 C 0.2252 -3.7037E-6 0.22676 0.00255 0.22845 0.00463 C 0.22975 0.00602 0.23145 0.00533 0.23288 0.00625 C 0.23913 0.00996 0.24551 0.01574 0.25201 0.01852 C 0.26009 0.02199 0.26907 0.02315 0.27727 0.02477 C 0.30382 0.03704 0.33116 0.03033 0.35667 0.01852 C 0.36084 0.01111 0.36761 0.00926 0.37321 0.00625 C 0.37724 -0.00092 0.38297 -0.00162 0.38805 -0.00625 C 0.39482 -0.0125 0.40171 -0.02199 0.409 -0.02639 C 0.4159 -0.03865 0.40718 -0.02453 0.41499 -0.03264 C 0.42306 -0.04074 0.41239 -0.03472 0.42111 -0.03889 C 0.42567 -0.04421 0.42983 -0.04953 0.43504 -0.05277 C 0.43986 -0.05902 0.44649 -0.0625 0.45248 -0.06504 C 0.45444 -0.06689 0.45587 -0.0699 0.45782 -0.07129 C 0.46146 -0.07384 0.46915 -0.07754 0.46915 -0.07754 C 0.47617 -0.08726 0.48659 -0.09074 0.49531 -0.09305 C 0.5069 -0.10115 0.51952 -0.10324 0.53189 -0.10555 C 0.55142 -0.10509 0.57081 -0.10555 0.59034 -0.10393 C 0.5962 -0.10347 0.60283 -0.09305 0.60856 -0.09004 C 0.61038 -0.08773 0.61286 -0.0875 0.61468 -0.08518 C 0.61702 -0.08217 0.61806 -0.07615 0.6208 -0.07453 C 0.62457 -0.07222 0.62705 -0.06759 0.63043 -0.06365 C 0.63147 -0.0574 0.63395 -0.0537 0.63564 -0.04814 C 0.63772 -0.04166 0.64006 -0.0368 0.64267 -0.03101 C 0.6441 -0.02777 0.64462 -0.02338 0.64605 -0.02014 C 0.64722 -0.01759 0.64918 -0.0162 0.65048 -0.01389 C 0.65152 -0.00902 0.65295 -0.00486 0.65399 -3.7037E-6 C 0.6523 0.00602 0.64996 0.00996 0.64787 0.01551 C 0.62666 0.01505 0.60544 0.01482 0.58422 0.01389 C 0.58188 0.01389 0.57849 0.01019 0.57641 0.00926 C 0.56847 0.00533 0.56014 0.00047 0.55194 -0.00162 C 0.54569 -0.00879 0.55102 -0.0037 0.5371 -0.00625 C 0.52694 -0.0081 0.51692 -0.01226 0.50664 -0.01389 C 0.4491 -0.04051 0.36579 -0.0162 0.29823 -0.02014 C 0.27011 -0.02754 0.27831 -0.025 0.22676 -0.02639 C 0.20528 -0.02847 0.18445 -0.03657 0.16311 -0.04189 C 0.13603 -0.04861 0.10908 -0.05578 0.08201 -0.06203 C 0.03449 -0.06088 0.02694 -0.07916 0.00091 -0.0449 C -0.0017 -0.04143 -0.00287 -0.03495 -0.00521 -0.03101 C -0.00651 -0.02176 -0.00886 -0.00856 -0.00261 -0.00463 C 0.00247 0.00371 0.00533 0.00417 0.01223 0.00764 C 0.02004 0.00718 0.02798 0.00718 0.03579 0.00625 C 0.04165 0.00556 0.04816 -0.00023 0.05415 -0.00162 C 0.06131 -0.00671 0.0686 -0.00833 0.07589 -0.0125 C 0.08097 -0.01551 0.08539 -0.01851 0.09073 -0.02014 C 0.09945 -0.02824 0.10908 -0.02893 0.11859 -0.03101 C 0.13264 -0.04351 0.14944 -0.0449 0.1648 -0.04652 C 0.19929 -0.0449 0.19292 -0.0581 0.2032 -0.02801 C 0.20528 -0.00995 0.20216 -0.02731 0.20671 -0.01713 C 0.20723 -0.01597 0.2071 -0.01389 0.20749 -0.0125 C 0.2101 -0.00301 0.21374 0.00533 0.21973 0.00764 C 0.23587 0.02778 0.25761 0.02686 0.27649 0.02778 C 0.27935 0.03056 0.28195 0.03241 0.28508 0.03403 C 0.28846 0.04005 0.29614 0.03982 0.30083 0.0419 C 0.3214 0.04121 0.34496 0.04121 0.36618 0.03866 C 0.37776 0.03727 0.40106 0.03403 0.40106 0.03403 C 0.41187 0.03056 0.42241 0.02871 0.43335 0.02639 C 0.44207 0.01991 0.46003 0.01736 0.46993 0.01713 C 0.51353 0.01574 0.55714 0.01598 0.60075 0.01551 C 0.62288 0.01436 0.62588 0.01574 0.64085 0.01088 C 0.64488 0.0007 0.63993 0.01088 0.64605 0.00463 C 0.64709 0.00348 0.64748 0.0007 0.64866 -3.7037E-6 C 0.65178 -0.00162 0.65503 -0.00115 0.65829 -0.00162 C 0.65529 0.00672 0.64631 0.00949 0.64085 0.01088 C 0.63447 0.0125 0.62171 0.01551 0.62171 0.01551 C 0.59125 0.01459 0.57224 0.01991 0.54673 0.00625 C 0.54152 -0.00023 0.52707 -0.00509 0.52056 -0.00625 C 0.51106 -0.01481 0.49479 -0.01782 0.48399 -0.02014 C 0.46029 -0.02523 0.44142 -0.02963 0.41682 -0.03101 C 0.29731 -0.03055 0.17547 -0.06759 0.05844 -0.02476 C 0.05298 -0.01828 0.04308 -0.01805 0.03671 -0.01713 C 0.03163 -0.01389 0.02629 -0.01365 0.02095 -0.0125 C 0.01288 -0.00879 0.0164 -0.01018 0.01054 -0.00787 C 0.00768 -0.00416 0.00481 -0.00347 0.00182 -3.7037E-6 C 0.02994 0.025 0.06456 0.00533 0.09594 0.00463 C 0.10687 0.00186 0.11741 -0.00231 0.12822 -0.00463 C 0.1329 -0.00555 0.14215 -0.00787 0.14215 -0.00787 C 0.15399 -0.01365 0.1674 -0.01458 0.17964 -0.01713 C 0.31333 -0.01551 0.42931 -0.01018 0.56678 -0.00926 C 0.58136 -0.00625 0.59567 -0.0037 0.61038 -0.00162 C 0.61416 -0.00115 0.62171 -3.7037E-6 0.62171 -3.7037E-6 C 0.63277 -0.00092 0.64384 -0.00069 0.65477 -0.00301 C 0.65582 -0.00324 0.65308 -0.00532 0.65217 -0.00625 C 0.651 -0.0074 0.64983 -0.00856 0.64866 -0.00926 C 0.64592 -0.01088 0.63941 -0.01203 0.63733 -0.0125 C 0.60466 -0.03541 0.56704 -0.01805 0.53189 -0.01851 C 0.52148 -0.02014 0.51184 -0.02361 0.50143 -0.02476 C 0.49791 -0.02592 0.49453 -0.02939 0.49088 -0.02939 C 0.38193 -0.03101 0.27297 -0.03055 0.16402 -0.03101 C 0.15139 -0.03402 0.13915 -0.03726 0.12653 -0.04027 C 0.09476 -0.03935 0.07966 -0.04328 0.05415 -0.03101 C 0.05024 -0.02453 0.04439 -0.02523 0.03931 -0.02338 C 0.0246 -0.01759 0.00976 -0.01273 -0.00521 -0.00926 C -0.00157 -0.00324 0.00651 -3.7037E-6 0.01132 -3.7037E-6 C 0.20138 0.00116 0.39156 0.00116 0.58162 0.00162 C 0.5932 0.00533 0.60492 0.00811 0.6165 0.01088 C 0.63017 0.00973 0.63303 0.00903 0.64345 0.00625 C 0.64892 0.00278 0.6523 0.00139 0.65829 -3.7037E-6 C 0.65165 -0.00764 0.64293 -0.01157 0.63564 -0.01713 C 0.61663 -0.03194 0.59711 -0.03796 0.57641 -0.04027 C 0.53918 -0.05023 0.54569 -0.04467 0.47787 -0.04351 C 0.46303 -0.04166 0.44819 -0.03912 0.43335 -0.03726 C 0.41187 -0.03773 0.39026 -0.03796 0.36878 -0.03889 C 0.36019 -0.03935 0.35199 -0.04537 0.34275 -0.04652 C 0.33272 -0.04907 0.32322 -0.05208 0.31307 -0.05439 C 0.30838 -0.06203 0.31385 -0.05208 0.31046 -0.06203 C 0.30682 -0.07268 0.29992 -0.08171 0.29302 -0.08379 C 0.29094 -0.08449 0.28898 -0.08472 0.2869 -0.08518 C 0.28339 -0.08611 0.27649 -0.08842 0.27649 -0.08842 C 0.26217 -0.08703 0.24889 -0.08032 0.23457 -0.07916 C 0.21882 -0.07801 0.2032 -0.07801 0.18745 -0.07754 C 0.18211 -0.075 0.17834 -0.06944 0.17352 -0.06504 C 0.17066 -0.05879 0.16883 -0.05208 0.16571 -0.04652 C 0.16376 -0.03912 0.16154 -0.03217 0.15959 -0.02476 C 0.15842 -0.01296 0.15985 -0.00046 0.1579 0.01088 C 0.15738 0.01366 0.15503 0.01297 0.15347 0.01389 C 0.14879 0.01667 0.14605 0.01621 0.14045 0.01713 C 0.13264 0.0213 0.12496 0.02292 0.11689 0.02477 C 0.07654 0.02315 0.08461 0.02454 0.06105 0.01713 C 0.05636 0.01135 0.05441 0.01227 0.04803 0.01088 C 0.04009 0.00903 0.03163 0.00602 0.02447 -3.7037E-6 C 0.02095 -0.00625 0.01679 -0.00671 0.01223 -0.00926 C 0.00963 -0.00787 0.00442 -0.00463 0.00442 -0.00463 C 0.00377 -0.0037 0.00325 -0.00231 0.0026 -0.00162 C 0.00182 -0.00069 1.39547E-6 -3.7037E-6 1.39547E-6 -3.7037E-6 Z " pathEditMode="relative" ptsTypes="fffffffffffffffffffffffffffffffffffffffffffffffffffffffffffffffffffffffffffffffffffffffffffffffffffffffffffffffffffffffffffffffffffffff">
                                      <p:cBhvr>
                                        <p:cTn id="27" dur="6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0466E-6 -3.7037E-6 C 0.00547 -0.00902 0.01107 -0.02083 0.01836 -0.02476 C 0.02539 -0.03333 0.03281 -0.03981 0.04101 -0.04351 C 0.04491 -0.04791 0.04869 -0.04953 0.05324 -0.05115 C 0.0686 -0.05023 0.07746 -0.05 0.09073 -0.04652 C 0.0936 -0.04328 0.09659 -0.04189 0.09946 -0.03889 C 0.10375 -0.03426 0.10844 -0.02847 0.11247 -0.02338 C 0.11781 -0.01666 0.10961 -0.02407 0.11768 -0.01551 C 0.12067 -0.0125 0.12432 -0.01088 0.12731 -0.00787 C 0.13577 0.00047 0.12926 -0.0037 0.13603 0.00162 C 0.1484 0.01158 0.16272 0.0176 0.17613 0.02014 C 0.18016 0.02269 0.18407 0.02361 0.18836 0.02477 C 0.21349 0.02385 0.22989 0.02431 0.25202 0.02014 C 0.25762 0.01806 0.26387 0.0169 0.26946 0.01389 C 0.27298 0.01204 0.27623 0.00926 0.27988 0.00764 C 0.28235 0.00348 0.28443 0.00301 0.28769 0.00162 C 0.2886 0.00047 0.28925 -0.00092 0.29029 -0.00162 C 0.29224 -0.00301 0.29641 -0.00463 0.29641 -0.00463 C 0.30383 -0.01389 0.31424 -0.00856 0.32257 -0.00787 C 0.32479 0.00371 0.3257 -0.00069 0.32179 0.00625 C 0.31281 0.0051 0.3037 0.0051 0.29472 0.00301 C 0.28873 0.00162 0.28248 -0.00439 0.27636 -0.00625 C 0.2722 -0.00995 0.26764 -0.01064 0.26334 -0.01389 C 0.25241 -0.02222 0.24187 -0.03472 0.23015 -0.03889 C 0.2226 -0.04722 0.21544 -0.05578 0.20672 -0.05902 C 0.20307 -0.06273 0.19891 -0.06967 0.19526 -0.07291 C 0.18628 -0.08101 0.17561 -0.08611 0.16571 -0.08842 C 0.12848 -0.10995 0.09334 -0.07615 0.05754 -0.06666 C 0.03814 -0.05509 0.01888 -0.04583 -0.00169 -0.04351 C -0.01458 -0.03171 -0.03879 -0.03402 -0.05402 -0.02801 C -0.06079 -0.01967 -0.05064 -0.03101 -0.06365 -0.02338 C -0.06469 -0.02268 -0.07589 -0.01041 -0.07667 -0.00926 C -0.08149 -0.00254 -0.08669 0.00371 -0.09151 0.01088 C -0.09737 0.01991 -0.1031 0.0301 -0.11065 0.03403 C -0.11546 0.03982 -0.12171 0.04144 -0.12731 0.04329 C -0.13291 0.04514 -0.1372 0.04838 -0.14293 0.04954 C -0.15829 0.05649 -0.16181 0.04028 -0.16909 0.02176 C -0.17573 0.00486 -0.18589 -0.02476 -0.19786 -0.03101 C -0.20034 -0.0324 -0.20307 -0.03217 -0.20567 -0.03264 C -0.2278 -0.04398 -0.24277 -0.03657 -0.27024 -0.03564 C -0.28573 -0.02662 -0.29992 -0.01551 -0.31645 -0.0125 C -0.32153 -0.00625 -0.32752 -0.00671 -0.3322 0.00162 C -0.32908 0.00324 -0.32257 0.00625 -0.32257 0.00625 C -0.30226 0.00579 -0.28183 0.00602 -0.26152 0.00463 C -0.25475 0.00417 -0.24759 -0.0037 -0.24147 -0.00787 C -0.22494 -0.01921 -0.21374 -0.02893 -0.20229 -0.05277 C -0.19513 -0.06782 -0.18901 -0.08426 -0.17873 -0.09305 C -0.17287 -0.09259 -0.16701 -0.09305 -0.16128 -0.09143 C -0.1566 -0.09027 -0.15152 -0.08194 -0.14814 -0.07754 C -0.14319 -0.07106 -0.13668 -0.06851 -0.1316 -0.06203 C -0.12627 -0.05509 -0.12158 -0.04537 -0.11598 -0.03889 C -0.1031 -0.0081 -0.08513 0.01505 -0.06365 0.02176 C -0.05038 0.03079 -0.02955 0.04051 -0.01562 0.04329 C -0.00521 0.04236 0.00534 0.04283 0.01575 0.04028 C 0.02031 0.03912 0.02226 0.03241 0.02526 0.02778 C 0.0289 0.02199 0.03307 0.01667 0.0358 0.00926 C 0.0397 -0.00115 0.0414 -0.01412 0.04621 -0.02338 C 0.04882 -0.03634 0.05533 -0.05347 0.06105 -0.06365 C 0.06301 -0.06713 0.06392 -0.06643 0.06626 -0.06828 C 0.0755 -0.07592 0.08279 -0.07893 0.09334 -0.08055 C 0.10284 -0.08426 0.10375 -0.08518 0.11859 -0.08055 C 0.12185 -0.07963 0.12731 -0.07291 0.12731 -0.07291 C 0.13161 -0.06458 0.12588 -0.07453 0.13174 -0.06828 C 0.13382 -0.06597 0.13538 -0.06203 0.13773 -0.06041 C 0.13916 -0.05949 0.14072 -0.05879 0.14215 -0.0574 C 0.15087 -0.04907 0.1579 -0.0331 0.16741 -0.02801 C 0.18068 -0.00439 0.19943 -0.00162 0.21713 0.00301 C 0.22846 0.00255 0.25371 0.00324 0.26946 -3.7037E-6 C 0.27298 -0.00069 0.27636 -0.00208 0.27988 -0.00301 C 0.28391 -0.00393 0.29211 -0.00625 0.29211 -0.00625 C 0.30318 -0.00578 0.31424 -0.00764 0.32518 -0.00463 C 0.32739 -0.00393 0.32309 0.00371 0.32088 0.00463 C 0.31047 0.00348 0.29966 0.00486 0.28951 -3.7037E-6 C 0.28092 -0.00416 0.27311 -0.01111 0.26426 -0.01389 C 0.25085 -0.02615 0.23288 -0.0324 0.21804 -0.03564 C 0.19305 -0.0412 0.16832 -0.04953 0.14306 -0.05277 C 0.06795 -0.08981 -0.01276 -0.05856 -0.0906 -0.05902 C -0.0932 -0.05949 -0.09594 -0.05949 -0.09854 -0.06041 C -0.1001 -0.06088 -0.10127 -0.06319 -0.10284 -0.06365 C -0.10804 -0.06527 -0.11859 -0.06666 -0.11859 -0.06666 C -0.12666 -0.07037 -0.11689 -0.0662 -0.1316 -0.06967 C -0.14644 -0.07314 -0.16115 -0.07824 -0.17612 -0.08055 C -0.18472 -0.08703 -0.19552 -0.0868 -0.20489 -0.08842 C -0.2295 -0.09768 -0.24199 -0.07777 -0.26412 -0.07453 C -0.27297 -0.0662 -0.28261 -0.06481 -0.29211 -0.06041 C -0.29497 -0.05717 -0.29784 -0.05532 -0.30083 -0.05277 C -0.30357 -0.04791 -0.30578 -0.04421 -0.30955 -0.04189 C -0.31294 -0.03564 -0.31658 -0.03171 -0.32088 -0.02801 C -0.32504 -0.0199 -0.33259 -0.01782 -0.33741 -0.00926 C -0.33676 -0.00301 -0.33702 0.00348 -0.33559 0.00926 C -0.33507 0.01111 -0.33337 0.01065 -0.3322 0.01088 C -0.32322 0.01343 -0.31411 0.01551 -0.30513 0.01713 C -0.27154 0.01644 -0.24902 0.01922 -0.21973 0.01088 C -0.21648 0.00996 -0.20698 0.00579 -0.20567 0.00463 C -0.19877 -0.00162 -0.1924 -0.00949 -0.18563 -0.01551 C -0.18211 -0.01851 -0.17821 -0.02037 -0.17521 -0.02476 C -0.17352 -0.02731 -0.17196 -0.03055 -0.17001 -0.03264 C -0.15894 -0.04467 -0.14749 -0.05185 -0.13681 -0.06504 C -0.12327 -0.08194 -0.11247 -0.10694 -0.09594 -0.11481 C -0.08839 -0.11365 -0.08071 -0.11412 -0.07316 -0.11157 C -0.06925 -0.11018 -0.0578 -0.09953 -0.05402 -0.09606 C -0.04374 -0.0868 -0.03319 -0.07662 -0.02356 -0.06504 C -0.01991 -0.06064 -0.0138 -0.0581 -0.00963 -0.05439 C -0.00078 -0.04652 0.00859 -0.03564 0.01836 -0.03264 C 0.02005 -0.03101 0.02174 -0.02916 0.02356 -0.02801 C 0.02526 -0.02708 0.02695 -0.02754 0.02877 -0.02639 C 0.04322 -0.01643 0.025 -0.02176 0.04452 -0.01851 C 0.05012 -0.01342 0.05494 -0.01273 0.06105 -0.01088 C 0.07043 -0.00254 0.08123 0.00232 0.09151 0.00625 C 0.09815 0.01505 0.10687 0.01806 0.11429 0.02477 C 0.11651 0.02662 0.11885 0.02778 0.12119 0.0294 C 0.12289 0.03056 0.1264 0.03264 0.1264 0.03264 C 0.13629 0.04954 0.12419 0.03079 0.13343 0.04028 C 0.14137 0.04838 0.12979 0.0426 0.14033 0.04653 C 0.14541 0.05209 0.15192 0.05162 0.15777 0.05278 C 0.16532 0.05232 0.173 0.05324 0.18055 0.05116 C 0.18277 0.05047 0.19318 0.03774 0.19617 0.03565 C 0.19917 0.03079 0.20359 0.02963 0.2075 0.02778 C 0.22039 0.02153 0.23353 0.01852 0.24681 0.01551 C 0.26074 0.0088 0.29836 0.00811 0.30956 0.00764 C 0.31281 0.00579 0.3158 0.00417 0.31919 0.00301 C 0.32375 -0.00231 0.32505 -0.00324 0.32778 -0.01088 C 0.28248 -0.0125 0.24642 -0.01666 0.2032 -0.02176 C 0.0289 -0.06782 -0.151 -0.06898 -0.32257 -0.01551 C -0.32452 -0.01389 -0.327 -0.01342 -0.32869 -0.01088 C -0.32947 -0.00972 -0.3296 -0.0074 -0.33038 -0.00625 C -0.33142 -0.00463 -0.33272 -0.00416 -0.3339 -0.00301 C -0.32023 0.00649 -0.30513 0.00139 -0.2912 -0.00463 C -0.28521 -0.00995 -0.27935 -0.01481 -0.27284 -0.01713 C -0.27115 -0.01875 -0.2692 -0.0199 -0.26764 -0.02176 C -0.2666 -0.02291 -0.26607 -0.02546 -0.26503 -0.02639 C -0.26282 -0.02847 -0.26035 -0.02916 -0.258 -0.03101 C -0.25618 -0.0324 -0.25449 -0.03379 -0.2528 -0.03564 C -0.24082 -0.04814 -0.22806 -0.05926 -0.2144 -0.06504 C -0.2127 -0.06666 -0.21101 -0.06875 -0.20919 -0.06967 C -0.2058 -0.07129 -0.19877 -0.07291 -0.19877 -0.07291 C -0.19357 -0.07847 -0.19096 -0.07916 -0.18485 -0.08055 C -0.17573 -0.08726 -0.16662 -0.09097 -0.15686 -0.09305 C -0.13746 -0.09143 -0.11898 -0.09328 -0.10114 -0.07916 C -0.08292 -0.06481 -0.06509 -0.04652 -0.0453 -0.04027 C -0.03957 -0.03518 -0.03515 -0.03402 -0.02877 -0.03264 C -0.02356 -0.02801 -0.01965 -0.02662 -0.01393 -0.02476 C 0.00404 -0.01111 -0.02018 -0.02847 -0.00091 -0.01851 C 0.00104 -0.01759 0.00261 -0.01527 0.00443 -0.01389 C 0.00664 -0.01226 0.00898 -0.01041 0.01133 -0.00926 C 0.01836 -0.00578 0.02656 -0.00486 0.03398 -0.00301 C 0.04088 -0.00115 0.03398 -0.00231 0.04192 0.00162 C 0.04517 0.00324 0.05767 0.0044 0.05845 0.00463 C 0.13057 0.04954 0.21127 0.00811 0.28769 0.00764 C 0.28912 0.00695 0.29446 0.00371 0.29641 0.00301 C 0.29823 0.00232 0.29992 0.00232 0.30175 0.00162 C 0.30292 0.00116 0.3063 -3.7037E-6 0.30513 -3.7037E-6 C 0.29732 -3.7037E-6 0.28951 0.00116 0.2817 0.00162 C 0.22611 0.03287 0.16194 0.02084 0.10557 -0.00625 C 0.09724 -0.01713 0.10792 -0.00416 0.09594 -0.01389 C 0.09516 -0.01458 0.09503 -0.01643 0.09425 -0.01713 C 0.09008 -0.02129 0.08566 -0.02291 0.0811 -0.02476 C 0.07602 -0.02939 0.07017 -0.03101 0.06457 -0.03402 C 0.05988 -0.04051 0.05428 -0.04236 0.04882 -0.04652 C 0.0401 -0.05301 0.03111 -0.05972 0.02187 -0.06365 C 0.01094 -0.06828 -0.00052 -0.06944 -0.01132 -0.07453 C -0.02616 -0.07407 -0.04087 -0.07384 -0.05571 -0.07291 C -0.06222 -0.07245 -0.07485 -0.06226 -0.08188 -0.05902 C -0.09333 -0.05393 -0.10427 -0.0493 -0.11598 -0.04652 C -0.12301 -0.04213 -0.13043 -0.04282 -0.13772 -0.04027 C -0.15478 -0.03426 -0.17183 -0.02824 -0.18914 -0.02639 C -0.19864 -0.02176 -0.20815 -0.02014 -0.21791 -0.01851 C -0.22585 -0.01597 -0.23223 -0.01342 -0.24056 -0.0125 C -0.25527 -0.00648 -0.24798 -0.00856 -0.26243 -0.00625 C -0.2843 0.00116 -0.30656 -0.0037 -0.32869 -0.00787 C -0.33155 -0.00601 -0.33259 -0.0037 -0.33481 -3.7037E-6 C -0.30968 0.01551 -0.30031 0.00255 -0.25892 0.00162 C -0.25163 0.00047 -0.24447 -0.00162 -0.23718 -0.00301 C -0.21687 -0.0118 -0.19513 -0.01527 -0.1743 -0.02014 C -0.1622 -0.02592 -0.14931 -0.02685 -0.13681 -0.02801 C -0.12119 -0.02963 -0.08982 -0.03264 -0.08982 -0.03264 C -0.07264 -0.03865 -0.05506 -0.04166 -0.03749 -0.04351 C 0.00221 -0.06967 0.06157 -0.05833 0.09685 -0.05902 C 0.1057 -0.06273 0.11469 -0.06481 0.1238 -0.06666 C 0.14671 -0.06574 0.16493 -0.06412 0.18654 -0.05902 C 0.19409 -0.05347 0.20203 -0.04953 0.2101 -0.04652 C 0.21323 -0.04537 0.21583 -0.04166 0.21882 -0.04027 C 0.22585 -0.0368 0.23288 -0.03264 0.23978 -0.02939 C 0.24863 -0.02523 0.25788 -0.02453 0.26686 -0.02338 C 0.27519 -0.02014 0.28261 -0.01828 0.2912 -0.01713 C 0.29966 -0.01319 0.29589 -0.01458 0.30253 -0.0125 C 0.30838 -0.00509 0.3011 -0.01319 0.31216 -0.00787 C 0.3132 -0.0074 0.31385 -0.00532 0.31476 -0.00463 C 0.3158 -0.0037 0.31711 -0.00347 0.31828 -0.00301 C 0.31997 -0.00092 0.32322 0.0044 0.32518 -0.00301 C 0.3257 -0.00463 0.32349 -0.00532 0.32257 -0.00625 C 0.32153 -0.0074 0.32036 -0.00856 0.31919 -0.00926 C 0.31489 -0.01226 0.30891 -0.01666 0.30435 -0.01851 C 0.30018 -0.02592 0.28652 -0.02963 0.28079 -0.03101 C 0.27714 -0.03518 0.26751 -0.04004 0.26334 -0.04189 C 0.26022 -0.04328 0.25371 -0.0449 0.25371 -0.0449 C 0.24564 -0.05231 0.2321 -0.05162 0.22325 -0.05277 C 0.14567 -0.08217 0.05311 -0.06458 -0.01822 -0.06504 C -0.02812 -0.06967 -0.03866 -0.06782 -0.04881 -0.07129 C -0.07433 -0.07083 -0.09997 -0.07176 -0.12549 -0.06967 C -0.12666 -0.06967 -0.12692 -0.06551 -0.12809 -0.06504 C -0.13356 -0.06342 -0.13915 -0.06412 -0.14475 -0.06365 C -0.15243 -0.05879 -0.16037 -0.05463 -0.16818 -0.05115 C -0.17248 -0.0493 -0.18133 -0.04652 -0.18133 -0.04652 C -0.1894 -0.03958 -0.19956 -0.0368 -0.20841 -0.03402 C -0.21387 -0.02777 -0.22025 -0.02916 -0.22663 -0.02801 C -0.24863 -0.02407 -0.26985 -0.01828 -0.29211 -0.01713 C -0.30461 -0.01365 -0.32127 -0.0118 -0.33298 -0.00463 C -0.28404 0.00949 -0.24655 0.00463 -0.19005 0.00625 C -0.03541 0.01991 0.13616 0.00811 0.27988 0.00764 C 0.28782 0.0051 0.29628 0.00232 0.30435 0.00162 C 0.32127 -3.7037E-6 0.33507 -3.7037E-6 0.32518 -3.7037E-6 " pathEditMode="relative" ptsTypes="fffffffffffffffffffffffffffffffffffffffffffffffffffffffffffffffffffffffffffffffffffffffffffffffffffffffffffffffffffffffffffffffffffffffffffffffffffffffffffffffffffffffffffffffffffffffffffffffffffffffffffffffffffA">
                                      <p:cBhvr>
                                        <p:cTn id="29" dur="6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22104E-6 -3.33333E-6 C -0.05168 0.0007 -0.10284 0.00116 -0.15439 0.00463 C -0.16689 0.00648 -0.17938 0.00741 -0.19188 0.00926 C -0.33481 0.00764 -0.54309 0.03588 -0.6609 0.00463 C -0.65725 -0.01389 -0.6346 -0.01227 -0.62601 -0.01551 C -0.4193 -0.01342 -0.22364 -0.00578 -0.01745 -0.00463 C -0.01159 -0.00277 -0.00508 -0.00416 1.22104E-6 0.00162 C 0.00091 0.00834 0.00169 0.00973 -0.00091 0.01713 C -0.00196 0.01991 -0.00469 0.02037 -0.00612 0.02176 C -0.01536 0.02986 -0.02357 0.03125 -0.03411 0.03264 C -0.04257 0.03797 -0.05494 0.03658 -0.06288 0.03727 C -0.07095 0.04653 -0.06366 0.03936 -0.08462 0.0419 C -0.0962 0.04329 -0.10688 0.04699 -0.11859 0.04815 C -0.12653 0.05023 -0.13408 0.05394 -0.14215 0.05579 C -0.1471 0.05695 -0.15699 0.05903 -0.15699 0.05903 C -0.16129 0.06135 -0.16559 0.06227 -0.17001 0.06366 C -0.17444 0.06505 -0.17873 0.06829 -0.18316 0.06991 C -0.19045 0.07616 -0.19592 0.07593 -0.20412 0.07755 C -0.23809 0.0838 -0.24851 0.08125 -0.29914 0.08218 C -0.32245 0.08843 -0.3352 0.08403 -0.36449 0.08218 C -0.37009 0.07732 -0.3736 0.07477 -0.37933 0.0713 C -0.38259 0.06551 -0.38428 0.06551 -0.38883 0.06366 C -0.39118 0.05949 -0.393 0.05996 -0.39586 0.05741 C -0.39925 0.0544 -0.40159 0.05139 -0.4055 0.04977 C -0.40966 0.0419 -0.41513 0.03959 -0.42034 0.03426 C -0.4245 0.0301 -0.42789 0.02454 -0.43244 0.02176 C -0.43674 0.01459 -0.4426 0.0125 -0.44728 0.00625 C -0.4603 -0.01134 -0.47566 -0.02453 -0.48998 -0.03865 C -0.49974 -0.04838 -0.50899 -0.06296 -0.51966 -0.06967 C -0.52239 -0.07453 -0.52643 -0.07477 -0.53007 -0.07754 C -0.57329 -0.07546 -0.55116 -0.07939 -0.57199 -0.06967 C -0.57811 -0.0625 -0.57004 -0.07129 -0.5798 -0.06342 C -0.58657 -0.05787 -0.59269 -0.05046 -0.59985 -0.04652 C -0.60401 -0.03912 -0.61495 -0.03449 -0.62081 -0.03102 C -0.62679 -0.02754 -0.63213 -0.02129 -0.63825 -0.01852 C -0.6432 -0.01273 -0.64931 -0.0081 -0.65478 -0.00463 C -0.65699 -0.00069 -0.65817 0.00255 -0.65921 0.00787 C -0.65452 0.01968 -0.63239 0.01783 -0.62432 0.01875 C -0.60805 0.01806 -0.59074 0.0257 -0.5755 0.01551 C -0.56236 0.00672 -0.55038 -0.00717 -0.53619 -0.01088 C -0.52942 -0.01689 -0.53658 -0.01111 -0.52669 -0.01689 C -0.51445 -0.02407 -0.53112 -0.01551 -0.51706 -0.02477 C -0.50625 -0.03194 -0.49454 -0.03727 -0.48308 -0.04027 C -0.47267 -0.04814 -0.4603 -0.04768 -0.44911 -0.05115 C -0.42672 -0.05 -0.40498 -0.05463 -0.38363 -0.0449 C -0.37855 -0.03912 -0.37191 -0.03958 -0.36618 -0.03564 C -0.36072 -0.03171 -0.35746 -0.02453 -0.35226 -0.02014 C -0.34627 -0.00856 -0.33598 -0.00347 -0.32804 0.00162 C -0.30995 0.0007 -0.29732 -0.00023 -0.28079 -0.00463 C -0.27454 -0.00856 -0.26803 -0.01157 -0.26165 -0.01389 C -0.25632 -0.01852 -0.2541 -0.01875 -0.2476 -0.02014 C -0.24109 -0.02592 -0.2338 -0.02916 -0.22677 -0.0324 C -0.22442 -0.03356 -0.22208 -0.03449 -0.21974 -0.03564 C -0.21713 -0.0368 -0.21193 -0.03865 -0.21193 -0.03865 C -0.20724 -0.04352 -0.20295 -0.04398 -0.198 -0.04791 C -0.1924 -0.05231 -0.18798 -0.06365 -0.18225 -0.06666 C -0.17457 -0.07083 -0.16754 -0.0743 -0.1596 -0.07592 C -0.14944 -0.07546 -0.13929 -0.07523 -0.12914 -0.0743 C -0.12172 -0.07361 -0.11378 -0.0662 -0.10636 -0.06342 C -0.09829 -0.05625 -0.10922 -0.06504 -0.09594 -0.05879 C -0.09386 -0.05787 -0.09191 -0.05532 -0.08982 -0.05416 C -0.08839 -0.05347 -0.08696 -0.05324 -0.08553 -0.05277 C -0.08058 -0.04838 -0.07694 -0.04699 -0.0716 -0.0449 C -0.06613 -0.04027 -0.05923 -0.03379 -0.05324 -0.03102 C -0.05038 -0.02963 -0.04452 -0.02777 -0.04452 -0.02777 C -0.03958 -0.02222 -0.02539 -0.01713 -0.01927 -0.01551 C -0.01224 -0.01134 -0.00612 -0.01018 -0.00196 0.00162 C -0.01159 0.00741 -0.0069 0.00556 -0.01575 0.00787 C -0.11286 0.00672 -0.11482 0.01389 -0.16923 0.00324 C -0.1773 -0.00023 -0.18433 -0.00162 -0.19266 -0.00301 C -0.20216 -0.01134 -0.21362 -0.00995 -0.22416 -0.01227 C -0.23562 -0.01852 -0.22494 -0.01365 -0.24239 -0.01689 C -0.24356 -0.01713 -0.24473 -0.01805 -0.2459 -0.01852 C -0.25085 -0.02014 -0.2558 -0.02245 -0.26074 -0.02314 C -0.27155 -0.02477 -0.28222 -0.02639 -0.29303 -0.02777 C -0.30305 -0.0324 -0.31346 -0.03472 -0.32362 -0.03727 C -0.32804 -0.03842 -0.33663 -0.04027 -0.33663 -0.04027 C -0.34744 -0.04699 -0.35929 -0.04606 -0.37061 -0.04791 C -0.38181 -0.05324 -0.39313 -0.05115 -0.40459 -0.05416 C -0.44559 -0.0537 -0.48647 -0.0537 -0.52747 -0.05277 C -0.53723 -0.05254 -0.52929 -0.05208 -0.53541 -0.04791 C -0.54609 -0.04074 -0.5591 -0.04027 -0.5703 -0.03865 C -0.57811 -0.0331 -0.58722 -0.0324 -0.59555 -0.03102 C -0.60649 -0.0243 -0.6238 -0.02222 -0.63565 -0.02014 C -0.64632 -0.0162 -0.64137 -0.01759 -0.65049 -0.01551 C -0.65465 -0.01365 -0.65621 -0.01296 -0.65921 -0.00764 C -0.65895 -0.00254 -0.6596 0.00324 -0.6583 0.00787 C -0.65738 0.01111 -0.65309 0.01389 -0.65309 0.01389 C -0.62953 0.0132 -0.60714 0.01528 -0.58423 0.00787 C -0.57785 0.00232 -0.57186 0.00186 -0.56496 -3.33333E-6 C -0.56262 -0.00162 -0.5604 -0.0037 -0.55806 -0.00463 C -0.55351 -0.00625 -0.54413 -0.00764 -0.54413 -0.00764 C -0.53385 -0.01319 -0.52304 -0.01319 -0.51276 -0.01852 C -0.49948 -0.02523 -0.48634 -0.03588 -0.47254 -0.03865 C -0.46329 -0.04583 -0.45301 -0.05139 -0.44299 -0.05416 C -0.43531 -0.05902 -0.42945 -0.06064 -0.42112 -0.06203 C -0.41943 -0.06365 -0.41786 -0.06597 -0.41591 -0.06666 C -0.41083 -0.06852 -0.40029 -0.06967 -0.40029 -0.06967 C -0.39157 -0.075 -0.38233 -0.07453 -0.37321 -0.07592 C -0.36631 -0.08032 -0.35863 -0.08055 -0.35134 -0.08217 C -0.33624 -0.08102 -0.32127 -0.08032 -0.30617 -0.07893 C -0.28912 -0.07731 -0.27103 -0.06805 -0.25462 -0.06041 C -0.24512 -0.05023 -0.25593 -0.06064 -0.24499 -0.05416 C -0.23965 -0.05092 -0.23497 -0.04421 -0.22937 -0.04189 C -0.2144 -0.02801 -0.20073 -0.01088 -0.18407 -0.00463 C -0.17366 0.0044 -0.16142 0.00602 -0.14996 0.00787 C -0.11872 0.02454 -0.08162 -0.00139 -0.04973 -0.00764 C -0.03424 -0.01736 -0.0168 -0.01064 -0.00091 -0.00463 C 0.00143 0.00695 -0.003 0.00834 -0.00873 0.00926 C -0.01315 0.00996 -0.01745 0.01019 -0.02187 0.01088 C -0.02461 0.01135 -0.02708 0.01204 -0.02968 0.0125 C -0.23861 0.00857 -0.44767 0.01273 -0.6566 0.00463 C -0.65009 -0.00648 -0.64697 -0.00602 -0.63825 -0.00764 C -0.59972 -0.00694 -0.56756 -0.00463 -0.53099 0.00162 C -0.50065 0.01412 -0.47163 0.01297 -0.44038 0.01389 C -0.42203 0.01574 -0.40446 0.01852 -0.38623 0.02014 C -0.38519 0.01991 -0.37816 0.01991 -0.37582 0.01713 C -0.37334 0.01436 -0.37191 0.01227 -0.36879 0.01088 C -0.35447 0.00463 -0.34002 0.00162 -0.32531 0.00162 " pathEditMode="relative" ptsTypes="ffffffffffffffffffffffffffffffffffffffffffffffffffffffffffffffffffffffffffffffffffffffffffffffffffffffffffffffffffffffA">
                                      <p:cBhvr>
                                        <p:cTn id="31" dur="6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5010" fill="hold"/>
                                        <p:tgtEl>
                                          <p:spTgt spid="40"/>
                                        </p:tgtEl>
                                      </p:cBhvr>
                                    </p:cmd>
                                  </p:childTnLst>
                                </p:cTn>
                              </p:par>
                            </p:childTnLst>
                          </p:cTn>
                        </p:par>
                        <p:par>
                          <p:cTn id="34" fill="hold">
                            <p:stCondLst>
                              <p:cond delay="6000"/>
                            </p:stCondLst>
                            <p:childTnLst>
                              <p:par>
                                <p:cTn id="35" presetID="1" presetClass="mediacall" presetSubtype="0" fill="hold" nodeType="afterEffect">
                                  <p:stCondLst>
                                    <p:cond delay="0"/>
                                  </p:stCondLst>
                                  <p:childTnLst>
                                    <p:cmd type="call" cmd="playFrom(0.0)">
                                      <p:cBhvr>
                                        <p:cTn id="36" dur="25051" fill="hold"/>
                                        <p:tgtEl>
                                          <p:spTgt spid="55"/>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40"/>
                </p:tgtEl>
              </p:cMediaNode>
            </p:audio>
            <p:audio>
              <p:cMediaNode>
                <p:cTn id="48" fill="hold" display="0">
                  <p:stCondLst>
                    <p:cond delay="indefinite"/>
                  </p:stCondLst>
                  <p:endCondLst>
                    <p:cond evt="onStopAudio" delay="0">
                      <p:tgtEl>
                        <p:sldTgt/>
                      </p:tgtEl>
                    </p:cond>
                  </p:endCondLst>
                </p:cTn>
                <p:tgtEl>
                  <p:spTgt spid="5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50" descr="Image result for bulbasau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5992" y="2417549"/>
            <a:ext cx="2354084" cy="2354084"/>
          </a:xfrm>
          <a:prstGeom prst="rect">
            <a:avLst/>
          </a:prstGeom>
          <a:noFill/>
          <a:extLst>
            <a:ext uri="{909E8E84-426E-40DD-AFC4-6F175D3DCCD1}">
              <a14:hiddenFill xmlns:a14="http://schemas.microsoft.com/office/drawing/2010/main">
                <a:solidFill>
                  <a:srgbClr val="FFFFFF"/>
                </a:solidFill>
              </a14:hiddenFill>
            </a:ext>
          </a:extLst>
        </p:spPr>
      </p:pic>
      <p:sp>
        <p:nvSpPr>
          <p:cNvPr id="77" name="모서리가 둥근 직사각형 76"/>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78" name="모서리가 둥근 직사각형 77"/>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79" name="모서리가 둥근 직사각형 78"/>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3122" name="Picture 50" descr="Image result for bulbasau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1283" y="2417549"/>
            <a:ext cx="2354084" cy="235408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그룹 2"/>
          <p:cNvGrpSpPr/>
          <p:nvPr/>
        </p:nvGrpSpPr>
        <p:grpSpPr>
          <a:xfrm>
            <a:off x="5061809" y="2594761"/>
            <a:ext cx="2083558" cy="2214983"/>
            <a:chOff x="5061809" y="2594761"/>
            <a:chExt cx="2083558" cy="2214983"/>
          </a:xfrm>
        </p:grpSpPr>
        <p:sp>
          <p:nvSpPr>
            <p:cNvPr id="76" name="타원 75"/>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3"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947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94761"/>
            <a:ext cx="2083558" cy="2214983"/>
            <a:chOff x="9039441" y="2594761"/>
            <a:chExt cx="2083558" cy="2214983"/>
          </a:xfrm>
        </p:grpSpPr>
        <p:sp>
          <p:nvSpPr>
            <p:cNvPr id="80" name="타원 79"/>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4"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947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 name="그룹 1"/>
          <p:cNvGrpSpPr/>
          <p:nvPr/>
        </p:nvGrpSpPr>
        <p:grpSpPr>
          <a:xfrm>
            <a:off x="1032681" y="2594761"/>
            <a:ext cx="2083558" cy="2214983"/>
            <a:chOff x="1032681" y="2594761"/>
            <a:chExt cx="2083558" cy="2214983"/>
          </a:xfrm>
        </p:grpSpPr>
        <p:sp>
          <p:nvSpPr>
            <p:cNvPr id="81" name="타원 80"/>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2"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947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30.8596"/>
                </p14:media>
              </p:ext>
            </p:extLst>
          </p:nvPr>
        </p:nvPicPr>
        <p:blipFill>
          <a:blip r:embed="rId11"/>
          <a:stretch>
            <a:fillRect/>
          </a:stretch>
        </p:blipFill>
        <p:spPr>
          <a:xfrm>
            <a:off x="5387074" y="-1113587"/>
            <a:ext cx="609600" cy="609600"/>
          </a:xfrm>
          <a:prstGeom prst="rect">
            <a:avLst/>
          </a:prstGeom>
        </p:spPr>
      </p:pic>
      <p:sp>
        <p:nvSpPr>
          <p:cNvPr id="27" name="TextBox 26">
            <a:extLst>
              <a:ext uri="{FF2B5EF4-FFF2-40B4-BE49-F238E27FC236}">
                <a16:creationId xmlns:a16="http://schemas.microsoft.com/office/drawing/2014/main" id="{2987D62E-736E-1E46-820A-90B433DC7A9E}"/>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r</a:t>
            </a:r>
          </a:p>
        </p:txBody>
      </p:sp>
      <p:sp>
        <p:nvSpPr>
          <p:cNvPr id="28" name="TextBox 27">
            <a:extLst>
              <a:ext uri="{FF2B5EF4-FFF2-40B4-BE49-F238E27FC236}">
                <a16:creationId xmlns:a16="http://schemas.microsoft.com/office/drawing/2014/main" id="{878AF816-3DDF-F54D-8CA6-7FE1A6429E25}"/>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x</a:t>
            </a:r>
          </a:p>
        </p:txBody>
      </p:sp>
      <p:sp>
        <p:nvSpPr>
          <p:cNvPr id="29" name="TextBox 28">
            <a:extLst>
              <a:ext uri="{FF2B5EF4-FFF2-40B4-BE49-F238E27FC236}">
                <a16:creationId xmlns:a16="http://schemas.microsoft.com/office/drawing/2014/main" id="{C074ECE4-8F9D-2D41-A924-4137B353C788}"/>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V</a:t>
            </a:r>
          </a:p>
        </p:txBody>
      </p:sp>
      <p:grpSp>
        <p:nvGrpSpPr>
          <p:cNvPr id="30" name="그룹 11">
            <a:extLst>
              <a:ext uri="{FF2B5EF4-FFF2-40B4-BE49-F238E27FC236}">
                <a16:creationId xmlns:a16="http://schemas.microsoft.com/office/drawing/2014/main" id="{E07B6074-3DAF-1B4F-97EC-849F61C29E5F}"/>
              </a:ext>
            </a:extLst>
          </p:cNvPr>
          <p:cNvGrpSpPr/>
          <p:nvPr/>
        </p:nvGrpSpPr>
        <p:grpSpPr>
          <a:xfrm>
            <a:off x="2312679" y="296950"/>
            <a:ext cx="7578738" cy="1314609"/>
            <a:chOff x="2312679" y="296950"/>
            <a:chExt cx="7578738" cy="1314609"/>
          </a:xfrm>
        </p:grpSpPr>
        <p:sp>
          <p:nvSpPr>
            <p:cNvPr id="31" name="모서리가 둥근 직사각형 12">
              <a:extLst>
                <a:ext uri="{FF2B5EF4-FFF2-40B4-BE49-F238E27FC236}">
                  <a16:creationId xmlns:a16="http://schemas.microsoft.com/office/drawing/2014/main" id="{341009AB-ECDA-5A4C-BD17-DE53FFEB2E5D}"/>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2" name="Picture 46" descr="Image result for pokeball icon">
              <a:extLst>
                <a:ext uri="{FF2B5EF4-FFF2-40B4-BE49-F238E27FC236}">
                  <a16:creationId xmlns:a16="http://schemas.microsoft.com/office/drawing/2014/main" id="{E709EBC4-9B86-EC41-8917-118E950B9222}"/>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6" descr="Image result for pokeball icon">
              <a:extLst>
                <a:ext uri="{FF2B5EF4-FFF2-40B4-BE49-F238E27FC236}">
                  <a16:creationId xmlns:a16="http://schemas.microsoft.com/office/drawing/2014/main" id="{13DC6D77-7F57-C34F-BD01-08F4F232F57E}"/>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6" descr="Image result for pokeball icon">
              <a:extLst>
                <a:ext uri="{FF2B5EF4-FFF2-40B4-BE49-F238E27FC236}">
                  <a16:creationId xmlns:a16="http://schemas.microsoft.com/office/drawing/2014/main" id="{11970130-5490-9144-9D14-B765E5AE62C8}"/>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6" descr="Image result for pokeball icon">
              <a:extLst>
                <a:ext uri="{FF2B5EF4-FFF2-40B4-BE49-F238E27FC236}">
                  <a16:creationId xmlns:a16="http://schemas.microsoft.com/office/drawing/2014/main" id="{6C3B7D0F-BB60-FB40-A1FF-877F8A40904D}"/>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Tutorial Stage - Pokemon Shuffle Music.wav" descr="Tutorial Stage - Pokemon Shuffle Music.wav">
            <a:hlinkClick r:id="" action="ppaction://media"/>
            <a:extLst>
              <a:ext uri="{FF2B5EF4-FFF2-40B4-BE49-F238E27FC236}">
                <a16:creationId xmlns:a16="http://schemas.microsoft.com/office/drawing/2014/main" id="{4095EE26-4D2B-B848-B14E-B45AF5760493}"/>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40721700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3122"/>
                                        </p:tgtEl>
                                        <p:attrNameLst>
                                          <p:attrName>ppt_w</p:attrName>
                                        </p:attrNameLst>
                                      </p:cBhvr>
                                      <p:tavLst>
                                        <p:tav tm="0">
                                          <p:val>
                                            <p:strVal val="ppt_w"/>
                                          </p:val>
                                        </p:tav>
                                        <p:tav tm="100000">
                                          <p:val>
                                            <p:fltVal val="0"/>
                                          </p:val>
                                        </p:tav>
                                      </p:tavLst>
                                    </p:anim>
                                    <p:anim calcmode="lin" valueType="num">
                                      <p:cBhvr>
                                        <p:cTn id="21" dur="500"/>
                                        <p:tgtEl>
                                          <p:spTgt spid="3122"/>
                                        </p:tgtEl>
                                        <p:attrNameLst>
                                          <p:attrName>ppt_h</p:attrName>
                                        </p:attrNameLst>
                                      </p:cBhvr>
                                      <p:tavLst>
                                        <p:tav tm="0">
                                          <p:val>
                                            <p:strVal val="ppt_h"/>
                                          </p:val>
                                        </p:tav>
                                        <p:tav tm="100000">
                                          <p:val>
                                            <p:fltVal val="0"/>
                                          </p:val>
                                        </p:tav>
                                      </p:tavLst>
                                    </p:anim>
                                    <p:animEffect transition="out" filter="fade">
                                      <p:cBhvr>
                                        <p:cTn id="22" dur="500"/>
                                        <p:tgtEl>
                                          <p:spTgt spid="3122"/>
                                        </p:tgtEl>
                                      </p:cBhvr>
                                    </p:animEffect>
                                    <p:set>
                                      <p:cBhvr>
                                        <p:cTn id="23" dur="1" fill="hold">
                                          <p:stCondLst>
                                            <p:cond delay="499"/>
                                          </p:stCondLst>
                                        </p:cTn>
                                        <p:tgtEl>
                                          <p:spTgt spid="312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1.11111E-6 C 0.03501 -0.0162 0.07237 0.00371 0.10817 -0.00463 C 0.11755 -0.00902 0.12731 -0.01064 0.13694 -0.0125 C 0.2006 -0.01203 0.26412 -0.01203 0.32765 -0.01088 C 0.33064 -0.01088 0.33793 -0.00092 0.33988 0.00162 C 0.34457 0.00718 0.35043 0.00625 0.35563 0.00764 C 0.44155 0.00718 0.5272 0.00764 0.61299 0.00625 C 0.61885 0.00625 0.63512 0.00024 0.64072 -0.00162 C 0.64553 -0.00324 0.65478 -0.00625 0.65478 -0.00625 C 0.65022 -0.00787 0.64631 -0.00949 0.64254 -0.01389 C 0.60414 -0.01319 0.56561 -0.01643 0.52746 -0.01088 C 0.5207 -0.00995 0.51341 -0.00578 0.50651 -0.00463 C 0.49518 -0.00046 0.48399 0.00324 0.47253 0.00625 C 0.46459 0.01042 0.45704 0.01412 0.44897 0.01713 C 0.44311 0.02385 0.43504 0.02176 0.42814 0.02315 C 0.41486 0.0294 0.40002 0.03195 0.38623 0.03403 C 0.36253 0.03357 0.33923 0.03403 0.31567 0.03264 C 0.31255 0.03241 0.30461 0.02686 0.30161 0.02639 C 0.28026 0.0176 0.25813 0.01574 0.23626 0.01389 C 0.22728 0.01111 0.21817 0.01111 0.20919 0.00926 C 0.19292 0.00139 0.17625 -0.00231 0.15959 -0.00625 C -0.0112 -0.00439 0.06391 -0.0287 0.01315 -0.00162 C 0.00976 0.0044 0.00664 0.00348 0.00169 0.00463 C -0.0082 1.11111E-6 0.00833 -0.00555 0.01041 -0.00625 C 0.01289 -0.00717 0.01497 -0.01018 0.01744 -0.01088 C 0.03189 -0.01527 0.04842 -0.0162 0.06274 -0.01713 C 0.08318 -0.02361 0.10414 -0.02245 0.1247 -0.02476 C 0.1333 -0.03009 0.14631 -0.03009 0.15517 -0.03101 C 0.17847 -0.0456 0.2075 -0.0324 0.23275 -0.02939 C 0.26699 -0.01759 0.30435 -0.02014 0.33832 -0.01851 C 0.35446 -0.01666 0.37008 -0.01111 0.38623 -0.00926 C 0.42801 0.00672 0.49141 -0.00347 0.52057 -0.00301 C 0.55923 0.01389 0.6139 -0.00185 0.65569 -0.00301 C 0.64775 -0.0118 0.63525 -0.0125 0.62601 -0.01389 C 0.48737 -0.01342 0.34874 -0.01342 0.2101 -0.0125 C 0.19552 -0.0125 0.17951 -0.00416 0.1648 -0.00301 C 0.15751 -0.00162 0.15308 0.00186 0.14566 0.00301 C -0.0043 0.00162 -0.04478 0.00417 0.02096 -0.00463 C 0.03163 -0.00856 0.04243 -0.00972 0.05324 -0.0125 C 0.06665 -0.01157 0.07511 -0.01389 0.0863 -0.00787 C 0.09724 0.00579 0.13278 0.00139 0.13694 0.00162 C 0.14358 0.00278 0.1497 0.00417 0.15608 0.00764 C 0.1592 0.01158 0.16298 0.01482 0.16649 0.01713 C 0.20489 0.01621 0.22767 0.01621 0.26074 0.01088 C 0.26646 0.00811 0.27219 0.00718 0.27818 0.00625 C 0.28677 -0.01713 0.31606 -0.0074 0.32517 -0.00787 C 0.37529 -0.00694 0.38805 -0.01088 0.4228 -0.00162 C 0.42827 0.00162 0.43309 0.00625 0.43856 0.00926 C 0.44767 0.01412 0.45691 0.01459 0.46641 0.01551 C 0.47201 0.01899 0.478 0.01829 0.48386 0.02014 C 0.48737 0.0213 0.49089 0.02338 0.4944 0.02477 C 0.51718 0.02385 0.53371 0.02338 0.55454 0.02014 C 0.57016 0.01528 0.58578 0.01297 0.60153 0.01088 C 0.61468 0.00602 0.62783 -0.00185 0.64072 -0.00787 C 0.65621 -0.00578 0.65569 -0.00625 0.65569 -0.00463 C 0.65569 -0.00301 0.65399 -0.00301 0.65295 -0.00301 C 0.62536 -0.00208 0.59776 -0.00208 0.57016 -0.00162 C 0.54243 0.00047 0.51497 0.00324 0.48737 0.00463 C 0.475 0.01274 0.46121 0.01181 0.44819 0.01227 C 0.40575 0.01366 0.36331 0.01436 0.32075 0.01551 C 0.21739 0.01505 0.1139 0.01551 0.01041 0.01389 C 0.00664 0.01389 -0.00287 0.00301 0.00091 0.00301 C 0.02903 0.00255 0.05727 0.00417 0.08539 0.00463 C 0.16675 0.01297 0.24837 0.00301 0.3296 0.00301 " pathEditMode="relative" ptsTypes="fffffffffffffffffffffffffffffffffffffffffffffffffffffffffffffffA">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3.48867E-7 1.48148E-6 C -0.46225 -0.00185 -0.42528 -0.01551 -0.30409 0.00324 C -0.09516 0.00278 0.1156 0.04561 0.32283 -0.00139 C 0.32374 -0.00254 0.32635 -0.00463 0.32544 -0.00463 C 0.31997 -0.00463 0.30448 0.00324 0.29927 0.00463 C 0.28703 0.00764 0.2748 0.00973 0.26256 0.0125 C -0.21075 0.01111 -0.12562 0.0382 -0.33025 0.00625 C -0.33364 -0.01064 -0.30916 -0.00879 -0.30578 -0.00926 C -0.10622 -0.00879 0.09945 -0.09236 0.29315 -0.00625 C 0.29992 -0.00324 0.30448 0.00023 0.31138 0.00162 C 0.31268 0.00209 0.31372 0.00301 0.31489 0.00324 C 0.31541 0.00348 0.32765 0.00903 0.32088 1.48148E-6 C 0.31789 -0.00439 0.30877 -0.00555 0.30526 -0.00625 C 0.17157 -0.00231 0.03749 -0.01203 -0.09581 0.00926 C -0.12093 0.01852 -0.15348 0.01598 -0.17587 0.01713 C -0.2334 0.01644 -0.28027 0.02709 -0.33194 0.00162 C -0.35264 -0.00856 -0.28912 0.00371 -0.26764 0.00463 C -0.07576 0.00417 0.11612 0.00417 0.30799 0.00324 C 0.33728 0.00301 0.31724 -0.00926 0.30708 -0.01389 C 0.12822 -0.01342 -0.05233 -0.05439 -0.22911 -0.00764 C -0.24291 -0.00023 -0.26139 0.00186 -0.27545 0.00324 C -0.29198 0.00764 -0.35394 0.01574 -0.33116 0.00162 C -0.10088 0.00278 -0.11651 -0.00208 0.00456 0.00926 C 0.02617 0.01922 0.01289 0.01366 0.06561 0.01389 C 0.14853 0.01436 0.23184 0.01297 0.31489 0.0125 C 0.31854 0.00787 0.32296 0.00093 0.327 -0.00139 C 0.14501 -0.22801 -0.11247 -0.00139 -0.33025 -0.00139 " pathEditMode="relative" ptsTypes="ffffffffffffffffffffffffffA">
                                      <p:cBhvr>
                                        <p:cTn id="29" dur="5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22104E-6 1.48148E-6 C -0.02474 0.01551 -0.13447 0.00764 -0.14385 0.00787 C -0.30774 0.00672 -0.308 0.01574 -0.39847 0.00162 C -0.40667 -0.00393 -0.39977 1.48148E-6 -0.4124 -0.00301 C -0.42502 -0.00602 -0.43726 -0.01018 -0.44989 -0.01227 C -0.46199 -0.01666 -0.47501 -0.01944 -0.48738 -0.02176 C -0.49454 -0.02453 -0.50235 -0.02477 -0.50925 -0.02939 C -0.51849 -0.03541 -0.52825 -0.04027 -0.53801 -0.04328 C -0.54153 -0.04768 -0.55025 -0.04953 -0.55025 -0.04953 C -0.55481 -0.05509 -0.56053 -0.05439 -0.56587 -0.05578 C -0.58097 -0.05532 -0.59607 -0.05509 -0.61117 -0.05416 C -0.61378 -0.05393 -0.61768 -0.04814 -0.61911 -0.04652 C -0.62002 -0.04537 -0.62172 -0.04328 -0.62172 -0.04328 C -0.6238 -0.0375 -0.62627 -0.0331 -0.62953 -0.02939 C -0.63265 -0.02176 -0.63656 -0.01921 -0.64176 -0.01689 C -0.64567 -0.00995 -0.65192 -0.0074 -0.65738 -0.00625 C -0.66051 -0.00439 -0.66702 -0.00139 -0.66702 -0.00139 C -0.65114 0.00047 -0.63682 0.00996 -0.62081 0.0125 C -0.61299 0.01505 -0.60779 0.01621 -0.59907 0.01713 C -0.58175 0.02547 -0.56275 0.02801 -0.54491 0.0294 C -0.51055 0.04005 -0.54622 0.0294 -0.45171 0.03426 C -0.40068 0.03681 -0.35733 0.0382 -0.30175 0.03889 C -0.29198 0.04561 -0.30318 0.03889 -0.286 0.04352 C -0.27493 0.04653 -0.26413 0.0507 -0.25293 0.05278 C -0.23952 0.06042 -0.22494 0.06019 -0.21102 0.06204 C -0.2036 0.06667 -0.19631 0.06598 -0.18837 0.06667 C -0.16832 0.06574 -0.14827 0.06505 -0.12823 0.06366 C -0.11755 0.06297 -0.10727 0.05324 -0.09685 0.04977 C -0.09008 0.04352 -0.0824 0.04167 -0.07498 0.03889 C -0.07355 0.03843 -0.07069 0.03727 -0.07069 0.03727 C -0.06418 0.03172 -0.05598 0.03148 -0.04882 0.0294 C -0.04504 0.02824 -0.03749 0.02639 -0.03749 0.02639 C -0.03125 0.02199 -0.02474 0.01852 -0.01836 0.01551 C -0.01172 0.01227 -0.00573 0.00672 0.00078 0.00324 C -0.09074 -0.04051 -0.18824 -0.01111 -0.2817 0.00625 C -0.2942 0.01343 -0.30878 0.0176 -0.32179 0.02014 C -0.33221 0.02963 -0.34536 0.0294 -0.35668 0.03102 C -0.36475 0.03611 -0.37126 0.03611 -0.38011 0.03727 C -0.38402 0.04375 -0.39144 0.04236 -0.39678 0.04352 C -0.41031 0.04653 -0.42346 0.05162 -0.43687 0.05579 C -0.44351 0.06412 -0.4396 0.06042 -0.45509 0.06042 C -0.48295 0.06042 -0.51094 0.05949 -0.5388 0.05903 C -0.5496 0.05394 -0.55988 0.04584 -0.57108 0.04352 C -0.57225 0.04306 -0.57342 0.04283 -0.57459 0.0419 C -0.57616 0.04074 -0.57746 0.03843 -0.57902 0.03727 C -0.58332 0.03449 -0.58852 0.03357 -0.59295 0.03102 C -0.59763 0.02824 -0.60115 0.02408 -0.60597 0.02176 C -0.61156 0.01528 -0.60505 0.02199 -0.61299 0.01713 C -0.61963 0.0132 -0.62614 0.0088 -0.63304 0.00625 C -0.64111 -0.00069 -0.6484 0.00209 -0.65738 0.00324 C -0.66637 0.00672 -0.65608 0.00857 -0.654 0.00926 C -0.62718 0.0088 -0.6005 0.0088 -0.57368 0.00787 C -0.56093 0.00741 -0.54882 -0.00347 -0.53619 -0.00764 C -0.51445 -0.01481 -0.49193 -0.01736 -0.46993 -0.02314 C -0.30422 -0.02222 -0.29914 -0.02662 -0.20321 -0.01389 C -0.1898 -0.00717 -0.20321 -0.01296 -0.17873 -0.00926 C -0.17261 -0.00833 -0.16585 -0.00439 -0.1596 -0.00301 C -0.14736 0.00255 -0.13447 0.00232 -0.12211 0.00625 C -0.11143 0.00973 -0.10076 0.01343 -0.08982 0.01551 C -0.08266 0.01875 -0.06808 0.02176 -0.06808 0.02176 C -0.05494 0.0213 -0.04192 0.02107 -0.02877 0.02014 C -0.02383 0.01968 -0.0194 0.01297 -0.01484 0.01088 C -0.01198 0.00301 -0.00664 0.00301 -0.00183 1.48148E-6 C -0.17327 -0.07037 -0.40576 -0.00578 -0.53281 -0.00625 C -0.53945 -0.01203 -0.54726 -0.01134 -0.55455 -0.01227 C -0.55689 -0.01319 -0.55923 -0.01481 -0.56158 -0.01551 C -0.56678 -0.01689 -0.5772 -0.01852 -0.5772 -0.01852 C -0.58878 -0.02708 -0.60336 -0.02268 -0.6156 -0.02176 C -0.62081 -0.02014 -0.62354 -0.01574 -0.62862 -0.01389 C -0.63252 -0.0074 -0.62797 -0.01389 -0.63565 -0.00926 C -0.63669 -0.00856 -0.63721 -0.00694 -0.63825 -0.00625 C -0.64463 -0.00254 -0.65179 -0.00208 -0.6583 1.48148E-6 C -0.64502 0.00417 -0.63174 0.01042 -0.6182 0.01389 C -0.61013 0.01598 -0.59373 0.01875 -0.59373 0.01875 C -0.57954 0.025 -0.59464 0.01922 -0.5729 0.02338 C -0.56965 0.02408 -0.56639 0.02454 -0.56327 0.02639 C -0.56158 0.02732 -0.55988 0.02894 -0.55806 0.0294 C -0.55051 0.03148 -0.54296 0.03195 -0.53541 0.03426 C -0.5233 0.04236 -0.50729 0.04491 -0.49441 0.04653 C -0.48464 0.05255 -0.4741 0.05232 -0.46382 0.0544 C -0.45405 0.05834 -0.44533 0.05811 -0.43505 0.05903 C -0.36098 0.0875 -0.3149 0.06273 -0.21284 0.06204 C -0.20542 0.05857 -0.19761 0.05811 -0.19006 0.05579 C -0.18069 0.05278 -0.17157 0.04653 -0.1622 0.04352 C -0.15309 0.03519 -0.14476 0.03449 -0.13434 0.03264 C -0.12536 0.02709 -0.11573 0.02824 -0.10636 0.02639 C -0.09959 0.01852 -0.09074 0.02269 -0.08292 0.02014 C -0.05598 0.01135 -0.03268 0.0088 -0.00443 0.00787 C 0.22442 -0.03958 -0.43804 0.03449 -0.64866 0.00162 C -0.85278 -0.12546 -0.21622 1.48148E-6 1.22104E-6 1.48148E-6 Z " pathEditMode="relative" ptsTypes="ffffffffffffffffffffffffffffffffffffffffffffffffffffffffffffffffffffffffffffffffffffffffff">
                                      <p:cBhvr>
                                        <p:cTn id="31" dur="5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254" fill="hold"/>
                                        <p:tgtEl>
                                          <p:spTgt spid="24"/>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36"/>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8" name="Picture 2" descr="Image result for eeve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39825" y="1938557"/>
            <a:ext cx="2753077" cy="275307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eeve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61667" y="1938557"/>
            <a:ext cx="2753077" cy="2753077"/>
          </a:xfrm>
          <a:prstGeom prst="rect">
            <a:avLst/>
          </a:prstGeom>
          <a:noFill/>
          <a:extLst>
            <a:ext uri="{909E8E84-426E-40DD-AFC4-6F175D3DCCD1}">
              <a14:hiddenFill xmlns:a14="http://schemas.microsoft.com/office/drawing/2010/main">
                <a:solidFill>
                  <a:srgbClr val="FFFFFF"/>
                </a:solidFill>
              </a14:hiddenFill>
            </a:ext>
          </a:extLst>
        </p:spPr>
      </p:pic>
      <p:sp>
        <p:nvSpPr>
          <p:cNvPr id="14" name="모서리가 둥근 직사각형 1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15" name="모서리가 둥근 직사각형 1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16" name="모서리가 둥근 직사각형 1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grpSp>
        <p:nvGrpSpPr>
          <p:cNvPr id="2" name="그룹 1"/>
          <p:cNvGrpSpPr/>
          <p:nvPr/>
        </p:nvGrpSpPr>
        <p:grpSpPr>
          <a:xfrm>
            <a:off x="1032681" y="2580315"/>
            <a:ext cx="2083558" cy="2229429"/>
            <a:chOff x="1032681" y="2580315"/>
            <a:chExt cx="2083558" cy="2229429"/>
          </a:xfrm>
        </p:grpSpPr>
        <p:sp>
          <p:nvSpPr>
            <p:cNvPr id="27" name="타원 26"/>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80315"/>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54221" y="2580315"/>
            <a:ext cx="2083558" cy="2229429"/>
            <a:chOff x="5054221" y="2580315"/>
            <a:chExt cx="2083558" cy="2229429"/>
          </a:xfrm>
        </p:grpSpPr>
        <p:sp>
          <p:nvSpPr>
            <p:cNvPr id="10" name="타원 9"/>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54221" y="2580315"/>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80315"/>
            <a:ext cx="2083558" cy="2229429"/>
            <a:chOff x="9039441" y="2580315"/>
            <a:chExt cx="2083558" cy="2229429"/>
          </a:xfrm>
        </p:grpSpPr>
        <p:sp>
          <p:nvSpPr>
            <p:cNvPr id="23" name="타원 22"/>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80315"/>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5"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89.0196"/>
                </p14:media>
              </p:ext>
            </p:extLst>
          </p:nvPr>
        </p:nvPicPr>
        <p:blipFill>
          <a:blip r:embed="rId11"/>
          <a:stretch>
            <a:fillRect/>
          </a:stretch>
        </p:blipFill>
        <p:spPr>
          <a:xfrm>
            <a:off x="5484711" y="-1048541"/>
            <a:ext cx="609600" cy="609600"/>
          </a:xfrm>
          <a:prstGeom prst="rect">
            <a:avLst/>
          </a:prstGeom>
        </p:spPr>
      </p:pic>
      <p:sp>
        <p:nvSpPr>
          <p:cNvPr id="29" name="TextBox 28">
            <a:extLst>
              <a:ext uri="{FF2B5EF4-FFF2-40B4-BE49-F238E27FC236}">
                <a16:creationId xmlns:a16="http://schemas.microsoft.com/office/drawing/2014/main" id="{9904DAD0-1E16-B448-BBA1-66386CB4AEDA}"/>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a:t>
            </a:r>
          </a:p>
        </p:txBody>
      </p:sp>
      <p:sp>
        <p:nvSpPr>
          <p:cNvPr id="30" name="TextBox 29">
            <a:extLst>
              <a:ext uri="{FF2B5EF4-FFF2-40B4-BE49-F238E27FC236}">
                <a16:creationId xmlns:a16="http://schemas.microsoft.com/office/drawing/2014/main" id="{E990A7C6-1547-4340-97EF-69EE4A69872A}"/>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v</a:t>
            </a:r>
          </a:p>
        </p:txBody>
      </p:sp>
      <p:sp>
        <p:nvSpPr>
          <p:cNvPr id="31" name="TextBox 30">
            <a:extLst>
              <a:ext uri="{FF2B5EF4-FFF2-40B4-BE49-F238E27FC236}">
                <a16:creationId xmlns:a16="http://schemas.microsoft.com/office/drawing/2014/main" id="{B6F8A1B1-F8FE-CC43-9917-8186898D2B45}"/>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a:t>
            </a:r>
          </a:p>
        </p:txBody>
      </p:sp>
      <p:grpSp>
        <p:nvGrpSpPr>
          <p:cNvPr id="32" name="그룹 11">
            <a:extLst>
              <a:ext uri="{FF2B5EF4-FFF2-40B4-BE49-F238E27FC236}">
                <a16:creationId xmlns:a16="http://schemas.microsoft.com/office/drawing/2014/main" id="{4A237850-B84A-5E45-AC08-0635723A01AE}"/>
              </a:ext>
            </a:extLst>
          </p:cNvPr>
          <p:cNvGrpSpPr/>
          <p:nvPr/>
        </p:nvGrpSpPr>
        <p:grpSpPr>
          <a:xfrm>
            <a:off x="2312679" y="296950"/>
            <a:ext cx="7578738" cy="1314609"/>
            <a:chOff x="2312679" y="296950"/>
            <a:chExt cx="7578738" cy="1314609"/>
          </a:xfrm>
        </p:grpSpPr>
        <p:sp>
          <p:nvSpPr>
            <p:cNvPr id="34" name="모서리가 둥근 직사각형 12">
              <a:extLst>
                <a:ext uri="{FF2B5EF4-FFF2-40B4-BE49-F238E27FC236}">
                  <a16:creationId xmlns:a16="http://schemas.microsoft.com/office/drawing/2014/main" id="{1C544141-393F-CA40-8332-20B62556B4D8}"/>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5" name="Picture 46" descr="Image result for pokeball icon">
              <a:extLst>
                <a:ext uri="{FF2B5EF4-FFF2-40B4-BE49-F238E27FC236}">
                  <a16:creationId xmlns:a16="http://schemas.microsoft.com/office/drawing/2014/main" id="{1BBE4315-852A-744A-9489-B613F576828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a:extLst>
                <a:ext uri="{FF2B5EF4-FFF2-40B4-BE49-F238E27FC236}">
                  <a16:creationId xmlns:a16="http://schemas.microsoft.com/office/drawing/2014/main" id="{62E2DC8E-147E-904A-8B85-5CC0315DBD49}"/>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6" descr="Image result for pokeball icon">
              <a:extLst>
                <a:ext uri="{FF2B5EF4-FFF2-40B4-BE49-F238E27FC236}">
                  <a16:creationId xmlns:a16="http://schemas.microsoft.com/office/drawing/2014/main" id="{9304F0B9-2F08-3647-BC89-4842A18F5C10}"/>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6" descr="Image result for pokeball icon">
              <a:extLst>
                <a:ext uri="{FF2B5EF4-FFF2-40B4-BE49-F238E27FC236}">
                  <a16:creationId xmlns:a16="http://schemas.microsoft.com/office/drawing/2014/main" id="{629B6982-1849-FA49-88AE-2700C7909543}"/>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Tutorial Stage - Pokemon Shuffle Music.wav" descr="Tutorial Stage - Pokemon Shuffle Music.wav">
            <a:hlinkClick r:id="" action="ppaction://media"/>
            <a:extLst>
              <a:ext uri="{FF2B5EF4-FFF2-40B4-BE49-F238E27FC236}">
                <a16:creationId xmlns:a16="http://schemas.microsoft.com/office/drawing/2014/main" id="{EA01307B-D985-2F45-9CBD-66CE0BD01B69}"/>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423683995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7170"/>
                                        </p:tgtEl>
                                        <p:attrNameLst>
                                          <p:attrName>ppt_w</p:attrName>
                                        </p:attrNameLst>
                                      </p:cBhvr>
                                      <p:tavLst>
                                        <p:tav tm="0">
                                          <p:val>
                                            <p:strVal val="ppt_w"/>
                                          </p:val>
                                        </p:tav>
                                        <p:tav tm="100000">
                                          <p:val>
                                            <p:fltVal val="0"/>
                                          </p:val>
                                        </p:tav>
                                      </p:tavLst>
                                    </p:anim>
                                    <p:anim calcmode="lin" valueType="num">
                                      <p:cBhvr>
                                        <p:cTn id="21" dur="500"/>
                                        <p:tgtEl>
                                          <p:spTgt spid="7170"/>
                                        </p:tgtEl>
                                        <p:attrNameLst>
                                          <p:attrName>ppt_h</p:attrName>
                                        </p:attrNameLst>
                                      </p:cBhvr>
                                      <p:tavLst>
                                        <p:tav tm="0">
                                          <p:val>
                                            <p:strVal val="ppt_h"/>
                                          </p:val>
                                        </p:tav>
                                        <p:tav tm="100000">
                                          <p:val>
                                            <p:fltVal val="0"/>
                                          </p:val>
                                        </p:tav>
                                      </p:tavLst>
                                    </p:anim>
                                    <p:animEffect transition="out" filter="fade">
                                      <p:cBhvr>
                                        <p:cTn id="22" dur="500"/>
                                        <p:tgtEl>
                                          <p:spTgt spid="7170"/>
                                        </p:tgtEl>
                                      </p:cBhvr>
                                    </p:animEffect>
                                    <p:set>
                                      <p:cBhvr>
                                        <p:cTn id="23" dur="1" fill="hold">
                                          <p:stCondLst>
                                            <p:cond delay="499"/>
                                          </p:stCondLst>
                                        </p:cTn>
                                        <p:tgtEl>
                                          <p:spTgt spid="717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5.92593E-6 C 0.06574 -0.00556 0.12965 -0.0007 0.19435 0.00786 C 0.33181 0.00601 0.46797 0.00092 0.60596 -5.92593E-6 C 0.62171 -0.00626 0.64033 -0.00209 0.65569 -0.0014 C 0.59828 0.01388 0.65764 -0.0014 0.49245 0.00161 C 0.4189 0.003 0.34496 0.00647 0.27115 0.00786 C 0.03658 0.00647 -0.09204 0.01458 0.01913 0.00161 C 0.17105 0.00277 0.17625 -0.00464 0.26412 0.00925 C 0.3033 0.00833 0.32127 0.0074 0.35485 -0.0014 C 0.36371 -0.00695 0.37269 -0.00788 0.38193 -0.00927 C 0.46797 -0.06274 0.58852 -0.11737 0.65569 -0.00626 C 0.65699 0.003 0.66857 0.00138 0.65048 0.00161 C 0.45066 0.0037 0.2511 0.00439 0.05142 0.00624 C 0.03488 0.01249 0.0177 0.00856 0.00091 0.00786 C 0.00494 -0.00325 0.01757 -0.0007 0.02356 -0.0014 C 0.03319 -0.00556 0.04309 -0.00649 0.05324 -0.00927 C 0.24876 -0.00603 0.42007 -0.0007 0.62158 -5.92593E-6 C 0.76712 0.03865 0.27831 0.0074 0.23978 0.00786 C 0.16102 0.0074 0.08227 0.0074 0.00351 0.00624 C -0.10831 0.00462 -0.08357 0.0037 0.02096 0.00323 C 0.22937 0.00231 0.43764 0.00208 0.64592 0.00161 C 0.64762 0.00115 0.64944 0.00046 0.65113 -5.92593E-6 C 0.65282 -0.00047 0.65582 0.00138 0.65634 -0.0014 C 0.65803 -0.00811 0.64762 -0.00927 0.64762 -0.00927 C 0.42163 -0.00834 0.37477 -0.0176 0.23015 0.00161 C 0.21426 0.01087 0.1894 0.00856 0.1743 0.00925 C 0.1618 0.01342 0.14957 0.01388 0.13694 0.0155 C 0.11208 0.01527 0.04972 0.02939 0.00963 0.01087 C -0.00117 -0.00209 0.00963 0.00995 1.74434E-7 0.00161 C -0.00091 0.00092 -0.00261 0.00046 -0.00261 -0.0014 C -0.00261 -0.00302 -0.00091 -0.00047 1.74434E-7 -5.92593E-6 Z " pathEditMode="relative" ptsTypes="fffffffffffffffffffffffffffffff">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3.48867E-7 -5.92593E-6 C -0.25918 0.00439 -0.18524 -0.00209 -0.29563 0.01249 C -0.30825 0.01921 -0.32088 0.01319 -0.33325 0.00925 C -0.32544 -0.00348 -0.30604 0.00069 -0.29823 -5.92593E-6 C -0.2735 -0.00765 -0.24798 -0.00325 -0.22325 0.00323 C -0.21245 0.01064 -0.22689 0.00161 -0.21101 0.00786 C -0.20828 0.00902 -0.20594 0.0118 -0.2032 0.01249 C -0.20151 0.01296 -0.19982 0.01342 -0.198 0.01388 C -0.18433 0.02222 -0.16793 0.02291 -0.15348 0.02476 C -0.15178 0.02522 -0.15009 0.02638 -0.1484 0.02638 C -0.11507 0.02638 -0.08201 0.02569 -0.04882 0.02476 C -0.04257 0.02453 -0.03619 0.01735 -0.03059 0.01249 C -0.02382 0.00647 -0.01536 0.00254 -0.00807 -0.0014 C 0.00169 -0.00093 0.01132 -0.00116 0.02096 -5.92593E-6 C 0.02916 0.00092 0.0453 0.00462 0.0453 0.00462 C 0.09399 0.02708 0.14775 0.02222 0.19695 0.02337 C 0.22859 0.02592 0.25918 0.02569 0.2912 0.02476 C 0.2981 0.02106 0.30435 0.0162 0.31112 0.01249 C 0.31541 0.0074 0.32036 0.00509 0.32518 0.00323 C 0.5194 -0.17593 -0.11247 0.00022 -0.33129 -0.0014 C -0.33286 -0.0014 -0.32843 -0.00371 -0.327 -0.00464 C -0.32062 -0.00811 -0.30695 -0.00927 -0.30695 -0.00927 C -0.17222 -0.06112 0.10622 -0.01228 0.11768 -0.01228 C 0.1428 -0.00741 0.1674 0.00161 0.19266 0.00624 C 0.20034 0.01087 0.20737 0.01087 0.21531 0.01388 C 0.24603 0.01342 0.27688 0.01342 0.30773 0.01249 C 0.31242 0.01226 0.32166 0.00786 0.32166 0.00786 C 0.32439 0.003 0.32856 0.00323 0.32348 -5.92593E-6 C 0.17587 0.00485 0.02812 0.00393 -0.1195 0.00624 C -0.19305 0.01689 -0.15881 0.01296 -0.30799 0.00786 C -0.31359 0.00763 -0.32036 0.00046 -0.32622 -0.0014 C -0.32153 -0.00973 -0.31567 -0.00811 -0.30969 -0.01089 C -0.19708 -0.01042 -0.08474 -0.01089 0.02786 -0.00927 C 0.04881 -0.00903 0.07225 0.003 0.0932 0.00786 C 0.11885 0.01388 0.14514 0.01411 0.17092 0.0155 C 0.21947 0.01504 0.34158 0.07546 0.31645 0.00161 C 0.29927 0.00208 0.28209 0.00231 0.26503 0.00323 C 0.24837 0.00416 0.23197 0.01203 0.21531 0.01388 C 0.03319 0.01342 -0.19721 0.228 -0.33051 0.00786 C -0.32726 0.00208 -0.32205 -0.0014 -0.31737 -0.0014 C -0.10752 -0.00232 0.10232 -0.00255 0.31203 -0.00302 C 0.18107 -0.00232 0.04999 -0.0044 -0.0811 0.00161 C -0.154 0.01203 -0.07602 0.00138 -0.27571 0.00462 C -0.46798 0.00763 0.10922 0.00509 0.30148 0.00462 C 0.3106 0.00115 0.32036 -0.0014 0.32947 -0.0014 " pathEditMode="relative" ptsTypes="ffffffffffffffffffffffffffffffffffffffffffffA">
                                      <p:cBhvr>
                                        <p:cTn id="29" dur="5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6.33689E-6 -7.03704E-6 C -0.11677 0.00879 -0.1583 0.01898 -0.24929 0.01388 C -0.27103 0.01273 -0.2929 0.00092 -0.31477 -0.00163 C -0.35057 -0.01135 -0.38506 -0.00024 -0.42021 0.00601 C -0.50222 0.00509 -0.5841 0.00509 -0.66611 0.003 C -0.66806 0.003 -0.66272 -0.0007 -0.6609 -0.00163 C -0.65192 -0.00602 -0.65465 -0.00487 -0.64424 -0.00626 C -0.59308 -0.00556 -0.57499 -0.01019 -0.53789 -0.00163 C -0.52669 0.00393 -0.51537 0.00416 -0.50391 0.00601 C -0.48491 0.01481 -0.46486 0.01712 -0.44546 0.02314 C -0.43036 0.02268 -0.41526 0.02245 -0.40016 0.02152 C -0.39118 0.02106 -0.40159 0.02036 -0.39404 0.01689 C -0.38545 0.01297 -0.37491 0.0118 -0.36619 0.01064 C -0.35239 0.00277 -0.36736 0.01041 -0.33742 0.00601 C -0.33182 0.00509 -0.32635 0.00254 -0.32076 0.00138 C -0.31763 0.00069 -0.31164 -0.0007 -0.30865 -0.00163 C -0.30513 -0.00255 -0.29811 -0.00487 -0.29811 -0.00487 C -0.09881 -0.00348 -0.14411 -0.01181 -0.05572 -7.03704E-6 C -0.0375 0.00694 -0.01849 0.00161 -6.33689E-6 -7.03704E-6 C 0.11194 -0.06968 -0.23705 -0.00209 -0.35564 -0.00163 C -0.44117 0.03773 -0.53229 0.00254 -0.62068 0.003 C -0.62784 0.00624 -0.63383 0.01249 -0.64072 0.01689 C -0.64307 0.01643 -0.64554 0.01666 -0.64775 0.01527 C -0.64919 0.01435 -0.64997 0.0118 -0.65127 0.01064 C -0.65205 0.00995 -0.65296 0.00972 -0.65387 0.00925 C -0.65452 0.0081 -0.65713 0.00393 -0.65648 0.00138 C -0.65426 -0.00626 -0.63513 -0.00996 -0.63213 -0.01089 C -0.60454 -0.01042 -0.57681 -0.01065 -0.54921 -0.0095 C -0.54283 -0.00926 -0.53008 -0.00626 -0.53008 -0.00626 C -0.50092 0.00671 -0.53932 -0.00926 -0.50821 -7.03704E-6 C -0.49818 0.003 -0.48881 0.0074 -0.47866 0.00925 C -0.47579 0.01087 -0.47293 0.01319 -0.46994 0.01388 C -0.46473 0.01527 -0.45926 0.01319 -0.45418 0.01527 C -0.45132 0.01643 -0.44924 0.02199 -0.44637 0.02314 C -0.43987 0.02592 -0.43297 0.0243 -0.42633 0.02615 C -0.41201 0.03009 -0.39821 0.03402 -0.38363 0.03564 C -0.3572 0.04699 -0.37348 0.04097 -0.31477 0.03703 C -0.31021 0.0368 -0.30266 0.028 -0.29902 0.02476 C -0.2929 0.01944 -0.28574 0.01597 -0.27897 0.01388 C -0.27142 0.00833 -0.26205 0.00601 -0.25372 0.00601 C -0.18082 0.00509 -0.10779 0.00509 -0.03489 0.00462 C 0.09151 -0.00163 0.15048 0.00208 -0.31203 -7.03704E-6 C -0.40068 -0.02339 -0.49115 0.00486 -0.58058 -0.00487 C -0.60011 -0.01251 -0.6212 -0.00903 -0.64072 -0.00163 C -0.64398 -0.00209 -0.64736 -0.00093 -0.65036 -0.00325 C -0.65153 -0.00417 -0.64814 -0.00556 -0.64684 -0.00626 C -0.64489 -0.00718 -0.64281 -0.00741 -0.64072 -0.00788 C -0.63695 -0.00857 -0.63317 -0.0088 -0.6294 -0.0095 C -0.62706 -0.00996 -0.62484 -0.01042 -0.6225 -0.01089 C -0.49831 -0.00996 -0.47827 -0.01251 -0.39756 -0.00626 C -0.38571 -0.00348 -0.37374 -0.00232 -0.36176 -7.03704E-6 C -0.34991 0.00462 -0.3382 0.0074 -0.32609 0.01064 C -0.32206 0.0118 -0.31789 0.01273 -0.31386 0.01388 C -0.31034 0.01481 -0.30331 0.01689 -0.30331 0.01689 C -0.25515 0.01643 -0.20685 0.0162 -0.15869 0.01527 C -0.14606 0.01504 -0.13304 0.00786 -0.12029 0.00601 C -0.11287 0.00277 -0.10701 0.00115 -0.09933 -7.03704E-6 C -0.08319 -0.00602 -0.06692 -0.00973 -0.05051 -0.01251 C -0.03919 -0.01204 -0.02786 -0.01181 -0.01654 -0.01089 C -0.01055 -0.01042 -0.00625 -0.00417 -0.00079 -0.00163 C 0.00012 -0.0007 0.00091 0.00069 0.00182 0.00138 C 0.00351 0.00277 0.00806 0.00185 0.00702 0.00462 C 0.00364 0.01342 -0.02279 0.01388 -0.02357 0.01388 C -0.24734 0.01297 -0.29915 0.02916 -0.44807 0.00138 C -0.46239 -0.00394 -0.47631 -0.00718 -0.49076 -0.0095 C -0.51016 -0.01621 -0.52175 -0.01459 -0.54492 -0.01551 C -0.5759 -0.01783 -0.61365 -0.02917 -0.64164 -0.01413 C -0.64463 -0.01042 -0.64684 -0.0095 -0.65036 -0.00788 C -0.65348 -0.0044 -0.65661 -0.00255 -0.65999 -7.03704E-6 C -0.58761 0.1287 -0.4551 -0.00695 -0.35395 0.00763 C -0.34731 0.01342 -0.3395 0.01273 -0.33221 0.01388 C -0.32792 0.0162 -0.32258 0.01921 -0.32258 0.00763 " pathEditMode="relative" ptsTypes="fffffffffffffffffffffffffffffffffffffffffffffffffffffffffffffffffffffffA">
                                      <p:cBhvr>
                                        <p:cTn id="31" dur="5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196" fill="hold"/>
                                        <p:tgtEl>
                                          <p:spTgt spid="25"/>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41"/>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5"/>
                </p:tgtEl>
              </p:cMediaNode>
            </p:audio>
            <p:audio>
              <p:cMediaNode>
                <p:cTn id="48" fill="hold" display="0">
                  <p:stCondLst>
                    <p:cond delay="indefinite"/>
                  </p:stCondLst>
                  <p:endCondLst>
                    <p:cond evt="onStopAudio" delay="0">
                      <p:tgtEl>
                        <p:sldTgt/>
                      </p:tgtEl>
                    </p:cond>
                  </p:endCondLst>
                </p:cTn>
                <p:tgtEl>
                  <p:spTgt spid="4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2" descr="Image result for marowa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858" y="1923393"/>
            <a:ext cx="2886351" cy="2886351"/>
          </a:xfrm>
          <a:prstGeom prst="rect">
            <a:avLst/>
          </a:prstGeom>
          <a:noFill/>
          <a:extLst>
            <a:ext uri="{909E8E84-426E-40DD-AFC4-6F175D3DCCD1}">
              <a14:hiddenFill xmlns:a14="http://schemas.microsoft.com/office/drawing/2010/main">
                <a:solidFill>
                  <a:srgbClr val="FFFFFF"/>
                </a:solidFill>
              </a14:hiddenFill>
            </a:ext>
          </a:extLst>
        </p:spPr>
      </p:pic>
      <p:sp>
        <p:nvSpPr>
          <p:cNvPr id="44" name="모서리가 둥근 직사각형 4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45" name="모서리가 둥근 직사각형 4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46" name="모서리가 둥근 직사각형 4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2050" name="Picture 2" descr="Image result for marowa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2821" y="1923393"/>
            <a:ext cx="2886351" cy="288635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64227"/>
            <a:ext cx="2083558" cy="2245517"/>
            <a:chOff x="1032681" y="2564227"/>
            <a:chExt cx="2083558" cy="2245517"/>
          </a:xfrm>
        </p:grpSpPr>
        <p:sp>
          <p:nvSpPr>
            <p:cNvPr id="48" name="타원 4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43" name="타원 4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47" name="타원 4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105.038"/>
                </p14:media>
              </p:ext>
            </p:extLst>
          </p:nvPr>
        </p:nvPicPr>
        <p:blipFill>
          <a:blip r:embed="rId11"/>
          <a:stretch>
            <a:fillRect/>
          </a:stretch>
        </p:blipFill>
        <p:spPr>
          <a:xfrm>
            <a:off x="5387074" y="-1091704"/>
            <a:ext cx="609600" cy="609600"/>
          </a:xfrm>
          <a:prstGeom prst="rect">
            <a:avLst/>
          </a:prstGeom>
        </p:spPr>
      </p:pic>
      <p:sp>
        <p:nvSpPr>
          <p:cNvPr id="32" name="TextBox 31">
            <a:extLst>
              <a:ext uri="{FF2B5EF4-FFF2-40B4-BE49-F238E27FC236}">
                <a16:creationId xmlns:a16="http://schemas.microsoft.com/office/drawing/2014/main" id="{F4134A4F-DAE0-6A45-8F77-1B8E2D47FB7D}"/>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q</a:t>
            </a:r>
          </a:p>
        </p:txBody>
      </p:sp>
      <p:sp>
        <p:nvSpPr>
          <p:cNvPr id="33" name="TextBox 32">
            <a:extLst>
              <a:ext uri="{FF2B5EF4-FFF2-40B4-BE49-F238E27FC236}">
                <a16:creationId xmlns:a16="http://schemas.microsoft.com/office/drawing/2014/main" id="{D99BF76F-761D-F84D-AFD9-772C8A594AEF}"/>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Q</a:t>
            </a:r>
          </a:p>
        </p:txBody>
      </p:sp>
      <p:sp>
        <p:nvSpPr>
          <p:cNvPr id="34" name="TextBox 33">
            <a:extLst>
              <a:ext uri="{FF2B5EF4-FFF2-40B4-BE49-F238E27FC236}">
                <a16:creationId xmlns:a16="http://schemas.microsoft.com/office/drawing/2014/main" id="{40BA4329-2C06-0D48-9DBD-3734A519B89A}"/>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D</a:t>
            </a:r>
          </a:p>
        </p:txBody>
      </p:sp>
      <p:grpSp>
        <p:nvGrpSpPr>
          <p:cNvPr id="35" name="그룹 11">
            <a:extLst>
              <a:ext uri="{FF2B5EF4-FFF2-40B4-BE49-F238E27FC236}">
                <a16:creationId xmlns:a16="http://schemas.microsoft.com/office/drawing/2014/main" id="{88E60E25-564E-884C-A570-69734B2D8C53}"/>
              </a:ext>
            </a:extLst>
          </p:cNvPr>
          <p:cNvGrpSpPr/>
          <p:nvPr/>
        </p:nvGrpSpPr>
        <p:grpSpPr>
          <a:xfrm>
            <a:off x="2312679" y="296950"/>
            <a:ext cx="7578738" cy="1314609"/>
            <a:chOff x="2312679" y="296950"/>
            <a:chExt cx="7578738" cy="1314609"/>
          </a:xfrm>
        </p:grpSpPr>
        <p:sp>
          <p:nvSpPr>
            <p:cNvPr id="36" name="모서리가 둥근 직사각형 12">
              <a:extLst>
                <a:ext uri="{FF2B5EF4-FFF2-40B4-BE49-F238E27FC236}">
                  <a16:creationId xmlns:a16="http://schemas.microsoft.com/office/drawing/2014/main" id="{24EAFA16-0A72-0A49-8F43-A53696190EEB}"/>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7" name="Picture 46" descr="Image result for pokeball icon">
              <a:extLst>
                <a:ext uri="{FF2B5EF4-FFF2-40B4-BE49-F238E27FC236}">
                  <a16:creationId xmlns:a16="http://schemas.microsoft.com/office/drawing/2014/main" id="{920D5E01-D257-A945-ACA0-E9074636528A}"/>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6" descr="Image result for pokeball icon">
              <a:extLst>
                <a:ext uri="{FF2B5EF4-FFF2-40B4-BE49-F238E27FC236}">
                  <a16:creationId xmlns:a16="http://schemas.microsoft.com/office/drawing/2014/main" id="{9A2DEAAD-EB0A-6946-8190-B0A4F711F8BB}"/>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6" descr="Image result for pokeball icon">
              <a:extLst>
                <a:ext uri="{FF2B5EF4-FFF2-40B4-BE49-F238E27FC236}">
                  <a16:creationId xmlns:a16="http://schemas.microsoft.com/office/drawing/2014/main" id="{1C9F70C8-0116-2F45-82CD-43273EB5A005}"/>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6" descr="Image result for pokeball icon">
              <a:extLst>
                <a:ext uri="{FF2B5EF4-FFF2-40B4-BE49-F238E27FC236}">
                  <a16:creationId xmlns:a16="http://schemas.microsoft.com/office/drawing/2014/main" id="{6C4844C5-0EFA-384E-A911-44C85739030D}"/>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Tutorial Stage - Pokemon Shuffle Music.wav" descr="Tutorial Stage - Pokemon Shuffle Music.wav">
            <a:hlinkClick r:id="" action="ppaction://media"/>
            <a:extLst>
              <a:ext uri="{FF2B5EF4-FFF2-40B4-BE49-F238E27FC236}">
                <a16:creationId xmlns:a16="http://schemas.microsoft.com/office/drawing/2014/main" id="{35BAD12E-1A95-644A-81B0-B60099C94F87}"/>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71876634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2050"/>
                                        </p:tgtEl>
                                        <p:attrNameLst>
                                          <p:attrName>ppt_w</p:attrName>
                                        </p:attrNameLst>
                                      </p:cBhvr>
                                      <p:tavLst>
                                        <p:tav tm="0">
                                          <p:val>
                                            <p:strVal val="ppt_w"/>
                                          </p:val>
                                        </p:tav>
                                        <p:tav tm="100000">
                                          <p:val>
                                            <p:fltVal val="0"/>
                                          </p:val>
                                        </p:tav>
                                      </p:tavLst>
                                    </p:anim>
                                    <p:anim calcmode="lin" valueType="num">
                                      <p:cBhvr>
                                        <p:cTn id="21" dur="500"/>
                                        <p:tgtEl>
                                          <p:spTgt spid="2050"/>
                                        </p:tgtEl>
                                        <p:attrNameLst>
                                          <p:attrName>ppt_h</p:attrName>
                                        </p:attrNameLst>
                                      </p:cBhvr>
                                      <p:tavLst>
                                        <p:tav tm="0">
                                          <p:val>
                                            <p:strVal val="ppt_h"/>
                                          </p:val>
                                        </p:tav>
                                        <p:tav tm="100000">
                                          <p:val>
                                            <p:fltVal val="0"/>
                                          </p:val>
                                        </p:tav>
                                      </p:tavLst>
                                    </p:anim>
                                    <p:animEffect transition="out" filter="fade">
                                      <p:cBhvr>
                                        <p:cTn id="22" dur="500"/>
                                        <p:tgtEl>
                                          <p:spTgt spid="2050"/>
                                        </p:tgtEl>
                                      </p:cBhvr>
                                    </p:animEffect>
                                    <p:set>
                                      <p:cBhvr>
                                        <p:cTn id="23" dur="1" fill="hold">
                                          <p:stCondLst>
                                            <p:cond delay="499"/>
                                          </p:stCondLst>
                                        </p:cTn>
                                        <p:tgtEl>
                                          <p:spTgt spid="205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3.33333E-6 C 0.12744 -0.00069 0.16975 0.00301 0.26152 -0.00926 C 0.39026 -0.00879 0.519 -0.00856 0.64775 -0.00764 C 0.65074 -0.00764 0.65647 -0.00301 0.65647 -0.00301 C 0.66402 0.00949 0.63629 0.0044 0.62601 0.00463 C 0.55975 0.00602 0.49349 0.00672 0.42723 0.00787 C 0.41304 0.00811 0.39872 0.00903 0.38453 0.00926 C 0.3421 0.00996 0.29966 0.01042 0.25722 0.01088 C 0.1704 0.01829 0.09424 0.01459 0.00091 0.01389 C -0.00117 -3.33333E-6 0.00065 -0.00301 0.01041 -0.00301 C 0.19005 -0.00463 0.36969 -0.00416 0.54933 -0.00463 C 0.53931 -0.00926 0.52981 -0.01111 0.51965 -0.01227 C 0.50911 -0.0162 0.49909 -0.01852 0.48828 -0.02014 C 0.4038 -0.05902 0.31346 -0.03078 0.22663 -0.01852 C 0.2196 -0.01412 0.21218 -0.01435 0.20489 -0.01227 C 0.19708 -0.00995 0.19109 -0.0074 0.18315 -0.00625 C 0.17274 0.00139 0.15556 0.00186 0.14384 0.00463 C 0.13694 0.00787 0.12978 0.00811 0.12288 0.01088 C 0.11637 0.01366 0.11026 0.01875 0.10375 0.02176 C 0.09763 0.02477 0.09138 0.02639 0.08539 0.0294 C 0.07159 0.04653 0.05168 0.03334 0.03488 0.03264 C 0.02681 0.02894 0.01939 0.02315 0.01132 0.01875 C 0.00846 0.01528 0.00586 0.01436 0.0026 0.0125 C -0.0013 0.00486 0.00377 0.01366 -0.00261 0.00787 C -0.00339 0.00718 -0.00365 0.00556 -0.0043 0.00463 C -0.00638 0.00162 -0.00716 0.00162 -0.00964 -3.33333E-6 C -0.01016 -0.00162 -0.01198 -0.00324 -0.01133 -0.00463 C -0.01042 -0.00671 -0.00846 -0.00532 -0.00703 -0.00625 C -0.00586 -0.00694 -0.00482 -0.00879 -0.00352 -0.00926 C 0.00026 -0.01041 0.00403 -0.01041 0.00781 -0.01088 C 0.03697 -0.00949 0.06443 -0.00277 0.09333 0.00162 C 0.10205 0.00672 0.11052 0.00625 0.1195 0.00926 C 0.13134 0.0132 0.14241 0.01574 0.15438 0.01713 C 0.16975 0.02477 0.18563 0.02523 0.20138 0.02801 C 0.22182 0.03588 0.24251 0.0382 0.26334 0.0419 C 0.37451 0.03982 0.37959 0.04561 0.44376 0.03565 C 0.45222 0.03148 0.46029 0.03056 0.46902 0.0294 C 0.48112 0.02431 0.49349 0.02292 0.50573 0.01875 C 0.51705 0.01482 0.52447 0.01227 0.53619 0.01088 C 0.55623 0.00463 0.54595 0.00672 0.56678 0.00463 C 0.57446 0.00255 0.58162 -0.00023 0.58943 -0.00139 C 0.61065 -0.00787 0.59633 -0.00416 0.64436 -0.00139 C 0.64709 -0.00115 0.65217 0.00324 0.65217 0.00324 C 0.4379 0.08797 0.21335 0.00486 -0.00612 0.00324 C -0.00898 0.00324 -0.00104 -0.00162 0.00169 -0.00301 C 0.00846 -0.00671 0.01562 -0.0081 0.02265 -0.00926 C 0.22806 -0.00879 0.43361 -0.00856 0.63902 -0.00764 C 0.64488 -0.00764 0.65569 0.00162 0.65569 0.00162 " pathEditMode="relative" ptsTypes="fffffffffffffffffffffffffffffffffffffffffffffffA">
                                      <p:cBhvr>
                                        <p:cTn id="27" dur="4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0.00013 -3.33333E-6 C -0.11039 0.00047 -0.22117 -0.00046 -0.33181 0.00162 C -0.33455 0.00162 -0.32752 0.00834 -0.32492 0.00926 C -0.31567 0.01273 -0.29693 0.01551 -0.29693 0.01551 C -0.19721 0.01505 -0.09763 0.01528 0.00208 0.01389 C 0.01901 0.01366 0.03567 0.00209 0.05259 0.00162 C 0.07147 0.00116 0.09047 0.00047 0.10935 -3.33333E-6 C 0.12913 -0.00463 0.14866 -0.01018 0.16858 -0.01389 C 0.21101 -0.05023 0.17561 -0.02106 0.302 -0.01551 C 0.305 -0.01527 0.31073 -0.01088 0.31073 -0.01088 C 0.31242 -0.00879 0.31424 -0.00671 0.31593 -0.00463 C 0.31606 -0.00439 0.31724 0.00533 0.31763 0.00625 C 0.31945 0.01111 0.32257 0.01366 0.32557 0.01551 C 0.31671 0.02107 0.32296 0.01783 0.30279 0.01551 C 0.29042 0.01412 0.27805 0.01065 0.26543 0.00926 C 0.04686 0.01065 -0.10531 0.01204 -0.33012 0.01088 C -0.33181 0.00973 -0.33468 0.01088 -0.33533 0.00787 C -0.33559 0.00648 -0.33442 0.0051 -0.33364 0.00463 C -0.33168 0.00348 -0.3296 0.00371 -0.32752 0.00324 C 0.24603 0.00463 0.07095 -0.04375 0.28716 0.01389 C 0.29914 0.01297 0.30409 0.01505 0.31333 0.00926 C 0.31437 0.00533 0.31737 -3.33333E-6 0.31164 -3.33333E-6 C 0.23106 -0.00046 0.15061 0.00116 0.07003 0.00162 C 0.05806 0.00602 0.04465 0.00718 0.03241 0.00926 C -0.01653 0.0088 -0.07732 0.06111 -0.11481 0.00463 C -0.11586 0.00301 -0.11703 0.00139 -0.1182 -3.33333E-6 C -0.11924 -0.00115 -0.12054 -0.00208 -0.12171 -0.00301 C -0.12874 -0.01551 -0.14397 -0.01736 -0.15308 -0.01852 C -0.19956 -0.01805 -0.24616 -0.01782 -0.29263 -0.01689 C -0.2968 -0.01689 -0.30226 -0.0118 -0.30656 -0.01088 C -0.31528 -0.00555 -0.32413 -0.00578 -0.33273 0.00162 C -0.33116 0.01204 -0.32557 0.0125 -0.31971 0.01389 C -0.31476 0.01505 -0.30487 0.01713 -0.30487 0.01713 C -0.27154 0.03148 -0.19292 0.02315 -0.17495 0.02338 C -0.16858 0.02871 -0.17365 0.02547 -0.16363 0.02801 C -0.15204 0.03102 -0.14046 0.03519 -0.12874 0.03727 C -0.05519 0.03681 0.01835 0.03658 0.0919 0.03565 C 0.09841 0.03565 0.10297 0.02801 0.10844 0.02639 C 0.11507 0.02454 0.12184 0.025 0.12848 0.02338 C 0.14267 0.01297 0.15868 0.01181 0.17378 0.00787 C 0.18172 0.00301 0.19005 0.00255 0.19826 -3.33333E-6 C 0.23405 0.00047 0.26972 0.00023 0.30552 0.00162 C 0.3076 0.00162 0.31164 0.00463 0.31164 0.00463 C 0.31502 0.00903 0.31802 0.00996 0.32205 0.00787 C 0.28743 0.00139 0.25345 0.0088 0.21921 0.01389 C 0.03697 0.01343 -0.14527 0.01505 -0.32752 0.0125 C -0.32973 0.0125 -0.33234 0.00162 -0.33012 0.00162 C -0.27805 0.00116 -0.22611 0.00371 -0.17404 0.00463 C -0.17274 0.00486 -0.1605 0.00695 -0.15842 0.00787 C -0.15569 0.00903 -0.15322 0.01204 -0.15048 0.0125 C -0.14293 0.01389 -0.13538 0.01343 -0.12783 0.01389 C -0.07251 0.02848 -0.02096 0.02014 0.03176 0.00625 C 0.03762 0.00093 0.04348 0.00116 0.04999 -3.33333E-6 C 0.06079 -0.00625 0.07355 -0.00717 0.08487 -0.00926 C 0.1113 -0.00856 0.13799 -0.01111 0.16428 -0.00625 C 0.17482 -0.00439 0.18511 -3.33333E-6 0.19565 0.00162 C 0.21973 0.01065 0.24434 0.01204 0.26868 0.01713 C 0.28105 0.01667 0.29328 0.01644 0.30552 0.01551 C 0.31177 0.01505 0.31932 0.00741 0.32557 0.00463 C 0.19721 -0.03564 0.06248 0.01111 -0.0686 -0.00139 C -0.07784 -0.00347 -0.08722 -0.00509 -0.09646 -0.00764 C -0.10453 -0.01504 -0.11703 -0.01481 -0.12614 -0.01689 C -0.13304 -0.01852 -0.14007 -0.02014 -0.14697 -0.02176 C -0.14905 -0.02222 -0.15308 -0.02314 -0.15308 -0.02314 C -0.20776 -0.02268 -0.2623 -0.02268 -0.31697 -0.02176 C -0.32205 -0.02176 -0.32661 -0.00902 -0.33181 -0.00625 C -0.33572 0.0007 -0.3365 0.00162 -0.33012 0.00162 " pathEditMode="relative" ptsTypes="ffffffffffffffffffffffffffffffffffffffffffffffffffffffffffffffffffA">
                                      <p:cBhvr>
                                        <p:cTn id="29" dur="4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74434E-7 -3.7037E-6 C -0.00859 -0.00416 -0.02448 0.0044 -0.03398 0.00602 C -0.25632 0.0051 -0.44715 -0.00671 -0.6704 -0.00787 C -0.66207 -0.01157 -0.65869 -0.01273 -0.64944 -0.01412 C -0.62927 -0.02245 -0.60831 -0.0206 -0.58761 -0.02338 C -0.57863 -0.02731 -0.57082 -0.02847 -0.56144 -0.02963 C -0.5483 -0.03865 -0.53059 -0.03819 -0.51693 -0.04027 C -0.4137 -0.03935 -0.40498 -0.04074 -0.3365 -0.03101 C -0.32687 -0.02546 -0.31607 -0.02546 -0.30591 -0.02338 C -0.29641 -0.01736 -0.28639 -0.01759 -0.27636 -0.01551 C -0.25475 -0.01088 -0.23354 -0.00277 -0.2118 -3.7037E-6 C -0.18667 0.00973 -0.16077 0.01227 -0.13512 0.01389 C -0.09815 0.01343 -0.05598 0.04491 -0.02435 0.01088 C -0.02096 0.00718 -0.01784 0.00394 -0.01393 0.00139 C -0.01068 -0.00393 -0.00599 -0.00324 -0.00169 -0.00463 C -0.00586 0.00672 -0.0138 0.00857 -0.02083 0.01088 C -0.03919 0.01667 -0.05819 0.01899 -0.07668 0.02014 C -0.17027 0.01968 -0.26387 0.01945 -0.35746 0.01852 C -0.37582 0.01829 -0.39495 0.01065 -0.41318 0.00602 C -0.43101 0.00162 -0.44923 0.00486 -0.46733 0.00463 C -0.51614 0.00394 -0.56496 0.00348 -0.61377 0.00301 C -0.62796 -0.00393 -0.63864 -0.00231 -0.65478 -0.00324 C -0.64215 -0.01412 -0.6238 -0.01296 -0.61026 -0.01412 C -0.39235 -0.01296 -0.41305 -0.0206 -0.30331 -0.00926 C -0.28795 0.0044 -0.25189 -3.7037E-6 -0.25189 -3.7037E-6 C -0.24981 0.00047 -0.24785 0.00116 -0.24577 0.00139 C -0.23991 0.00209 -0.23406 0.00186 -0.22833 0.00301 C -0.22013 0.00463 -0.21219 0.0088 -0.20399 0.01088 C -0.19618 0.01297 -0.18823 0.01181 -0.18042 0.01227 C -0.12757 0.01181 -0.07459 0.01181 -0.02174 0.01088 C -0.01601 0.01088 -0.00755 0.00579 -0.00261 -3.7037E-6 C -0.00833 -0.01319 -0.0138 -0.01064 -0.02265 -0.0125 C -0.21883 -0.01134 -0.415 -0.01041 -0.61117 -0.00926 C -0.61625 -0.00926 -0.62106 -0.00555 -0.62601 -0.00463 C -0.65192 0.00602 -0.65634 -0.01226 -0.63551 -0.0125 C -0.4426 -0.01412 -0.24955 -0.01365 -0.05663 -0.01412 C -0.03879 -0.01342 -0.02591 -0.01643 -0.01042 -0.00926 C -0.00742 -0.00578 -0.00612 -0.00324 -0.00261 -0.00162 C -0.10401 -0.00115 -0.20542 -3.7037E-6 -0.30682 -3.7037E-6 C -0.32765 -3.7037E-6 -0.31646 0.0007 -0.32609 -0.00787 " pathEditMode="relative" ptsTypes="fffffffffffffffffffffffffffffffffffffffA">
                                      <p:cBhvr>
                                        <p:cTn id="31" dur="4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3280" fill="hold"/>
                                        <p:tgtEl>
                                          <p:spTgt spid="24"/>
                                        </p:tgtEl>
                                      </p:cBhvr>
                                    </p:cmd>
                                  </p:childTnLst>
                                </p:cTn>
                              </p:par>
                            </p:childTnLst>
                          </p:cTn>
                        </p:par>
                        <p:par>
                          <p:cTn id="34" fill="hold">
                            <p:stCondLst>
                              <p:cond delay="4000"/>
                            </p:stCondLst>
                            <p:childTnLst>
                              <p:par>
                                <p:cTn id="35" presetID="1" presetClass="mediacall" presetSubtype="0" fill="hold" nodeType="afterEffect">
                                  <p:stCondLst>
                                    <p:cond delay="0"/>
                                  </p:stCondLst>
                                  <p:childTnLst>
                                    <p:cmd type="call" cmd="playFrom(0.0)">
                                      <p:cBhvr>
                                        <p:cTn id="36" dur="25051" fill="hold"/>
                                        <p:tgtEl>
                                          <p:spTgt spid="41"/>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4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10" name="모서리가 둥근 직사각형 9"/>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9600" dirty="0">
              <a:solidFill>
                <a:schemeClr val="bg1"/>
              </a:solidFill>
              <a:latin typeface="GurbaniAkhar" panose="00000400000000000000" pitchFamily="2" charset="0"/>
            </a:endParaRPr>
          </a:p>
        </p:txBody>
      </p:sp>
      <p:sp>
        <p:nvSpPr>
          <p:cNvPr id="11" name="모서리가 둥근 직사각형 10"/>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9600" dirty="0">
              <a:solidFill>
                <a:schemeClr val="bg1"/>
              </a:solidFill>
              <a:latin typeface="GurbaniAkhar" panose="00000400000000000000" pitchFamily="2" charset="0"/>
            </a:endParaRPr>
          </a:p>
        </p:txBody>
      </p:sp>
      <p:sp>
        <p:nvSpPr>
          <p:cNvPr id="12" name="모서리가 둥근 직사각형 11"/>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9600" dirty="0">
              <a:solidFill>
                <a:schemeClr val="bg1"/>
              </a:solidFill>
              <a:latin typeface="GurbaniAkhar" panose="00000400000000000000" pitchFamily="2" charset="0"/>
            </a:endParaRPr>
          </a:p>
        </p:txBody>
      </p:sp>
      <p:pic>
        <p:nvPicPr>
          <p:cNvPr id="3076" name="Picture 4" descr="Image result for dewgo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02366" y="1846987"/>
            <a:ext cx="2871951" cy="287195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95759"/>
            <a:ext cx="2083558" cy="2213985"/>
            <a:chOff x="1032681" y="2595759"/>
            <a:chExt cx="2083558" cy="2213985"/>
          </a:xfrm>
        </p:grpSpPr>
        <p:sp>
          <p:nvSpPr>
            <p:cNvPr id="14" name="타원 13"/>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95759"/>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95759"/>
            <a:ext cx="2083558" cy="2213985"/>
            <a:chOff x="9039441" y="2595759"/>
            <a:chExt cx="2083558" cy="2213985"/>
          </a:xfrm>
        </p:grpSpPr>
        <p:sp>
          <p:nvSpPr>
            <p:cNvPr id="13" name="타원 12"/>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95759"/>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95759"/>
            <a:ext cx="2083558" cy="2213985"/>
            <a:chOff x="5061809" y="2595759"/>
            <a:chExt cx="2083558" cy="2213985"/>
          </a:xfrm>
        </p:grpSpPr>
        <p:sp>
          <p:nvSpPr>
            <p:cNvPr id="9" name="타원 8"/>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95759"/>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5"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785.1587" end="232.6396"/>
                </p14:media>
              </p:ext>
            </p:extLst>
          </p:nvPr>
        </p:nvPicPr>
        <p:blipFill>
          <a:blip r:embed="rId11"/>
          <a:stretch>
            <a:fillRect/>
          </a:stretch>
        </p:blipFill>
        <p:spPr>
          <a:xfrm>
            <a:off x="5328741" y="-1065808"/>
            <a:ext cx="609600" cy="609600"/>
          </a:xfrm>
          <a:prstGeom prst="rect">
            <a:avLst/>
          </a:prstGeom>
        </p:spPr>
      </p:pic>
      <p:sp>
        <p:nvSpPr>
          <p:cNvPr id="29" name="TextBox 28">
            <a:extLst>
              <a:ext uri="{FF2B5EF4-FFF2-40B4-BE49-F238E27FC236}">
                <a16:creationId xmlns:a16="http://schemas.microsoft.com/office/drawing/2014/main" id="{BE965598-2CF8-3442-925A-DE3FFBD3602E}"/>
              </a:ext>
            </a:extLst>
          </p:cNvPr>
          <p:cNvSpPr txBox="1"/>
          <p:nvPr/>
        </p:nvSpPr>
        <p:spPr>
          <a:xfrm>
            <a:off x="327824"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e</a:t>
            </a:r>
          </a:p>
        </p:txBody>
      </p:sp>
      <p:sp>
        <p:nvSpPr>
          <p:cNvPr id="30" name="TextBox 29">
            <a:extLst>
              <a:ext uri="{FF2B5EF4-FFF2-40B4-BE49-F238E27FC236}">
                <a16:creationId xmlns:a16="http://schemas.microsoft.com/office/drawing/2014/main" id="{A77D7E54-CCC7-3942-B140-5D7D68B04AAB}"/>
              </a:ext>
            </a:extLst>
          </p:cNvPr>
          <p:cNvSpPr txBox="1"/>
          <p:nvPr/>
        </p:nvSpPr>
        <p:spPr>
          <a:xfrm>
            <a:off x="4246682"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t</a:t>
            </a:r>
          </a:p>
        </p:txBody>
      </p:sp>
      <p:sp>
        <p:nvSpPr>
          <p:cNvPr id="31" name="TextBox 30">
            <a:extLst>
              <a:ext uri="{FF2B5EF4-FFF2-40B4-BE49-F238E27FC236}">
                <a16:creationId xmlns:a16="http://schemas.microsoft.com/office/drawing/2014/main" id="{4B1ADD95-DF7A-EC42-8C44-8E8FAA4A8B1D}"/>
              </a:ext>
            </a:extLst>
          </p:cNvPr>
          <p:cNvSpPr txBox="1"/>
          <p:nvPr/>
        </p:nvSpPr>
        <p:spPr>
          <a:xfrm>
            <a:off x="8252625"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P</a:t>
            </a:r>
          </a:p>
        </p:txBody>
      </p:sp>
      <p:grpSp>
        <p:nvGrpSpPr>
          <p:cNvPr id="32" name="그룹 11">
            <a:extLst>
              <a:ext uri="{FF2B5EF4-FFF2-40B4-BE49-F238E27FC236}">
                <a16:creationId xmlns:a16="http://schemas.microsoft.com/office/drawing/2014/main" id="{D673CE65-5DAC-C545-B7A5-C1DD9C363ED2}"/>
              </a:ext>
            </a:extLst>
          </p:cNvPr>
          <p:cNvGrpSpPr/>
          <p:nvPr/>
        </p:nvGrpSpPr>
        <p:grpSpPr>
          <a:xfrm>
            <a:off x="2312679" y="296950"/>
            <a:ext cx="7578738" cy="1314609"/>
            <a:chOff x="2312679" y="296950"/>
            <a:chExt cx="7578738" cy="1314609"/>
          </a:xfrm>
        </p:grpSpPr>
        <p:sp>
          <p:nvSpPr>
            <p:cNvPr id="33" name="모서리가 둥근 직사각형 12">
              <a:extLst>
                <a:ext uri="{FF2B5EF4-FFF2-40B4-BE49-F238E27FC236}">
                  <a16:creationId xmlns:a16="http://schemas.microsoft.com/office/drawing/2014/main" id="{C4A907A5-4AAB-BA4D-A833-CF1A4CB3AD5E}"/>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4" name="Picture 46" descr="Image result for pokeball icon">
              <a:extLst>
                <a:ext uri="{FF2B5EF4-FFF2-40B4-BE49-F238E27FC236}">
                  <a16:creationId xmlns:a16="http://schemas.microsoft.com/office/drawing/2014/main" id="{698E8824-D21E-2247-B024-4D6E49B06052}"/>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6" descr="Image result for pokeball icon">
              <a:extLst>
                <a:ext uri="{FF2B5EF4-FFF2-40B4-BE49-F238E27FC236}">
                  <a16:creationId xmlns:a16="http://schemas.microsoft.com/office/drawing/2014/main" id="{EA3684CB-375E-4D44-96B3-0F7568F06BE7}"/>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a:extLst>
                <a:ext uri="{FF2B5EF4-FFF2-40B4-BE49-F238E27FC236}">
                  <a16:creationId xmlns:a16="http://schemas.microsoft.com/office/drawing/2014/main" id="{19EC92FC-29B8-A946-A819-E4BC75FE3B1E}"/>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6" descr="Image result for pokeball icon">
              <a:extLst>
                <a:ext uri="{FF2B5EF4-FFF2-40B4-BE49-F238E27FC236}">
                  <a16:creationId xmlns:a16="http://schemas.microsoft.com/office/drawing/2014/main" id="{72D38807-4184-294B-B966-912A7844580E}"/>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Tutorial Stage - Pokemon Shuffle Music.wav" descr="Tutorial Stage - Pokemon Shuffle Music.wav">
            <a:hlinkClick r:id="" action="ppaction://media"/>
            <a:extLst>
              <a:ext uri="{FF2B5EF4-FFF2-40B4-BE49-F238E27FC236}">
                <a16:creationId xmlns:a16="http://schemas.microsoft.com/office/drawing/2014/main" id="{911F95FE-52C1-384B-A030-7FF783B44286}"/>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5977037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3076"/>
                                        </p:tgtEl>
                                        <p:attrNameLst>
                                          <p:attrName>ppt_w</p:attrName>
                                        </p:attrNameLst>
                                      </p:cBhvr>
                                      <p:tavLst>
                                        <p:tav tm="0">
                                          <p:val>
                                            <p:strVal val="ppt_w"/>
                                          </p:val>
                                        </p:tav>
                                        <p:tav tm="100000">
                                          <p:val>
                                            <p:fltVal val="0"/>
                                          </p:val>
                                        </p:tav>
                                      </p:tavLst>
                                    </p:anim>
                                    <p:anim calcmode="lin" valueType="num">
                                      <p:cBhvr>
                                        <p:cTn id="21" dur="500"/>
                                        <p:tgtEl>
                                          <p:spTgt spid="3076"/>
                                        </p:tgtEl>
                                        <p:attrNameLst>
                                          <p:attrName>ppt_h</p:attrName>
                                        </p:attrNameLst>
                                      </p:cBhvr>
                                      <p:tavLst>
                                        <p:tav tm="0">
                                          <p:val>
                                            <p:strVal val="ppt_h"/>
                                          </p:val>
                                        </p:tav>
                                        <p:tav tm="100000">
                                          <p:val>
                                            <p:fltVal val="0"/>
                                          </p:val>
                                        </p:tav>
                                      </p:tavLst>
                                    </p:anim>
                                    <p:animEffect transition="out" filter="fade">
                                      <p:cBhvr>
                                        <p:cTn id="22" dur="500"/>
                                        <p:tgtEl>
                                          <p:spTgt spid="3076"/>
                                        </p:tgtEl>
                                      </p:cBhvr>
                                    </p:animEffect>
                                    <p:set>
                                      <p:cBhvr>
                                        <p:cTn id="23" dur="1" fill="hold">
                                          <p:stCondLst>
                                            <p:cond delay="499"/>
                                          </p:stCondLst>
                                        </p:cTn>
                                        <p:tgtEl>
                                          <p:spTgt spid="307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2.44207E-6 1.48148E-6 C 0.06508 0.00579 0.11156 0.0088 0.16909 0.02014 C 0.1782 0.025 0.18758 0.02616 0.19695 0.02801 C 0.20736 0.0301 0.21791 0.03426 0.22832 0.03727 C 0.25553 0.04491 0.21973 0.03635 0.24498 0.0419 C 0.24928 0.04283 0.258 0.04491 0.258 0.04491 C 0.26881 0.0507 0.28013 0.0507 0.2912 0.0544 C 0.2964 0.05625 0.2994 0.05857 0.30512 0.06204 C 0.31554 0.06829 0.32738 0.06968 0.33819 0.0713 C 0.35394 0.07848 0.37177 0.08033 0.38792 0.08218 C 0.41838 0.09167 0.4491 0.08287 0.47943 0.07917 C 0.49036 0.07107 0.5026 0.06875 0.51431 0.06667 C 0.52291 0.05764 0.51405 0.06551 0.52564 0.06042 C 0.52694 0.05996 0.52798 0.05811 0.52915 0.05741 C 0.53566 0.05348 0.54243 0.05093 0.5492 0.04815 C 0.5548 0.04584 0.54842 0.04723 0.55532 0.04352 C 0.56248 0.03982 0.5699 0.03588 0.57719 0.03264 C 0.58799 0.02778 0.59867 0.02292 0.60934 0.01713 C 0.61767 0.01273 0.62522 0.00394 0.63381 1.48148E-6 C 0.64553 0.00093 0.64996 -0.00023 0.65907 0.00463 C 0.65048 0.00996 0.64228 0.00324 0.63381 0.00162 C 0.62119 -0.00092 0.58005 -0.00139 0.57797 -0.00139 C 0.56834 -0.0074 0.56326 -0.00671 0.5518 -0.00764 C 0.51132 -0.01828 0.53462 -0.01227 0.44727 -0.01088 C 0.42866 -0.00231 0.40965 0.00348 0.39052 0.00787 C 0.37841 0.01436 0.36214 0.01621 0.34951 0.01875 C 0.34522 0.02176 0.34105 0.02338 0.3365 0.02477 C 0.32934 0.03125 0.33572 0.02662 0.32257 0.0294 C 0.31723 0.03056 0.31215 0.03403 0.30682 0.03565 C 0.29705 0.03843 0.28716 0.04028 0.27727 0.0419 C 0.27076 0.04584 0.26308 0.04584 0.25631 0.04815 C 0.21934 0.04769 0.1825 0.04792 0.14553 0.04653 C 0.1372 0.0463 0.12861 0.04028 0.12028 0.03889 C 0.10947 0.03102 0.12418 0.04074 0.10453 0.03426 C 0.10348 0.03403 0.10283 0.03172 0.10192 0.03102 C 0.09997 0.0294 0.09476 0.02848 0.0932 0.02801 C 0.07875 0.01412 0.05975 0.01297 0.0436 0.01088 C 0.03736 0.00672 0.03085 0.00463 0.02434 0.00162 C 0.02069 1.48148E-6 0.02226 -0.00023 0.01822 -0.00301 C 0.01484 -0.00532 0.01119 -0.00578 0.00781 -0.00764 C 0.00169 -0.00648 -0.00326 -0.00787 0.00078 0.00324 C 0.05376 0.00093 0.10648 -0.00393 0.15946 -0.00764 C 0.43439 -0.00648 0.37568 -0.01875 0.49518 -0.00301 C 0.50663 0.00417 0.52994 0.0044 0.53879 0.00463 C 0.57459 0.00579 0.61025 0.00579 0.64605 0.00625 C 0.63759 0.00811 0.62913 0.00926 0.62067 0.01088 C 0.56951 0.03056 0.48958 0.01829 0.45509 0.01875 C 0.44142 0.02686 0.42749 0.02963 0.41317 0.03102 C 0.40041 0.03588 0.38779 0.03843 0.3749 0.04028 C 0.36344 0.04723 0.35003 0.04561 0.33819 0.04653 C 0.30369 0.04584 0.27727 0.04676 0.24576 0.04028 C 0.23236 0.03264 0.217 0.03218 0.20307 0.0294 C 0.17638 0.02431 0.1497 0.02199 0.12288 0.02014 C 0.10947 0.01667 0.09528 0.00949 0.08188 0.00787 C 0.07172 0.00648 0.06157 0.00672 0.05141 0.00625 C 0.03449 0.00116 0.04087 0.00394 0.03215 1.48148E-6 C 0.0246 0.00047 0.01705 0.00093 0.0095 0.00162 C 0.00689 0.00186 -0.00092 0.00371 0.00169 0.00324 C 0.01562 0.00116 0.02876 -0.00162 0.04269 -0.00301 C 0.06365 -0.00949 0.08279 -0.00995 0.10453 -0.01088 C 0.35016 -0.00949 0.31996 -0.01944 0.45509 0.00324 C 0.46576 0.00787 0.47162 0.00834 0.48385 0.00926 C 0.5341 0.01968 0.49427 0.0125 0.60414 0.01088 C 0.61286 0.00695 0.62119 0.00348 0.6303 0.00162 C 0.61546 -0.00139 0.60062 -0.00463 0.58578 -0.00764 C 0.57576 -0.01527 0.58109 -0.01227 0.56144 -0.01227 C 0.52343 -0.01227 0.48529 -0.01134 0.44727 -0.01088 C 0.41786 -0.00416 0.38883 0.00533 0.35915 0.00787 C 0.34144 0.01736 0.32166 0.01598 0.3033 0.02014 C 0.29497 0.02523 0.29849 0.02593 0.28768 0.02801 C 0.27857 0.03172 0.28924 0.02662 0.28156 0.03264 C 0.27518 0.03773 0.26659 0.03959 0.25982 0.0419 C 0.24603 0.04676 0.23106 0.04954 0.217 0.05116 C 0.19383 0.06343 0.20853 0.05672 0.15607 0.05278 C 0.15126 0.05232 0.14566 0.04653 0.14123 0.04352 C 0.12952 0.03565 0.11689 0.02616 0.10453 0.02338 C 0.0889 0.00857 0.0259 0.01389 0.02343 0.01389 C 0.0164 0.01088 0.00963 0.00787 0.0026 0.00463 C 0.00507 -0.00439 0.0065 -0.00254 0.0121 -0.00463 C 0.02121 -0.00787 0.02981 -0.00949 0.03918 -0.01088 C 0.04738 -0.01342 0.05545 -0.01504 0.06365 -0.01689 C 0.13069 -0.01597 0.19708 -0.01227 0.26412 -0.01088 C 0.27831 -0.00324 0.29341 -0.00486 0.30773 0.00162 C 0.31736 0.00602 0.32582 0.01042 0.33559 0.0125 C 0.34288 0.01736 0.34886 0.01875 0.35654 0.02014 C 0.36527 0.02639 0.36904 0.02801 0.37828 0.0294 C 0.38779 0.0338 0.39534 0.03473 0.40536 0.03565 C 0.4202 0.04121 0.43374 0.04352 0.44897 0.04491 C 0.46394 0.05186 0.48151 0.04167 0.49687 0.03889 C 0.50676 0.03264 0.51783 0.03218 0.52824 0.0294 C 0.53683 0.02361 0.54699 0.02408 0.55623 0.02176 C 0.57433 0.01736 0.59216 0.01227 0.61025 0.00926 C 0.61832 0.00486 0.60427 0.01204 0.62418 0.00625 C 0.62574 0.00579 0.62705 0.00371 0.62861 0.00324 C 0.63173 0.00232 0.63499 0.00209 0.63811 0.00162 C 0.63954 0.00116 0.6411 0.00047 0.64254 1.48148E-6 C 0.64423 -0.00046 0.64944 -0.00139 0.64774 -0.00139 C 0.61897 -0.00254 0.59021 -0.00254 0.56144 -0.00301 C 0.5522 -0.00717 0.54308 -0.00902 0.53358 -0.01088 C 0.40028 -0.06365 0.26034 -0.01435 0.12379 -0.01389 C 0.08786 -0.00277 0.05454 -0.00995 0.01562 -0.00926 C 0.01275 -0.0074 0.01119 -0.00532 0.00872 -0.00301 C 0.00768 -0.00208 0.00637 -0.00208 0.0052 -0.00139 C 0.00403 -0.00069 0.00286 0.0007 0.00169 0.00162 C -0.00026 0.00301 -0.00651 0.00463 -0.00443 0.00463 C 0.11325 0.00463 0.23106 0.00371 0.34873 0.00324 C 0.35628 -0.00254 0.35355 -0.00139 0.36618 -0.00139 C 0.4612 -0.00139 0.55623 -0.00046 0.65126 1.48148E-6 C 0.63603 0.00186 0.62184 0.00949 0.60674 0.0125 C 0.58513 0.02523 0.56209 0.02732 0.5397 0.03426 C 0.43543 0.03334 0.27271 0.0551 0.14384 0.02477 C 0.12587 0.0125 0.10427 0.01667 0.08539 0.01389 C 0.07641 0.01088 0.06743 0.00834 0.05831 0.00625 C 0.04491 -0.00023 0.0302 -0.00162 0.01653 -0.00625 C 0.01197 -0.00486 0.01015 -0.00208 0.00611 1.48148E-6 C 0.00234 0.0044 0.00429 0.00417 2.44207E-6 1.48148E-6 Z " pathEditMode="relative" ptsTypes="ffffffffffffffffffffffffffffffffffffffffffffffffffffffffffffffffffffffffffffffffffffffffffffffffffffffffffffffffffff">
                                      <p:cBhvr>
                                        <p:cTn id="27" dur="6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74434E-7 1.11111E-6 C -0.10466 -0.00046 -0.20919 -0.00069 -0.31385 -0.00162 C -0.31554 -0.00162 -0.32075 -0.00301 -0.31906 -0.00301 C -0.15569 -0.00393 0.00755 -0.00416 0.17092 -0.00463 C 0.2196 -0.01203 0.27193 -0.03194 0.31828 -0.00301 C 0.3201 1.11111E-6 0.32765 0.00024 0.32531 0.00162 C 0.31294 0.0088 0.29459 0.00695 0.2817 0.00926 C 0.27141 0.01598 0.26295 0.01713 0.25202 0.01852 C 0.23562 0.02408 0.21882 0.02732 0.20229 0.03102 C 0.00599 0.0301 -0.05441 0.03704 -0.18914 0.02315 C -0.19812 0.02084 -0.20607 0.01806 -0.21531 0.01713 C -0.22702 0.01274 -0.23822 0.00926 -0.25019 0.00764 C -0.27389 -0.00509 -0.25853 0.00463 -0.31554 0.00301 C -0.31945 0.00186 -0.32322 0.0007 -0.32687 -0.00162 C -0.3171 -0.00856 -0.30474 -0.00694 -0.29458 -0.00787 C -0.08709 -0.0074 0.12705 -0.0956 0.32791 -0.00301 C 0.30995 0.00186 0.2912 0.00024 0.27298 0.00162 C 0.25788 0.00602 0.24291 0.00834 0.22768 0.01088 C 0.21192 0.0169 0.19669 0.02061 0.18055 0.02315 C 0.04022 0.02269 -0.10023 0.02269 -0.24056 0.02176 C -0.24941 0.02176 -0.25722 0.01505 -0.26582 0.01227 C -0.28131 0.00741 -0.29732 0.00463 -0.31294 0.00162 C -0.33962 -0.01504 -0.31776 -0.00092 -0.23887 -0.00162 C -0.16506 -0.00231 -0.09112 -0.00254 -0.01731 -0.00301 C 0.0975 -0.00555 0.21218 -0.0081 0.327 -0.00463 C 0.31658 0.0044 0.32231 0.00047 0.29914 -0.00301 C 0.29224 -0.00393 0.28495 -0.00995 0.27818 -0.0125 C 0.2705 -0.01551 0.26243 -0.01551 0.25462 -0.01713 C 0.23926 -0.01689 0.15217 -0.02685 0.10987 -0.01088 C 0.07472 0.00255 0.04048 0.03102 0.00443 0.03403 C -0.00417 0.03866 -0.0108 0.03912 -0.02005 0.04028 C -0.05767 0.05047 -0.0358 0.04838 -0.09932 0.04491 C -0.10453 0.04051 -0.10778 0.03218 -0.11247 0.02639 C -0.11638 0.02176 -0.12028 0.01644 -0.1238 0.01088 C -0.12536 0.00857 -0.12627 0.00463 -0.12809 0.00301 C -0.13135 0.00024 -0.13434 -0.00347 -0.13772 -0.00625 C -0.14072 -0.00856 -0.14345 -0.00972 -0.14645 -0.0125 C -0.16584 -0.01203 -0.18537 -0.01203 -0.20476 -0.01088 C -0.2239 -0.00972 -0.24264 -0.00046 -0.26152 0.00301 C -0.28118 0.01042 -0.305 0.00533 -0.32335 0.00463 C -0.32635 0.00209 -0.33038 0.00371 -0.33299 1.11111E-6 C -0.33494 -0.00277 -0.32557 -0.01064 -0.32518 -0.01088 C -0.31763 -0.01574 -0.30942 -0.01643 -0.30161 -0.01851 C -0.28118 -0.02384 -0.27154 -0.02384 -0.24668 -0.02476 C -0.24043 -0.03055 -0.24277 -0.02939 -0.23184 -0.02939 C -0.19227 -0.02939 -0.15282 -0.02847 -0.11325 -0.02801 C -0.11182 -0.02754 -0.11026 -0.02731 -0.10896 -0.02639 C -0.10817 -0.02592 -0.10791 -0.02384 -0.10713 -0.02338 C -0.10245 -0.0199 -0.09646 -0.01851 -0.09151 -0.01713 C -0.07797 -0.00717 -0.06235 -0.00301 -0.0479 1.11111E-6 C -0.02838 0.00417 -0.00885 0.01042 0.01054 0.01551 C 0.06274 0.01482 0.10388 0.01667 0.15178 0.01088 C 0.16155 0.00649 0.17222 0.00741 0.18224 0.00625 C 0.18784 0.00417 0.19331 0.00278 0.19891 0.00162 C 0.20581 -0.00162 0.21258 -0.00208 0.21973 -0.00301 C 0.22911 -0.00879 0.23236 -0.0081 0.24421 -0.00926 C 0.28443 -0.00833 0.29432 -0.00926 0.32348 -0.00463 C 0.32479 -0.00393 0.33299 0.00278 0.32609 0.00301 C 0.29498 0.00394 0.26399 0.00417 0.23288 0.00463 C 0.15387 0.02917 0.07238 0.0051 -0.00781 0.00463 C -0.11325 0.00394 -0.21882 0.00348 -0.32426 0.00301 C -0.32687 0.00255 -0.33077 0.00556 -0.33207 0.00162 C -0.33312 -0.00162 -0.32856 -0.00254 -0.32687 -0.00463 C -0.32465 -0.00717 -0.3119 -0.00995 -0.30773 -0.01088 C -0.29354 -0.00926 -0.28456 -0.00833 -0.27636 0.01389 C -0.2705 0.02963 -0.27636 0.01852 -0.27193 0.02639 C -0.26673 0.04977 -0.26191 0.04653 -0.24837 0.04815 C -0.22338 0.04769 -0.19839 0.04815 -0.17339 0.04653 C -0.17027 0.0463 -0.16415 0.03866 -0.16037 0.03727 C -0.15764 0.03195 -0.15374 0.03241 -0.14996 0.0294 C -0.14501 0.02547 -0.14007 0.02153 -0.13512 0.01713 C -0.13187 0.01436 -0.13004 0.01111 -0.1264 0.00926 C -0.1169 -0.00162 -0.08149 0.00625 -0.07928 0.00625 C -0.07719 0.00718 -0.07524 0.00811 -0.07316 0.00926 C -0.06964 0.01111 -0.06274 0.01551 -0.06274 0.01551 C -0.05663 0.02361 -0.06014 0.01968 -0.0496 0.02639 C -0.0479 0.02755 -0.04439 0.0294 -0.04439 0.0294 C -0.03254 0.04422 -0.01692 0.04213 -0.00338 0.04653 C 0.04322 0.06181 0.09125 0.04908 0.13864 0.04954 C 0.14202 0.05162 0.14515 0.05232 0.14827 0.05579 C 0.16571 0.05486 0.17613 0.06389 0.18667 0.04653 C 0.19032 0.0294 0.19045 0.0419 0.18927 0.01551 C 0.22637 0.01019 0.2636 0.01065 0.30083 0.00926 C 0.30995 0.00764 0.31802 0.00232 0.327 1.11111E-6 C 0.22885 -0.08402 0.10896 -0.00092 1.74434E-7 1.11111E-6 Z " pathEditMode="relative" ptsTypes="fffffffffffffffffffffffffffffffffffffffffffffffffffffffffffffffffffffffffffffffffffff">
                                      <p:cBhvr>
                                        <p:cTn id="29" dur="6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2.84822E-6 3.7037E-7 C -0.04335 0.00556 -0.08657 0.01158 -0.12991 0.0169 C -0.14072 0.01829 -0.1622 0.02014 -0.1622 0.02014 C -0.18263 0.02686 -0.2032 0.0338 -0.22403 0.03704 C -0.23184 0.03658 -0.23978 0.03704 -0.24759 0.03565 C -0.24967 0.03519 -0.25085 0.03079 -0.2528 0.0294 C -0.26178 0.02269 -0.27024 0.01644 -0.27987 0.01389 C -0.28404 0.01019 -0.28651 0.00903 -0.2912 0.00764 C -0.30239 -0.00023 -0.31437 -0.00625 -0.32609 -0.01088 C -0.32973 -0.01435 -0.33247 -0.0155 -0.3365 -0.01713 C -0.34496 -0.02777 -0.35915 -0.02685 -0.36878 -0.028 C -0.40862 -0.02754 -0.44832 -0.02731 -0.48815 -0.02638 C -0.49466 -0.02615 -0.49727 -0.02291 -0.50299 -0.02037 C -0.51822 -0.01388 -0.53371 -0.00486 -0.54921 3.7037E-7 C -0.55272 0.00417 -0.55637 0.00463 -0.56053 0.00602 C -0.56378 0.01181 -0.56847 0.01019 -0.57277 0.01227 C -0.58969 0.01158 -0.60687 0.01551 -0.6234 0.00926 C -0.62809 0.00741 -0.63252 0.00301 -0.63733 0.00139 C -0.64046 0.00024 -0.64684 -0.00162 -0.64684 -0.00162 C -0.64866 -0.00115 -0.651 -0.00254 -0.65217 3.7037E-7 C -0.65295 0.00162 -0.65074 0.00463 -0.64957 0.00463 C -0.61442 0.00556 -0.57915 0.00348 -0.544 0.00301 C -0.49167 -0.00023 -0.44025 -0.00648 -0.38792 -0.00787 C -0.37855 -0.01041 -0.36943 -0.01365 -0.36006 -0.0155 C -0.35069 -0.02129 -0.34223 -0.02083 -0.3322 -0.02175 C -0.29146 -0.03171 -0.25371 -0.01226 -0.21362 -0.00787 C -0.19175 -0.00254 -0.16936 0.0044 -0.14736 0.00764 C -0.12848 0.01042 -0.10948 0.01112 -0.0906 0.01528 C -0.0578 0.03565 -0.044 0.01783 -0.01914 0.00764 C -0.01106 0.0044 -0.00351 0.00301 0.00443 -0.00162 C 0.00221 -0.0125 0.00443 -0.00625 -0.00781 -0.00949 C -0.019 -0.0125 -0.02981 -0.01689 -0.041 -0.01875 C -0.06313 -0.01828 -0.08513 -0.01805 -0.10726 -0.01713 C -0.11976 -0.01666 -0.13213 -0.00717 -0.14475 -0.00486 C -0.15595 0.00556 -0.16884 0.00834 -0.18133 0.01065 C -0.19669 0.01783 -0.21336 0.02037 -0.22924 0.02315 C -0.24421 0.02963 -0.25931 0.02917 -0.27467 0.03079 C -0.32596 0.0301 -0.3611 0.03033 -0.40627 0.02477 C -0.41604 0.01968 -0.4258 0.01899 -0.43595 0.0169 C -0.45223 0.0088 -0.46967 0.00602 -0.48646 0.00463 C -0.53944 -0.00949 -0.59542 0.00579 -0.64957 0.00301 C -0.64293 -0.0081 -0.62952 -0.01111 -0.6208 -0.0125 C -0.60622 -0.01782 -0.59112 -0.02152 -0.57628 -0.02338 C -0.56378 -0.02291 -0.55129 -0.02314 -0.53879 -0.02175 C -0.53645 -0.02152 -0.53489 -0.01713 -0.53267 -0.0155 C -0.52812 -0.01226 -0.52304 -0.01018 -0.51874 -0.00625 C -0.51536 -0.00324 -0.51497 -0.00138 -0.51172 3.7037E-7 C -0.4888 0.0095 -0.46628 0.02477 -0.44285 0.02778 C -0.43413 0.03056 -0.42541 0.03125 -0.41669 0.03403 C -0.37881 0.03287 -0.36358 0.03866 -0.33481 0.01852 C -0.33051 0.01088 -0.32478 0.00996 -0.31906 0.00764 C -0.30812 0.00301 -0.2981 -0.00277 -0.28677 -0.00486 C -0.27792 -0.00856 -0.26881 -0.01064 -0.25983 -0.01412 C -0.25176 -0.02106 -0.25879 -0.01597 -0.24238 -0.01875 C -0.2377 -0.01944 -0.23314 -0.02222 -0.22846 -0.02338 C -0.21804 -0.02592 -0.20737 -0.02615 -0.19695 -0.028 C -0.17626 -0.03796 -0.15452 -0.03055 -0.13421 -0.025 C -0.11429 -0.01944 -0.09333 -0.01481 -0.07316 -0.0125 C -0.06405 -0.00902 -0.05454 -0.00625 -0.0453 -0.00486 C -0.03801 0.00186 -0.04361 -0.00231 -0.02968 3.7037E-7 C -0.02174 0.00139 -0.01406 0.00463 -0.00612 0.00602 C -0.01953 0.00718 -0.03293 0.00718 -0.04621 0.00926 C -0.04947 0.00973 -0.05246 0.01297 -0.05571 0.01389 C -0.05923 0.01505 -0.06274 0.01482 -0.06626 0.01528 C -0.07003 0.0169 -0.07368 0.01922 -0.07758 0.02014 C -0.08474 0.02176 -0.09932 0.02315 -0.09932 0.02315 C -0.11312 0.02917 -0.12718 0.03241 -0.14124 0.03565 C -0.14671 0.03681 -0.1523 0.03774 -0.15777 0.03866 C -0.16063 0.03912 -0.16649 0.04028 -0.16649 0.04028 C -0.17873 0.04838 -0.16936 0.04352 -0.18745 0.0463 C -0.19839 0.04792 -0.20958 0.05162 -0.22051 0.05417 C -0.32309 0.05116 -0.29211 0.06204 -0.33481 0.0463 C -0.34015 0.04167 -0.34574 0.0338 -0.35134 0.03079 C -0.39195 0.00926 -0.46277 0.01644 -0.49427 0.01528 C -0.50807 0.01389 -0.52161 0.01088 -0.53528 0.00926 C -0.56405 -0.00115 -0.6208 0.00232 -0.64254 0.00139 C -0.44259 0.00093 -0.24264 3.7037E-7 -0.0427 3.7037E-7 C 0.05519 3.7037E-7 -0.0246 0.00926 -0.04973 0.01227 C -0.1648 0.05649 -0.28508 0.01482 -0.40276 0.01389 C -0.42072 0.01366 -0.43882 0.00047 -0.45678 3.7037E-7 C -0.49518 -0.00092 -0.53345 -0.00115 -0.57186 -0.00162 C -0.58657 -0.00092 -0.59841 -0.00486 -0.61117 0.00301 C -0.66871 -0.00115 -0.60088 0.0007 -0.58058 -0.00162 C -0.54048 -0.00601 -0.47201 -0.00463 -0.44897 -0.00486 C -0.42997 -0.01504 -0.41018 -0.01412 -0.39052 -0.0155 C -0.35095 -0.01504 -0.31151 -0.01574 -0.27193 -0.01412 C -0.26842 -0.01388 -0.26165 -0.00532 -0.25801 -0.00486 C -0.25371 -0.00439 -0.24928 -0.0037 -0.24499 -0.00324 C -0.16324 0.03612 -0.07524 -0.01296 0.00872 0.00926 C 0.01041 0.01019 0.01393 0.00903 0.01393 0.01227 C 0.01393 0.01551 0.01041 0.01112 0.00872 0.01065 C 0.00352 0.0095 -0.00169 0.00857 -0.0069 0.00764 C -0.0177 0.00579 -0.02838 0.00417 -0.03918 0.00301 C -0.18068 -0.09004 -0.35694 0.01158 -0.51354 -0.0125 C -0.5276 -0.01944 -0.51979 -0.01666 -0.5371 -0.01875 C -0.54999 -0.02291 -0.56144 -0.02523 -0.57459 -0.02638 C -0.59646 -0.03171 -0.58787 -0.03101 -0.61989 -0.028 C -0.6251 -0.02754 -0.63043 -0.0206 -0.63551 -0.01875 C -0.6428 -0.00972 -0.64306 0.00116 -0.65217 0.00602 C -0.60817 0.06088 -0.47318 0.05417 -0.39924 -0.00625 C -0.38688 -0.01643 -0.37438 -0.0206 -0.36097 -0.02338 C -0.34366 -0.02685 -0.30864 -0.02638 -0.30864 -0.02638 C -0.28925 -0.03148 -0.27623 -0.03171 -0.25371 -0.03263 C -0.24564 -0.03564 -0.23744 -0.03657 -0.22924 -0.03888 C -0.22494 -0.04004 -0.21622 -0.04189 -0.21622 -0.04189 C -0.18979 -0.04143 -0.16272 -0.04861 -0.13681 -0.03888 C -0.13213 -0.03703 -0.1277 -0.03287 -0.12288 -0.03101 C -0.11612 -0.02523 -0.10987 -0.02384 -0.10193 -0.02175 C -0.09815 -0.02083 -0.0906 -0.01875 -0.0906 -0.01875 C -0.08565 -0.01574 -0.08084 -0.01435 -0.07576 -0.0125 C -0.06977 -0.00555 -0.07745 -0.01365 -0.06795 -0.00787 C -0.04634 0.0051 -0.02499 0.02894 -2.84822E-6 3.7037E-7 Z " pathEditMode="relative" ptsTypes="ffffffffffffffffffffffffffffffffffffffffffffffffffffffffffffffffffffffffffffffffffffffffffffffffffffffffffffffff">
                                      <p:cBhvr>
                                        <p:cTn id="31" dur="6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5068" fill="hold"/>
                                        <p:tgtEl>
                                          <p:spTgt spid="25"/>
                                        </p:tgtEl>
                                      </p:cBhvr>
                                    </p:cmd>
                                  </p:childTnLst>
                                </p:cTn>
                              </p:par>
                            </p:childTnLst>
                          </p:cTn>
                        </p:par>
                        <p:par>
                          <p:cTn id="34" fill="hold">
                            <p:stCondLst>
                              <p:cond delay="6000"/>
                            </p:stCondLst>
                            <p:childTnLst>
                              <p:par>
                                <p:cTn id="35" presetID="1" presetClass="mediacall" presetSubtype="0" fill="hold" nodeType="afterEffect">
                                  <p:stCondLst>
                                    <p:cond delay="0"/>
                                  </p:stCondLst>
                                  <p:childTnLst>
                                    <p:cmd type="call" cmd="playFrom(0.0)">
                                      <p:cBhvr>
                                        <p:cTn id="36" dur="25051" fill="hold"/>
                                        <p:tgtEl>
                                          <p:spTgt spid="38"/>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3076"/>
                                        </p:tgtEl>
                                        <p:attrNameLst>
                                          <p:attrName>style.visibility</p:attrName>
                                        </p:attrNameLst>
                                      </p:cBhvr>
                                      <p:to>
                                        <p:strVal val="visible"/>
                                      </p:to>
                                    </p:set>
                                    <p:anim calcmode="lin" valueType="num">
                                      <p:cBhvr>
                                        <p:cTn id="44" dur="500" fill="hold"/>
                                        <p:tgtEl>
                                          <p:spTgt spid="3076"/>
                                        </p:tgtEl>
                                        <p:attrNameLst>
                                          <p:attrName>ppt_w</p:attrName>
                                        </p:attrNameLst>
                                      </p:cBhvr>
                                      <p:tavLst>
                                        <p:tav tm="0">
                                          <p:val>
                                            <p:fltVal val="0"/>
                                          </p:val>
                                        </p:tav>
                                        <p:tav tm="100000">
                                          <p:val>
                                            <p:strVal val="#ppt_w"/>
                                          </p:val>
                                        </p:tav>
                                      </p:tavLst>
                                    </p:anim>
                                    <p:anim calcmode="lin" valueType="num">
                                      <p:cBhvr>
                                        <p:cTn id="45" dur="500" fill="hold"/>
                                        <p:tgtEl>
                                          <p:spTgt spid="3076"/>
                                        </p:tgtEl>
                                        <p:attrNameLst>
                                          <p:attrName>ppt_h</p:attrName>
                                        </p:attrNameLst>
                                      </p:cBhvr>
                                      <p:tavLst>
                                        <p:tav tm="0">
                                          <p:val>
                                            <p:fltVal val="0"/>
                                          </p:val>
                                        </p:tav>
                                        <p:tav tm="100000">
                                          <p:val>
                                            <p:strVal val="#ppt_h"/>
                                          </p:val>
                                        </p:tav>
                                      </p:tavLst>
                                    </p:anim>
                                    <p:animEffect transition="in" filter="fade">
                                      <p:cBhvr>
                                        <p:cTn id="46"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5"/>
                </p:tgtEl>
              </p:cMediaNode>
            </p:audio>
            <p:audio>
              <p:cMediaNode>
                <p:cTn id="48" fill="hold" display="0">
                  <p:stCondLst>
                    <p:cond delay="indefinite"/>
                  </p:stCondLst>
                  <p:endCondLst>
                    <p:cond evt="onStopAudio" delay="0">
                      <p:tgtEl>
                        <p:sldTgt/>
                      </p:tgtEl>
                    </p:cond>
                  </p:endCondLst>
                </p:cTn>
                <p:tgtEl>
                  <p:spTgt spid="3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00" b="1"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00" b="1"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00" b="1" dirty="0">
              <a:solidFill>
                <a:schemeClr val="bg1"/>
              </a:solidFill>
              <a:latin typeface="GurbaniAkhar" panose="00000400000000000000" pitchFamily="2" charset="0"/>
            </a:endParaRPr>
          </a:p>
        </p:txBody>
      </p:sp>
      <p:pic>
        <p:nvPicPr>
          <p:cNvPr id="17412" name="Picture 4" descr="Image result for magnet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6278" y="1950307"/>
            <a:ext cx="2859437" cy="285943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64227"/>
            <a:ext cx="2083558" cy="2245517"/>
            <a:chOff x="1032681" y="2564227"/>
            <a:chExt cx="2083558" cy="2245517"/>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64227"/>
            <a:ext cx="2083558" cy="2245517"/>
            <a:chOff x="5061809" y="2564227"/>
            <a:chExt cx="2083558" cy="2245517"/>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64227"/>
            <a:ext cx="2083558" cy="2245517"/>
            <a:chOff x="9039441" y="2564227"/>
            <a:chExt cx="2083558" cy="2245517"/>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628.4774" end="189.0196"/>
                </p14:media>
              </p:ext>
            </p:extLst>
          </p:nvPr>
        </p:nvPicPr>
        <p:blipFill>
          <a:blip r:embed="rId11"/>
          <a:stretch>
            <a:fillRect/>
          </a:stretch>
        </p:blipFill>
        <p:spPr>
          <a:xfrm>
            <a:off x="5387074" y="-1064611"/>
            <a:ext cx="609600" cy="609600"/>
          </a:xfrm>
          <a:prstGeom prst="rect">
            <a:avLst/>
          </a:prstGeom>
        </p:spPr>
      </p:pic>
      <p:sp>
        <p:nvSpPr>
          <p:cNvPr id="23" name="TextBox 22">
            <a:extLst>
              <a:ext uri="{FF2B5EF4-FFF2-40B4-BE49-F238E27FC236}">
                <a16:creationId xmlns:a16="http://schemas.microsoft.com/office/drawing/2014/main" id="{14BFD050-6191-8644-9C58-B1811180B503}"/>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p</a:t>
            </a:r>
          </a:p>
        </p:txBody>
      </p:sp>
      <p:sp>
        <p:nvSpPr>
          <p:cNvPr id="25" name="TextBox 24">
            <a:extLst>
              <a:ext uri="{FF2B5EF4-FFF2-40B4-BE49-F238E27FC236}">
                <a16:creationId xmlns:a16="http://schemas.microsoft.com/office/drawing/2014/main" id="{39EE4188-8018-8A42-A9B6-980522BFA8D6}"/>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P</a:t>
            </a:r>
          </a:p>
        </p:txBody>
      </p:sp>
      <p:sp>
        <p:nvSpPr>
          <p:cNvPr id="26" name="TextBox 25">
            <a:extLst>
              <a:ext uri="{FF2B5EF4-FFF2-40B4-BE49-F238E27FC236}">
                <a16:creationId xmlns:a16="http://schemas.microsoft.com/office/drawing/2014/main" id="{0A5A7CF3-4739-DD48-A831-1E57274663CE}"/>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P.</a:t>
            </a:r>
          </a:p>
        </p:txBody>
      </p:sp>
      <p:grpSp>
        <p:nvGrpSpPr>
          <p:cNvPr id="27" name="그룹 11">
            <a:extLst>
              <a:ext uri="{FF2B5EF4-FFF2-40B4-BE49-F238E27FC236}">
                <a16:creationId xmlns:a16="http://schemas.microsoft.com/office/drawing/2014/main" id="{8B3C1B81-6248-534F-83E2-8DFD20698696}"/>
              </a:ext>
            </a:extLst>
          </p:cNvPr>
          <p:cNvGrpSpPr/>
          <p:nvPr/>
        </p:nvGrpSpPr>
        <p:grpSpPr>
          <a:xfrm>
            <a:off x="2312679" y="296950"/>
            <a:ext cx="7578738" cy="1314609"/>
            <a:chOff x="2312679" y="296950"/>
            <a:chExt cx="7578738" cy="1314609"/>
          </a:xfrm>
        </p:grpSpPr>
        <p:sp>
          <p:nvSpPr>
            <p:cNvPr id="28" name="모서리가 둥근 직사각형 12">
              <a:extLst>
                <a:ext uri="{FF2B5EF4-FFF2-40B4-BE49-F238E27FC236}">
                  <a16:creationId xmlns:a16="http://schemas.microsoft.com/office/drawing/2014/main" id="{13C45CB9-961E-2441-958C-8E5DF8891951}"/>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29" name="Picture 46" descr="Image result for pokeball icon">
              <a:extLst>
                <a:ext uri="{FF2B5EF4-FFF2-40B4-BE49-F238E27FC236}">
                  <a16:creationId xmlns:a16="http://schemas.microsoft.com/office/drawing/2014/main" id="{3BE57637-A2BD-E34D-9B13-DA96FF4A093B}"/>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6" descr="Image result for pokeball icon">
              <a:extLst>
                <a:ext uri="{FF2B5EF4-FFF2-40B4-BE49-F238E27FC236}">
                  <a16:creationId xmlns:a16="http://schemas.microsoft.com/office/drawing/2014/main" id="{37A5E9CD-C58D-554E-A46E-4A2FC1F7D80B}"/>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6" descr="Image result for pokeball icon">
              <a:extLst>
                <a:ext uri="{FF2B5EF4-FFF2-40B4-BE49-F238E27FC236}">
                  <a16:creationId xmlns:a16="http://schemas.microsoft.com/office/drawing/2014/main" id="{9E8B2331-AA43-2341-A699-8B4FA982FB8A}"/>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6" descr="Image result for pokeball icon">
              <a:extLst>
                <a:ext uri="{FF2B5EF4-FFF2-40B4-BE49-F238E27FC236}">
                  <a16:creationId xmlns:a16="http://schemas.microsoft.com/office/drawing/2014/main" id="{7043C2C6-D73E-9D42-8C4F-C111C5650328}"/>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3" name="Tutorial Stage - Pokemon Shuffle Music.wav" descr="Tutorial Stage - Pokemon Shuffle Music.wav">
            <a:hlinkClick r:id="" action="ppaction://media"/>
            <a:extLst>
              <a:ext uri="{FF2B5EF4-FFF2-40B4-BE49-F238E27FC236}">
                <a16:creationId xmlns:a16="http://schemas.microsoft.com/office/drawing/2014/main" id="{DB2BD728-08C0-6049-839E-5E0442994E8E}"/>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406449139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17412"/>
                                        </p:tgtEl>
                                        <p:attrNameLst>
                                          <p:attrName>ppt_w</p:attrName>
                                        </p:attrNameLst>
                                      </p:cBhvr>
                                      <p:tavLst>
                                        <p:tav tm="0">
                                          <p:val>
                                            <p:strVal val="ppt_w"/>
                                          </p:val>
                                        </p:tav>
                                        <p:tav tm="100000">
                                          <p:val>
                                            <p:fltVal val="0"/>
                                          </p:val>
                                        </p:tav>
                                      </p:tavLst>
                                    </p:anim>
                                    <p:anim calcmode="lin" valueType="num">
                                      <p:cBhvr>
                                        <p:cTn id="21" dur="500"/>
                                        <p:tgtEl>
                                          <p:spTgt spid="17412"/>
                                        </p:tgtEl>
                                        <p:attrNameLst>
                                          <p:attrName>ppt_h</p:attrName>
                                        </p:attrNameLst>
                                      </p:cBhvr>
                                      <p:tavLst>
                                        <p:tav tm="0">
                                          <p:val>
                                            <p:strVal val="ppt_h"/>
                                          </p:val>
                                        </p:tav>
                                        <p:tav tm="100000">
                                          <p:val>
                                            <p:fltVal val="0"/>
                                          </p:val>
                                        </p:tav>
                                      </p:tavLst>
                                    </p:anim>
                                    <p:animEffect transition="out" filter="fade">
                                      <p:cBhvr>
                                        <p:cTn id="22" dur="500"/>
                                        <p:tgtEl>
                                          <p:spTgt spid="17412"/>
                                        </p:tgtEl>
                                      </p:cBhvr>
                                    </p:animEffect>
                                    <p:set>
                                      <p:cBhvr>
                                        <p:cTn id="23" dur="1" fill="hold">
                                          <p:stCondLst>
                                            <p:cond delay="499"/>
                                          </p:stCondLst>
                                        </p:cTn>
                                        <p:tgtEl>
                                          <p:spTgt spid="1741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0466E-6 -3.33333E-6 C 0.0315 0.01968 0.2006 0.00023 0.27284 -0.00139 C 0.35485 -0.02685 0.43973 -0.01319 0.52226 -0.01389 C 0.56847 -0.02384 0.61156 -0.01435 0.65647 -0.00463 C 0.65673 -0.00254 0.65829 0.00023 0.65738 0.00162 C 0.65152 0.01088 0.63811 0.01158 0.63121 0.0125 C 0.40003 0.01111 0.23653 0.04213 0.03827 0.00162 C 0.0302 -0.00347 0.01979 -0.00439 0.01132 -0.00625 C -0.00573 -0.00463 -0.01107 -0.0125 -0.00521 0.01088 C 0.00872 0.01042 0.02265 0.01065 0.03658 0.00926 C 0.0397 0.00903 0.04231 0.00463 0.0453 0.00324 C 0.05597 -0.00162 0.05597 -0.00023 0.06886 -0.00139 C 0.08292 -0.01273 0.07277 -0.00648 0.09581 -0.00926 C 0.11039 -0.01088 0.12471 -0.01551 0.13942 -0.01689 C 0.20255 -0.01643 0.26555 -0.01643 0.32869 -0.01551 C 0.33351 -0.01551 0.33272 -0.01504 0.3339 -0.00926 C 0.33116 -0.00162 0.32583 0.00162 0.32075 0.00162 C 0.23965 0.00278 0.15868 0.00278 0.07758 0.00324 C 0.0535 0.00371 0.02929 0.00371 0.00521 0.00463 C 0.00403 0.00463 0.00234 0.0044 0.00169 0.00625 C -0.00078 0.01366 0.0069 0.01436 0.00872 0.01551 C 0.13226 0.01505 0.25566 0.01482 0.3792 0.01389 C 0.41018 0.01366 0.44155 -0.00046 0.47253 -0.00301 C 0.47605 -0.00416 0.47943 -0.00671 0.48295 -0.00764 C 0.48867 -0.00926 0.50039 -0.01088 0.50039 -0.01088 C 0.54647 -0.02963 0.60375 -0.05764 0.64423 -0.01088 C 0.64553 -0.00416 0.64749 -0.00069 0.65126 0.00162 C 0.6497 0.01204 0.64723 0.0088 0.64163 0.01088 C 0.48711 0.01042 0.30096 0.02593 0.13252 0.00625 C 0.10362 -0.01041 0.132 0.00486 0.05311 0.00162 C 0.04686 0.00139 0.04009 -0.00347 0.03397 -0.00625 C 0.02213 -0.00463 0.01237 0.00232 -1.0466E-6 0.00463 C 0.0056 0.01158 0.00924 0.01135 0.01653 0.0125 C 0.15894 0.01204 0.30135 0.01204 0.44376 0.01088 C 0.48711 0.01065 0.53033 -0.00602 0.57368 -0.00764 C 0.59464 -0.00671 0.61546 -0.00578 0.63642 -0.00463 C 0.65543 -0.00347 0.6497 -0.00671 0.65816 -0.00139 C 0.65334 0.00718 0.64267 0.00602 0.63642 0.00625 C 0.55676 0.00764 0.47722 0.00834 0.39755 0.00926 C 0.31606 0.00857 0.26269 0.00949 0.19266 0.00324 C 0.17573 -0.00069 0.15907 -0.00162 0.14202 -0.00301 C 0.09464 -0.00254 0.04738 -0.00301 -1.0466E-6 -0.00139 C -0.00104 -0.00139 -0.0026 -0.00023 -0.0026 0.00162 C -0.0026 0.00324 -0.00091 0.00047 -1.0466E-6 -3.33333E-6 Z " pathEditMode="relative" ptsTypes="ffffffffffffffffffffffffffffffffffffffffffff">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22104E-6 -3.33333E-6 C -0.06483 0.00047 -0.12965 0.00093 -0.19448 0.00162 C -0.23666 0.00209 -0.36123 -0.01689 -0.32088 0.00463 C -0.28027 -0.00625 -0.21453 0.00648 -0.17001 0.00787 C -0.03658 0.00695 0.16858 0.03588 0.33299 -0.00139 C 0.21986 -0.02477 0.18368 -0.00393 0.00078 -0.00301 C 0.10036 0.08218 0.305 -0.18819 0.32947 0.00787 C 0.31294 0.01111 0.29654 0.01528 0.27987 0.01713 C 0.18368 0.01667 0.08748 0.01667 -0.00872 0.01551 C -0.03749 0.01528 -0.06704 0.00371 -0.09594 0.00162 C -0.13291 -0.00995 -0.17183 -0.01389 -0.20932 -0.01551 C -0.25397 -0.01458 -0.28651 -0.01551 -0.327 -0.00625 C -0.32752 -0.00602 -0.33338 -0.00486 -0.33221 -3.33333E-6 C -0.33168 0.00209 -0.32986 0.00209 -0.32869 0.00324 C -0.27207 0.00232 -0.21843 -3.33333E-6 -0.1622 -0.00139 C -0.10323 -0.00092 -0.04413 -0.00208 0.01484 -3.33333E-6 C 0.01692 -3.33333E-6 0.01159 0.00556 0.0095 0.00625 C 0.00403 0.00787 -0.00703 0.01088 -0.00703 0.01088 C -0.2049 0.00973 -0.21023 0.02986 -0.31737 0.00463 C -0.31086 -0.03842 -0.26738 -0.00254 -0.24239 -0.00139 C -0.21869 0.00209 -0.2459 -0.00324 -0.22494 0.00463 C -0.21648 0.00787 -0.20646 0.00834 -0.198 0.00926 C -0.18914 0.0125 -0.1799 0.01412 -0.17092 0.01551 C -0.16064 0.02107 -0.14931 0.02107 -0.13864 0.02338 C -0.12731 0.02824 -0.11846 0.02986 -0.10635 0.03102 C -0.08917 0.03681 -0.07355 0.03519 -0.05585 0.03426 C -0.04478 0.03079 -0.03359 0.02917 -0.02265 0.02477 C -0.01679 0.02246 -0.01198 0.01551 -0.00612 0.0125 C -0.00052 0.00186 0.01992 0.00278 0.02786 0.00162 C 0.12171 -0.04444 0.2226 -0.00185 0.31997 -0.00139 C 0.33416 0.00232 0.31411 0.00394 0.31125 0.00463 C 0.26464 0.00394 0.23067 0.0088 0.18914 -0.00301 C 0.03775 -0.00254 -0.11364 -0.00301 -0.26504 -0.00139 C -0.26829 -0.00139 -0.27467 0.00162 -0.27467 0.00162 C -0.28925 0.00116 -0.30383 0.00232 -0.31828 -3.33333E-6 C -0.32023 -0.00023 -0.31502 -0.00393 -0.31307 -0.00463 C -0.30903 -0.00602 -0.30487 -0.00578 -0.30083 -0.00625 C -0.29537 -0.00671 -0.28977 -0.00717 -0.2843 -0.00764 C -0.19279 -0.00717 -0.10115 -0.00717 -0.00963 -0.00625 C -0.00664 -0.00625 -0.00391 -0.0037 -0.00091 -0.00301 C 0.00013 0.0044 1.22104E-6 0.00533 1.22104E-6 -3.33333E-6 Z " pathEditMode="relative" ptsTypes="fffffffffffffffffffffffffffffffffffffffff">
                                      <p:cBhvr>
                                        <p:cTn id="29" dur="5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74434E-7 -3.7037E-6 C -0.14385 0.0007 -0.27402 0.00695 -0.41409 0.00926 C -0.44559 0.01135 -0.45288 0.01366 -0.48907 0.01227 C -0.51666 0.00926 -0.54426 0.0007 -0.57186 -0.00301 C -0.59854 -0.00254 -0.62536 -0.00115 -0.65205 -0.00162 C -0.65309 -0.00162 -0.65517 -0.00277 -0.65478 -0.00463 C -0.654 -0.00787 -0.64957 -0.00949 -0.64775 -0.01088 C -0.6389 -0.01805 -0.63122 -0.02384 -0.62159 -0.02639 C -0.60987 -0.0331 -0.6005 -0.03495 -0.58761 -0.03726 C -0.55012 -0.03564 -0.51549 -0.02893 -0.47774 -0.02801 C -0.43973 -0.01805 -0.40029 -0.0243 -0.36176 -0.02014 C -0.35408 -0.01643 -0.34614 -0.01435 -0.3382 -0.0125 C -0.33481 -0.00833 -0.33156 -0.00856 -0.32778 -0.00625 C -0.32661 -0.00416 -0.32518 -0.00254 -0.32427 -3.7037E-6 C -0.3214 0.00834 -0.32609 0.00139 -0.32075 0.00764 C -0.29081 0.00649 -0.26074 0.0088 -0.23093 0.00301 C -0.21909 0.0007 -0.20698 -0.00671 -0.19526 -0.01088 C -0.17613 -0.01782 -0.15621 -0.01967 -0.13682 -0.02338 C -0.12822 -0.03078 -0.11286 -0.03194 -0.10284 -0.03402 C -0.08279 -0.04328 -0.06001 -0.03865 -0.0401 -0.02801 C -0.0384 -0.02592 -0.03684 -0.02291 -0.03489 -0.02176 C -0.03398 -0.02129 -0.03307 -0.02083 -0.03216 -0.02014 C -0.02851 -0.01689 -0.02669 -0.0118 -0.02265 -0.00926 C -0.01797 -0.00162 -0.01289 0.00186 -0.00781 0.00764 C -0.02916 0.00949 -0.04934 0.0169 -0.07056 0.01852 C -0.09425 0.02454 -0.11742 0.02986 -0.14124 0.03403 C -0.15231 0.0382 -0.16311 0.03959 -0.17431 0.0419 C -0.18368 0.04676 -0.19162 0.04815 -0.20138 0.04954 C -0.20854 0.05602 -0.217 0.05394 -0.22494 0.05579 C -0.25085 0.07084 -0.27415 0.05232 -0.29901 0.04954 C -0.30865 0.04399 -0.30058 0.04792 -0.31463 0.04491 C -0.32661 0.04236 -0.33833 0.03774 -0.35043 0.03565 C -0.36501 0.02963 -0.37998 0.02801 -0.39495 0.02639 C -0.40615 0.02107 -0.4163 0.01829 -0.42802 0.01713 C -0.4478 0.00973 -0.42567 0.01713 -0.46199 0.01227 C -0.46941 0.01135 -0.47657 0.00741 -0.48386 0.00625 C -0.48907 0.00533 -0.49427 0.00533 -0.49948 0.00463 C -0.50729 0.00371 -0.52304 0.00162 -0.52304 0.00162 C -0.54582 -0.01041 -0.57772 -0.00208 -0.59724 -0.00162 C -0.62211 0.00764 -0.61338 0.00556 -0.66077 -3.7037E-6 C -0.66298 -0.00023 -0.65764 -0.00648 -0.65556 -0.00787 C -0.65426 -0.00879 -0.6527 -0.00856 -0.65127 -0.00926 C -0.64293 -0.01342 -0.6402 -0.01412 -0.63031 -0.01551 C -0.54647 -0.01435 -0.54205 -0.01921 -0.49258 -0.01088 C -0.48087 -0.00648 -0.47293 -0.00416 -0.4603 -0.00301 C -0.44442 0.00301 -0.42841 0.00718 -0.4124 0.01088 C -0.35004 0.00834 -0.34523 0.00811 -0.30162 -3.7037E-6 C -0.2502 -0.01944 -0.30279 -3.7037E-6 -0.15335 -0.00463 C -0.15048 -0.00463 -0.14176 -0.00625 -0.14463 -0.00625 C -0.19904 -0.00625 -0.25332 -0.00509 -0.30787 -0.00463 C -0.32609 -0.00092 -0.31776 -0.00231 -0.33299 -3.7037E-6 C -0.34288 0.00625 -0.32088 0.01343 -0.31906 0.01389 C -0.31555 0.01459 -0.31229 0.01482 -0.30878 0.01551 C -0.30656 0.01598 -0.30461 0.01667 -0.30253 0.01713 C -0.21531 0.01482 -0.1307 0.01181 -0.04348 0.01088 C -0.0315 0.00718 -0.02474 0.00718 -0.01042 0.00625 C -0.00391 0.00463 0.01549 0.00463 -0.0069 0.00162 C -0.06392 0.00324 -0.11078 0.0044 -0.16467 0.01713 C -0.20919 0.01621 -0.24369 0.01366 -0.28508 0.01088 C -0.33012 -0.00208 -0.39079 0.00533 -0.43062 0.00463 C -0.44455 0.00093 -0.45861 -0.00439 -0.47254 -0.00787 C -0.4754 -0.00856 -0.47839 -0.00856 -0.48126 -0.00926 C -0.48738 -0.01064 -0.49948 -0.01389 -0.49948 -0.01389 C -0.55363 -0.01319 -0.5893 -0.02685 -0.63382 -0.00625 C -0.64228 0.00417 -0.65478 0.00093 -0.66428 0.00764 C -0.65751 0.01019 -0.651 0.01459 -0.64424 0.01713 C -0.63682 0.01991 -0.62914 0.01922 -0.62159 0.02014 C -0.55298 0.04607 -0.49896 0.01274 -0.43505 0.01227 C -0.32609 0.01135 -0.217 0.01135 -0.10805 0.01088 C -0.06639 -0.00208 -0.12445 0.01551 0.00533 0.00764 C 0.00703 0.00764 0.0026 0.00394 0.00091 0.00301 C -0.00104 0.00186 -0.00313 0.00209 -0.00521 0.00162 C -0.10115 -0.0581 -0.41161 -0.01574 -0.31047 -3.7037E-6 C -0.20724 0.01598 -0.10349 -3.7037E-6 1.74434E-7 -3.7037E-6 Z " pathEditMode="relative" ptsTypes="ffffffffffffffffffffffffffffffffffffffffffffffffffffffffffffffffffffffffff">
                                      <p:cBhvr>
                                        <p:cTn id="31" dur="5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269" fill="hold"/>
                                        <p:tgtEl>
                                          <p:spTgt spid="24"/>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33"/>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17412"/>
                                        </p:tgtEl>
                                        <p:attrNameLst>
                                          <p:attrName>style.visibility</p:attrName>
                                        </p:attrNameLst>
                                      </p:cBhvr>
                                      <p:to>
                                        <p:strVal val="visible"/>
                                      </p:to>
                                    </p:set>
                                    <p:anim calcmode="lin" valueType="num">
                                      <p:cBhvr>
                                        <p:cTn id="44" dur="500" fill="hold"/>
                                        <p:tgtEl>
                                          <p:spTgt spid="17412"/>
                                        </p:tgtEl>
                                        <p:attrNameLst>
                                          <p:attrName>ppt_w</p:attrName>
                                        </p:attrNameLst>
                                      </p:cBhvr>
                                      <p:tavLst>
                                        <p:tav tm="0">
                                          <p:val>
                                            <p:fltVal val="0"/>
                                          </p:val>
                                        </p:tav>
                                        <p:tav tm="100000">
                                          <p:val>
                                            <p:strVal val="#ppt_w"/>
                                          </p:val>
                                        </p:tav>
                                      </p:tavLst>
                                    </p:anim>
                                    <p:anim calcmode="lin" valueType="num">
                                      <p:cBhvr>
                                        <p:cTn id="45" dur="500" fill="hold"/>
                                        <p:tgtEl>
                                          <p:spTgt spid="17412"/>
                                        </p:tgtEl>
                                        <p:attrNameLst>
                                          <p:attrName>ppt_h</p:attrName>
                                        </p:attrNameLst>
                                      </p:cBhvr>
                                      <p:tavLst>
                                        <p:tav tm="0">
                                          <p:val>
                                            <p:fltVal val="0"/>
                                          </p:val>
                                        </p:tav>
                                        <p:tav tm="100000">
                                          <p:val>
                                            <p:strVal val="#ppt_h"/>
                                          </p:val>
                                        </p:tav>
                                      </p:tavLst>
                                    </p:anim>
                                    <p:animEffect transition="in" filter="fade">
                                      <p:cBhvr>
                                        <p:cTn id="46"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2" descr="Image result for aggr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413" y="1950034"/>
            <a:ext cx="2859710" cy="2859710"/>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6146" name="Picture 2" descr="Image result for aggr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08193" y="1950034"/>
            <a:ext cx="2859710" cy="285971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64227"/>
            <a:ext cx="2083558" cy="2245517"/>
            <a:chOff x="1032681" y="2564227"/>
            <a:chExt cx="2083558" cy="2245517"/>
          </a:xfrm>
        </p:grpSpPr>
        <p:sp>
          <p:nvSpPr>
            <p:cNvPr id="20" name="타원 19"/>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18" name="타원 17"/>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7" name="그룹 6"/>
          <p:cNvGrpSpPr/>
          <p:nvPr/>
        </p:nvGrpSpPr>
        <p:grpSpPr>
          <a:xfrm>
            <a:off x="9039441" y="2564227"/>
            <a:ext cx="2083558" cy="2245517"/>
            <a:chOff x="9039441" y="2564227"/>
            <a:chExt cx="2083558" cy="2245517"/>
          </a:xfrm>
        </p:grpSpPr>
        <p:sp>
          <p:nvSpPr>
            <p:cNvPr id="19" name="타원 18"/>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697.9189" end="247.1796"/>
                </p14:media>
              </p:ext>
            </p:extLst>
          </p:nvPr>
        </p:nvPicPr>
        <p:blipFill>
          <a:blip r:embed="rId11"/>
          <a:stretch>
            <a:fillRect/>
          </a:stretch>
        </p:blipFill>
        <p:spPr>
          <a:xfrm>
            <a:off x="5486397" y="-1064611"/>
            <a:ext cx="609600" cy="609600"/>
          </a:xfrm>
          <a:prstGeom prst="rect">
            <a:avLst/>
          </a:prstGeom>
        </p:spPr>
      </p:pic>
      <p:sp>
        <p:nvSpPr>
          <p:cNvPr id="31" name="TextBox 30">
            <a:extLst>
              <a:ext uri="{FF2B5EF4-FFF2-40B4-BE49-F238E27FC236}">
                <a16:creationId xmlns:a16="http://schemas.microsoft.com/office/drawing/2014/main" id="{B2A746AE-2871-454E-AAAF-01E91341B89E}"/>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G</a:t>
            </a:r>
          </a:p>
        </p:txBody>
      </p:sp>
      <p:sp>
        <p:nvSpPr>
          <p:cNvPr id="32" name="TextBox 31">
            <a:extLst>
              <a:ext uri="{FF2B5EF4-FFF2-40B4-BE49-F238E27FC236}">
                <a16:creationId xmlns:a16="http://schemas.microsoft.com/office/drawing/2014/main" id="{E5583A21-FF2C-F24E-864E-3C5C0810B61D}"/>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k</a:t>
            </a:r>
          </a:p>
        </p:txBody>
      </p:sp>
      <p:sp>
        <p:nvSpPr>
          <p:cNvPr id="33" name="TextBox 32">
            <a:extLst>
              <a:ext uri="{FF2B5EF4-FFF2-40B4-BE49-F238E27FC236}">
                <a16:creationId xmlns:a16="http://schemas.microsoft.com/office/drawing/2014/main" id="{3D2106B6-8494-864F-87EC-17613DEE3692}"/>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g</a:t>
            </a:r>
          </a:p>
        </p:txBody>
      </p:sp>
      <p:grpSp>
        <p:nvGrpSpPr>
          <p:cNvPr id="34" name="그룹 11">
            <a:extLst>
              <a:ext uri="{FF2B5EF4-FFF2-40B4-BE49-F238E27FC236}">
                <a16:creationId xmlns:a16="http://schemas.microsoft.com/office/drawing/2014/main" id="{6C1274CF-6CB4-1F48-AF6D-237052FB5F00}"/>
              </a:ext>
            </a:extLst>
          </p:cNvPr>
          <p:cNvGrpSpPr/>
          <p:nvPr/>
        </p:nvGrpSpPr>
        <p:grpSpPr>
          <a:xfrm>
            <a:off x="2312679" y="296950"/>
            <a:ext cx="7578738" cy="1314609"/>
            <a:chOff x="2312679" y="296950"/>
            <a:chExt cx="7578738" cy="1314609"/>
          </a:xfrm>
        </p:grpSpPr>
        <p:sp>
          <p:nvSpPr>
            <p:cNvPr id="35" name="모서리가 둥근 직사각형 12">
              <a:extLst>
                <a:ext uri="{FF2B5EF4-FFF2-40B4-BE49-F238E27FC236}">
                  <a16:creationId xmlns:a16="http://schemas.microsoft.com/office/drawing/2014/main" id="{6D6A6664-23AB-8143-A646-97075F82A438}"/>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6" name="Picture 46" descr="Image result for pokeball icon">
              <a:extLst>
                <a:ext uri="{FF2B5EF4-FFF2-40B4-BE49-F238E27FC236}">
                  <a16:creationId xmlns:a16="http://schemas.microsoft.com/office/drawing/2014/main" id="{49BECCD1-B22E-5B4C-BF02-49548CD6B844}"/>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6" descr="Image result for pokeball icon">
              <a:extLst>
                <a:ext uri="{FF2B5EF4-FFF2-40B4-BE49-F238E27FC236}">
                  <a16:creationId xmlns:a16="http://schemas.microsoft.com/office/drawing/2014/main" id="{61534EBA-DBC8-4448-911E-1BEA3BF3B854}"/>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6" descr="Image result for pokeball icon">
              <a:extLst>
                <a:ext uri="{FF2B5EF4-FFF2-40B4-BE49-F238E27FC236}">
                  <a16:creationId xmlns:a16="http://schemas.microsoft.com/office/drawing/2014/main" id="{352C8ACF-3EC7-DB4C-8F8F-F93E7643FA70}"/>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6" descr="Image result for pokeball icon">
              <a:extLst>
                <a:ext uri="{FF2B5EF4-FFF2-40B4-BE49-F238E27FC236}">
                  <a16:creationId xmlns:a16="http://schemas.microsoft.com/office/drawing/2014/main" id="{7B16FFBD-A558-A049-9C83-BB348B52856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40" name="Tutorial Stage - Pokemon Shuffle Music.wav" descr="Tutorial Stage - Pokemon Shuffle Music.wav">
            <a:hlinkClick r:id="" action="ppaction://media"/>
            <a:extLst>
              <a:ext uri="{FF2B5EF4-FFF2-40B4-BE49-F238E27FC236}">
                <a16:creationId xmlns:a16="http://schemas.microsoft.com/office/drawing/2014/main" id="{C7BFBC2C-DD9B-F74C-AFA2-BFAB4670C4F0}"/>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6075436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childTnLst>
                                </p:cTn>
                              </p:par>
                              <p:par>
                                <p:cTn id="19" presetID="53" presetClass="exit" presetSubtype="32" fill="hold" nodeType="withEffect">
                                  <p:stCondLst>
                                    <p:cond delay="0"/>
                                  </p:stCondLst>
                                  <p:childTnLst>
                                    <p:anim calcmode="lin" valueType="num">
                                      <p:cBhvr>
                                        <p:cTn id="20" dur="500"/>
                                        <p:tgtEl>
                                          <p:spTgt spid="6146"/>
                                        </p:tgtEl>
                                        <p:attrNameLst>
                                          <p:attrName>ppt_w</p:attrName>
                                        </p:attrNameLst>
                                      </p:cBhvr>
                                      <p:tavLst>
                                        <p:tav tm="0">
                                          <p:val>
                                            <p:strVal val="ppt_w"/>
                                          </p:val>
                                        </p:tav>
                                        <p:tav tm="100000">
                                          <p:val>
                                            <p:fltVal val="0"/>
                                          </p:val>
                                        </p:tav>
                                      </p:tavLst>
                                    </p:anim>
                                    <p:anim calcmode="lin" valueType="num">
                                      <p:cBhvr>
                                        <p:cTn id="21" dur="500"/>
                                        <p:tgtEl>
                                          <p:spTgt spid="6146"/>
                                        </p:tgtEl>
                                        <p:attrNameLst>
                                          <p:attrName>ppt_h</p:attrName>
                                        </p:attrNameLst>
                                      </p:cBhvr>
                                      <p:tavLst>
                                        <p:tav tm="0">
                                          <p:val>
                                            <p:strVal val="ppt_h"/>
                                          </p:val>
                                        </p:tav>
                                        <p:tav tm="100000">
                                          <p:val>
                                            <p:fltVal val="0"/>
                                          </p:val>
                                        </p:tav>
                                      </p:tavLst>
                                    </p:anim>
                                    <p:animEffect transition="out" filter="fade">
                                      <p:cBhvr>
                                        <p:cTn id="22" dur="500"/>
                                        <p:tgtEl>
                                          <p:spTgt spid="6146"/>
                                        </p:tgtEl>
                                      </p:cBhvr>
                                    </p:animEffect>
                                    <p:set>
                                      <p:cBhvr>
                                        <p:cTn id="23" dur="1" fill="hold">
                                          <p:stCondLst>
                                            <p:cond delay="499"/>
                                          </p:stCondLst>
                                        </p:cTn>
                                        <p:tgtEl>
                                          <p:spTgt spid="614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2.0151E-6 0 C 0.22155 -0.01574 0.31359 -0.00532 0.64866 -0.00625 C 0.64449 -0.01412 0.64254 -0.01528 0.63655 -0.01713 C 0.62262 -0.02917 0.64007 -0.01528 0.62523 -0.02338 C 0.6139 -0.02963 0.6126 -0.03241 0.59984 -0.03403 C 0.58787 -0.04028 0.59841 -0.03565 0.57901 -0.03889 C 0.57251 -0.04005 0.56834 -0.04375 0.56066 -0.04491 C 0.55949 -0.04537 0.55832 -0.0456 0.55714 -0.04653 C 0.55623 -0.04722 0.55545 -0.04884 0.55454 -0.04954 C 0.54933 -0.05301 0.54335 -0.05509 0.53801 -0.05741 C 0.5371 -0.05787 0.53619 -0.05833 0.53541 -0.05903 C 0.53449 -0.05995 0.53384 -0.06157 0.5328 -0.06204 C 0.52851 -0.06389 0.52408 -0.06389 0.51965 -0.06505 C 0.5121 -0.0706 0.50651 -0.07014 0.49792 -0.0713 C 0.48568 -0.07639 0.47474 -0.07847 0.46212 -0.08056 C 0.45548 -0.08356 0.45014 -0.08426 0.44298 -0.08519 C 0.4353 -0.09236 0.42515 -0.09074 0.41682 -0.09144 C 0.40484 -0.10023 0.38961 -0.10023 0.37672 -0.10231 C 0.36553 -0.10741 0.35342 -0.10995 0.34184 -0.11157 C 0.32622 -0.11759 0.33364 -0.11551 0.31919 -0.11782 C 0.30773 -0.12315 0.29523 -0.12523 0.28339 -0.12708 C 0.27519 -0.13218 0.2679 -0.13218 0.25905 -0.13333 C 0.24746 -0.13704 0.23587 -0.13958 0.22416 -0.14259 C 0.21882 -0.14583 0.21413 -0.14583 0.20841 -0.14722 C 0.19266 -0.15093 0.17717 -0.15625 0.16128 -0.1581 C 0.12848 -0.15671 0.13681 -0.16019 0.11859 -0.15046 C 0.11338 -0.14398 0.10739 -0.14097 0.10205 -0.13495 C 0.09672 -0.12894 0.09229 -0.11782 0.0863 -0.11481 C 0.07394 -0.09282 0.05832 -0.08148 0.04361 -0.06505 C 0.03632 -0.05671 0.02864 -0.04213 0.02096 -0.03727 C 0.01887 -0.03333 0.0177 -0.03125 0.01484 -0.0294 C 0.01171 -0.025 0.00924 -0.01968 0.00612 -0.01551 C 0.00208 -0.01019 -0.00248 -0.00602 -0.00612 0 C -0.00182 0.00694 -0.00716 -0.00046 0.0026 0.00463 C 0.00338 0.00509 0.00364 0.00694 0.00442 0.00764 C 0.00638 0.00926 0.00859 0.00972 0.01054 0.01088 C 0.01978 0.02731 0.00755 0.00694 0.01575 0.01713 C 0.01939 0.02176 0.02265 0.02801 0.02616 0.03264 C 0.03241 0.04074 0.02838 0.03495 0.03319 0.03866 C 0.03436 0.03958 0.03554 0.04074 0.03671 0.0419 C 0.03814 0.04329 0.03944 0.04537 0.041 0.04653 C 0.04634 0.05069 0.05181 0.05255 0.05754 0.05417 C 0.06548 0.05903 0.07615 0.05926 0.08461 0.06204 C 0.17287 0.06019 0.15673 0.10231 0.16922 0.03866 C 0.16988 0.03125 0.16975 0.02407 0.17261 0.01852 C 0.17352 0.00856 0.17547 0.00162 0.17873 -0.00625 C 0.18003 -0.00926 0.18224 -0.01551 0.18224 -0.01528 C 0.18328 -0.02269 0.18628 -0.02731 0.18927 -0.03264 C 0.19057 -0.04051 0.19552 -0.0419 0.19969 -0.04352 C 0.20776 -0.04676 0.21583 -0.04884 0.22416 -0.04954 C 0.23171 -0.05023 0.23926 -0.05069 0.24681 -0.05116 C 0.28052 -0.04977 0.30083 -0.05347 0.32869 -0.04491 C 0.33858 -0.03819 0.33845 -0.03866 0.35225 -0.03727 C 0.36188 -0.0331 0.37204 -0.03194 0.38193 -0.0294 C 0.38766 -0.02616 0.39339 -0.02523 0.39937 -0.02338 C 0.40523 -0.01782 0.4107 -0.01181 0.41591 -0.00463 C 0.42098 0.00255 0.42241 0.00972 0.42905 0.01227 C 0.43296 0.01968 0.43908 0.0213 0.44467 0.02315 C 0.44975 0.0294 0.45652 0.03171 0.46212 0.03727 C 0.47266 0.04792 0.48047 0.06019 0.49271 0.06505 C 0.50078 0.06412 0.50898 0.06389 0.51705 0.06204 C 0.51783 0.06181 0.51796 0.05949 0.51874 0.0588 C 0.52291 0.0544 0.52746 0.05023 0.53189 0.04653 C 0.53515 0.04028 0.54139 0.03403 0.54582 0.03102 C 0.5492 0.02454 0.5453 0.03079 0.55103 0.02639 C 0.55571 0.02292 0.55181 0.02407 0.55545 0.02014 C 0.55897 0.01644 0.563 0.01343 0.56678 0.01088 C 0.57107 0.00278 0.56509 0.01296 0.57198 0.00625 C 0.57368 0.00463 0.57485 0.00162 0.57641 0 C 0.58058 -0.0044 0.58643 -0.00509 0.59112 -0.00625 C 0.61104 -0.01991 0.6346 -0.01875 0.65478 -0.00625 C 0.65543 -0.00509 0.65712 -0.00417 0.6566 -0.00301 C 0.65595 -0.00185 0.65465 -0.00347 0.65399 -0.00463 C 0.65217 -0.00787 0.64957 -0.01551 0.64957 -0.01528 C 0.6471 -0.0287 0.64371 -0.04074 0.64176 -0.0544 C 0.6402 -0.06505 0.64007 -0.07593 0.63564 -0.0838 C 0.63408 -0.09097 0.63317 -0.09931 0.63043 -0.10556 C 0.62991 -0.10671 0.62926 -0.10741 0.62861 -0.10856 C 0.62744 -0.11065 0.62627 -0.1125 0.62523 -0.11481 C 0.62028 -0.12593 0.62405 -0.12269 0.61911 -0.12569 C 0.61377 -0.13449 0.60674 -0.13403 0.59984 -0.13495 C 0.57836 -0.14375 0.55584 -0.13866 0.53449 -0.13032 C 0.53228 -0.12824 0.52968 -0.12778 0.52746 -0.12569 C 0.52642 -0.12454 0.5259 -0.12199 0.52486 -0.12106 C 0.51939 -0.1162 0.51262 -0.11319 0.50664 -0.11157 C 0.49739 -0.1037 0.51041 -0.11412 0.497 -0.10694 C 0.49596 -0.10648 0.49531 -0.10463 0.4944 -0.10394 C 0.49271 -0.10255 0.49102 -0.10162 0.48919 -0.10069 C 0.48438 -0.09838 0.47917 -0.09722 0.47435 -0.09468 C 0.4642 -0.08935 0.45418 -0.08241 0.44376 -0.07917 C 0.43921 -0.07477 0.43465 -0.07523 0.42983 -0.07292 C 0.41864 -0.06088 0.40432 -0.05926 0.39156 -0.05741 C 0.37269 -0.05046 0.35238 -0.04583 0.33311 -0.04352 C 0.31541 -0.03819 0.29784 -0.03819 0.27987 -0.03727 C 0.26126 -0.0338 0.24303 -0.02546 0.22416 -0.02338 C 0.21583 -0.01898 0.20919 -0.01852 0.2006 -0.02014 C 0.19487 -0.02361 0.19031 -0.03125 0.18485 -0.03565 C 0.17365 -0.04468 0.16128 -0.05116 0.14918 -0.0544 C 0.13733 -0.05394 0.11768 -0.05602 0.10297 -0.05116 C 0.08787 -0.04606 0.07433 -0.03102 0.05936 -0.02639 C 0.05285 -0.01898 0.04061 -0.00949 0.03319 -0.00787 C 0.02434 0.00046 0.03163 -0.00486 0.02004 -0.00162 C 0.01913 -0.00139 0.01822 -0.00069 0.01744 0 C 0.01653 0.00093 0.01588 0.00255 0.01484 0.00301 C 0.01145 0.00417 0.00794 0.00417 0.00442 0.00463 C -0.02369 0.01759 0.00234 0.00509 0.0768 0.00926 C 0.09581 0.01042 0.1152 0.01944 0.13434 0.02176 C 0.173 0.04074 0.24824 0.02755 0.26334 0.02778 C 0.32478 0.02708 0.37842 0.02894 0.43686 0.02315 C 0.45509 0.01944 0.47357 0.01713 0.4918 0.01227 C 0.5069 0.00833 0.52265 0.00208 0.53801 0.00162 C 0.57693 0.00069 0.61585 0.00046 0.65478 0 C 0.6536 -0.00301 0.65282 -0.00671 0.65139 -0.00926 C 0.651 -0.00995 0.64527 -0.0125 0.64527 -0.01227 C 0.63928 -0.01505 0.63304 -0.01505 0.62692 -0.01713 C 0.61742 -0.0206 0.60843 -0.02708 0.59906 -0.03102 C 0.5863 -0.03657 0.57368 -0.04028 0.56066 -0.0419 C 0.53072 -0.05116 0.50026 -0.04745 0.46993 -0.04815 C 0.46355 -0.04907 0.45704 -0.05 0.45079 -0.05278 C 0.44676 -0.05463 0.4478 -0.05579 0.44298 -0.06042 C 0.4383 -0.06505 0.43283 -0.0669 0.42814 -0.0713 C 0.41968 -0.07917 0.41382 -0.09352 0.40458 -0.09931 C 0.39742 -0.11204 0.39742 -0.11111 0.38714 -0.11481 C 0.37321 -0.11435 0.35928 -0.11412 0.34535 -0.11319 C 0.33572 -0.1125 0.32791 -0.10139 0.31919 -0.09606 C 0.31255 -0.08727 0.30539 -0.08079 0.30083 -0.06829 C 0.30057 -0.06528 0.30057 -0.06204 0.29992 -0.05903 C 0.29966 -0.05764 0.29849 -0.05718 0.29823 -0.05579 C 0.29758 -0.05278 0.29784 -0.04954 0.29732 -0.04653 C 0.29667 -0.04329 0.29562 -0.04028 0.29471 -0.03727 C 0.29276 -0.00995 0.28703 0.01296 0.27727 0.03403 C 0.27441 0.04028 0.27258 0.04676 0.26855 0.05116 C 0.261 0.05926 0.25189 0.06319 0.24329 0.06505 C 0.20906 0.06458 0.17469 0.06458 0.14046 0.06366 C 0.13095 0.06343 0.12054 0.05509 0.11078 0.05278 C 0.10375 0.04907 0.09828 0.04769 0.09073 0.04653 C 0.08578 0.04051 0.08995 0.04444 0.0811 0.0419 C 0.07329 0.03958 0.06639 0.03704 0.05845 0.03565 C 0.04191 0.02801 0.01796 0.03681 0.00351 0.02014 C 0.00208 0.01481 0.00013 0.01042 -0.00078 0.00463 C 0.00312 0 0.00846 -0.00116 0.01315 -0.00162 C 0.02655 -0.00301 0.05324 -0.00463 0.05324 -0.0044 C 0.06079 -0.00741 0.06587 -0.00972 0.0742 -0.01088 C 0.11286 -0.02986 0.2498 -0.01458 0.29302 -0.01389 C 0.3076 -0.0081 0.32192 0.00278 0.33663 0.00625 C 0.34236 0.00764 0.35407 0.00926 0.35407 0.00949 C 0.37399 0.01875 0.39547 0.01852 0.41591 0.02176 C 0.46902 0.02083 0.48867 0.01968 0.5302 0.01389 C 0.55454 0.00671 0.57537 0.00556 0.60075 0.00463 C 0.61117 -0.00139 0.62301 -0.00231 0.63395 -0.00463 C 0.65634 -0.00301 0.6523 -0.01435 0.6566 0 " pathEditMode="relative" rAng="0" ptsTypes="ffffffffffffffffffffffffffffffffffffffffffffffffffffffffffffffffffffffffffffffffffffffffffffffffffffffffffffffffffffffffffffffffffffffffffffffffffffffA">
                                      <p:cBhvr>
                                        <p:cTn id="27" dur="6000" fill="hold"/>
                                        <p:tgtEl>
                                          <p:spTgt spid="2"/>
                                        </p:tgtEl>
                                        <p:attrNameLst>
                                          <p:attrName>ppt_x</p:attrName>
                                          <p:attrName>ppt_y</p:attrName>
                                        </p:attrNameLst>
                                      </p:cBhvr>
                                      <p:rCtr x="31671" y="-2894"/>
                                    </p:animMotion>
                                  </p:childTnLst>
                                </p:cTn>
                              </p:par>
                              <p:par>
                                <p:cTn id="28" presetID="0" presetClass="path" presetSubtype="0" accel="50000" decel="50000" fill="hold" nodeType="withEffect">
                                  <p:stCondLst>
                                    <p:cond delay="0"/>
                                  </p:stCondLst>
                                  <p:childTnLst>
                                    <p:animMotion origin="layout" path="M -2.26764E-6 -3.33333E-6 C 0.10375 0.00047 0.21076 -0.04004 0.31112 0.00625 C 0.31294 0.00533 0.31581 0.00625 0.31646 0.00324 C 0.3188 -0.0081 0.30956 -0.00717 0.30761 -0.00764 C 0.29979 -0.01365 0.29094 -0.01435 0.28248 -0.01689 C 0.27441 -0.01944 0.26686 -0.02453 0.25892 -0.02777 C 0.25241 -0.03379 0.24512 -0.03356 0.23796 -0.03564 C 0.23106 -0.04004 0.22325 -0.04213 0.21622 -0.0449 C 0.18524 -0.04236 0.20503 -0.04583 0.18915 -0.03727 C 0.1842 -0.03032 0.18134 -0.0324 0.17613 -0.02777 C 0.16897 -0.02129 0.17457 -0.0243 0.16832 -0.02176 C 0.1527 -0.00463 0.13213 -0.00277 0.11417 -3.33333E-6 C 0.10909 0.00463 0.10583 0.00625 0.10024 0.00787 C 0.09165 0.01528 0.08175 0.01945 0.07238 0.02176 C 0.06145 0.03102 0.05272 0.03311 0.04101 0.03565 C 0.03489 0.03704 0.02877 0.03843 0.02252 0.04028 C 0.01901 0.04144 0.01224 0.04352 0.01224 0.04352 C -0.00247 0.04306 -0.01679 0.04306 -0.0315 0.0419 C -0.03527 0.04167 -0.04269 0.03889 -0.04269 0.03889 C -0.04621 0.03635 -0.04972 0.03496 -0.05324 0.03264 C -0.05636 0.02709 -0.05845 0.02801 -0.06196 0.02477 C -0.07068 0.0169 -0.08031 0.00973 -0.08982 0.00463 C -0.09333 -3.33333E-6 -0.09581 0.00023 -0.09945 -0.00301 C -0.10479 -0.00787 -0.10921 -0.01273 -0.11507 -0.01551 C -0.12679 -0.02939 -0.14215 -0.03703 -0.15608 -0.04027 C -0.16232 -0.04421 -0.16961 -0.04583 -0.17612 -0.04791 C -0.19331 -0.04745 -0.21036 -0.04745 -0.22754 -0.04652 C -0.23848 -0.04606 -0.2498 -0.04027 -0.26074 -0.03865 C -0.26855 -0.03611 -0.27532 -0.03356 -0.28339 -0.0324 C -0.28755 -0.03009 -0.29029 -0.02754 -0.29471 -0.02639 C -0.2981 -0.02222 -0.30174 -0.02245 -0.30513 -0.01852 C -0.30851 -0.01458 -0.30669 -0.0162 -0.31046 -0.01389 C -0.31359 -0.00532 -0.31619 -0.00301 -0.32179 -0.00139 C -0.32439 0.00162 -0.3266 0.00301 -0.3296 0.00463 C -0.33103 0.01181 -0.33181 0.0132 -0.32869 0.02338 C -0.32804 0.02547 -0.32621 0.02523 -0.32517 0.02639 C -0.31788 0.03449 -0.31111 0.04283 -0.30252 0.04491 C -0.29992 0.04561 -0.29732 0.04607 -0.29471 0.04653 C -0.27948 0.05602 -0.2692 0.05186 -0.25019 0.05278 C -0.19903 0.05116 -0.21505 0.05556 -0.19096 0.04653 C -0.18953 0.04491 -0.1881 0.04306 -0.18654 0.0419 C -0.1855 0.04098 -0.18419 0.04121 -0.18315 0.04028 C -0.17495 0.03287 -0.17248 0.02199 -0.16219 0.01875 C -0.15699 0.01158 -0.15295 0.01065 -0.14644 0.00926 C -0.13785 -0.00254 -0.14866 0.01088 -0.13863 0.00324 C -0.13785 0.00278 -0.13759 0.00093 -0.13694 -3.33333E-6 C -0.13447 -0.0037 -0.13408 -0.00324 -0.13082 -0.00463 C -0.12549 -0.01342 -0.12054 -0.01805 -0.11598 -0.02777 C -0.11377 -0.03889 -0.11689 -0.02546 -0.11247 -0.03727 C -0.10999 -0.04421 -0.1083 -0.05069 -0.10557 -0.0574 C -0.10401 -0.06759 -0.09789 -0.07407 -0.09242 -0.07754 C -0.07849 -0.07708 -0.06469 -0.07731 -0.05063 -0.07592 C -0.03866 -0.07477 -0.04647 -0.07407 -0.03931 -0.06967 C -0.02903 -0.06342 -0.04126 -0.07384 -0.02968 -0.06504 C -0.0233 -0.06018 -0.01731 -0.0537 -0.01054 -0.04953 C -0.00429 -0.03889 -0.01184 -0.05069 -0.00351 -0.04189 C 0.00196 -0.03611 0.00599 -0.02963 0.01224 -0.02639 C 0.0138 -0.02338 0.01732 -0.01852 0.01901 -0.01689 C 0.02187 -0.01435 0.02539 -0.01412 0.02786 -0.01088 C 0.03424 -0.00231 0.02851 -0.00879 0.03398 -0.00463 C 0.0358 -0.00324 0.03736 -0.00115 0.03919 -3.33333E-6 C 0.0414 0.00139 0.04621 0.00324 0.04621 0.00324 C 0.05442 0.01204 0.06717 0.01505 0.07668 0.01551 C 0.11039 0.01713 0.17782 0.01875 0.17782 0.01875 C 0.17899 0.01922 0.18576 0.02061 0.18654 0.02338 C 0.18693 0.025 0.18498 0.02593 0.18394 0.02639 C 0.18199 0.02755 0.1799 0.02732 0.17782 0.02801 C 0.16155 0.03311 0.17613 0.03033 0.15257 0.03264 C 0.14788 0.03426 0.14306 0.03449 0.13864 0.03727 C 0.14228 0.04375 0.14671 0.04468 0.15166 0.04653 C 0.1648 0.05139 0.17847 0.05301 0.19175 0.0544 C 0.21661 0.06111 0.1993 0.05764 0.24408 0.05579 C 0.24499 0.05533 0.2459 0.0551 0.24668 0.0544 C 0.24786 0.05348 0.2489 0.05186 0.2502 0.05116 C 0.25619 0.04723 0.26256 0.04561 0.26855 0.0419 C 0.27168 0.04005 0.27402 0.03727 0.27714 0.03565 C 0.28066 0.03148 0.28456 0.03125 0.2886 0.0294 C 0.29394 0.02315 0.28795 0.02917 0.29641 0.02477 C 0.29849 0.02361 0.30045 0.02153 0.30253 0.02014 C 0.30604 0.01389 0.31086 0.00579 0.31555 0.00324 C 0.31997 -0.00254 0.32479 -0.00393 0.32856 -0.01088 C 0.25371 -0.13472 0.12406 -0.01319 0.02174 -0.01227 C 0.01797 -0.01227 0.01393 -0.0074 0.01042 -0.00625 C -0.00052 -0.00231 -0.01406 -0.00162 -0.02447 -3.33333E-6 C -0.03085 0.00093 -0.04374 0.00324 -0.04374 0.00324 C -0.06717 0.01574 -0.04946 0.00625 -0.10817 0.00324 C -0.11338 -0.00139 -0.1182 -0.00532 -0.12379 -0.00764 C -0.129 -0.01412 -0.13681 -0.01574 -0.14306 -0.01689 C -0.14501 -0.01805 -0.14696 -0.01967 -0.14905 -0.02014 C -0.15451 -0.02176 -0.16571 -0.02314 -0.16571 -0.02314 C -0.17782 -0.02893 -0.19083 -0.02963 -0.2032 -0.0324 C -0.23106 -0.03148 -0.25384 -0.03194 -0.27987 -0.02176 C -0.28456 -0.01736 -0.28781 -0.01134 -0.29211 -0.00625 C -0.29732 0.01297 -0.29198 0.01667 -0.28078 0.01713 C -0.23809 0.01852 -0.19526 0.01922 -0.15256 0.02014 C -0.13772 0.02431 -0.1208 0.03449 -0.10635 0.04352 C -0.10505 0.04422 -0.08578 0.04746 -0.08201 0.04815 C -0.05923 0.05648 -0.0354 0.05741 -0.01223 0.06042 C -0.00638 0.06412 -0.00247 0.06436 0.0043 0.06528 C 0.01289 0.0713 0.02148 0.07454 0.03046 0.07917 C 0.03216 0.0801 0.03385 0.08148 0.03567 0.08218 C 0.03853 0.08357 0.04439 0.08542 0.04439 0.08542 C 0.07629 0.08426 0.08058 0.08611 0.10193 0.07917 C 0.10766 0.07246 0.10141 0.07871 0.11156 0.07454 C 0.11677 0.07246 0.12198 0.06875 0.12731 0.06667 C 0.13278 0.0625 0.13551 0.06065 0.14124 0.05903 C 0.16168 0.04676 0.18433 0.04121 0.20581 0.03727 C 0.21167 0.03473 0.21739 0.03218 0.22312 0.0294 C 0.22573 0.02824 0.23106 0.02639 0.23106 0.02639 C 0.23523 0.02292 0.2377 0.02153 0.24239 0.02014 C 0.24759 0.01574 0.25319 0.01412 0.25892 0.0125 C 0.2791 -0.00231 0.30956 0.00371 0.32778 0.00324 C 0.32453 -0.00463 0.32401 -0.00324 0.31906 -0.00625 C 0.30956 -0.0118 0.29927 -0.01713 0.28938 -0.02014 C 0.28404 -0.02662 0.28157 -0.02916 0.27545 -0.03102 C 0.27011 -0.03727 0.26465 -0.03935 0.25892 -0.04328 C 0.25267 -0.04745 0.24799 -0.05439 0.24148 -0.0574 C 0.23028 -0.07037 0.21752 -0.07685 0.20477 -0.08356 C 0.19865 -0.0868 0.19396 -0.08981 0.18745 -0.09143 C 0.17925 -0.09676 0.17157 -0.10185 0.16298 -0.10532 C 0.1208 -0.10393 0.09152 -0.1037 0.05403 -0.09768 C 0.0427 -0.09236 0.03138 -0.09352 0.01992 -0.0868 C 0.01094 -0.08148 0.00248 -0.075 -0.00703 -0.07291 C -0.00872 -0.07129 -0.01054 -0.06898 -0.01223 -0.06805 C -0.01627 -0.06597 -0.02447 -0.06342 -0.02447 -0.06342 C -0.02642 -0.06111 -0.02903 -0.06018 -0.03059 -0.0574 C -0.03723 -0.04699 -0.04048 -0.03009 -0.04803 -0.02176 C -0.05506 -0.00069 -0.0673 0.01065 -0.0794 0.02014 C -0.08344 0.02338 -0.08708 0.02894 -0.09151 0.0294 C -0.09646 0.02986 -0.1014 0.03056 -0.10635 0.03102 C -0.11663 0.03426 -0.12679 0.03125 -0.13694 0.02801 C -0.1398 0.02408 -0.14137 0.02061 -0.14475 0.01875 C -0.14761 0.01343 -0.15178 0.0088 -0.15438 0.00324 C -0.15855 -0.00532 -0.16193 -0.01574 -0.16571 -0.02477 C -0.16805 -0.03842 -0.16467 -0.02129 -0.16831 -0.0324 C -0.16961 -0.03634 -0.17 -0.04074 -0.17092 -0.0449 C -0.17131 -0.05532 -0.16974 -0.06689 -0.17261 -0.07592 C -0.17352 -0.07893 -0.17625 -0.0787 -0.17782 -0.08055 C -0.19005 -0.08009 -0.20229 -0.07986 -0.21452 -0.07893 C -0.21661 -0.0787 -0.22142 -0.07361 -0.22233 -0.07291 C -0.22754 -0.06967 -0.23301 -0.06898 -0.23809 -0.06504 C -0.24603 -0.05902 -0.25175 -0.04838 -0.25891 -0.04027 C -0.26672 -0.03148 -0.27597 -0.0243 -0.28508 -0.02176 C -0.30161 -0.00972 -0.31658 -0.00879 -0.33481 -0.00764 C -0.33702 0.00348 -0.33012 0.0088 -0.32517 0.0125 C -0.31554 0.01968 -0.30552 0.02361 -0.29562 0.0294 C -0.29471 0.02986 -0.2938 0.03033 -0.29302 0.03102 C -0.29211 0.03195 -0.29133 0.03357 -0.29029 0.03426 C -0.28703 0.03635 -0.28235 0.03773 -0.27896 0.03889 C -0.27258 0.04445 -0.26829 0.04861 -0.26152 0.05116 C -0.25839 0.05718 -0.26152 0.05232 -0.25631 0.05579 C -0.25032 0.05973 -0.2442 0.06343 -0.23809 0.06667 C -0.23496 0.07061 -0.2321 0.0713 -0.22845 0.07292 C -0.21869 0.08426 -0.23405 0.06713 -0.22233 0.07755 C -0.21374 0.08519 -0.22416 0.0801 -0.21452 0.0838 C -0.20658 0.09051 -0.20789 0.09005 -0.19617 0.09306 C -0.18953 0.0926 -0.18276 0.09283 -0.17612 0.09144 C -0.17508 0.09121 -0.17456 0.08912 -0.17352 0.08843 C -0.16701 0.08449 -0.15998 0.08287 -0.15347 0.07917 C -0.14293 0.07315 -0.13447 0.06273 -0.12301 0.06042 C -0.1113 0.0544 -0.09945 0.04653 -0.08721 0.0419 C -0.08422 0.04074 -0.08149 0.0375 -0.07849 0.03727 C -0.05116 0.03588 -0.02382 0.03611 0.00352 0.03565 C 0.00951 0.03449 0.01432 0.03287 0.01992 0.0294 C 0.02122 0.02871 0.02239 0.02709 0.02343 0.02639 C 0.02539 0.02523 0.02968 0.02338 0.02968 0.02338 C 0.03684 0.01459 0.02734 0.02547 0.03567 0.01875 C 0.0414 0.01412 0.04595 0.00857 0.05233 0.00625 C 0.06795 -0.00717 0.09047 -0.0118 0.10727 -0.01389 C 0.13226 -0.02176 0.15022 -0.01782 0.17873 -0.01689 C 0.18628 -0.01041 0.18993 -0.0118 0.19969 -0.01088 C 0.20672 -0.00555 0.22221 -0.00463 0.22221 -0.00463 C 0.23289 -0.00069 0.24017 0.0007 0.25189 0.00162 C 0.2597 0.00324 0.26595 0.00648 0.27363 0.00787 C 0.28313 0.01158 0.30253 0.01389 0.30253 0.01389 C 0.30708 0.01227 0.3119 0.01158 0.31646 0.00926 C 0.31737 0.0088 0.3145 0.0088 0.31385 0.00787 C 0.3106 0.00417 0.30904 0.00186 0.30513 -3.33333E-6 C 0.29745 -0.0037 0.29055 -0.00509 0.28248 -0.00625 C 0.26517 -0.01157 0.24603 -0.01018 0.22924 -0.01088 C 0.22078 -0.01666 0.20229 -0.01689 0.20229 -0.01689 C 0.19735 -0.0206 0.19279 -0.02199 0.18745 -0.02314 C 0.18251 -0.0243 0.17261 -0.02639 0.17261 -0.02639 C 0.16233 -0.03518 0.1773 -0.02314 0.16389 -0.03102 C 0.16285 -0.03171 0.16233 -0.03333 0.16129 -0.03402 C 0.15595 -0.03727 0.14814 -0.04143 0.14215 -0.04328 C 0.13747 -0.04884 0.13187 -0.05069 0.1264 -0.05277 C 0.12067 -0.05764 0.1143 -0.05972 0.10805 -0.06203 C 0.10258 -0.06828 0.09516 -0.06967 0.08891 -0.07129 C 0.0811 -0.07083 0.07316 -0.07083 0.06535 -0.06967 C 0.06275 -0.06921 0.05754 -0.06666 0.05754 -0.06666 C 0.04934 -0.0581 0.03984 -0.05046 0.03046 -0.04791 C 0.02291 -0.04051 0.01706 -0.03796 0.00872 -0.03564 C 0.0013 -0.03009 -0.00403 -0.02916 -0.01223 -0.02777 C -0.02109 -0.02152 -0.03072 -0.02199 -0.04009 -0.02014 C -0.06574 -0.02106 -0.09125 -0.02176 -0.11689 -0.02314 C -0.12536 -0.02361 -0.13277 -0.03078 -0.14124 -0.0324 C -0.14918 -0.03981 -0.14345 -0.03588 -0.15178 -0.03865 C -0.15582 -0.04004 -0.16389 -0.04328 -0.16389 -0.04328 C -0.18341 -0.04282 -0.20281 -0.04328 -0.22233 -0.04189 C -0.22429 -0.04166 -0.22572 -0.03819 -0.22754 -0.03727 C -0.22989 -0.03611 -0.23457 -0.03402 -0.23457 -0.03402 C -0.23939 -0.02777 -0.24486 -0.02592 -0.25019 -0.02176 C -0.25514 -0.01805 -0.25826 -0.01412 -0.26334 -0.01227 C -0.26698 -0.00902 -0.27154 -0.00324 -0.27558 -0.00139 C -0.29237 0.00602 -0.31059 0.00648 -0.32778 0.00787 C -0.33285 0.00602 -0.33155 0.00857 -0.33311 0.00324 " pathEditMode="relative" ptsTypes="ffffffffffffffffffffffffffffffffffffffffffffffffffffffffffffffffffffffffffffffffffffffffffffffffffffffffffffffffffffffffffffffffffffffffffffffffffffffffffffffffffffffffffffffffffffffffffffffffffffffffffffffA">
                                      <p:cBhvr>
                                        <p:cTn id="29" dur="6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22104E-6 -3.33333E-6 C -0.37347 -0.00162 -0.20151 0.02431 -0.31659 -0.00625 C -0.42138 -0.00115 -0.51667 -0.00069 -0.62523 -3.33333E-6 C -0.63135 0.00232 -0.63721 0.00486 -0.64346 0.00625 C -0.64957 0.00579 -0.65582 0.00695 -0.66181 0.00463 C -0.66285 0.00417 -0.66051 0.00162 -0.65999 -3.33333E-6 C -0.65934 -0.00208 -0.65908 -0.00439 -0.6583 -0.00625 C -0.65543 -0.0125 -0.64853 -0.01597 -0.64437 -0.01852 C -0.63864 -0.0287 -0.62731 -0.03102 -0.61989 -0.0324 C -0.6156 -0.03194 -0.61104 -0.0331 -0.60688 -0.03102 C -0.60558 -0.03032 -0.60584 -0.02662 -0.60505 -0.02477 C -0.60427 -0.02291 -0.60323 -0.02199 -0.60245 -0.02014 C -0.60141 -0.01759 -0.60076 -0.01481 -0.59985 -0.01227 C -0.59243 0.00695 -0.58501 0.02616 -0.57629 0.04352 C -0.5729 0.05023 -0.56991 0.05787 -0.56496 0.06042 C -0.55962 0.06806 -0.55324 0.07269 -0.54674 0.07593 C -0.53984 0.08449 -0.5319 0.08658 -0.52409 0.09144 C -0.51784 0.09537 -0.51185 0.1 -0.50573 0.10394 C -0.49636 0.10996 -0.48581 0.11088 -0.47605 0.1132 C -0.46902 0.11227 -0.46199 0.11273 -0.45509 0.11019 C -0.44937 0.10811 -0.44559 0.09121 -0.44116 0.08542 C -0.43843 0.07292 -0.43466 0.06111 -0.43075 0.04977 C -0.42932 0.03959 -0.42867 0.0301 -0.42632 0.02014 C -0.42554 -0.00277 -0.42164 -0.03148 -0.42984 -0.05115 C -0.43231 -0.06389 -0.4357 -0.07477 -0.43947 -0.0868 C -0.44012 -0.08889 -0.44064 -0.09097 -0.44116 -0.09305 C -0.44182 -0.09606 -0.44299 -0.10231 -0.44299 -0.10231 C -0.44025 -0.10926 -0.43635 -0.11389 -0.43166 -0.1162 C -0.42763 -0.12338 -0.41877 -0.1243 -0.41331 -0.12546 C -0.39586 -0.1243 -0.37686 -0.13379 -0.36098 -0.12083 C -0.3585 -0.11875 -0.35655 -0.11504 -0.35408 -0.11319 C -0.34405 -0.10532 -0.33273 -0.10092 -0.32271 -0.09305 C -0.3093 -0.08264 -0.29641 -0.06898 -0.28248 -0.06041 C -0.27025 -0.04259 -0.28639 -0.06435 -0.27298 -0.05115 C -0.26986 -0.04814 -0.26751 -0.04305 -0.26426 -0.04027 C -0.25775 -0.03472 -0.24655 -0.02523 -0.23978 -0.02314 C -0.23523 -0.01921 -0.2308 -0.0162 -0.22586 -0.01389 C -0.22182 -0.01458 -0.21713 -0.01319 -0.21362 -0.01689 C -0.20971 -0.02106 -0.20789 -0.02963 -0.20412 -0.03402 C -0.19618 -0.05509 -0.20008 -0.04745 -0.19357 -0.05879 C -0.19032 -0.07384 -0.18186 -0.08611 -0.17353 -0.09143 C -0.16936 -0.09074 -0.15817 -0.09143 -0.15257 -0.08518 C -0.14645 -0.07824 -0.14892 -0.07916 -0.14476 -0.07291 C -0.14007 -0.06574 -0.13486 -0.05949 -0.12992 -0.05277 C -0.12185 -0.04189 -0.1294 -0.04768 -0.1212 -0.03865 C -0.11898 -0.03634 -0.11651 -0.03495 -0.1143 -0.0324 C -0.10818 -0.02523 -0.10271 -0.01551 -0.09685 -0.00764 C -0.09334 -0.00277 -0.0893 -0.00185 -0.08553 0.00162 C -0.07928 0.00718 -0.07355 0.01389 -0.06717 0.01875 C -0.06392 0.0213 -0.06014 0.0213 -0.05676 0.02338 C -0.05012 0.02292 -0.04335 0.02269 -0.03671 0.02176 C -0.03203 0.02107 -0.02903 0.01436 -0.02448 0.0125 C -0.01836 0.00162 -0.00755 -0.00069 0.00078 -0.00301 C -0.00807 -0.00717 -0.00378 -0.00578 -0.01224 -0.00764 C -0.01315 -0.0081 -0.01393 -0.00902 -0.01484 -0.00926 C -0.01745 -0.00995 -0.02005 -0.00972 -0.02265 -0.01088 C -0.0237 -0.01134 -0.02435 -0.01342 -0.02539 -0.01389 C -0.0276 -0.01504 -0.02994 -0.01504 -0.03229 -0.01551 C -0.03632 -0.01967 -0.03932 -0.02083 -0.04361 -0.02314 C -0.04882 -0.02963 -0.0453 -0.02546 -0.05494 -0.03402 C -0.05858 -0.03727 -0.0591 -0.04143 -0.06288 -0.04328 C -0.07017 -0.05625 -0.08006 -0.0699 -0.08982 -0.07592 C -0.09868 -0.09166 -0.11573 -0.09514 -0.12731 -0.10231 C -0.13161 -0.10949 -0.14007 -0.11064 -0.14567 -0.11319 C -0.15244 -0.1162 -0.15895 -0.1199 -0.16572 -0.12245 C -0.20034 -0.12199 -0.23484 -0.12176 -0.26946 -0.12083 C -0.28404 -0.12037 -0.30045 -0.11342 -0.31477 -0.10856 C -0.32427 -0.10532 -0.3339 -0.10578 -0.34353 -0.10393 C -0.35291 -0.09814 -0.36189 -0.09791 -0.37152 -0.09444 C -0.39118 -0.0875 -0.41162 -0.08356 -0.43166 -0.08055 C -0.46082 -0.06944 -0.49974 -0.07685 -0.52578 -0.07754 C -0.53515 -0.08564 -0.53424 -0.08171 -0.54934 -0.07893 C -0.55572 -0.07477 -0.56119 -0.06643 -0.56756 -0.06342 C -0.57199 -0.05578 -0.57563 -0.05092 -0.58071 -0.0449 C -0.58397 -0.0412 -0.588 -0.0331 -0.59204 -0.03102 C -0.60063 -0.01967 -0.59021 -0.03194 -0.59985 -0.02477 C -0.60063 -0.0243 -0.60089 -0.02222 -0.60167 -0.02176 C -0.60453 -0.02014 -0.61039 -0.01852 -0.61039 -0.01852 C -0.61469 -0.01342 -0.62015 -0.0125 -0.62523 -0.01088 C -0.62836 -0.00486 -0.62562 -0.00879 -0.63213 -0.00625 C -0.63955 -0.00347 -0.64658 0.00047 -0.654 0.00324 C -0.65882 0.0088 -0.65908 0.00764 -0.64697 0.00787 C -0.55897 0.0088 -0.47084 0.0088 -0.38285 0.00926 C -0.36423 0.01366 -0.35226 0.01343 -0.33221 0.0125 C -0.32804 0.01065 -0.32622 0.00926 -0.32271 0.00463 C -0.40068 -0.08148 -0.50912 0.01644 -0.60076 -0.00463 C -0.60675 -0.01157 -0.6018 -0.00694 -0.61469 -0.00926 C -0.62328 -0.01088 -0.63109 -0.01435 -0.63994 -0.01551 C -0.64411 -0.01689 -0.64593 -0.01828 -0.65049 -0.01551 C -0.65231 -0.01435 -0.6553 -0.00532 -0.6566 -0.00301 C -0.61508 0.06551 -0.54335 0.00834 -0.48829 -0.00625 C -0.47787 -0.01227 -0.46681 -0.01967 -0.456 -0.02314 C -0.44585 -0.03078 -0.43518 -0.03333 -0.42463 -0.03865 C -0.42229 -0.03981 -0.42008 -0.04236 -0.4176 -0.04328 C -0.4124 -0.04514 -0.40198 -0.04652 -0.40198 -0.04652 C -0.38207 -0.05717 -0.35981 -0.05833 -0.33924 -0.06041 C -0.32583 -0.06389 -0.33156 -0.06157 -0.32192 -0.06666 C -0.30526 -0.0662 -0.2886 -0.06643 -0.27207 -0.06504 C -0.26946 -0.06481 -0.26738 -0.06111 -0.26504 -0.05879 C -0.25684 -0.05092 -0.24408 -0.03009 -0.23718 -0.02639 C -0.22742 -0.00301 -0.19917 0.01366 -0.18316 0.01875 C -0.17899 0.02431 -0.17561 0.02338 -0.17092 0.02639 C -0.16038 0.03357 -0.14905 0.04005 -0.13786 0.04352 C -0.13382 0.05023 -0.12731 0.05186 -0.12211 0.0544 C -0.12002 0.05533 -0.11599 0.05741 -0.11599 0.05741 C -0.10505 0.05625 -0.09672 0.05301 -0.08631 0.04977 C -0.08319 0.04676 -0.08019 0.04537 -0.07681 0.04352 C -0.07225 0.03797 -0.06782 0.03681 -0.06288 0.03426 C -0.04739 0.02639 -0.03216 0.01806 -0.01667 0.01088 C -0.01159 0.00857 -0.00703 0.00834 -0.00261 0.00324 C -0.00287 0.0007 -0.00274 -0.00231 -0.00352 -0.00463 C -0.00521 -0.00995 -0.01823 -0.01551 -0.02096 -0.01689 C -0.02994 -0.02152 -0.0388 -0.02662 -0.04804 -0.02939 C -0.05403 -0.03634 -0.06066 -0.03611 -0.06717 -0.04027 C -0.0729 -0.04398 -0.07863 -0.04861 -0.08462 -0.05115 C -0.09438 -0.05532 -0.1044 -0.05555 -0.1143 -0.0574 C -0.22599 -0.05301 -0.32427 -0.04884 -0.44038 -0.04791 C -0.45548 -0.0449 -0.47045 -0.03958 -0.48568 -0.03727 C -0.49571 -0.03102 -0.50664 -0.03055 -0.51706 -0.02939 C -0.52799 -0.02523 -0.53906 -0.02338 -0.55025 -0.02176 C -0.58436 -0.00949 -0.61729 -0.00602 -0.65218 -0.00463 C -0.65817 -0.00092 -0.65608 -0.0037 -0.65921 0.00162 C -0.61976 0.0669 -0.42698 0.00625 -0.3244 0.00625 " pathEditMode="relative" ptsTypes="ffffffffffffffffffffffffffffffffffffffffffffffffffffffffffffffffffffffffffffffffffffffffffffffffffffffffffffffffffffffffffA">
                                      <p:cBhvr>
                                        <p:cTn id="31" dur="6000" fill="hold"/>
                                        <p:tgtEl>
                                          <p:spTgt spid="7"/>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5141" fill="hold"/>
                                        <p:tgtEl>
                                          <p:spTgt spid="24"/>
                                        </p:tgtEl>
                                      </p:cBhvr>
                                    </p:cmd>
                                  </p:childTnLst>
                                </p:cTn>
                              </p:par>
                            </p:childTnLst>
                          </p:cTn>
                        </p:par>
                        <p:par>
                          <p:cTn id="34" fill="hold">
                            <p:stCondLst>
                              <p:cond delay="6000"/>
                            </p:stCondLst>
                            <p:childTnLst>
                              <p:par>
                                <p:cTn id="35" presetID="1" presetClass="mediacall" presetSubtype="0" fill="hold" nodeType="afterEffect">
                                  <p:stCondLst>
                                    <p:cond delay="0"/>
                                  </p:stCondLst>
                                  <p:childTnLst>
                                    <p:cmd type="call" cmd="playFrom(0.0)">
                                      <p:cBhvr>
                                        <p:cTn id="36" dur="25051" fill="hold"/>
                                        <p:tgtEl>
                                          <p:spTgt spid="40"/>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4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6" name="Picture 2" descr="Image result for charizar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97401" y="1760947"/>
            <a:ext cx="3367638" cy="3367638"/>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19" name="AutoShape 8" descr="Image result for blazik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098" name="Picture 2" descr="Image result for charizar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8956" y="1760947"/>
            <a:ext cx="3367638" cy="336763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48461"/>
            <a:ext cx="2083558" cy="2261283"/>
            <a:chOff x="1032681" y="2548461"/>
            <a:chExt cx="2083558" cy="2261283"/>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48461"/>
            <a:ext cx="2083558" cy="2261283"/>
            <a:chOff x="5061809" y="2548461"/>
            <a:chExt cx="2083558" cy="2261283"/>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3" name="그룹 22"/>
          <p:cNvGrpSpPr/>
          <p:nvPr/>
        </p:nvGrpSpPr>
        <p:grpSpPr>
          <a:xfrm>
            <a:off x="9039441" y="2548461"/>
            <a:ext cx="2083558" cy="2261283"/>
            <a:chOff x="9039441" y="2548461"/>
            <a:chExt cx="2083558" cy="2261283"/>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5"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366.7578" end="159.9396"/>
                </p14:media>
              </p:ext>
            </p:extLst>
          </p:nvPr>
        </p:nvPicPr>
        <p:blipFill>
          <a:blip r:embed="rId11"/>
          <a:stretch>
            <a:fillRect/>
          </a:stretch>
        </p:blipFill>
        <p:spPr>
          <a:xfrm>
            <a:off x="5354693" y="-1065808"/>
            <a:ext cx="609600" cy="609600"/>
          </a:xfrm>
          <a:prstGeom prst="rect">
            <a:avLst/>
          </a:prstGeom>
        </p:spPr>
      </p:pic>
      <p:sp>
        <p:nvSpPr>
          <p:cNvPr id="33" name="TextBox 32">
            <a:extLst>
              <a:ext uri="{FF2B5EF4-FFF2-40B4-BE49-F238E27FC236}">
                <a16:creationId xmlns:a16="http://schemas.microsoft.com/office/drawing/2014/main" id="{B33100B2-D988-BD43-8660-94A1BEFB947D}"/>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c</a:t>
            </a:r>
          </a:p>
        </p:txBody>
      </p:sp>
      <p:sp>
        <p:nvSpPr>
          <p:cNvPr id="34" name="TextBox 33">
            <a:extLst>
              <a:ext uri="{FF2B5EF4-FFF2-40B4-BE49-F238E27FC236}">
                <a16:creationId xmlns:a16="http://schemas.microsoft.com/office/drawing/2014/main" id="{CCFCB7B6-A0B6-D74B-AD91-2D6D8DA0E419}"/>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C</a:t>
            </a:r>
          </a:p>
        </p:txBody>
      </p:sp>
      <p:sp>
        <p:nvSpPr>
          <p:cNvPr id="35" name="TextBox 34">
            <a:extLst>
              <a:ext uri="{FF2B5EF4-FFF2-40B4-BE49-F238E27FC236}">
                <a16:creationId xmlns:a16="http://schemas.microsoft.com/office/drawing/2014/main" id="{A0D0BC1E-4119-FE4F-B1B3-72BB2E881011}"/>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S</a:t>
            </a:r>
          </a:p>
        </p:txBody>
      </p:sp>
      <p:grpSp>
        <p:nvGrpSpPr>
          <p:cNvPr id="36" name="그룹 11">
            <a:extLst>
              <a:ext uri="{FF2B5EF4-FFF2-40B4-BE49-F238E27FC236}">
                <a16:creationId xmlns:a16="http://schemas.microsoft.com/office/drawing/2014/main" id="{6F2C752A-34C7-824E-A0B4-EE816ED5C64D}"/>
              </a:ext>
            </a:extLst>
          </p:cNvPr>
          <p:cNvGrpSpPr/>
          <p:nvPr/>
        </p:nvGrpSpPr>
        <p:grpSpPr>
          <a:xfrm>
            <a:off x="2312679" y="296950"/>
            <a:ext cx="7578738" cy="1314609"/>
            <a:chOff x="2312679" y="296950"/>
            <a:chExt cx="7578738" cy="1314609"/>
          </a:xfrm>
        </p:grpSpPr>
        <p:sp>
          <p:nvSpPr>
            <p:cNvPr id="37" name="모서리가 둥근 직사각형 12">
              <a:extLst>
                <a:ext uri="{FF2B5EF4-FFF2-40B4-BE49-F238E27FC236}">
                  <a16:creationId xmlns:a16="http://schemas.microsoft.com/office/drawing/2014/main" id="{6A52BA80-87F5-6B4C-A1C1-404FFB5A9B1E}"/>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8" name="Picture 46" descr="Image result for pokeball icon">
              <a:extLst>
                <a:ext uri="{FF2B5EF4-FFF2-40B4-BE49-F238E27FC236}">
                  <a16:creationId xmlns:a16="http://schemas.microsoft.com/office/drawing/2014/main" id="{73B78884-9E20-EF4E-B057-F7B00DCA8AFD}"/>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6" descr="Image result for pokeball icon">
              <a:extLst>
                <a:ext uri="{FF2B5EF4-FFF2-40B4-BE49-F238E27FC236}">
                  <a16:creationId xmlns:a16="http://schemas.microsoft.com/office/drawing/2014/main" id="{B858E368-283D-BF44-9CAB-22A46CEBAFE4}"/>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6" descr="Image result for pokeball icon">
              <a:extLst>
                <a:ext uri="{FF2B5EF4-FFF2-40B4-BE49-F238E27FC236}">
                  <a16:creationId xmlns:a16="http://schemas.microsoft.com/office/drawing/2014/main" id="{05375841-D4BE-1149-893E-57DB9DD5131D}"/>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6" descr="Image result for pokeball icon">
              <a:extLst>
                <a:ext uri="{FF2B5EF4-FFF2-40B4-BE49-F238E27FC236}">
                  <a16:creationId xmlns:a16="http://schemas.microsoft.com/office/drawing/2014/main" id="{BEB2E5C2-36D9-874C-A82A-32428170DDA6}"/>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Tutorial Stage - Pokemon Shuffle Music.wav" descr="Tutorial Stage - Pokemon Shuffle Music.wav">
            <a:hlinkClick r:id="" action="ppaction://media"/>
            <a:extLst>
              <a:ext uri="{FF2B5EF4-FFF2-40B4-BE49-F238E27FC236}">
                <a16:creationId xmlns:a16="http://schemas.microsoft.com/office/drawing/2014/main" id="{6F03FE8D-90FD-8D48-9145-96305A2A0892}"/>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0069657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childTnLst>
                                </p:cTn>
                              </p:par>
                              <p:par>
                                <p:cTn id="19" presetID="53" presetClass="exit" presetSubtype="32" fill="hold" nodeType="withEffect">
                                  <p:stCondLst>
                                    <p:cond delay="0"/>
                                  </p:stCondLst>
                                  <p:childTnLst>
                                    <p:anim calcmode="lin" valueType="num">
                                      <p:cBhvr>
                                        <p:cTn id="20" dur="500"/>
                                        <p:tgtEl>
                                          <p:spTgt spid="4098"/>
                                        </p:tgtEl>
                                        <p:attrNameLst>
                                          <p:attrName>ppt_w</p:attrName>
                                        </p:attrNameLst>
                                      </p:cBhvr>
                                      <p:tavLst>
                                        <p:tav tm="0">
                                          <p:val>
                                            <p:strVal val="ppt_w"/>
                                          </p:val>
                                        </p:tav>
                                        <p:tav tm="100000">
                                          <p:val>
                                            <p:fltVal val="0"/>
                                          </p:val>
                                        </p:tav>
                                      </p:tavLst>
                                    </p:anim>
                                    <p:anim calcmode="lin" valueType="num">
                                      <p:cBhvr>
                                        <p:cTn id="21" dur="500"/>
                                        <p:tgtEl>
                                          <p:spTgt spid="4098"/>
                                        </p:tgtEl>
                                        <p:attrNameLst>
                                          <p:attrName>ppt_h</p:attrName>
                                        </p:attrNameLst>
                                      </p:cBhvr>
                                      <p:tavLst>
                                        <p:tav tm="0">
                                          <p:val>
                                            <p:strVal val="ppt_h"/>
                                          </p:val>
                                        </p:tav>
                                        <p:tav tm="100000">
                                          <p:val>
                                            <p:fltVal val="0"/>
                                          </p:val>
                                        </p:tav>
                                      </p:tavLst>
                                    </p:anim>
                                    <p:animEffect transition="out" filter="fade">
                                      <p:cBhvr>
                                        <p:cTn id="22" dur="500"/>
                                        <p:tgtEl>
                                          <p:spTgt spid="4098"/>
                                        </p:tgtEl>
                                      </p:cBhvr>
                                    </p:animEffect>
                                    <p:set>
                                      <p:cBhvr>
                                        <p:cTn id="23" dur="1" fill="hold">
                                          <p:stCondLst>
                                            <p:cond delay="499"/>
                                          </p:stCondLst>
                                        </p:cTn>
                                        <p:tgtEl>
                                          <p:spTgt spid="409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39547E-6 -7.40741E-7 C 0.15152 0.00139 0.25696 0.00301 0.38974 0.00926 C 0.44845 0.01574 0.4094 0.01204 0.5397 0.00926 C 0.55714 0.0088 0.5755 -0.00023 0.59294 -0.00301 C 0.61429 -0.00231 0.6372 -0.01365 0.65738 -7.40741E-7 C 0.65842 0.0007 0.65516 0.00116 0.65399 0.00162 C 0.65217 0.00232 0.6441 0.00463 0.64267 0.00463 C 0.4642 0.00556 0.28573 0.00579 0.10726 0.00625 C 0.07068 0.00579 0.03397 0.00579 -0.00261 0.00463 C -0.00417 0.00463 0.00039 0.00371 0.00182 0.00324 C 0.00299 0.00278 0.00416 0.00209 0.00533 0.00162 C -0.00781 -0.00231 0.02108 -0.00463 0.02616 -0.00463 C 0.10114 -0.00602 0.17612 -0.00671 0.2511 -0.00764 C 0.38648 -0.00671 0.56521 -0.17939 0.65738 -0.00301 C 0.68797 0.05579 0.5673 0.0007 0.52226 0.00162 C 0.47774 0.00996 0.34314 0.00463 0.38805 0.00463 C 0.46394 0.00463 0.57107 0.00278 0.65048 0.00162 C 0.65764 -0.00301 0.64488 -0.00301 0.64345 -0.00301 C 0.42892 -0.00254 0.21452 -0.00092 1.39547E-6 -7.40741E-7 Z " pathEditMode="relative" ptsTypes="fffffffffffffffffff">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74434E-7 -1.48148E-6 C -0.02903 -0.00416 -0.05793 -0.01157 -0.08709 -0.01551 C -0.1031 -0.02129 -0.11507 -0.02083 -0.13252 -0.02176 C -0.19253 -0.03125 -0.25579 -0.04976 -0.31385 -0.01875 C -0.3188 -0.01226 -0.32283 -0.00277 -0.32869 -1.48148E-6 C -0.33233 0.00417 -0.33637 0.0051 -0.34002 0.00926 C -0.26881 0.02246 -0.19669 0.01968 -0.12549 0.00764 C -0.11937 0.00556 -0.11338 0.00162 -0.10713 -1.48148E-6 C -0.09646 -0.00254 -0.08487 -0.00301 -0.07407 -0.00463 C -0.05663 -0.01111 -0.03866 -0.00902 -0.02083 -0.01088 C -0.00104 -0.01551 0.01849 -0.01689 0.0384 -0.01875 C 0.04869 -0.02152 0.05871 -0.02476 0.06899 -0.02638 C 0.14189 -0.02592 0.21492 -0.02569 0.28782 -0.02476 C 0.29498 -0.02476 0.30604 -0.00694 0.31307 -0.00324 C 0.31619 0.00255 0.31841 0.00255 0.3227 0.00463 C 0.31476 0.01598 0.30461 0.01343 0.29472 0.01551 C 0.28651 0.01737 0.28027 0.02014 0.27207 0.02315 C 0.13317 0.02269 -0.00573 0.02269 -0.14462 0.02176 C -0.16832 0.02153 -0.19305 0.01227 -0.217 0.01088 C -0.22715 0.00348 -0.26451 0.00417 -0.27896 0.00301 C -0.29458 0.00348 -0.31034 0.00371 -0.32596 0.00463 C -0.32687 0.00463 -0.3296 0.00625 -0.32869 0.00625 C -0.29927 0.00625 -0.26998 0.0051 -0.24056 0.00463 C -0.23575 0.00324 -0.2321 0.0007 -0.22754 -0.00162 C -0.21596 -0.0074 -0.20281 -0.01018 -0.19084 -0.0125 C -0.07862 -0.01134 0.03567 -0.04398 0.14567 -0.00463 C 0.20073 0.01505 0.37009 0.00394 0.31398 0.00463 C 0.10466 0.00718 -0.10453 0.00162 -0.31385 -1.48148E-6 C -0.10596 -0.06388 0.10974 -0.05162 0.31737 0.00463 C 0.27584 0.0132 0.23549 0.02871 0.19357 0.03102 C 0.18953 0.03195 0.1855 0.03334 0.18146 0.03403 C 0.17417 0.03542 0.15959 0.03727 0.15959 0.03727 C 0.0742 0.03681 -0.01132 0.03681 -0.09672 0.03565 C -0.10505 0.03565 -0.11377 0.0301 -0.12197 0.02778 C -0.14436 0.0213 -0.1674 0.01574 -0.19005 0.01227 C -0.2377 -0.00277 -0.19565 0.00787 -0.31294 0.00463 C -0.10115 -0.03101 0.1126 0.00417 0.32531 0.00625 C 0.32804 0.00625 0.31997 0.00787 0.31737 0.00926 C 0.30812 0.01389 0.31203 0.0125 0.29914 0.01551 C 0.28495 0.01899 0.27493 0.01783 0.25814 0.01852 C 0.2416 0.02547 0.2459 0.02454 0.21804 0.02477 C 0.08579 0.02616 -0.04647 0.02593 -0.17873 0.02639 C -0.22208 0.02963 -0.23249 0.02894 -0.2938 0.02778 C -0.29432 0.02755 -0.30031 0.02524 -0.3007 0.02477 C -0.31007 0.01505 -0.29758 0.02385 -0.30591 0.01852 C -0.31112 0.00996 -0.32335 0.00787 -0.33038 0.00463 C -0.32127 -0.00115 -0.32374 -1.48148E-6 -0.30513 -1.48148E-6 C -0.0962 -0.00046 0.11286 0.00116 0.32179 0.00162 C 0.32466 0.00324 0.32348 0.00301 0.32531 0.00301 " pathEditMode="relative" ptsTypes="ffffffffffffffffffffffffffffffffffffffffffffffffA">
                                      <p:cBhvr>
                                        <p:cTn id="29" dur="5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0466E-6 -7.40741E-7 C -0.07954 -0.00046 -0.18433 0.0382 -0.27024 -0.00764 C -0.27623 -0.01504 -0.28899 -0.01574 -0.29641 -0.01852 C -0.31802 -0.02662 -0.33885 -0.02731 -0.36098 -0.02939 C -0.393 -0.03611 -0.42971 -0.03541 -0.46121 -0.03727 C -0.51367 -0.0581 -0.56652 -0.05115 -0.61729 -0.03102 C -0.62093 -0.02453 -0.62614 -0.02245 -0.63122 -0.02014 C -0.63564 -0.01157 -0.64541 -0.00532 -0.65126 0.00162 C -0.65647 0.00787 -0.65126 0.00139 -0.65647 0.00787 C -0.65751 0.00926 -0.6609 0.00926 -0.65999 0.01088 C -0.65894 0.01273 -0.65712 0.00996 -0.65569 0.00926 C -0.6527 0.00811 -0.64996 0.00602 -0.64697 0.00463 C -0.62575 0.0051 -0.60453 0.0051 -0.58331 0.00625 C -0.57772 0.00648 -0.56665 0.00926 -0.56665 0.00926 C -0.56431 0.01088 -0.56209 0.01297 -0.55975 0.01389 C -0.55572 0.01551 -0.54751 0.01713 -0.54751 0.01713 C -0.53671 0.02662 -0.51627 0.03033 -0.50391 0.03264 C -0.49453 0.03681 -0.48477 0.03843 -0.47514 0.04028 C -0.46472 0.04676 -0.47436 0.04167 -0.45678 0.04491 C -0.45223 0.04584 -0.45444 0.04723 -0.44988 0.04977 C -0.44793 0.05093 -0.43817 0.05278 -0.43765 0.05278 C -0.43127 0.05648 -0.43244 0.05648 -0.42463 0.05741 C -0.41005 0.05926 -0.38102 0.06204 -0.38102 0.06204 C -0.35486 0.06158 -0.32882 0.06181 -0.30266 0.06042 C -0.29615 0.05996 -0.28977 0.05602 -0.28339 0.0544 C -0.26347 0.04908 -0.2433 0.04283 -0.22325 0.04028 C -0.1898 0.02593 -0.1553 0.02755 -0.12119 0.02639 C -0.09086 0.02014 -0.06014 0.02639 -0.02968 0.02014 C -0.02265 0.01667 -0.01562 0.01621 -0.00872 0.0125 C -0.00651 0.00857 -0.00443 0.00787 -0.00169 0.00463 C -0.02916 -0.00995 -0.13447 0.00209 -0.19175 -0.00301 C -0.20021 -0.00555 -0.20854 -0.0074 -0.21713 -0.00926 C -0.22807 -0.01458 -0.23978 -0.01551 -0.25111 -0.01689 C -0.26452 -0.02314 -0.2791 -0.02338 -0.29289 -0.02477 C -0.29914 -0.02893 -0.30565 -0.02893 -0.31216 -0.03102 C -0.32244 -0.03426 -0.33103 -0.03727 -0.34093 -0.03865 C -0.35668 -0.04467 -0.37373 -0.04745 -0.38974 -0.04953 C -0.42723 -0.04907 -0.46472 -0.05 -0.50221 -0.04791 C -0.50625 -0.04768 -0.52122 -0.03541 -0.52747 -0.03402 C -0.53346 -0.03032 -0.5384 -0.02777 -0.54491 -0.02639 C -0.55624 -0.01944 -0.56964 -0.01666 -0.58149 -0.01551 C -0.60753 -0.00856 -0.63148 -0.00856 -0.65829 -0.00764 C -0.66155 -0.00393 -0.66142 -0.00162 -0.66259 0.00463 C -0.66116 0.01482 -0.65777 0.01783 -0.65218 0.02014 C -0.64137 0.0301 -0.62731 0.0294 -0.61547 0.03264 C -0.61169 0.0338 -0.60792 0.03473 -0.60414 0.03565 C -0.6018 0.03635 -0.59724 0.03727 -0.59724 0.03727 C -0.56483 0.03519 -0.56301 0.03843 -0.54322 0.03102 C -0.54179 0.0294 -0.54036 0.02755 -0.53879 0.02639 C -0.53749 0.02547 -0.5358 0.02593 -0.5345 0.02477 C -0.53254 0.02292 -0.53111 0.01922 -0.52916 0.01713 C -0.52786 0.01574 -0.5263 0.01505 -0.52486 0.01389 C -0.52083 0.01019 -0.51797 0.0044 -0.51354 0.00162 C -0.50963 -0.00532 -0.50404 -0.01481 -0.4987 -0.01689 C -0.49388 -0.02569 -0.48282 -0.03889 -0.47605 -0.04189 C -0.46381 -0.0581 -0.44637 -0.06203 -0.43153 -0.06504 C -0.42632 -0.06458 -0.42112 -0.06481 -0.41591 -0.06342 C -0.40992 -0.0618 -0.40445 -0.05393 -0.39925 -0.04953 C -0.39052 -0.04213 -0.39052 -0.04352 -0.3818 -0.04189 C -0.37673 -0.03727 -0.37347 -0.03564 -0.36787 -0.03402 C -0.36111 -0.02662 -0.35447 -0.02592 -0.34705 -0.02176 C -0.33572 -0.01551 -0.32388 -0.00671 -0.31216 -0.00301 C -0.29758 0.01111 -0.2817 0.02361 -0.26504 0.02801 C -0.25475 0.03542 -0.25085 0.03797 -0.24056 0.04028 C -0.22885 0.04653 -0.21622 0.04792 -0.20398 0.04977 C -0.18212 0.05695 -0.15816 0.05186 -0.13681 0.05116 C -0.12913 0.04792 -0.12289 0.03773 -0.11599 0.03102 C -0.10167 0.01713 -0.088 0.00139 -0.07147 -0.00301 C -0.03866 -0.00185 -0.03593 -0.00393 -0.01484 0.00162 C -0.01107 0.00486 -0.00742 0.00556 -0.00365 0.00787 C -0.25371 0.01019 -0.23471 -0.00231 -0.35837 0.01389 C -0.37178 0.02014 -0.3848 0.02338 -0.39847 0.02639 C -0.41226 0.0294 -0.42567 0.03403 -0.43947 0.03565 C -0.4961 0.03519 -0.55285 0.03565 -0.60948 0.03426 C -0.61807 0.03403 -0.62705 0.02523 -0.63564 0.02338 C -0.63851 0.01806 -0.64215 0.01898 -0.64606 0.01713 C -0.64931 0.01574 -0.65152 0.0125 -0.65478 0.01088 C -0.65907 0.00602 -0.66194 0.00556 -0.65478 0.00324 C -0.64996 -0.00277 -0.65205 -0.00139 -0.64254 -0.00139 C -0.54778 -0.00139 -0.45314 -0.00046 -0.35837 -7.40741E-7 C -0.33546 0.00463 -0.3132 0.01528 -0.29029 0.01875 C -0.28196 0.02361 -0.27389 0.02385 -0.26504 0.02477 C -0.25098 0.02801 -0.23744 0.03241 -0.22325 0.03426 C -0.11325 0.03311 -0.09503 0.03287 -0.01653 0.0294 C -0.01614 0.02917 -0.01172 0.02686 -0.01133 0.02639 C -0.01055 0.02523 -0.01029 0.02315 -0.00963 0.02176 C -0.00729 0.01644 -0.00443 0.01111 -0.00169 0.00625 C -0.13005 -0.1037 -0.44975 -0.00139 -0.65738 0.00324 C -0.65061 0.00672 -0.64749 0.00741 -0.63903 0.00926 C -0.53554 0.0088 -0.43218 0.01042 -0.32882 0.00787 C -0.32752 0.00787 -0.32778 0.00162 -0.32778 0.00162 " pathEditMode="relative" ptsTypes="ffffffffffffffffffffffffffffffffffffffffffffffffffffffffffffffffffffffffffffffffffffffffffA">
                                      <p:cBhvr>
                                        <p:cTn id="31" dur="5000" fill="hold"/>
                                        <p:tgtEl>
                                          <p:spTgt spid="23"/>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559" fill="hold"/>
                                        <p:tgtEl>
                                          <p:spTgt spid="25"/>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42"/>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5"/>
                </p:tgtEl>
              </p:cMediaNode>
            </p:audio>
            <p:audio>
              <p:cMediaNode>
                <p:cTn id="48" fill="hold" display="0">
                  <p:stCondLst>
                    <p:cond delay="indefinite"/>
                  </p:stCondLst>
                  <p:endCondLst>
                    <p:cond evt="onStopAudio" delay="0">
                      <p:tgtEl>
                        <p:sldTgt/>
                      </p:tgtEl>
                    </p:cond>
                  </p:endCondLst>
                </p:cTn>
                <p:tgtEl>
                  <p:spTgt spid="4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15364" name="Picture 4" descr="Image result for ghastl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61809" y="2052944"/>
            <a:ext cx="2381250" cy="238125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53477"/>
            <a:ext cx="2083558" cy="2256267"/>
            <a:chOff x="1032681" y="2553477"/>
            <a:chExt cx="2083558" cy="2256267"/>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5347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53477"/>
            <a:ext cx="2083558" cy="2256267"/>
            <a:chOff x="9039441" y="2553477"/>
            <a:chExt cx="2083558" cy="2256267"/>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5347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53477"/>
            <a:ext cx="2083558" cy="2256267"/>
            <a:chOff x="5061809" y="2553477"/>
            <a:chExt cx="2083558" cy="2256267"/>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5347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387074" y="-1065808"/>
            <a:ext cx="609600" cy="609600"/>
          </a:xfrm>
          <a:prstGeom prst="rect">
            <a:avLst/>
          </a:prstGeom>
        </p:spPr>
      </p:pic>
      <p:sp>
        <p:nvSpPr>
          <p:cNvPr id="27" name="TextBox 26">
            <a:extLst>
              <a:ext uri="{FF2B5EF4-FFF2-40B4-BE49-F238E27FC236}">
                <a16:creationId xmlns:a16="http://schemas.microsoft.com/office/drawing/2014/main" id="{B07D07F9-4C03-D443-B52E-2407EABD2920}"/>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h</a:t>
            </a:r>
          </a:p>
        </p:txBody>
      </p:sp>
      <p:sp>
        <p:nvSpPr>
          <p:cNvPr id="28" name="TextBox 27">
            <a:extLst>
              <a:ext uri="{FF2B5EF4-FFF2-40B4-BE49-F238E27FC236}">
                <a16:creationId xmlns:a16="http://schemas.microsoft.com/office/drawing/2014/main" id="{D912B05F-23F4-C04F-80AD-6EBE3BC4022F}"/>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r</a:t>
            </a:r>
          </a:p>
        </p:txBody>
      </p:sp>
      <p:sp>
        <p:nvSpPr>
          <p:cNvPr id="29" name="TextBox 28">
            <a:extLst>
              <a:ext uri="{FF2B5EF4-FFF2-40B4-BE49-F238E27FC236}">
                <a16:creationId xmlns:a16="http://schemas.microsoft.com/office/drawing/2014/main" id="{040443AE-B59D-2343-A75A-1FE9D11D0E7C}"/>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c</a:t>
            </a:r>
          </a:p>
        </p:txBody>
      </p:sp>
      <p:grpSp>
        <p:nvGrpSpPr>
          <p:cNvPr id="30" name="그룹 11">
            <a:extLst>
              <a:ext uri="{FF2B5EF4-FFF2-40B4-BE49-F238E27FC236}">
                <a16:creationId xmlns:a16="http://schemas.microsoft.com/office/drawing/2014/main" id="{56F48356-0E3D-D84C-8C8E-E021E8F1B177}"/>
              </a:ext>
            </a:extLst>
          </p:cNvPr>
          <p:cNvGrpSpPr/>
          <p:nvPr/>
        </p:nvGrpSpPr>
        <p:grpSpPr>
          <a:xfrm>
            <a:off x="2312679" y="296950"/>
            <a:ext cx="7578738" cy="1314609"/>
            <a:chOff x="2312679" y="296950"/>
            <a:chExt cx="7578738" cy="1314609"/>
          </a:xfrm>
        </p:grpSpPr>
        <p:sp>
          <p:nvSpPr>
            <p:cNvPr id="31" name="모서리가 둥근 직사각형 12">
              <a:extLst>
                <a:ext uri="{FF2B5EF4-FFF2-40B4-BE49-F238E27FC236}">
                  <a16:creationId xmlns:a16="http://schemas.microsoft.com/office/drawing/2014/main" id="{ABA461A9-6947-1E42-856C-6F041B19B897}"/>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2" name="Picture 46" descr="Image result for pokeball icon">
              <a:extLst>
                <a:ext uri="{FF2B5EF4-FFF2-40B4-BE49-F238E27FC236}">
                  <a16:creationId xmlns:a16="http://schemas.microsoft.com/office/drawing/2014/main" id="{CB3F9B5F-C764-6A43-AB9F-BBD1ADD52DE4}"/>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6" descr="Image result for pokeball icon">
              <a:extLst>
                <a:ext uri="{FF2B5EF4-FFF2-40B4-BE49-F238E27FC236}">
                  <a16:creationId xmlns:a16="http://schemas.microsoft.com/office/drawing/2014/main" id="{C2099034-9AB7-DE42-926C-F98823DCE3E6}"/>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6" descr="Image result for pokeball icon">
              <a:extLst>
                <a:ext uri="{FF2B5EF4-FFF2-40B4-BE49-F238E27FC236}">
                  <a16:creationId xmlns:a16="http://schemas.microsoft.com/office/drawing/2014/main" id="{39AD98D7-78F1-3543-86CE-09B198CE4B06}"/>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6" descr="Image result for pokeball icon">
              <a:extLst>
                <a:ext uri="{FF2B5EF4-FFF2-40B4-BE49-F238E27FC236}">
                  <a16:creationId xmlns:a16="http://schemas.microsoft.com/office/drawing/2014/main" id="{8E4FB78C-4854-FA43-B10E-70A661E334F5}"/>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Tutorial Stage - Pokemon Shuffle Music.wav" descr="Tutorial Stage - Pokemon Shuffle Music.wav">
            <a:hlinkClick r:id="" action="ppaction://media"/>
            <a:extLst>
              <a:ext uri="{FF2B5EF4-FFF2-40B4-BE49-F238E27FC236}">
                <a16:creationId xmlns:a16="http://schemas.microsoft.com/office/drawing/2014/main" id="{FDF13EF7-D62D-1F4E-BD14-09A24B0C3FE2}"/>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7808353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15364"/>
                                        </p:tgtEl>
                                        <p:attrNameLst>
                                          <p:attrName>ppt_w</p:attrName>
                                        </p:attrNameLst>
                                      </p:cBhvr>
                                      <p:tavLst>
                                        <p:tav tm="0">
                                          <p:val>
                                            <p:strVal val="ppt_w"/>
                                          </p:val>
                                        </p:tav>
                                        <p:tav tm="100000">
                                          <p:val>
                                            <p:fltVal val="0"/>
                                          </p:val>
                                        </p:tav>
                                      </p:tavLst>
                                    </p:anim>
                                    <p:anim calcmode="lin" valueType="num">
                                      <p:cBhvr>
                                        <p:cTn id="21" dur="500"/>
                                        <p:tgtEl>
                                          <p:spTgt spid="15364"/>
                                        </p:tgtEl>
                                        <p:attrNameLst>
                                          <p:attrName>ppt_h</p:attrName>
                                        </p:attrNameLst>
                                      </p:cBhvr>
                                      <p:tavLst>
                                        <p:tav tm="0">
                                          <p:val>
                                            <p:strVal val="ppt_h"/>
                                          </p:val>
                                        </p:tav>
                                        <p:tav tm="100000">
                                          <p:val>
                                            <p:fltVal val="0"/>
                                          </p:val>
                                        </p:tav>
                                      </p:tavLst>
                                    </p:anim>
                                    <p:animEffect transition="out" filter="fade">
                                      <p:cBhvr>
                                        <p:cTn id="22" dur="500"/>
                                        <p:tgtEl>
                                          <p:spTgt spid="15364"/>
                                        </p:tgtEl>
                                      </p:cBhvr>
                                    </p:animEffect>
                                    <p:set>
                                      <p:cBhvr>
                                        <p:cTn id="23" dur="1" fill="hold">
                                          <p:stCondLst>
                                            <p:cond delay="499"/>
                                          </p:stCondLst>
                                        </p:cTn>
                                        <p:tgtEl>
                                          <p:spTgt spid="1536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0466E-6 -8.51852E-6 C 0.0039 -0.00741 -0.00052 -0.00047 0.0095 -0.00464 C 0.0125 -0.00579 0.01523 -0.0095 0.01822 -0.01089 C 0.02291 -0.0132 0.0276 -0.01505 0.03228 -0.01714 C 0.04452 -0.02246 0.05676 -0.02848 0.06886 -0.03427 C 0.07888 -0.03913 0.08839 -0.0463 0.09854 -0.04977 C 0.11429 -0.0551 0.13056 -0.05741 0.14645 -0.06065 C 0.1536 -0.06436 0.16181 -0.06436 0.1691 -0.06528 C 0.3542 -0.06436 0.44585 -0.08264 0.59021 -0.04977 C 0.59932 -0.04561 0.60896 -0.04491 0.61807 -0.04052 C 0.62184 -0.03866 0.62419 -0.03658 0.6277 -0.03427 C 0.62939 -0.03311 0.63291 -0.03102 0.63291 -0.03102 C 0.6359 -0.02593 0.63876 -0.02084 0.64163 -0.01552 C 0.64241 -0.01413 0.64254 -0.01181 0.64345 -0.01089 C 0.64436 -0.00973 0.64566 -0.00996 0.64684 -0.0095 C 0.64905 -0.00556 0.65087 -0.00348 0.65387 -0.00163 C 0.65621 0.00486 0.65504 0.00856 0.65126 0.01226 C 0.64449 0.01898 0.63785 0.02013 0.6303 0.02152 C 0.58539 0.05023 0.52421 0.04745 0.47865 0.04953 C 0.47162 0.05161 0.46472 0.053 0.45769 0.05416 C 0.44259 0.06157 0.4284 0.05948 0.41239 0.06041 C 0.3421 0.05995 0.27167 0.05995 0.20138 0.05879 C 0.19786 0.05879 0.19448 0.05648 0.19096 0.05578 C 0.18628 0.05138 0.18133 0.04953 0.17613 0.04791 C 0.17196 0.04513 0.16818 0.04328 0.16389 0.04166 C 0.15491 0.03402 0.14241 0.03472 0.13252 0.0324 C 0.11729 0.0243 0.09971 0.02222 0.0837 0.02013 C 0.07836 0.01689 0.07264 0.01689 0.06704 0.0155 C 0.05584 0.01249 0.04426 0.00694 0.03306 0.00601 C 0.02265 0.00509 0.01211 0.00509 0.00169 0.00462 C -0.00456 -0.00302 -0.0026 -0.00487 -0.00521 0.00462 C -0.00495 0.00694 -0.00339 0.02638 -0.00182 0.03101 C -0.00039 0.03495 0.00495 0.04189 0.0069 0.0449 C 0.01705 0.06111 0.02916 0.06481 0.0427 0.06666 C 0.05845 0.06504 0.07407 0.06388 0.08982 0.06203 C 0.10219 0.06064 0.11768 0.04745 0.13069 0.04328 C 0.14658 0.02939 0.1251 0.04698 0.14202 0.03703 C 0.14449 0.03564 0.14658 0.03263 0.14905 0.03101 C 0.15894 0.02476 0.1691 0.02245 0.17951 0.02013 C 0.18706 0.01851 0.19474 0.01712 0.20229 0.0155 C 0.20633 0.01458 0.2144 0.01226 0.2144 0.01226 C 0.21817 0.00902 0.22156 0.00763 0.22572 0.00601 C 0.23692 -0.00348 0.21869 0.01134 0.23535 0.00138 C 0.23692 0.00046 0.23822 -0.00232 0.23978 -0.00325 C 0.24434 -0.00602 0.25293 -0.0088 0.258 -0.01089 C 0.30278 -0.0095 0.29029 -0.01297 0.31216 -0.00626 C 0.33416 0.00925 0.37152 -0.00047 0.38623 -8.51852E-6 C 0.41395 0.0037 0.44129 0.01666 0.46902 0.02013 C 0.50104 0.0287 0.54907 0.02222 0.57719 0.02152 C 0.5906 0.01921 0.60427 0.01597 0.61729 0.00925 C 0.62119 0.00717 0.63603 0.00115 0.63994 -0.00325 C 0.64293 -0.00672 0.64527 -0.00788 0.64866 -0.0095 C 0.65126 -0.00903 0.65543 -0.01204 0.65647 -0.00788 C 0.65946 0.0037 0.65387 0.0074 0.65035 0.00925 C 0.63499 0.01736 0.61924 0.02222 0.60336 0.02476 C 0.56352 0.02361 0.52369 0.02337 0.48386 0.02152 C 0.47318 0.02106 0.4629 0.01689 0.45249 0.01388 C 0.43296 0.00833 0.41291 0.00509 0.39313 0.00138 C 0.38258 -0.00278 0.37321 -0.00533 0.36267 -0.00788 C 0.35095 -0.01366 0.36175 -0.00903 0.34431 -0.01251 C 0.32674 -0.01598 0.3089 -0.01945 0.2912 -0.02177 C 0.16818 -0.02014 0.13629 -0.02639 0.05402 -0.01552 C 0.02642 -0.00811 0.06222 -0.0169 0.01041 -0.01089 C 0.00781 -0.01065 0.0026 -0.00788 0.0026 -0.00788 C 0.00013 -0.00348 -0.00234 -0.00232 -0.00443 0.003 C -0.00026 0.01296 -0.00247 0.01087 0.00781 0.01064 C 0.04504 0.00972 0.08214 0.00763 0.11937 0.00601 C 0.12848 0.00323 0.1359 -0.00487 0.14475 -0.0095 C 0.14996 -0.01876 0.15894 -0.02061 0.16558 -0.02639 C 0.18133 -0.02593 0.19695 -0.02639 0.2127 -0.02501 C 0.21648 -0.02477 0.22077 -0.01505 0.22312 -0.01089 C 0.22767 -0.00278 0.23132 0.00254 0.23718 0.00763 C 0.24199 0.0162 0.24967 0.01828 0.25631 0.02013 C 0.26464 0.02592 0.27519 0.03148 0.28417 0.0324 C 0.29667 0.03379 0.32166 0.03564 0.32166 0.03564 C 0.36696 0.05786 0.41656 0.03356 0.46212 0.02152 C 0.46928 0.01736 0.47644 0.01249 0.48386 0.01064 C 0.48737 0.00601 0.48985 0.00624 0.49349 0.003 C 0.49857 -0.00163 0.50377 -0.00556 0.50911 -0.0095 C 0.51302 -0.01575 0.50924 -0.01089 0.51783 -0.01413 C 0.52838 -0.01806 0.53645 -0.022 0.54751 -0.02339 C 0.58461 -0.02223 0.67951 -0.05556 0.65816 -0.00163 C 0.65465 0.00717 0.64605 0.00138 0.63994 0.00138 C 0.43712 0.003 0.23418 0.00347 0.03137 0.00462 C 0.0962 0.00555 0.16089 0.00462 0.22572 0.00763 C 0.23145 0.00786 0.23666 0.01458 0.24238 0.0155 C 0.25553 0.0243 0.27193 0.02731 0.28599 0.02939 C 0.28768 0.02986 0.28951 0.03055 0.2912 0.03101 C 0.29328 0.03148 0.29523 0.03171 0.29732 0.0324 C 0.30226 0.03379 0.31216 0.03703 0.31216 0.03703 C 0.5712 0.03564 0.4888 0.05323 0.5919 0.03101 C 0.60127 0.02661 0.61156 0.02453 0.62067 0.01851 C 0.62588 0.01504 0.63095 0.01111 0.63642 0.00925 C 0.64137 0.00763 0.64632 0.00649 0.65126 0.00462 C 0.65842 -0.00903 0.64697 -0.00788 0.63994 -0.00788 C 0.54022 -0.00903 0.44064 -0.00903 0.34093 -0.0095 C 0.21921 -0.02038 0.30604 -0.01436 0.08019 -0.01251 C 0.05441 -0.00649 0.02981 -0.00278 0.00351 -0.00163 C -0.01562 0.00416 0.02291 -0.00464 0.02356 -0.00464 C 0.04205 -0.01042 0.06066 -0.01227 0.07928 -0.01552 C 0.08865 -0.01991 0.09841 -0.02107 0.10804 -0.02339 C 0.11755 -0.02894 0.12692 -0.02894 0.13681 -0.03102 C 0.20346 -0.05811 0.28834 -0.03959 0.34431 -0.04052 C 0.35915 -0.04445 0.37386 -0.04931 0.38883 -0.05116 C 0.45509 -0.0507 0.52135 -0.05116 0.58761 -0.04977 C 0.59177 -0.04977 0.59984 -0.04653 0.59984 -0.04653 C 0.60154 -0.04561 0.60323 -0.04445 0.60505 -0.04352 C 0.60648 -0.04283 0.60791 -0.0426 0.60935 -0.0419 C 0.61338 -0.03982 0.61585 -0.03589 0.61989 -0.03427 C 0.62249 -0.0294 0.62757 -0.02709 0.63121 -0.02501 C 0.63785 -0.01227 0.6454 -0.00464 0.65556 -0.00464 " pathEditMode="relative" ptsTypes="ffffffffffffffffffffffffffffffffffffffffffffffffffffffffffffffffffffffffffffffffffffffffffffffffffffffffffffffA">
                                      <p:cBhvr>
                                        <p:cTn id="27" dur="7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4.70971E-6 -8.14815E-6 C -0.32974 -0.00186 -0.19188 0.01018 -0.30435 -0.00464 C -0.34327 0.00046 -0.32609 -0.00302 -0.31216 0.003 C -0.28808 0.00254 -0.26387 0.00416 -0.23979 0.00161 C -0.22377 -8.14815E-6 -0.20867 -0.01737 -0.19279 -0.02177 C -0.18576 -0.0257 -0.17912 -0.03033 -0.17183 -0.03265 C -0.16129 -0.04167 -0.1484 -0.04214 -0.13695 -0.04352 C -0.0716 -0.04306 0.02746 -0.05487 0.10713 -0.0389 C 0.11494 -0.03427 0.12249 -0.0338 0.13069 -0.03265 C 0.15061 -0.02663 0.17065 -0.01945 0.19083 -0.01714 C 0.21049 -0.00996 0.23027 -0.00464 0.25019 -8.14815E-6 C 0.27492 0.01134 0.30473 -0.02015 0.32608 0.00624 C 0.31736 0.00671 0.30864 0.00601 0.29992 0.00763 C 0.28703 0.00995 0.27453 0.01643 0.26152 0.01851 C 0.24876 0.02291 0.23613 0.03078 0.22311 0.03263 C 0.20164 0.03587 0.18016 0.04212 0.15868 0.04652 C 0.1234 0.06388 0.05402 0.05509 0.02004 0.05578 C 0.01015 0.06041 0.02395 0.05439 0.00169 0.05879 C -0.00755 0.06064 -0.01693 0.06458 -0.02617 0.06666 C -0.0867 0.06458 -0.05845 0.06944 -0.08293 0.06041 C -0.09061 0.05347 -0.09972 0.04907 -0.10818 0.04652 C -0.11326 0.04027 -0.12055 0.03495 -0.1264 0.03101 C -0.12927 0.02916 -0.13513 0.02638 -0.13513 0.02638 C -0.1432 0.01689 -0.15634 0.01458 -0.16572 0.01087 C -0.23939 0.01203 -0.22429 0.0118 -0.26426 0.01712 C -0.28964 0.0162 -0.30344 0.02152 -0.32349 0.01087 C -0.3244 0.00972 -0.32531 0.00879 -0.32609 0.00763 C -0.32674 0.00671 -0.32843 0.00578 -0.32791 0.00462 C -0.32609 0.00069 -0.31776 -0.00209 -0.31568 -0.00302 C -0.06197 -0.0014 -0.18056 -0.01621 -0.09074 0.00763 C -0.08358 0.01296 -0.07616 0.01504 -0.06887 0.02013 C -0.06288 0.0243 -0.05884 0.02777 -0.05233 0.02939 C -0.03893 0.04166 -0.00886 0.04328 0.0069 0.0449 C 0.02929 0.04444 0.05168 0.04421 0.07407 0.04328 C 0.08031 0.04305 0.0863 0.03587 0.09242 0.03402 C 0.10726 0.02939 0.12184 0.01944 0.13681 0.01712 C 0.1428 0.01388 0.14931 0.01273 0.15516 0.00925 C 0.16258 0.00485 0.16909 -0.00093 0.1769 -0.00302 C 0.18602 -0.00857 0.18706 -0.0095 0.19877 -0.01089 C 0.20932 -0.01899 0.2222 -0.01852 0.23366 -0.02177 C 0.25227 -0.0213 0.27076 -0.02107 0.28937 -0.02015 C 0.29367 -0.01991 0.29705 -0.0132 0.3007 -0.01089 C 0.30903 -0.00556 0.3171 -0.00232 0.32517 0.00462 C 0.11038 0.00509 -0.1044 0.00532 -0.31919 0.00624 C -0.34627 0.00648 -0.30656 0.0456 -0.29823 0.04814 C -0.264 0.04698 -0.22963 0.04652 -0.1954 0.0449 C -0.17808 0.04421 -0.16116 0.02939 -0.14385 0.02638 C -0.13682 0.02013 -0.12979 0.02036 -0.12211 0.01851 C -0.10779 0.01504 -0.09477 0.01226 -0.08032 0.01087 C -0.07056 0.00856 -0.06249 0.00578 -0.05233 0.00462 C -0.04804 0.0037 -0.04348 0.00393 -0.03932 0.00161 C -0.03671 -8.14815E-6 -0.03411 -0.00186 -0.03138 -0.00302 C -0.01445 -0.00973 0.00351 -0.01251 0.02082 -0.01552 C 0.03072 -0.02107 0.02187 -0.0169 0.03658 -0.02015 C 0.04556 -0.02223 0.05454 -0.0264 0.06365 -0.02802 C 0.08409 -0.03149 0.10505 -0.03241 0.12548 -0.03403 C 0.1782 -0.04283 0.13928 -0.03727 0.26243 -0.03565 C 0.26386 -0.03473 0.2662 -0.03334 0.26763 -0.03265 C 0.2705 -0.03149 0.27636 -0.0294 0.27636 -0.0294 C 0.28521 -0.02177 0.29549 -0.01783 0.30512 -0.01552 C 0.31085 -0.0088 0.31944 -0.00487 0.32608 -0.00302 C 0.28273 -0.00255 0.23952 -0.00302 0.19617 -0.00163 C 0.18458 -0.00116 0.17209 0.00578 0.16037 0.00763 C 0.06339 0.00694 -0.003 0.01643 -0.08631 0.00161 C -0.09659 -0.00371 -0.10714 -0.00487 -0.11781 -0.00626 C -0.12666 -0.01135 -0.13643 -0.01251 -0.14567 -0.0139 C -0.1652 -0.0213 -0.18511 -0.0264 -0.2049 -0.03102 C -0.3119 -0.02917 -0.27259 -0.047 -0.31307 -0.02177 C -0.3149 -0.01829 -0.3218 -0.01089 -0.3244 -0.00927 C -0.32752 -0.00116 -0.33 -0.00093 -0.32531 0.00462 C -0.32453 0.00555 -0.32349 0.00578 -0.32258 0.00624 C -0.26751 0.00532 -0.24981 0.0074 -0.20932 -8.14815E-6 C -0.19461 -0.00788 -0.18108 -0.01436 -0.16572 -0.01714 C -0.11911 -0.04005 -0.00651 -0.02477 -0.00261 -0.02477 C 0.05311 -0.05487 0.1851 -0.0294 0.25891 -0.02802 C 0.261 -0.02755 0.26308 -0.02732 0.26503 -0.0264 C 0.26646 -0.0257 0.26776 -0.02408 0.26933 -0.02339 C 0.27987 -0.01899 0.29028 -0.01644 0.3007 -0.01089 C 0.30382 -0.00927 0.30721 -0.00811 0.31033 -0.00626 C 0.31202 -0.00533 0.31398 -0.00487 0.31554 -0.00302 C 0.31645 -0.00209 0.31918 -0.00047 0.31814 -8.14815E-6 C 0.31619 0.00069 0.31411 -0.00116 0.31202 -0.00163 C 0.29666 -0.0176 0.2511 -0.02339 0.23535 -0.02339 C 0.15751 -0.02385 0.07953 -0.02431 0.00169 -0.02477 C -0.04088 -0.0264 -0.08214 -0.03427 -0.12471 -0.03565 C -0.14515 -0.04329 -0.16598 -0.0419 -0.18667 -0.04352 C -0.21635 -0.04306 -0.2459 -0.04329 -0.27558 -0.0419 C -0.27936 -0.04167 -0.27858 -0.03843 -0.28079 -0.03565 C -0.28613 -0.0294 -0.29199 -0.02663 -0.29732 -0.02015 C -0.30539 -0.01042 -0.31854 -0.00973 -0.32791 -0.00626 C -0.22455 0.08888 -0.09321 -0.01552 0.02265 0.003 C 0.0315 0.00972 0.04269 0.00948 0.05233 0.01226 C 0.14293 0.0118 0.27831 0.14652 0.32426 0.00763 C 0.32686 -0.00024 0.32283 0.00578 0.32778 -8.14815E-6 C 0.15634 -0.14677 -0.10479 -0.07339 -0.31047 0.00462 C -0.31516 0.0037 -0.31997 0.00416 -0.3244 0.00161 C -0.32531 0.00115 -0.32427 -0.00209 -0.32349 -0.00302 C -0.32088 -0.00672 -0.31711 -0.00602 -0.31385 -0.00626 C -0.28795 -0.00765 -0.26218 -0.00834 -0.23627 -0.00927 C -0.17665 -0.03172 -0.1143 -0.01158 -0.05325 -0.01089 C -0.03645 -0.00556 -0.0207 -0.00278 -0.00352 -0.00163 C 0.00221 0.00208 0.00325 0.00323 4.70971E-6 -8.14815E-6 Z " pathEditMode="relative" ptsTypes="ffffffffffffffffffffffffffffffffffffffffffffffffffffffffffffffffffffffffffffffffffffffffffffffffffffff">
                                      <p:cBhvr>
                                        <p:cTn id="29" dur="7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0466E-6 -8.51852E-6 C -0.16728 0.00185 -0.33924 0.02453 -0.50482 -0.00626 C -0.5194 -0.01181 -0.53619 -0.01644 -0.55103 -0.01876 C -0.56053 -0.02246 -0.56912 -0.02639 -0.57889 -0.0294 C -0.58357 -0.03079 -0.59282 -0.03427 -0.59282 -0.03427 C -0.60648 -0.0338 -0.62015 -0.03357 -0.63382 -0.03264 C -0.63681 -0.03241 -0.64137 -0.02547 -0.64423 -0.02339 C -0.65165 -0.01806 -0.65764 -0.01135 -0.6635 -0.00163 C -0.65764 0.00879 -0.66025 0.00601 -0.64515 0.00624 C -0.55415 0.00763 -0.46329 0.00717 -0.3723 0.00763 C -0.35369 0.01342 -0.33533 0.01666 -0.31646 0.01851 C -0.24226 0.01736 -0.23132 0.0162 -0.18042 0.01087 C -0.17457 0.00902 -0.16897 0.0074 -0.16298 0.00624 C -0.15074 0.00046 -0.13799 0.00046 -0.12549 -0.00325 C -0.08657 -0.00278 -0.04765 -0.00325 -0.00872 -0.00163 C -0.00703 -0.00163 -0.01146 0.00185 -0.01302 0.003 C -0.01653 0.00555 -0.01979 0.00995 -0.02356 0.01087 C -0.03346 0.01319 -0.04322 0.01666 -0.05311 0.01851 C -0.14619 0.01805 -0.23913 0.01782 -0.33221 0.01689 C -0.34509 0.01666 -0.35746 0.00254 -0.3697 -0.00325 C -0.39105 -0.01343 -0.41565 -0.01552 -0.43765 -0.01876 C -0.50859 -0.01806 -0.57329 -0.01482 -0.64254 -0.01251 C -0.64345 -0.01135 -0.64423 -0.01019 -0.64515 -0.00927 C -0.64593 -0.00857 -0.64697 -0.0088 -0.64775 -0.00788 C -0.64879 -0.00672 -0.64931 -0.0044 -0.65035 -0.00325 C -0.65113 -0.00232 -0.65595 -0.00024 -0.65647 -8.51852E-6 C -0.64671 0.003 -0.6359 -0.00602 -0.62601 -0.00788 C -0.60961 -0.01598 -0.59282 -0.01575 -0.57628 -0.02177 C -0.56587 -0.0213 -0.55533 -0.02107 -0.54491 -0.02014 C -0.53801 -0.01945 -0.54452 -0.01899 -0.53879 -0.01552 C -0.53098 -0.01089 -0.52252 -0.00649 -0.51445 -0.00325 C -0.49844 0.01157 -0.47891 0.01481 -0.46121 0.01689 C -0.41174 0.03958 -0.30474 0.02314 -0.2955 0.02314 C -0.20984 0.04629 -0.1225 0.0324 -0.03658 0.02013 C -0.02552 0.01666 -0.01211 0.00925 -0.00091 0.00925 C 0.00052 0.00925 -0.00378 0.01018 -0.00521 0.01087 C -0.01133 0.01342 -0.01744 0.0155 -0.02356 0.01851 C -0.02669 0.02013 -0.02994 0.02175 -0.03307 0.02314 C -0.05493 0.03286 -0.07628 0.0405 -0.09854 0.04652 C -0.45171 0.04467 -0.29472 0.0824 -0.39755 0.04189 C -0.40146 0.03425 -0.39781 0.0405 -0.40797 0.03402 C -0.41291 0.03101 -0.41799 0.02685 -0.42281 0.02314 C -0.43244 0.01573 -0.4422 0.00555 -0.45249 0.00161 C -0.46017 -0.00116 -0.46759 -0.0051 -0.47514 -0.00927 C -0.48659 -0.01552 -0.49805 -0.02246 -0.51002 -0.02477 C -0.52604 -0.04468 -0.55441 -0.02732 -0.57459 -0.02477 C -0.57902 -0.02177 -0.58188 -0.01991 -0.5867 -0.01876 C -0.59789 -0.00834 -0.6126 -0.00811 -0.6251 -0.00626 C -0.63473 -0.00325 -0.64423 -0.00209 -0.65387 -8.51852E-6 C -0.65113 -0.00741 -0.64384 -0.01065 -0.63903 -0.01251 C -0.63252 -0.01829 -0.62614 -0.02153 -0.61898 -0.02339 C -0.61117 -0.0301 -0.59906 -0.03033 -0.59021 -0.03264 C -0.58592 -0.0338 -0.57719 -0.03565 -0.57719 -0.03565 C -0.56144 -0.03519 -0.54582 -0.03519 -0.53007 -0.03427 C -0.51862 -0.03357 -0.50742 -0.02709 -0.4961 -0.02477 C -0.48568 -0.02269 -0.47514 -0.02315 -0.46472 -0.02177 C -0.42203 0.00092 -0.34171 -0.00996 -0.30956 -0.00927 C -0.24668 -0.00764 -0.0949 -0.00672 -0.05402 -0.00626 C -0.04973 -0.00487 -0.04283 -0.00394 -0.0384 -8.51852E-6 C -0.02994 0.0074 -0.02877 0.00925 -0.01914 0.01087 C -0.01718 0.01203 -0.0112 0.01249 -0.01302 0.01087 C -0.0289 -0.00325 -0.04856 0.00694 -0.06626 0.00624 C -0.07993 0.00578 -0.0936 0.00509 -0.10727 0.00462 C -0.12276 -0.00024 -0.15426 -0.00163 -0.15426 -0.00163 C -0.17522 -0.00116 -0.19617 -0.00139 -0.21713 -8.51852E-6 C -0.22182 0.00023 -0.22351 0.00416 -0.22755 0.00624 C -0.23679 0.01134 -0.24681 0.01643 -0.25631 0.01851 C -0.28482 0.04374 -0.32479 0.04467 -0.35655 0.05115 C -0.47227 0.05023 -0.52031 0.06759 -0.60505 0.04328 C -0.60935 0.04027 -0.61286 0.03611 -0.61729 0.03402 C -0.6238 0.02661 -0.62822 0.02291 -0.63564 0.01851 C -0.63668 0.01782 -0.63734 0.0162 -0.63825 0.0155 C -0.6415 0.01296 -0.64541 0.01203 -0.64866 0.00925 C -0.65543 0.00323 -0.64723 0.00879 -0.65387 0.00462 C -0.61924 0.00416 -0.58474 0.00439 -0.55012 0.003 C -0.53697 0.00254 -0.52239 -0.0132 -0.51094 -0.02339 C -0.49597 -0.03681 -0.47839 -0.03658 -0.46212 -0.04028 C -0.45861 -0.04098 -0.45509 -0.04237 -0.45158 -0.04352 C -0.44806 -0.04445 -0.44116 -0.04653 -0.44116 -0.04653 C -0.42489 -0.04607 -0.40862 -0.04677 -0.39235 -0.04491 C -0.38714 -0.04422 -0.38076 -0.03403 -0.37581 -0.03102 C -0.36683 -0.01829 -0.35824 -0.00857 -0.34783 -8.51852E-6 C -0.34483 0.00254 -0.34223 0.00648 -0.33911 0.00763 C -0.32218 0.01411 -0.30591 0.01921 -0.2886 0.02314 C -0.20984 0.02175 -0.23054 0.03009 -0.19435 0.01689 C -0.18888 0.01203 -0.18277 0.00995 -0.17704 0.00624 C -0.15973 -0.0051 -0.14241 -0.00996 -0.1238 -0.01251 C -0.11794 -0.01505 -0.11221 -0.01667 -0.10635 -0.01876 C -0.07511 -0.01783 -0.06652 -0.01876 -0.04361 -0.01389 C -0.03879 -0.01135 -0.02877 -0.00927 -0.02877 -0.00927 C -0.02408 -0.00672 -0.01966 -0.00464 -0.01484 -0.00325 C -0.00807 0.00092 -0.00807 -0.00163 -0.01393 0.00462 C -0.02499 0.0037 -0.03606 0.003 -0.04712 0.00161 C -0.0578 0.00046 -0.06795 -0.00556 -0.0785 -0.00788 C -0.10258 -0.0132 -0.12679 -0.02061 -0.15087 -0.02477 C -0.1609 -0.0301 -0.17196 -0.03195 -0.18225 -0.03427 C -0.19735 -0.0338 -0.21245 -0.03403 -0.22755 -0.03264 C -0.23028 -0.03241 -0.2351 -0.02778 -0.23796 -0.02639 C -0.24707 -0.022 -0.25605 -0.01667 -0.26504 -0.01251 C -0.29042 -0.00116 -0.31567 0.00648 -0.34171 0.01087 C -0.35642 0.01666 -0.34822 0.01388 -0.38102 0.01388 C -0.42697 0.01388 -0.47279 0.01274 -0.51875 0.01226 C -0.53215 0.01041 -0.54556 0.00486 -0.55884 -8.51852E-6 C -0.57225 -0.0051 -0.58631 -0.00788 -0.59985 -0.01089 C -0.6126 -0.01019 -0.62575 -0.01297 -0.63825 -0.00788 C -0.64007 -0.00718 -0.64163 -0.00533 -0.64345 -0.00464 C -0.64749 -0.00325 -0.65413 -0.00186 -0.65738 0.003 " pathEditMode="relative" ptsTypes="ffffffffffffffffffffffffffffffffffffffffffffffffffffffffffffffffffffffffffffffffffffffffffffffffffffffffffA">
                                      <p:cBhvr>
                                        <p:cTn id="31" dur="7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6092" fill="hold"/>
                                        <p:tgtEl>
                                          <p:spTgt spid="24"/>
                                        </p:tgtEl>
                                      </p:cBhvr>
                                    </p:cmd>
                                  </p:childTnLst>
                                </p:cTn>
                              </p:par>
                            </p:childTnLst>
                          </p:cTn>
                        </p:par>
                        <p:par>
                          <p:cTn id="34" fill="hold">
                            <p:stCondLst>
                              <p:cond delay="7000"/>
                            </p:stCondLst>
                            <p:childTnLst>
                              <p:par>
                                <p:cTn id="35" presetID="1" presetClass="mediacall" presetSubtype="0" fill="hold" nodeType="afterEffect">
                                  <p:stCondLst>
                                    <p:cond delay="0"/>
                                  </p:stCondLst>
                                  <p:childTnLst>
                                    <p:cmd type="call" cmd="playFrom(0.0)">
                                      <p:cBhvr>
                                        <p:cTn id="36" dur="25051" fill="hold"/>
                                        <p:tgtEl>
                                          <p:spTgt spid="36"/>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15364"/>
                                        </p:tgtEl>
                                        <p:attrNameLst>
                                          <p:attrName>style.visibility</p:attrName>
                                        </p:attrNameLst>
                                      </p:cBhvr>
                                      <p:to>
                                        <p:strVal val="visible"/>
                                      </p:to>
                                    </p:set>
                                    <p:anim calcmode="lin" valueType="num">
                                      <p:cBhvr>
                                        <p:cTn id="44" dur="500" fill="hold"/>
                                        <p:tgtEl>
                                          <p:spTgt spid="15364"/>
                                        </p:tgtEl>
                                        <p:attrNameLst>
                                          <p:attrName>ppt_w</p:attrName>
                                        </p:attrNameLst>
                                      </p:cBhvr>
                                      <p:tavLst>
                                        <p:tav tm="0">
                                          <p:val>
                                            <p:fltVal val="0"/>
                                          </p:val>
                                        </p:tav>
                                        <p:tav tm="100000">
                                          <p:val>
                                            <p:strVal val="#ppt_w"/>
                                          </p:val>
                                        </p:tav>
                                      </p:tavLst>
                                    </p:anim>
                                    <p:anim calcmode="lin" valueType="num">
                                      <p:cBhvr>
                                        <p:cTn id="45" dur="500" fill="hold"/>
                                        <p:tgtEl>
                                          <p:spTgt spid="15364"/>
                                        </p:tgtEl>
                                        <p:attrNameLst>
                                          <p:attrName>ppt_h</p:attrName>
                                        </p:attrNameLst>
                                      </p:cBhvr>
                                      <p:tavLst>
                                        <p:tav tm="0">
                                          <p:val>
                                            <p:fltVal val="0"/>
                                          </p:val>
                                        </p:tav>
                                        <p:tav tm="100000">
                                          <p:val>
                                            <p:strVal val="#ppt_h"/>
                                          </p:val>
                                        </p:tav>
                                      </p:tavLst>
                                    </p:anim>
                                    <p:animEffect transition="in" filter="fade">
                                      <p:cBhvr>
                                        <p:cTn id="46"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2" descr="Image result for snease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21001" y="1986455"/>
            <a:ext cx="2823289" cy="2823289"/>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0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000"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000" dirty="0">
              <a:solidFill>
                <a:schemeClr val="bg1"/>
              </a:solidFill>
              <a:latin typeface="GurbaniAkhar" panose="00000400000000000000" pitchFamily="2" charset="0"/>
            </a:endParaRPr>
          </a:p>
        </p:txBody>
      </p:sp>
      <p:pic>
        <p:nvPicPr>
          <p:cNvPr id="5122" name="Picture 2" descr="Image result for snease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8956" y="1986455"/>
            <a:ext cx="2823289" cy="282328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48461"/>
            <a:ext cx="2083558" cy="2261283"/>
            <a:chOff x="1032681" y="2548461"/>
            <a:chExt cx="2083558" cy="2261283"/>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48461"/>
            <a:ext cx="2083558" cy="2261283"/>
            <a:chOff x="5061809" y="2548461"/>
            <a:chExt cx="2083558" cy="2261283"/>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48461"/>
            <a:ext cx="2083558" cy="2261283"/>
            <a:chOff x="9039441" y="2548461"/>
            <a:chExt cx="2083558" cy="2261283"/>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p14:media>
              </p:ext>
            </p:extLst>
          </p:nvPr>
        </p:nvPicPr>
        <p:blipFill>
          <a:blip r:embed="rId11"/>
          <a:stretch>
            <a:fillRect/>
          </a:stretch>
        </p:blipFill>
        <p:spPr>
          <a:xfrm>
            <a:off x="5197599" y="-1065808"/>
            <a:ext cx="609600" cy="609600"/>
          </a:xfrm>
          <a:prstGeom prst="rect">
            <a:avLst/>
          </a:prstGeom>
        </p:spPr>
      </p:pic>
      <p:sp>
        <p:nvSpPr>
          <p:cNvPr id="28" name="TextBox 27">
            <a:extLst>
              <a:ext uri="{FF2B5EF4-FFF2-40B4-BE49-F238E27FC236}">
                <a16:creationId xmlns:a16="http://schemas.microsoft.com/office/drawing/2014/main" id="{11E7ACEA-CE7D-D846-9BD0-15F98D840169}"/>
              </a:ext>
            </a:extLst>
          </p:cNvPr>
          <p:cNvSpPr txBox="1"/>
          <p:nvPr/>
        </p:nvSpPr>
        <p:spPr>
          <a:xfrm>
            <a:off x="327824" y="5263483"/>
            <a:ext cx="3630044" cy="1141851"/>
          </a:xfrm>
          <a:prstGeom prst="rect">
            <a:avLst/>
          </a:prstGeom>
          <a:noFill/>
        </p:spPr>
        <p:txBody>
          <a:bodyPr wrap="square" rtlCol="0" anchor="ctr">
            <a:spAutoFit/>
          </a:bodyPr>
          <a:lstStyle/>
          <a:p>
            <a:pPr algn="ctr">
              <a:lnSpc>
                <a:spcPct val="70000"/>
              </a:lnSpc>
            </a:pPr>
            <a:r>
              <a:rPr lang="en-US" sz="8800" dirty="0">
                <a:solidFill>
                  <a:schemeClr val="bg1"/>
                </a:solidFill>
                <a:latin typeface="GurbaniAkhar" panose="00000400000000000000" pitchFamily="2" charset="0"/>
              </a:rPr>
              <a:t>d</a:t>
            </a:r>
          </a:p>
        </p:txBody>
      </p:sp>
      <p:sp>
        <p:nvSpPr>
          <p:cNvPr id="31" name="TextBox 30">
            <a:extLst>
              <a:ext uri="{FF2B5EF4-FFF2-40B4-BE49-F238E27FC236}">
                <a16:creationId xmlns:a16="http://schemas.microsoft.com/office/drawing/2014/main" id="{DFA7C244-D92C-4248-AFD9-8D8F16126051}"/>
              </a:ext>
            </a:extLst>
          </p:cNvPr>
          <p:cNvSpPr txBox="1"/>
          <p:nvPr/>
        </p:nvSpPr>
        <p:spPr>
          <a:xfrm>
            <a:off x="4246682" y="5263483"/>
            <a:ext cx="3630044" cy="1141851"/>
          </a:xfrm>
          <a:prstGeom prst="rect">
            <a:avLst/>
          </a:prstGeom>
          <a:noFill/>
        </p:spPr>
        <p:txBody>
          <a:bodyPr wrap="square" rtlCol="0" anchor="ctr">
            <a:spAutoFit/>
          </a:bodyPr>
          <a:lstStyle/>
          <a:p>
            <a:pPr algn="ctr">
              <a:lnSpc>
                <a:spcPct val="70000"/>
              </a:lnSpc>
            </a:pPr>
            <a:r>
              <a:rPr lang="en-US" sz="8800" dirty="0">
                <a:solidFill>
                  <a:schemeClr val="bg1"/>
                </a:solidFill>
                <a:latin typeface="GurbaniAkhar" panose="00000400000000000000" pitchFamily="2" charset="0"/>
              </a:rPr>
              <a:t>F</a:t>
            </a:r>
          </a:p>
        </p:txBody>
      </p:sp>
      <p:sp>
        <p:nvSpPr>
          <p:cNvPr id="32" name="TextBox 31">
            <a:extLst>
              <a:ext uri="{FF2B5EF4-FFF2-40B4-BE49-F238E27FC236}">
                <a16:creationId xmlns:a16="http://schemas.microsoft.com/office/drawing/2014/main" id="{09760D90-729A-2244-8D61-A8D905092592}"/>
              </a:ext>
            </a:extLst>
          </p:cNvPr>
          <p:cNvSpPr txBox="1"/>
          <p:nvPr/>
        </p:nvSpPr>
        <p:spPr>
          <a:xfrm>
            <a:off x="8252625" y="5263483"/>
            <a:ext cx="3630044" cy="1141851"/>
          </a:xfrm>
          <a:prstGeom prst="rect">
            <a:avLst/>
          </a:prstGeom>
          <a:noFill/>
        </p:spPr>
        <p:txBody>
          <a:bodyPr wrap="square" rtlCol="0" anchor="ctr">
            <a:spAutoFit/>
          </a:bodyPr>
          <a:lstStyle/>
          <a:p>
            <a:pPr algn="ctr">
              <a:lnSpc>
                <a:spcPct val="70000"/>
              </a:lnSpc>
            </a:pPr>
            <a:r>
              <a:rPr lang="en-US" sz="8800" dirty="0">
                <a:solidFill>
                  <a:schemeClr val="bg1"/>
                </a:solidFill>
                <a:latin typeface="GurbaniAkhar" panose="00000400000000000000" pitchFamily="2" charset="0"/>
              </a:rPr>
              <a:t>f</a:t>
            </a:r>
          </a:p>
        </p:txBody>
      </p:sp>
      <p:grpSp>
        <p:nvGrpSpPr>
          <p:cNvPr id="33" name="그룹 11">
            <a:extLst>
              <a:ext uri="{FF2B5EF4-FFF2-40B4-BE49-F238E27FC236}">
                <a16:creationId xmlns:a16="http://schemas.microsoft.com/office/drawing/2014/main" id="{4039315B-1A0A-6341-BA78-973CEC3D07C3}"/>
              </a:ext>
            </a:extLst>
          </p:cNvPr>
          <p:cNvGrpSpPr/>
          <p:nvPr/>
        </p:nvGrpSpPr>
        <p:grpSpPr>
          <a:xfrm>
            <a:off x="2312679" y="296950"/>
            <a:ext cx="7578738" cy="1314609"/>
            <a:chOff x="2312679" y="296950"/>
            <a:chExt cx="7578738" cy="1314609"/>
          </a:xfrm>
        </p:grpSpPr>
        <p:sp>
          <p:nvSpPr>
            <p:cNvPr id="34" name="모서리가 둥근 직사각형 12">
              <a:extLst>
                <a:ext uri="{FF2B5EF4-FFF2-40B4-BE49-F238E27FC236}">
                  <a16:creationId xmlns:a16="http://schemas.microsoft.com/office/drawing/2014/main" id="{6F89F080-5015-614E-ACD0-1373B5C2887E}"/>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5" name="Picture 46" descr="Image result for pokeball icon">
              <a:extLst>
                <a:ext uri="{FF2B5EF4-FFF2-40B4-BE49-F238E27FC236}">
                  <a16:creationId xmlns:a16="http://schemas.microsoft.com/office/drawing/2014/main" id="{D0D18AD0-E87F-5B4C-8825-C563AAAB7F07}"/>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a:extLst>
                <a:ext uri="{FF2B5EF4-FFF2-40B4-BE49-F238E27FC236}">
                  <a16:creationId xmlns:a16="http://schemas.microsoft.com/office/drawing/2014/main" id="{1F6A1A60-E7AB-7E48-81B8-045F77C32769}"/>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6" descr="Image result for pokeball icon">
              <a:extLst>
                <a:ext uri="{FF2B5EF4-FFF2-40B4-BE49-F238E27FC236}">
                  <a16:creationId xmlns:a16="http://schemas.microsoft.com/office/drawing/2014/main" id="{241CFF19-AE22-9240-97DC-E862B4F7938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6" descr="Image result for pokeball icon">
              <a:extLst>
                <a:ext uri="{FF2B5EF4-FFF2-40B4-BE49-F238E27FC236}">
                  <a16:creationId xmlns:a16="http://schemas.microsoft.com/office/drawing/2014/main" id="{D528ECAE-461C-4347-8E0B-0AD723A8E5D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9" name="Tutorial Stage - Pokemon Shuffle Music.wav" descr="Tutorial Stage - Pokemon Shuffle Music.wav">
            <a:hlinkClick r:id="" action="ppaction://media"/>
            <a:extLst>
              <a:ext uri="{FF2B5EF4-FFF2-40B4-BE49-F238E27FC236}">
                <a16:creationId xmlns:a16="http://schemas.microsoft.com/office/drawing/2014/main" id="{3F5BE209-9D37-7640-A815-B914E7C4A945}"/>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55245257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5122"/>
                                        </p:tgtEl>
                                        <p:attrNameLst>
                                          <p:attrName>ppt_w</p:attrName>
                                        </p:attrNameLst>
                                      </p:cBhvr>
                                      <p:tavLst>
                                        <p:tav tm="0">
                                          <p:val>
                                            <p:strVal val="ppt_w"/>
                                          </p:val>
                                        </p:tav>
                                        <p:tav tm="100000">
                                          <p:val>
                                            <p:fltVal val="0"/>
                                          </p:val>
                                        </p:tav>
                                      </p:tavLst>
                                    </p:anim>
                                    <p:anim calcmode="lin" valueType="num">
                                      <p:cBhvr>
                                        <p:cTn id="21" dur="500"/>
                                        <p:tgtEl>
                                          <p:spTgt spid="5122"/>
                                        </p:tgtEl>
                                        <p:attrNameLst>
                                          <p:attrName>ppt_h</p:attrName>
                                        </p:attrNameLst>
                                      </p:cBhvr>
                                      <p:tavLst>
                                        <p:tav tm="0">
                                          <p:val>
                                            <p:strVal val="ppt_h"/>
                                          </p:val>
                                        </p:tav>
                                        <p:tav tm="100000">
                                          <p:val>
                                            <p:fltVal val="0"/>
                                          </p:val>
                                        </p:tav>
                                      </p:tavLst>
                                    </p:anim>
                                    <p:animEffect transition="out" filter="fade">
                                      <p:cBhvr>
                                        <p:cTn id="22" dur="500"/>
                                        <p:tgtEl>
                                          <p:spTgt spid="5122"/>
                                        </p:tgtEl>
                                      </p:cBhvr>
                                    </p:animEffect>
                                    <p:set>
                                      <p:cBhvr>
                                        <p:cTn id="23" dur="1" fill="hold">
                                          <p:stCondLst>
                                            <p:cond delay="499"/>
                                          </p:stCondLst>
                                        </p:cTn>
                                        <p:tgtEl>
                                          <p:spTgt spid="512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1.11111E-6 C 0.01471 -0.00185 0.02903 -0.00532 0.04361 -0.00787 C 0.24303 -0.0074 0.44233 -0.0074 0.64176 -0.00625 C 0.64566 -0.00625 0.65308 -0.00162 0.65308 -0.00162 C 0.4806 -0.00092 0.36527 -1.11111E-6 0.21622 0.00764 C 0.19513 0.01065 0.17534 0.01412 0.15438 0.01551 C 0.06443 0.01436 0.06417 0.01713 0.01223 0.01088 C 0.00846 0.00903 0.00468 0.00834 0.00091 0.00625 C 0.00065 0.00463 -0.00117 -0.00139 0.00091 -0.00301 C 0.01145 -0.01064 0.02903 -0.00879 0.0384 -0.00926 C 0.07615 -0.00879 0.1139 -0.00926 0.15165 -0.00787 C 0.15556 -0.00764 0.15712 -0.00347 0.16037 -0.00162 C 0.17053 0.0044 0.18146 0.01065 0.19187 0.01551 C 0.20945 0.02361 0.22858 0.02824 0.24668 0.03102 C 0.25423 0.03542 0.26243 0.03473 0.27024 0.03565 C 0.34665 0.03449 0.34939 0.04121 0.39325 0.03102 C 0.39703 0.02917 0.4008 0.02431 0.40458 0.02315 C 0.40836 0.02199 0.41213 0.02223 0.41591 0.02176 C 0.42241 0.01875 0.43595 0.01713 0.43595 0.01713 C 0.44285 0.01459 0.44897 0.01204 0.456 0.01088 C 0.4711 0.0051 0.59372 0.0044 0.63473 0.00301 C 0.63759 0.00255 0.64059 0.00209 0.64345 0.00162 C 0.64775 0.00093 0.65269 0.00371 0.65647 -1.11111E-6 C 0.65803 -0.00162 0.65465 -0.00601 0.65308 -0.00787 C 0.65178 -0.00926 0.65009 -0.00856 0.64866 -0.00926 C 0.63889 -0.01319 0.629 -0.01481 0.61898 -0.01713 C 0.5039 -0.01203 0.38909 -0.00601 0.27375 -0.00463 C 0.24772 -0.00162 0.22208 0.00649 0.19617 0.00926 C 0.14449 0.0088 0.09268 0.00857 0.041 0.00764 C 0.03619 0.00764 0.03176 0.00625 0.02707 0.00463 C 0.02421 0.00371 0.01536 0.00162 0.01835 0.00162 C 0.12327 0.00162 0.22819 0.00255 0.33311 0.00301 C 0.43973 0.00255 0.54647 0.00324 0.65308 0.00162 C 0.65425 0.00162 0.65165 -0.00277 0.65048 -0.00301 C 0.54829 -0.05995 0.64475 -0.00787 0.34782 -0.00625 C 0.34132 -0.00416 0.33442 -0.00162 0.32778 -0.00162 " pathEditMode="relative" ptsTypes="fffffffffffffffffffffffffffffffffffA">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22104E-6 -7.40741E-7 C 0.01471 -0.00301 0.0289 -0.0074 0.04361 -0.00926 C 0.05897 -0.01805 0.08097 -0.0162 0.09594 -0.01689 C 0.12015 -0.02523 0.10804 -0.02268 0.13252 -0.02477 C 0.15803 -0.03078 0.18329 -0.03194 0.20919 -0.03402 C 0.23939 -0.03356 0.26972 -0.03333 0.29992 -0.0324 C 0.30968 -0.03217 0.32465 -0.02777 0.33038 -0.01227 C 0.32856 -0.00023 0.32257 -0.00139 0.31645 -7.40741E-7 C 0.3119 0.00209 0.30721 0.00301 0.30252 0.00463 C 0.15725 0.00417 0.01015 0.0419 -0.13343 0.00162 C -0.13799 0.00023 -0.14267 -0.00046 -0.14736 -0.00139 C -0.22676 -0.00069 -0.26946 -0.00972 -0.33221 0.00463 C -0.33858 0.00116 -0.327 -0.00602 -0.3244 -0.00764 C -0.31216 -0.01574 -0.29459 -0.01412 -0.2817 -0.01551 C -0.27089 -0.01504 -0.26009 -0.01527 -0.24941 -0.01389 C -0.24668 -0.01342 -0.24343 -0.00602 -0.24147 -0.00301 C -0.23679 0.00394 -0.2308 0.01343 -0.22494 0.01713 C -0.21713 0.02755 -0.20398 0.0294 -0.19448 0.03102 C -0.17587 0.03056 -0.15725 0.03079 -0.13864 0.0294 C -0.1359 0.02917 -0.13343 0.02616 -0.13083 0.02477 C -0.12731 0.02292 -0.12041 0.01875 -0.12041 0.01875 C -0.11195 0.00857 -0.09997 0.00371 -0.08982 -7.40741E-7 C -0.08435 -0.00578 -0.0785 -0.00856 -0.07238 -0.01088 C 0.02981 -0.0081 0.11559 -0.0037 0.22494 -0.00301 C 0.24889 0.00255 0.26347 0.00371 0.2912 0.00463 C 0.30083 0.00834 0.31007 0.01111 0.31997 0.0125 C 0.32166 0.00926 0.32518 0.00162 0.31997 0.00162 C 0.18342 0.00047 0.04673 0.00047 -0.08982 -7.40741E-7 C -0.09555 -0.00162 -0.10063 -0.00509 -0.10635 -0.00625 C -0.12705 -0.01018 -0.14645 -0.01273 -0.1674 -0.01389 C -0.19943 -0.01319 -0.2321 -0.02291 -0.26334 -0.01088 C -0.2692 -0.00856 -0.27363 -0.00602 -0.27988 -0.00463 C -0.29784 0.00371 -0.3175 0.00232 -0.33572 0.00324 C -0.32765 0.01667 -0.31463 0.01667 -0.30435 0.01875 C -0.29406 0.02084 -0.28508 0.02361 -0.27467 0.02477 C -0.25983 0.0294 -0.24499 0.03287 -0.23015 0.03727 C -0.19878 0.03681 -0.1674 0.03658 -0.13603 0.03565 C -0.12002 0.03519 -0.10414 0.02686 -0.08813 0.02477 C -0.07108 0.01829 -0.08006 0.02061 -0.06105 0.01875 C -0.03983 0.0132 -0.01875 0.00556 0.0026 0.00162 C 0.00846 -0.00254 0.01471 -0.00324 0.02096 -0.00463 C 0.02616 -0.00578 0.03658 -0.00764 0.03658 -0.00764 C 0.06274 -0.00717 0.08891 -0.00764 0.11507 -0.00625 C 0.12301 -0.00578 0.1359 0.00417 0.14384 0.00787 C 0.151 0.01551 0.15907 0.01436 0.1674 0.01551 C 0.17287 0.01806 0.17834 0.01898 0.18394 0.02014 C 0.22104 0.01968 0.26803 0.02616 0.30864 0.01551 C 0.3132 0.01273 0.31789 0.01042 0.32257 0.00787 C 0.32075 -0.00486 0.30604 -0.00602 0.29901 -0.00625 C 0.26529 -0.00764 0.23158 -0.00833 0.19786 -0.00926 C 0.10961 -0.01666 0.02109 -0.00671 -0.06717 -0.01389 C -0.07863 -0.0206 -0.09099 -0.0206 -0.10297 -0.02176 C -0.16311 -0.03564 -0.1169 -0.02592 -0.25983 -0.02314 C -0.27389 -0.02291 -0.28847 -0.01412 -0.30253 -0.01088 C -0.31203 -0.00509 -0.32153 -0.00139 -0.33129 0.00324 C -0.327 0.00834 -0.32348 0.00811 -0.31828 0.00926 C -0.25696 0.0088 -0.19565 0.00949 -0.13434 0.00787 C -0.13135 0.00787 -0.11898 -0.00254 -0.11507 -0.00463 C -0.09854 -0.01389 -0.08071 -0.01898 -0.06366 -0.02176 C -0.05038 -0.02708 -0.03554 -0.02801 -0.02187 -0.02939 C 0.00872 -0.02893 0.03918 -0.0287 0.06977 -0.02777 C 0.07524 -0.02754 0.08097 -0.02477 0.08631 -0.02314 C 0.09008 -0.02199 0.09763 -0.02014 0.09763 -0.02014 C 0.10167 -0.01759 0.10596 -0.01643 0.10987 -0.01389 C 0.11677 -0.00926 0.12145 -0.00416 0.129 -0.00139 C 0.13616 0.00463 0.14007 0.00371 0.14905 0.00463 C 0.16142 0.01111 0.17769 0.01273 0.19097 0.01551 C 0.19409 0.01551 0.30643 0.07547 0.32687 -7.40741E-7 C 0.31619 -0.00555 0.30383 -0.00671 0.29289 -0.00764 C -0.1566 -0.00648 -0.09906 -0.02384 -0.30864 -7.40741E-7 C -0.31776 -0.00625 -0.31463 -0.00277 -0.29823 -0.00625 C -0.27545 -0.01111 -0.25228 -0.00717 -0.22937 -0.00764 C -0.05311 -0.03009 0.16181 -0.01134 0.31476 -0.01088 C 0.31815 -0.00439 0.32335 -0.00625 0.32687 -7.40741E-7 " pathEditMode="relative" ptsTypes="fffffffffffffffffffffffffffffffffffffffffffffffffffffffffffffffffffffffffA">
                                      <p:cBhvr>
                                        <p:cTn id="29" dur="5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3.48867E-7 -1.48148E-6 C -0.73991 0.00348 -0.85863 -0.01898 -0.62406 0.00764 C -0.43101 0.12778 -0.21492 0.01135 -0.01042 0.01088 C -0.00846 0.01019 -0.00052 0.00811 0.00091 0.00625 C 0.00169 0.00533 -0.00078 0.00487 -0.00156 0.00463 C -0.00365 0.00394 -0.00573 0.00348 -0.00781 0.00301 C -0.04088 -0.0162 -0.11286 -0.01504 -0.14463 -0.01551 C -0.23484 -0.01666 -0.32531 -0.01666 -0.41578 -0.01713 C -0.43713 -0.01875 -0.45809 -0.02338 -0.4793 -0.02476 C -0.57407 -0.02361 -0.56145 -0.03333 -0.61013 -0.01551 C -0.62302 -0.00463 -0.63721 0.00139 -0.65127 0.00301 C -0.65374 0.00463 -0.6579 0.00186 -0.65895 0.00625 C -0.6596 0.00857 -0.65686 0.01042 -0.65556 0.01088 C -0.65074 0.0125 -0.64567 0.01181 -0.64072 0.01227 C -0.6195 0.01852 -0.59841 0.01829 -0.57694 0.02176 C -0.56978 0.02686 -0.56197 0.02547 -0.55442 0.02778 C -0.54791 0.03588 -0.55689 0.0257 -0.54569 0.03241 C -0.54413 0.03334 -0.54283 0.03635 -0.54127 0.03727 C -0.53814 0.03912 -0.53502 0.03936 -0.53164 0.04028 C -0.52942 0.0419 -0.52721 0.04422 -0.52487 0.04491 C -0.51862 0.04676 -0.50651 0.04792 -0.50651 0.04792 C -0.48946 0.05834 -0.50039 0.05278 -0.4629 0.05278 C -0.38558 0.05278 -0.30826 0.05162 -0.23093 0.05116 C -0.22156 0.04815 -0.21245 0.04491 -0.20307 0.04329 C -0.19344 0.0382 -0.18068 0.03681 -0.17079 0.03565 C -0.15829 0.03241 -0.14671 0.02801 -0.13421 0.02639 C -0.12705 0.02199 -0.11963 0.02176 -0.11247 0.02014 C -0.10492 0.01019 -0.11234 0.01829 -0.09672 0.01389 C -0.09165 0.0125 -0.0867 0.00695 -0.08175 0.00463 C -0.07655 -0.00162 -0.07043 -0.00231 -0.06444 -0.00463 C -0.06079 -0.01134 -0.06262 -0.00926 -0.05403 -0.00926 C -0.03892 -0.00926 -0.02369 -0.00833 -0.00872 -0.00787 C -0.00482 -0.00115 -0.00365 -0.00486 -0.00248 0.00463 C -0.02096 0.00811 -0.03958 0.01019 -0.05832 0.01227 C -0.09907 0.0294 -0.04647 0.0088 -0.08878 0.02014 C -0.12835 0.03056 -0.07941 0.02385 -0.11508 0.02778 C -0.13096 0.03195 -0.14684 0.03658 -0.16298 0.04028 C -0.20425 0.03866 -0.22625 0.03866 -0.26061 0.03241 C -0.27623 0.02639 -0.2925 0.02362 -0.30865 0.02014 C -0.31867 0.01783 -0.32804 0.01389 -0.3382 0.01227 C -0.34887 0.00811 -0.35095 0.00741 -0.36358 0.00625 C -0.36788 0.00093 -0.37243 0.0007 -0.37751 -0.00162 C -0.38141 -0.00625 -0.39547 -0.01041 -0.40172 -0.0125 C -0.4124 -0.02152 -0.42359 -0.02314 -0.43492 -0.02476 C -0.44728 -0.03055 -0.46056 -0.03101 -0.47332 -0.03426 C -0.51588 -0.0331 -0.52083 -0.03171 -0.55168 -0.02638 C -0.56158 -0.0199 -0.56118 -0.02013 -0.57264 -0.01875 C -0.58527 -0.01342 -0.59828 -0.01041 -0.61117 -0.00787 C -0.61794 -0.00463 -0.62445 -0.00138 -0.63122 0.00301 C -0.6359 0.00602 -0.64111 0.0051 -0.64606 0.00625 C -0.65035 0.00579 -0.65478 0.00718 -0.65895 0.00463 C -0.66077 0.00371 -0.65569 0.00232 -0.65387 0.00162 C -0.65179 0.0007 -0.6497 0.00047 -0.64775 -1.48148E-6 C -0.6389 -0.00185 -0.63018 -0.00463 -0.62159 -0.00625 C -0.59373 -0.00555 -0.56548 -0.01018 -0.53775 -0.00324 C -0.51719 0.00186 -0.49779 0.0088 -0.47683 0.01088 C -0.32934 0.0676 -0.1717 0.01621 -0.02005 0.00926 C -0.01497 0.00602 -0.00951 0.00533 -0.00417 0.00301 C -0.08553 0.00186 -0.16637 -0.00254 -0.24746 -0.00463 C -0.26126 -0.00787 -0.25423 -0.00902 -0.27363 -0.01088 C -0.29198 -0.01782 -0.31073 -0.02152 -0.32947 -0.02476 C -0.42008 -0.0243 -0.51081 -0.02476 -0.60154 -0.02338 C -0.6044 -0.02338 -0.61013 -0.02013 -0.61013 -0.02013 C -0.61378 -0.01597 -0.61755 -0.01597 -0.62159 -0.01388 C -0.63018 -0.00972 -0.6389 -0.00555 -0.64775 -0.00162 C -0.64931 0.00047 -0.65452 0.00487 -0.65634 0.00764 " pathEditMode="relative" ptsTypes="fffffffffffffffffffffffffffffffffffffffffffffffffffffffffffffffffA">
                                      <p:cBhvr>
                                        <p:cTn id="31" dur="5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391" fill="hold"/>
                                        <p:tgtEl>
                                          <p:spTgt spid="24"/>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39"/>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800" b="1"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800" b="1"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600" b="1" dirty="0">
              <a:solidFill>
                <a:schemeClr val="bg1"/>
              </a:solidFill>
              <a:latin typeface="GurbaniAkhar" panose="00000400000000000000" pitchFamily="2" charset="0"/>
            </a:endParaRPr>
          </a:p>
        </p:txBody>
      </p:sp>
      <p:pic>
        <p:nvPicPr>
          <p:cNvPr id="13318" name="Picture 6" descr="Image result for zuba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4028" y="2004639"/>
            <a:ext cx="2603937" cy="260393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48461"/>
            <a:ext cx="2083558" cy="2261283"/>
            <a:chOff x="1032681" y="2548461"/>
            <a:chExt cx="2083558" cy="2261283"/>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48461"/>
            <a:ext cx="2083558" cy="2261283"/>
            <a:chOff x="5061809" y="2548461"/>
            <a:chExt cx="2083558" cy="2261283"/>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48461"/>
            <a:ext cx="2083558" cy="2261283"/>
            <a:chOff x="9039441" y="2548461"/>
            <a:chExt cx="2083558" cy="2261283"/>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74.4796"/>
                </p14:media>
              </p:ext>
            </p:extLst>
          </p:nvPr>
        </p:nvPicPr>
        <p:blipFill>
          <a:blip r:embed="rId11"/>
          <a:stretch>
            <a:fillRect/>
          </a:stretch>
        </p:blipFill>
        <p:spPr>
          <a:xfrm>
            <a:off x="5387074" y="-1065808"/>
            <a:ext cx="609600" cy="609600"/>
          </a:xfrm>
          <a:prstGeom prst="rect">
            <a:avLst/>
          </a:prstGeom>
        </p:spPr>
      </p:pic>
      <p:sp>
        <p:nvSpPr>
          <p:cNvPr id="23" name="TextBox 22">
            <a:extLst>
              <a:ext uri="{FF2B5EF4-FFF2-40B4-BE49-F238E27FC236}">
                <a16:creationId xmlns:a16="http://schemas.microsoft.com/office/drawing/2014/main" id="{0F136B20-55F5-044F-8AE3-955607BC7C2F}"/>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f</a:t>
            </a:r>
          </a:p>
        </p:txBody>
      </p:sp>
      <p:sp>
        <p:nvSpPr>
          <p:cNvPr id="25" name="TextBox 24">
            <a:extLst>
              <a:ext uri="{FF2B5EF4-FFF2-40B4-BE49-F238E27FC236}">
                <a16:creationId xmlns:a16="http://schemas.microsoft.com/office/drawing/2014/main" id="{461CB5CD-D725-A343-A0C0-A5D0EE087C22}"/>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V</a:t>
            </a:r>
          </a:p>
        </p:txBody>
      </p:sp>
      <p:sp>
        <p:nvSpPr>
          <p:cNvPr id="26" name="TextBox 25">
            <a:extLst>
              <a:ext uri="{FF2B5EF4-FFF2-40B4-BE49-F238E27FC236}">
                <a16:creationId xmlns:a16="http://schemas.microsoft.com/office/drawing/2014/main" id="{7328322E-B20A-3040-BF88-58AB0AE488DE}"/>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B</a:t>
            </a:r>
          </a:p>
        </p:txBody>
      </p:sp>
      <p:grpSp>
        <p:nvGrpSpPr>
          <p:cNvPr id="27" name="그룹 11">
            <a:extLst>
              <a:ext uri="{FF2B5EF4-FFF2-40B4-BE49-F238E27FC236}">
                <a16:creationId xmlns:a16="http://schemas.microsoft.com/office/drawing/2014/main" id="{DB56AE3D-4795-B540-A709-D49E853759CE}"/>
              </a:ext>
            </a:extLst>
          </p:cNvPr>
          <p:cNvGrpSpPr/>
          <p:nvPr/>
        </p:nvGrpSpPr>
        <p:grpSpPr>
          <a:xfrm>
            <a:off x="2312679" y="296950"/>
            <a:ext cx="7578738" cy="1314609"/>
            <a:chOff x="2312679" y="296950"/>
            <a:chExt cx="7578738" cy="1314609"/>
          </a:xfrm>
        </p:grpSpPr>
        <p:sp>
          <p:nvSpPr>
            <p:cNvPr id="28" name="모서리가 둥근 직사각형 12">
              <a:extLst>
                <a:ext uri="{FF2B5EF4-FFF2-40B4-BE49-F238E27FC236}">
                  <a16:creationId xmlns:a16="http://schemas.microsoft.com/office/drawing/2014/main" id="{6A45B6AC-FF81-DD48-ACD6-21DB30EF5D89}"/>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29" name="Picture 46" descr="Image result for pokeball icon">
              <a:extLst>
                <a:ext uri="{FF2B5EF4-FFF2-40B4-BE49-F238E27FC236}">
                  <a16:creationId xmlns:a16="http://schemas.microsoft.com/office/drawing/2014/main" id="{609B2A05-F148-EC40-8CB0-54BB3B79A49F}"/>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6" descr="Image result for pokeball icon">
              <a:extLst>
                <a:ext uri="{FF2B5EF4-FFF2-40B4-BE49-F238E27FC236}">
                  <a16:creationId xmlns:a16="http://schemas.microsoft.com/office/drawing/2014/main" id="{9B95F15A-CAD5-AE46-868A-50A057EF6F7E}"/>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6" descr="Image result for pokeball icon">
              <a:extLst>
                <a:ext uri="{FF2B5EF4-FFF2-40B4-BE49-F238E27FC236}">
                  <a16:creationId xmlns:a16="http://schemas.microsoft.com/office/drawing/2014/main" id="{98A8F3F0-0D34-5545-98C3-154609FEEF54}"/>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6" descr="Image result for pokeball icon">
              <a:extLst>
                <a:ext uri="{FF2B5EF4-FFF2-40B4-BE49-F238E27FC236}">
                  <a16:creationId xmlns:a16="http://schemas.microsoft.com/office/drawing/2014/main" id="{EF657121-4F40-534B-A375-A07E088583F3}"/>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3" name="Tutorial Stage - Pokemon Shuffle Music.wav" descr="Tutorial Stage - Pokemon Shuffle Music.wav">
            <a:hlinkClick r:id="" action="ppaction://media"/>
            <a:extLst>
              <a:ext uri="{FF2B5EF4-FFF2-40B4-BE49-F238E27FC236}">
                <a16:creationId xmlns:a16="http://schemas.microsoft.com/office/drawing/2014/main" id="{6DE42D8F-188F-9043-8C44-6368C62C0D48}"/>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396645510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13318"/>
                                        </p:tgtEl>
                                        <p:attrNameLst>
                                          <p:attrName>ppt_w</p:attrName>
                                        </p:attrNameLst>
                                      </p:cBhvr>
                                      <p:tavLst>
                                        <p:tav tm="0">
                                          <p:val>
                                            <p:strVal val="ppt_w"/>
                                          </p:val>
                                        </p:tav>
                                        <p:tav tm="100000">
                                          <p:val>
                                            <p:fltVal val="0"/>
                                          </p:val>
                                        </p:tav>
                                      </p:tavLst>
                                    </p:anim>
                                    <p:anim calcmode="lin" valueType="num">
                                      <p:cBhvr>
                                        <p:cTn id="21" dur="500"/>
                                        <p:tgtEl>
                                          <p:spTgt spid="13318"/>
                                        </p:tgtEl>
                                        <p:attrNameLst>
                                          <p:attrName>ppt_h</p:attrName>
                                        </p:attrNameLst>
                                      </p:cBhvr>
                                      <p:tavLst>
                                        <p:tav tm="0">
                                          <p:val>
                                            <p:strVal val="ppt_h"/>
                                          </p:val>
                                        </p:tav>
                                        <p:tav tm="100000">
                                          <p:val>
                                            <p:fltVal val="0"/>
                                          </p:val>
                                        </p:tav>
                                      </p:tavLst>
                                    </p:anim>
                                    <p:animEffect transition="out" filter="fade">
                                      <p:cBhvr>
                                        <p:cTn id="22" dur="500"/>
                                        <p:tgtEl>
                                          <p:spTgt spid="13318"/>
                                        </p:tgtEl>
                                      </p:cBhvr>
                                    </p:animEffect>
                                    <p:set>
                                      <p:cBhvr>
                                        <p:cTn id="23" dur="1" fill="hold">
                                          <p:stCondLst>
                                            <p:cond delay="499"/>
                                          </p:stCondLst>
                                        </p:cTn>
                                        <p:tgtEl>
                                          <p:spTgt spid="1331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39547E-6 -1.11111E-6 C 0.20502 0.00093 0.40588 0.00278 0.61038 0.00162 C 0.72585 -0.01805 0.49778 -0.00092 0.32699 -1.11111E-6 C 0.32543 0.00047 0.31137 -0.00023 0.31736 0.00625 C 0.31801 0.00718 0.31892 0.00718 0.31984 0.00764 C 0.43074 0.00718 0.54764 0.06505 0.65217 -1.11111E-6 C 0.54543 -0.04027 0.20919 -0.03333 0.32517 0.00301 C 0.31801 0.00718 0.31098 0.00811 0.30343 0.00926 C 0.20255 0.0088 -0.09998 0.00857 0.00091 0.00764 C 0.21947 0.00579 0.44728 0.1132 0.6566 0.00162 C 0.44819 -0.09444 0.21817 -0.00949 1.39547E-6 -1.11111E-6 Z " pathEditMode="relative" ptsTypes="fffffffffff">
                                      <p:cBhvr>
                                        <p:cTn id="27" dur="5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22104E-6 -1.48148E-6 C -0.10778 -0.00046 -0.2157 -0.00046 -0.32348 -0.00162 C -0.33598 -0.00185 -0.29849 -0.00301 -0.28599 -0.00324 C -0.08201 -0.00601 0.0798 -0.00671 0.28248 -0.00787 C 0.29784 -0.01365 0.29042 -0.0118 0.30422 -0.01412 C 0.3145 -0.01296 0.32166 -0.01203 0.33129 -0.00787 C 0.33767 0.0044 0.31932 0.0044 0.31736 0.00463 C 0.13512 0.00417 -0.0509 0.06366 -0.22937 -0.00162 C -0.23145 -0.00347 -0.23327 -0.00648 -0.23549 -0.00787 C -0.24239 -0.01203 -0.25007 -0.01435 -0.25723 -0.01713 C -0.2692 -0.01666 -0.28105 -0.01643 -0.29302 -0.01551 C -0.29914 -0.01504 -0.30734 -0.0074 -0.31216 -0.00162 C -0.31476 0.00139 -0.31698 0.00579 -0.31997 0.00764 C -0.32283 0.00949 -0.32583 0.01042 -0.32869 0.01227 C -0.31724 0.04352 -0.32726 0.01922 -0.27298 0.01551 C -0.2597 0.01459 -0.24733 0.00787 -0.23457 0.00301 C -0.22898 -0.00277 -0.22338 -0.00671 -0.21713 -0.00949 C -0.21427 -0.01458 -0.21062 -0.01851 -0.20672 -0.02013 C -0.20268 -0.02384 -0.19878 -0.02407 -0.19448 -0.02638 C -0.15842 -0.02523 -0.16558 -0.02708 -0.14567 -0.02176 C -0.12744 -0.01111 -0.1087 -0.00046 -0.08982 0.00463 C -0.07876 0.01112 -0.07095 0.0132 -0.05936 0.01551 C -0.04751 0.02362 -0.03267 0.0257 -0.02005 0.02778 C -0.01315 0.03102 -0.00612 0.0301 0.00078 0.03403 C 0.02278 0.03357 0.04491 0.03334 0.06704 0.03241 C 0.07173 0.03218 0.07563 0.02732 0.08019 0.02616 C 0.09672 0.02153 0.11338 0.01737 0.12991 0.01389 C 0.13733 0.00926 0.14501 0.00695 0.15256 0.00301 C 0.15972 -0.00092 0.16428 -0.00463 0.1717 -0.00625 C 0.18368 -0.01504 0.20333 -0.01851 0.21622 -0.02013 C 0.24941 -0.03541 0.28144 -0.02152 0.31385 -0.01412 C 0.31736 -0.01203 0.3188 -0.00856 0.32088 -0.00324 C 0.34314 0.12824 0.11026 -0.00301 0.0138 0.00602 C -0.00729 0.01389 0.00456 0.00996 -0.04361 0.00602 C -0.0466 0.00579 -0.05611 -0.00439 -0.06014 -0.00625 C -0.06899 -0.01551 -0.06001 -0.00717 -0.06977 -0.0125 C -0.08526 -0.0206 -0.0988 -0.0287 -0.11507 -0.03101 C -0.12119 -0.03379 -0.12718 -0.03472 -0.13343 -0.03564 C -0.14124 -0.03865 -0.14918 -0.03888 -0.15699 -0.04189 C -0.18172 -0.04143 -0.20633 -0.04143 -0.23106 -0.04051 C -0.2515 -0.03981 -0.27246 -0.02754 -0.29302 -0.025 C -0.29758 -0.02152 -0.30253 -0.02222 -0.30695 -0.01875 C -0.31242 -0.01435 -0.31385 -0.01111 -0.31828 -0.00625 C -0.31997 -0.00439 -0.32179 -0.00324 -0.32348 -0.00162 C -0.32583 0.0007 -0.33051 0.00463 -0.33051 0.00463 C -0.33429 0.03357 -0.32427 0.03079 -0.31125 0.03403 C -0.27935 0.03357 -0.24733 0.03334 -0.21544 0.03241 C -0.20281 0.03195 -0.19071 0.025 -0.17795 0.02315 C -0.16819 0.01945 -0.15985 0.0169 -0.14996 0.01551 C -0.14176 0.01042 -0.1333 0.01135 -0.12471 0.00926 C -0.11716 0.00741 -0.11065 0.00417 -0.10297 0.00301 C -0.09073 -0.00416 -0.07485 -0.00463 -0.06196 -0.00625 C -0.03892 -0.0206 -0.01757 -0.00856 0.00937 -0.00787 C 0.01627 -0.00717 0.02278 -0.00324 0.02942 -0.00324 C 0.12952 -0.00162 0.2295 -0.00208 0.32947 -0.00162 C 0.32557 0.00903 0.30474 0.01065 0.2981 0.01065 C 0.19995 0.01158 0.10167 0.01181 0.00351 0.01227 C -0.0936 0.01181 -0.19058 0.01158 -0.28769 0.01065 C -0.30109 0.01042 -0.31515 0.00602 -0.32791 -0.00162 C -0.32726 -0.00416 -0.32739 -0.00787 -0.32609 -0.00949 C -0.3244 -0.01157 -0.32205 -0.01064 -0.31997 -0.01088 C -0.31593 -0.01157 -0.3119 -0.0118 -0.30786 -0.0125 C -0.305 -0.01296 -0.30201 -0.01365 -0.29914 -0.01412 C -0.00391 -0.0125 0.11351 -0.05092 0.32348 -0.00324 C 0.32544 -0.00416 0.32934 -0.00486 0.32348 -0.00949 C 0.31763 -0.01412 0.30773 -0.01296 0.30161 -0.01412 C 0.20099 -0.01365 0.03957 -0.16435 1.22104E-6 -1.48148E-6 Z " pathEditMode="relative" ptsTypes="fffffffffffffffffffffffffffffffffffffffffffffffffffffffffffffffffff">
                                      <p:cBhvr>
                                        <p:cTn id="29" dur="5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74434E-7 -1.11111E-6 C -0.00547 0.00625 -0.02122 0.00903 -0.02786 0.00926 C -0.08397 0.01065 -0.14007 0.01042 -0.19618 0.01088 C -0.24512 0.02385 -0.30721 0.00741 -0.35915 0.00162 C -0.47878 0.00255 -0.50365 0.00672 -0.60154 0.00463 C -0.61443 -0.00023 -0.62757 -0.00231 -0.64072 -0.00463 C -0.64684 -0.0074 -0.64775 -0.00856 -0.65647 -0.00463 C -0.65829 -0.00393 -0.65869 0.0007 -0.65999 0.00301 C -0.63773 0.0169 -0.66051 0.00324 -0.59542 0.00764 C -0.5854 0.00834 -0.57472 0.01366 -0.56496 0.01713 C -0.55416 0.02084 -0.5427 0.02223 -0.53177 0.02477 C -0.41148 0.02431 -0.29107 0.02408 -0.17079 0.02315 C -0.14892 0.02292 -0.12718 0.01042 -0.10544 0.00764 C -0.0923 0.00602 -0.05442 0.00486 -0.04791 0.00463 C -0.03098 -0.00324 -0.03606 0.00186 -0.00339 0.00301 C -0.09191 -0.00578 -0.17964 -0.00833 -0.26842 -0.00926 C -0.28678 -0.00972 -0.305 -0.00995 -0.32336 -0.01088 C -0.32999 -0.01134 -0.33676 -0.01574 -0.3434 -0.01713 C -0.349 -0.02199 -0.35369 -0.02222 -0.36007 -0.02338 C -0.36814 -0.02685 -0.37621 -0.03078 -0.38441 -0.03402 C -0.39079 -0.04282 -0.39925 -0.04305 -0.40706 -0.0449 C -0.45392 -0.07268 -0.50586 -0.04606 -0.55533 -0.0449 C -0.56288 -0.04259 -0.57043 -0.04236 -0.57798 -0.04027 C -0.58357 -0.03726 -0.58956 -0.03588 -0.59542 -0.03402 C -0.5992 -0.03078 -0.60271 -0.02824 -0.60675 -0.02639 C -0.61052 -0.02199 -0.61469 -0.0206 -0.61898 -0.01851 C -0.62198 -0.01504 -0.62419 -0.01389 -0.6277 -0.0125 C -0.63304 -0.00578 -0.62718 -0.01226 -0.63382 -0.00787 C -0.64241 -0.00231 -0.65114 0.00301 -0.65999 0.00764 C -0.65712 0.00949 -0.65491 0.01227 -0.65205 0.01389 C -0.64332 0.02477 -0.63083 0.025 -0.62067 0.02778 C -0.61742 0.02871 -0.6143 0.0301 -0.61117 0.03102 C -0.60909 0.03172 -0.60714 0.03218 -0.60505 0.03264 C -0.54999 0.03149 -0.53866 0.03334 -0.4987 0.02639 C -0.49245 0.02338 -0.48581 0.02338 -0.47943 0.02176 C -0.47188 0.01713 -0.46368 0.0169 -0.45587 0.01551 C -0.44676 0.00857 -0.43413 0.00834 -0.4245 0.00625 C -0.41174 0.00348 -0.39899 -0.00046 -0.38623 -0.00301 C -0.26061 -1.11111E-6 -0.14476 0.00232 -0.01393 0.00301 C -0.00833 0.00556 -0.00156 0.01088 0.00442 0.01088 C 0.00599 0.01088 0.00143 0.00996 1.74434E-7 0.00926 C -0.00182 0.00834 -0.00352 0.00741 -0.00521 0.00625 C -0.00924 0.00371 -0.01341 0.00093 -0.01745 -0.00162 C -0.02187 -0.00439 -0.02682 -0.00555 -0.03137 -0.00787 C -0.03788 -0.01111 -0.04387 -0.01504 -0.05051 -0.01713 C -0.06144 -0.02453 -0.07199 -0.02801 -0.0837 -0.02939 C -0.10401 -0.02893 -0.12432 -0.02893 -0.14463 -0.02801 C -0.15816 -0.02731 -0.17209 -0.01828 -0.18563 -0.01551 C -0.19852 -0.00995 -0.2118 -0.00833 -0.22494 -0.00625 C -0.23432 -0.00046 -0.22664 -0.00439 -0.24056 -0.00162 C -0.25371 0.00093 -0.2666 0.00579 -0.27988 0.00764 C -0.29966 0.01991 -0.28561 0.01227 -0.33208 0.01227 C -0.38532 0.01227 -0.43843 0.01135 -0.49167 0.01088 C -0.54713 -0.00185 -0.58839 0.00093 -0.65205 -1.11111E-6 C -0.61742 -0.00092 -0.58292 -0.00162 -0.5483 -0.00301 C -0.5414 -0.00324 -0.53437 -0.0037 -0.52747 -0.00463 C -0.52252 -0.00532 -0.51263 -0.00787 -0.51263 -0.00787 C -0.49519 -0.01713 -0.44468 -0.00926 -0.44377 -0.00926 C -0.32297 0.03843 -0.1333 0.00579 -0.05572 0.00625 C -0.0401 0.00579 -0.02435 0.00787 -0.00872 0.00463 C -0.00716 0.0044 -0.00898 -0.00185 -0.01042 -0.00301 C -0.01341 -0.00532 -0.0168 -0.00416 -0.02005 -0.00463 C -0.23275 -0.00416 -0.44546 -0.00555 -0.65816 -0.00301 C -0.6609 -0.00301 -0.65231 0.00741 -0.65205 0.00764 C -0.64593 0.01065 -0.64241 0.01158 -0.63643 0.01551 C -0.62067 0.0257 -0.6005 0.02292 -0.5841 0.02477 C -0.45652 0.02431 -0.32895 0.02408 -0.20138 0.02315 C -0.18524 0.02292 -0.16897 0.01135 -0.15257 0.01088 C -0.11508 0.00996 -0.07759 0.00973 -0.0401 0.00926 C -0.02461 0.00371 -0.01706 0.00139 1.74434E-7 -1.11111E-6 Z " pathEditMode="relative" ptsTypes="ffffffffffffffffffffffffffffffffffffffffffffffffffffffffffffffffffffff">
                                      <p:cBhvr>
                                        <p:cTn id="31" dur="5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216" fill="hold"/>
                                        <p:tgtEl>
                                          <p:spTgt spid="24"/>
                                        </p:tgtEl>
                                      </p:cBhvr>
                                    </p:cmd>
                                  </p:childTnLst>
                                </p:cTn>
                              </p:par>
                            </p:childTnLst>
                          </p:cTn>
                        </p:par>
                        <p:par>
                          <p:cTn id="34" fill="hold">
                            <p:stCondLst>
                              <p:cond delay="5000"/>
                            </p:stCondLst>
                            <p:childTnLst>
                              <p:par>
                                <p:cTn id="35" presetID="1" presetClass="mediacall" presetSubtype="0" fill="hold" nodeType="afterEffect">
                                  <p:stCondLst>
                                    <p:cond delay="0"/>
                                  </p:stCondLst>
                                  <p:childTnLst>
                                    <p:cmd type="call" cmd="playFrom(0.0)">
                                      <p:cBhvr>
                                        <p:cTn id="36" dur="25051" fill="hold"/>
                                        <p:tgtEl>
                                          <p:spTgt spid="33"/>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13318"/>
                                        </p:tgtEl>
                                        <p:attrNameLst>
                                          <p:attrName>style.visibility</p:attrName>
                                        </p:attrNameLst>
                                      </p:cBhvr>
                                      <p:to>
                                        <p:strVal val="visible"/>
                                      </p:to>
                                    </p:set>
                                    <p:anim calcmode="lin" valueType="num">
                                      <p:cBhvr>
                                        <p:cTn id="44" dur="500" fill="hold"/>
                                        <p:tgtEl>
                                          <p:spTgt spid="13318"/>
                                        </p:tgtEl>
                                        <p:attrNameLst>
                                          <p:attrName>ppt_w</p:attrName>
                                        </p:attrNameLst>
                                      </p:cBhvr>
                                      <p:tavLst>
                                        <p:tav tm="0">
                                          <p:val>
                                            <p:fltVal val="0"/>
                                          </p:val>
                                        </p:tav>
                                        <p:tav tm="100000">
                                          <p:val>
                                            <p:strVal val="#ppt_w"/>
                                          </p:val>
                                        </p:tav>
                                      </p:tavLst>
                                    </p:anim>
                                    <p:anim calcmode="lin" valueType="num">
                                      <p:cBhvr>
                                        <p:cTn id="45" dur="500" fill="hold"/>
                                        <p:tgtEl>
                                          <p:spTgt spid="13318"/>
                                        </p:tgtEl>
                                        <p:attrNameLst>
                                          <p:attrName>ppt_h</p:attrName>
                                        </p:attrNameLst>
                                      </p:cBhvr>
                                      <p:tavLst>
                                        <p:tav tm="0">
                                          <p:val>
                                            <p:fltVal val="0"/>
                                          </p:val>
                                        </p:tav>
                                        <p:tav tm="100000">
                                          <p:val>
                                            <p:strVal val="#ppt_h"/>
                                          </p:val>
                                        </p:tav>
                                      </p:tavLst>
                                    </p:anim>
                                    <p:animEffect transition="in" filter="fade">
                                      <p:cBhvr>
                                        <p:cTn id="46"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6" descr="Image result for dragon pokem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93184" y="1876097"/>
            <a:ext cx="2933647" cy="2933647"/>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12294" name="Picture 6" descr="Image result for dragon pokem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0444" y="1876097"/>
            <a:ext cx="2933647" cy="293364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48461"/>
            <a:ext cx="2083558" cy="2261283"/>
            <a:chOff x="1032681" y="2548461"/>
            <a:chExt cx="2083558" cy="2261283"/>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48461"/>
            <a:ext cx="2083558" cy="2261283"/>
            <a:chOff x="5061809" y="2548461"/>
            <a:chExt cx="2083558" cy="2261283"/>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48461"/>
            <a:ext cx="2083558" cy="2261283"/>
            <a:chOff x="9039441" y="2548461"/>
            <a:chExt cx="2083558" cy="2261283"/>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974.1784"/>
                </p14:media>
              </p:ext>
            </p:extLst>
          </p:nvPr>
        </p:nvPicPr>
        <p:blipFill>
          <a:blip r:embed="rId11"/>
          <a:stretch>
            <a:fillRect/>
          </a:stretch>
        </p:blipFill>
        <p:spPr>
          <a:xfrm>
            <a:off x="5387074" y="-1065808"/>
            <a:ext cx="609600" cy="609600"/>
          </a:xfrm>
          <a:prstGeom prst="rect">
            <a:avLst/>
          </a:prstGeom>
        </p:spPr>
      </p:pic>
      <p:sp>
        <p:nvSpPr>
          <p:cNvPr id="37" name="TextBox 36">
            <a:extLst>
              <a:ext uri="{FF2B5EF4-FFF2-40B4-BE49-F238E27FC236}">
                <a16:creationId xmlns:a16="http://schemas.microsoft.com/office/drawing/2014/main" id="{21816324-7763-FB42-A9DA-615E43F815B9}"/>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X</a:t>
            </a:r>
          </a:p>
        </p:txBody>
      </p:sp>
      <p:sp>
        <p:nvSpPr>
          <p:cNvPr id="38" name="TextBox 37">
            <a:extLst>
              <a:ext uri="{FF2B5EF4-FFF2-40B4-BE49-F238E27FC236}">
                <a16:creationId xmlns:a16="http://schemas.microsoft.com/office/drawing/2014/main" id="{809EDC4F-8D86-7243-A263-50BE124A6E27}"/>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v</a:t>
            </a:r>
          </a:p>
        </p:txBody>
      </p:sp>
      <p:sp>
        <p:nvSpPr>
          <p:cNvPr id="39" name="TextBox 38">
            <a:extLst>
              <a:ext uri="{FF2B5EF4-FFF2-40B4-BE49-F238E27FC236}">
                <a16:creationId xmlns:a16="http://schemas.microsoft.com/office/drawing/2014/main" id="{DF373B31-CCE0-7748-9CCF-D2033C454D4E}"/>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V</a:t>
            </a:r>
          </a:p>
        </p:txBody>
      </p:sp>
      <p:grpSp>
        <p:nvGrpSpPr>
          <p:cNvPr id="40" name="그룹 11">
            <a:extLst>
              <a:ext uri="{FF2B5EF4-FFF2-40B4-BE49-F238E27FC236}">
                <a16:creationId xmlns:a16="http://schemas.microsoft.com/office/drawing/2014/main" id="{F7C77DAA-E68B-F644-B0E6-B65E14A602C1}"/>
              </a:ext>
            </a:extLst>
          </p:cNvPr>
          <p:cNvGrpSpPr/>
          <p:nvPr/>
        </p:nvGrpSpPr>
        <p:grpSpPr>
          <a:xfrm>
            <a:off x="2312679" y="296950"/>
            <a:ext cx="7578738" cy="1314609"/>
            <a:chOff x="2312679" y="296950"/>
            <a:chExt cx="7578738" cy="1314609"/>
          </a:xfrm>
        </p:grpSpPr>
        <p:sp>
          <p:nvSpPr>
            <p:cNvPr id="41" name="모서리가 둥근 직사각형 12">
              <a:extLst>
                <a:ext uri="{FF2B5EF4-FFF2-40B4-BE49-F238E27FC236}">
                  <a16:creationId xmlns:a16="http://schemas.microsoft.com/office/drawing/2014/main" id="{10D3EF61-9763-434C-B0B9-5EE74898B76F}"/>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42" name="Picture 46" descr="Image result for pokeball icon">
              <a:extLst>
                <a:ext uri="{FF2B5EF4-FFF2-40B4-BE49-F238E27FC236}">
                  <a16:creationId xmlns:a16="http://schemas.microsoft.com/office/drawing/2014/main" id="{DFA5A66F-7D83-6F42-B477-718085C8198A}"/>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6" descr="Image result for pokeball icon">
              <a:extLst>
                <a:ext uri="{FF2B5EF4-FFF2-40B4-BE49-F238E27FC236}">
                  <a16:creationId xmlns:a16="http://schemas.microsoft.com/office/drawing/2014/main" id="{E429B200-8A66-E44C-8249-AF73DFCB3B3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6" descr="Image result for pokeball icon">
              <a:extLst>
                <a:ext uri="{FF2B5EF4-FFF2-40B4-BE49-F238E27FC236}">
                  <a16:creationId xmlns:a16="http://schemas.microsoft.com/office/drawing/2014/main" id="{E2558779-4F83-5348-9474-968302A6D160}"/>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6" descr="Image result for pokeball icon">
              <a:extLst>
                <a:ext uri="{FF2B5EF4-FFF2-40B4-BE49-F238E27FC236}">
                  <a16:creationId xmlns:a16="http://schemas.microsoft.com/office/drawing/2014/main" id="{BC2FFBE1-9D8A-5C48-B3FB-A4783CF28351}"/>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46" name="Tutorial Stage - Pokemon Shuffle Music.wav" descr="Tutorial Stage - Pokemon Shuffle Music.wav">
            <a:hlinkClick r:id="" action="ppaction://media"/>
            <a:extLst>
              <a:ext uri="{FF2B5EF4-FFF2-40B4-BE49-F238E27FC236}">
                <a16:creationId xmlns:a16="http://schemas.microsoft.com/office/drawing/2014/main" id="{2F7E21FE-8D59-A24B-A60D-5D02C882BA49}"/>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36188764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outVertic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12294"/>
                                        </p:tgtEl>
                                        <p:attrNameLst>
                                          <p:attrName>ppt_w</p:attrName>
                                        </p:attrNameLst>
                                      </p:cBhvr>
                                      <p:tavLst>
                                        <p:tav tm="0">
                                          <p:val>
                                            <p:strVal val="ppt_w"/>
                                          </p:val>
                                        </p:tav>
                                        <p:tav tm="100000">
                                          <p:val>
                                            <p:fltVal val="0"/>
                                          </p:val>
                                        </p:tav>
                                      </p:tavLst>
                                    </p:anim>
                                    <p:anim calcmode="lin" valueType="num">
                                      <p:cBhvr>
                                        <p:cTn id="21" dur="500"/>
                                        <p:tgtEl>
                                          <p:spTgt spid="12294"/>
                                        </p:tgtEl>
                                        <p:attrNameLst>
                                          <p:attrName>ppt_h</p:attrName>
                                        </p:attrNameLst>
                                      </p:cBhvr>
                                      <p:tavLst>
                                        <p:tav tm="0">
                                          <p:val>
                                            <p:strVal val="ppt_h"/>
                                          </p:val>
                                        </p:tav>
                                        <p:tav tm="100000">
                                          <p:val>
                                            <p:fltVal val="0"/>
                                          </p:val>
                                        </p:tav>
                                      </p:tavLst>
                                    </p:anim>
                                    <p:animEffect transition="out" filter="fade">
                                      <p:cBhvr>
                                        <p:cTn id="22" dur="500"/>
                                        <p:tgtEl>
                                          <p:spTgt spid="12294"/>
                                        </p:tgtEl>
                                      </p:cBhvr>
                                    </p:animEffect>
                                    <p:set>
                                      <p:cBhvr>
                                        <p:cTn id="23" dur="1" fill="hold">
                                          <p:stCondLst>
                                            <p:cond delay="499"/>
                                          </p:stCondLst>
                                        </p:cTn>
                                        <p:tgtEl>
                                          <p:spTgt spid="1229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74434E-7 -1.48148E-6 C 0.20164 -0.00231 0.18966 0.01505 0.29471 -0.00949 C 0.38649 -0.00902 0.47839 -0.00949 0.57016 -0.00787 C 0.59607 -0.0074 0.67365 -0.00324 0.64775 -0.00324 C 0.52981 -0.00324 0.41174 -0.00416 0.2938 -0.00463 C 0.19929 -0.02685 0.07836 -0.00671 0.00442 -0.00625 C 0.00143 -0.0037 -0.00143 -0.00185 -0.0043 0.00139 C 0.0069 0.01158 0.01289 0.01065 0.02616 0.01227 C 0.21036 0.01181 0.39469 0.01158 0.57888 0.01065 C 0.59099 0.01065 0.61468 0.00139 0.61468 0.00139 C 0.62874 -0.00416 0.64306 -0.00648 0.65738 -0.00787 C 0.651 -0.01018 0.64462 -0.0118 0.63824 -0.01412 C 0.6277 -0.02314 0.61689 -0.02638 0.60596 -0.03263 C 0.59893 -0.03657 0.59242 -0.03981 0.585 -0.04189 C 0.40198 -0.04143 0.21882 -0.04213 0.0358 -0.04051 C 0.03215 -0.04051 0.02525 -0.03564 0.02525 -0.03564 C 0.02083 -0.03055 0.01627 -0.02476 0.01132 -0.02176 C 0.00976 -0.01759 0.00755 -0.01481 0.00612 -0.01088 C 0.00247 -0.00069 0.00638 -0.00787 0.0026 -0.00162 C 0.0095 0.00672 0.0121 0.00602 0.02096 0.00764 C 0.02877 0.01112 0.03658 0.01181 0.04452 0.01389 C 0.05675 0.01713 0.06873 0.02107 0.0811 0.02315 C 0.09542 0.03149 0.11885 0.03496 0.13421 0.03704 C 0.14657 0.04098 0.15842 0.04468 0.17092 0.04653 C 0.30369 0.04399 0.29094 0.04862 0.35915 0.04028 C 0.37047 0.03681 0.3818 0.03519 0.39325 0.03403 C 0.40198 0.03102 0.41057 0.02963 0.41942 0.02778 C 0.43556 0.01922 0.45405 0.01621 0.47084 0.01389 C 0.4793 0.00996 0.4862 0.0088 0.49518 0.00764 C 0.50664 0.00417 0.5177 0.00047 0.52929 -0.00162 C 0.53879 -0.00717 0.54686 -0.00694 0.55714 -0.00787 C 0.56404 -0.01365 0.57224 -0.01296 0.57979 -0.01412 C 0.6001 -0.01365 0.62054 -0.01342 0.64085 -0.0125 C 0.64592 -0.01226 0.6484 -0.0037 0.65308 -0.00162 C 0.65399 -0.00069 0.65478 0.0007 0.65569 0.00139 C 0.7183 0.04977 0.51913 0.00417 0.45079 0.00463 C 0.42489 0.00417 0.39911 0.00394 0.37321 0.00301 C 0.3572 0.00232 0.34223 -0.00463 0.32608 -0.00463 " pathEditMode="relative" ptsTypes="fffffffffffffffffffffffffffffffffffffA">
                                      <p:cBhvr>
                                        <p:cTn id="27" dur="4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2.44207E-6 -1.11111E-6 C 0.0108 -0.00231 0.02148 -0.00509 0.03228 -0.00787 C 0.03749 -0.00926 0.0427 -0.00995 0.0479 -0.01088 C 0.05077 -0.01134 0.05662 -0.0125 0.05662 -0.0125 C 0.2114 -0.01134 0.21401 -0.01365 0.30435 -0.00787 C 0.3119 -0.00509 0.31788 0.0007 0.32517 0.00301 C 0.31307 0.00949 0.30018 0.00926 0.28768 0.01227 C 0.21752 0.01158 0.15126 0.00811 0.08201 0.00625 C 0.05558 -0.00208 0.02929 -0.00324 0.0026 -0.00625 C -0.00911 -0.01064 -0.02109 -0.01203 -0.03307 -0.01389 C -0.05962 -0.0243 -0.06978 -0.02222 -0.10284 -0.02338 C -0.11755 -0.03055 -0.13317 -0.03009 -0.14827 -0.03402 C -0.20607 -0.03356 -0.27181 -0.0831 -0.32166 -0.03101 C -0.32778 -0.02476 -0.3188 -0.03101 -0.32609 -0.02639 C -0.32791 -0.01689 -0.32895 -0.01157 -0.327 -1.11111E-6 C -0.32609 0.0051 -0.32127 0.00371 -0.31828 0.00463 C -0.20893 0.00417 -0.09972 0.0044 0.00963 0.00301 C 0.01341 0.00301 0.02096 -1.11111E-6 0.02096 -1.11111E-6 C 0.03371 0.00093 0.0466 0.00093 0.05936 0.00301 C 0.06014 0.00324 0.0604 0.00556 0.06105 0.00625 C 0.06183 0.00718 0.06274 0.00718 0.06365 0.00764 C 0.08175 0.0301 0.10479 0.03727 0.1264 0.04028 C 0.13343 0.04283 0.14033 0.04445 0.14736 0.04653 C 0.17534 0.04468 0.1924 0.04306 0.21713 0.04028 C 0.2239 0.03635 0.23015 0.03542 0.23718 0.03403 C 0.24264 0.02778 0.24512 0.02894 0.2528 0.02778 C 0.26152 0.02408 0.27011 0.02223 0.27896 0.02014 C 0.28534 0.01621 0.29133 0.01158 0.29732 0.00625 C 0.2981 0.00556 0.29901 0.0051 0.29992 0.00463 C 0.30226 0.00348 0.30461 0.00255 0.30695 0.00162 C 0.30838 0.00093 0.31268 -1.11111E-6 0.31125 -1.11111E-6 C 0.1924 -1.11111E-6 0.07355 0.00116 -0.0453 0.00162 C -0.06001 0.00324 -0.0742 0.00834 -0.08891 0.01088 C -0.13734 0.0301 -0.19474 0.02107 -0.24056 0.02176 C -0.25736 0.03033 -0.27884 0.02361 -0.29381 0.02315 C -0.30188 0.01875 -0.31047 0.01667 -0.31828 0.01088 C -0.32192 0.00811 -0.32309 0.00486 -0.327 0.00301 C -0.32088 -0.0074 -0.31594 -0.00509 -0.30695 -0.00625 C -0.09737 -0.00578 0.51471 -0.14398 0.32179 0.00162 C 0.21687 0.00116 0.11195 0.00139 0.00703 -1.11111E-6 C -0.00143 -0.00023 -0.00456 -0.00416 -0.01224 -0.00625 C -0.01679 -0.00764 -0.02617 -0.00926 -0.02617 -0.00926 C -0.03307 -0.01365 -0.03984 -0.01574 -0.04712 -0.01713 C -0.05689 -0.02268 -0.06743 -0.02361 -0.07759 -0.02639 C -0.13369 -0.02592 -0.1898 -0.02615 -0.2459 -0.02476 C -0.25723 -0.02453 -0.26933 -0.01805 -0.28079 -0.01713 C -0.28834 -0.01435 -0.29589 -0.01319 -0.30344 -0.01088 C -0.30734 -0.00764 -0.31073 -0.00324 -0.31476 -0.00162 C -0.31841 0.00278 -0.3244 -0.00208 -0.32778 0.00301 C -0.32934 0.00556 -0.32596 0.00996 -0.32427 0.01227 C -0.32231 0.01505 -0.31958 0.01528 -0.31737 0.01713 C -0.30682 0.02547 -0.30149 0.02547 -0.2886 0.02778 C -0.26621 0.03195 -0.24395 0.03172 -0.22143 0.03264 C -0.20607 0.03519 -0.19331 0.03889 -0.17782 0.04028 C -0.16858 0.04815 -0.17678 0.04213 -0.15608 0.04491 C -0.1445 0.04653 -0.13538 0.04885 -0.12289 0.04954 C -0.08045 0.04908 -0.03801 0.04954 0.00442 0.04815 C 0.00924 0.04792 0.0177 0.04121 0.02265 0.04028 C 0.02994 0.03542 0.03671 0.03125 0.04452 0.0294 C 0.04686 0.02801 0.04894 0.02547 0.05142 0.02477 C 0.05662 0.02315 0.06717 0.02176 0.06717 0.02176 C 0.13121 0.02246 0.19448 0.0257 0.25813 0.02315 C 0.26881 0.01736 0.27922 0.00996 0.29029 0.00625 C 0.29263 0.00533 0.29484 0.00324 0.29732 0.00301 C 0.30747 0.00255 0.31762 0.00301 0.32778 0.00301 " pathEditMode="relative" ptsTypes="ffffffffffffffffffffffffffffffffffffffffffffffffffffffffffffffffA">
                                      <p:cBhvr>
                                        <p:cTn id="29" dur="4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3.48867E-7 -1.48148E-6 C -0.10206 0.03172 -0.2075 -0.01574 -0.31021 0.00764 C -0.41916 0.00718 -0.52825 0.00718 -0.63721 0.00625 C -0.64241 0.00625 -0.65803 0.00463 -0.65283 0.00463 C -0.54127 0.00348 -0.42958 0.00348 -0.31802 0.00301 C -0.23054 -0.01597 -0.14163 -0.00972 -0.05389 0.00301 C -0.04049 0.00926 -0.02591 0.00741 -0.01302 0.01551 C -0.00573 0.01412 -0.00404 0.01574 3.48867E-7 0.00764 C -0.00508 0.00186 -0.01029 -1.48148E-6 -0.0164 -1.48148E-6 C -0.09555 -0.00115 -0.17457 -0.00115 -0.25358 -0.00162 C -0.31385 -0.00601 -0.37386 -0.00509 -0.434 -0.00926 C -0.45158 -0.01226 -0.46863 -0.01435 -0.48633 -0.01551 C -0.54595 -0.01504 -0.60544 -0.01597 -0.66506 -0.01388 C -0.66754 -0.01388 -0.66194 -0.00694 -0.65986 -0.00463 C -0.6553 0.00024 -0.65452 0.00047 -0.64931 0.00162 C -0.63486 0.00463 -0.62133 0.00741 -0.60662 0.00764 C -0.52643 0.00857 -0.44624 0.0088 -0.36605 0.00926 C -0.35486 0.01621 -0.34236 0.00695 -0.3313 0.01389 C -0.34054 0.01737 -0.34978 0.02153 -0.35902 0.02477 C -0.47149 0.02385 -0.51901 0.03496 -0.60492 0.01227 C -0.61716 0.00579 -0.63122 0.01019 -0.64319 0.01088 C -0.64632 0.0125 -0.64866 0.01459 -0.65114 0.01852 C -0.65022 0.02107 -0.65022 0.02547 -0.64853 0.02639 C -0.6333 0.03496 -0.61651 0.0301 -0.6005 0.03102 C -0.42385 0.03056 -0.24707 0.03056 -0.07043 0.0294 C -0.05585 0.0294 -0.03932 0.02315 -0.02513 0.01551 C -0.01966 0.00579 -0.0194 0.01065 -0.0233 0.00162 C -0.23549 0.00209 -0.44767 0.00301 -0.65986 0.00301 " pathEditMode="relative" ptsTypes="fffffffffffffffffffffffffffA">
                                      <p:cBhvr>
                                        <p:cTn id="31" dur="4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3416" fill="hold"/>
                                        <p:tgtEl>
                                          <p:spTgt spid="24"/>
                                        </p:tgtEl>
                                      </p:cBhvr>
                                    </p:cmd>
                                  </p:childTnLst>
                                </p:cTn>
                              </p:par>
                            </p:childTnLst>
                          </p:cTn>
                        </p:par>
                        <p:par>
                          <p:cTn id="34" fill="hold">
                            <p:stCondLst>
                              <p:cond delay="4000"/>
                            </p:stCondLst>
                            <p:childTnLst>
                              <p:par>
                                <p:cTn id="35" presetID="1" presetClass="mediacall" presetSubtype="0" fill="hold" nodeType="afterEffect">
                                  <p:stCondLst>
                                    <p:cond delay="0"/>
                                  </p:stCondLst>
                                  <p:childTnLst>
                                    <p:cmd type="call" cmd="playFrom(0.0)">
                                      <p:cBhvr>
                                        <p:cTn id="36" dur="25051" fill="hold"/>
                                        <p:tgtEl>
                                          <p:spTgt spid="46"/>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4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2" descr="Image result for mew"/>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9605" y="2017986"/>
            <a:ext cx="2601639" cy="2601639"/>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8800" dirty="0">
              <a:solidFill>
                <a:schemeClr val="bg1"/>
              </a:solidFill>
              <a:latin typeface="GurbaniAkhar" panose="00000400000000000000" pitchFamily="2" charset="0"/>
            </a:endParaRPr>
          </a:p>
        </p:txBody>
      </p:sp>
      <p:pic>
        <p:nvPicPr>
          <p:cNvPr id="11266" name="Picture 2" descr="Image result for mew"/>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029" y="2017986"/>
            <a:ext cx="2601639" cy="260163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79992"/>
            <a:ext cx="2083558" cy="2229752"/>
            <a:chOff x="1032681" y="2579992"/>
            <a:chExt cx="2083558" cy="2229752"/>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79992"/>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79992"/>
            <a:ext cx="2083558" cy="2229752"/>
            <a:chOff x="5061809" y="2579992"/>
            <a:chExt cx="2083558" cy="2229752"/>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79992"/>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79992"/>
            <a:ext cx="2083558" cy="2229752"/>
            <a:chOff x="9039441" y="2579992"/>
            <a:chExt cx="2083558" cy="2229752"/>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79992"/>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003.2584"/>
                </p14:media>
              </p:ext>
            </p:extLst>
          </p:nvPr>
        </p:nvPicPr>
        <p:blipFill>
          <a:blip r:embed="rId11"/>
          <a:stretch>
            <a:fillRect/>
          </a:stretch>
        </p:blipFill>
        <p:spPr>
          <a:xfrm>
            <a:off x="5110248" y="-1065808"/>
            <a:ext cx="609600" cy="609600"/>
          </a:xfrm>
          <a:prstGeom prst="rect">
            <a:avLst/>
          </a:prstGeom>
        </p:spPr>
      </p:pic>
      <p:sp>
        <p:nvSpPr>
          <p:cNvPr id="29" name="TextBox 28">
            <a:extLst>
              <a:ext uri="{FF2B5EF4-FFF2-40B4-BE49-F238E27FC236}">
                <a16:creationId xmlns:a16="http://schemas.microsoft.com/office/drawing/2014/main" id="{5E4C1928-F19A-044E-9CAA-01C9D8A20187}"/>
              </a:ext>
            </a:extLst>
          </p:cNvPr>
          <p:cNvSpPr txBox="1"/>
          <p:nvPr/>
        </p:nvSpPr>
        <p:spPr>
          <a:xfrm>
            <a:off x="327824"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d</a:t>
            </a:r>
          </a:p>
        </p:txBody>
      </p:sp>
      <p:sp>
        <p:nvSpPr>
          <p:cNvPr id="30" name="TextBox 29">
            <a:extLst>
              <a:ext uri="{FF2B5EF4-FFF2-40B4-BE49-F238E27FC236}">
                <a16:creationId xmlns:a16="http://schemas.microsoft.com/office/drawing/2014/main" id="{6AC272A0-48A9-B24A-AC2A-0F0AD36A7EB2}"/>
              </a:ext>
            </a:extLst>
          </p:cNvPr>
          <p:cNvSpPr txBox="1"/>
          <p:nvPr/>
        </p:nvSpPr>
        <p:spPr>
          <a:xfrm>
            <a:off x="4246682"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D</a:t>
            </a:r>
          </a:p>
        </p:txBody>
      </p:sp>
      <p:sp>
        <p:nvSpPr>
          <p:cNvPr id="31" name="TextBox 30">
            <a:extLst>
              <a:ext uri="{FF2B5EF4-FFF2-40B4-BE49-F238E27FC236}">
                <a16:creationId xmlns:a16="http://schemas.microsoft.com/office/drawing/2014/main" id="{99CF379E-54C0-194F-84F2-C3CFE9B89958}"/>
              </a:ext>
            </a:extLst>
          </p:cNvPr>
          <p:cNvSpPr txBox="1"/>
          <p:nvPr/>
        </p:nvSpPr>
        <p:spPr>
          <a:xfrm>
            <a:off x="8252625" y="5215778"/>
            <a:ext cx="3630044" cy="1237262"/>
          </a:xfrm>
          <a:prstGeom prst="rect">
            <a:avLst/>
          </a:prstGeom>
          <a:noFill/>
        </p:spPr>
        <p:txBody>
          <a:bodyPr wrap="square" rtlCol="0" anchor="ctr">
            <a:spAutoFit/>
          </a:bodyPr>
          <a:lstStyle/>
          <a:p>
            <a:pPr algn="ctr">
              <a:lnSpc>
                <a:spcPct val="70000"/>
              </a:lnSpc>
            </a:pPr>
            <a:r>
              <a:rPr lang="en-US" sz="9600" dirty="0">
                <a:solidFill>
                  <a:schemeClr val="bg1"/>
                </a:solidFill>
                <a:latin typeface="GurbaniAkhar" panose="00000400000000000000" pitchFamily="2" charset="0"/>
              </a:rPr>
              <a:t>f</a:t>
            </a:r>
          </a:p>
        </p:txBody>
      </p:sp>
      <p:grpSp>
        <p:nvGrpSpPr>
          <p:cNvPr id="32" name="그룹 11">
            <a:extLst>
              <a:ext uri="{FF2B5EF4-FFF2-40B4-BE49-F238E27FC236}">
                <a16:creationId xmlns:a16="http://schemas.microsoft.com/office/drawing/2014/main" id="{47F0BEC4-C7A0-AF47-A73E-FE9EF072ECEE}"/>
              </a:ext>
            </a:extLst>
          </p:cNvPr>
          <p:cNvGrpSpPr/>
          <p:nvPr/>
        </p:nvGrpSpPr>
        <p:grpSpPr>
          <a:xfrm>
            <a:off x="2312679" y="296950"/>
            <a:ext cx="7578738" cy="1314609"/>
            <a:chOff x="2312679" y="296950"/>
            <a:chExt cx="7578738" cy="1314609"/>
          </a:xfrm>
        </p:grpSpPr>
        <p:sp>
          <p:nvSpPr>
            <p:cNvPr id="33" name="모서리가 둥근 직사각형 12">
              <a:extLst>
                <a:ext uri="{FF2B5EF4-FFF2-40B4-BE49-F238E27FC236}">
                  <a16:creationId xmlns:a16="http://schemas.microsoft.com/office/drawing/2014/main" id="{BE0EF2CC-700E-FA48-A50F-32703ED1D141}"/>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4" name="Picture 46" descr="Image result for pokeball icon">
              <a:extLst>
                <a:ext uri="{FF2B5EF4-FFF2-40B4-BE49-F238E27FC236}">
                  <a16:creationId xmlns:a16="http://schemas.microsoft.com/office/drawing/2014/main" id="{5EE6A2DA-95C3-3743-A60E-900E1C0AB2D2}"/>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6" descr="Image result for pokeball icon">
              <a:extLst>
                <a:ext uri="{FF2B5EF4-FFF2-40B4-BE49-F238E27FC236}">
                  <a16:creationId xmlns:a16="http://schemas.microsoft.com/office/drawing/2014/main" id="{DFBE56F3-D07D-244B-A953-AC8654008FBC}"/>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a:extLst>
                <a:ext uri="{FF2B5EF4-FFF2-40B4-BE49-F238E27FC236}">
                  <a16:creationId xmlns:a16="http://schemas.microsoft.com/office/drawing/2014/main" id="{85583163-6148-104C-92E5-097C359280C5}"/>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6" descr="Image result for pokeball icon">
              <a:extLst>
                <a:ext uri="{FF2B5EF4-FFF2-40B4-BE49-F238E27FC236}">
                  <a16:creationId xmlns:a16="http://schemas.microsoft.com/office/drawing/2014/main" id="{DBB8A974-2FD3-A743-9F40-0C2F39F53D1F}"/>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Tutorial Stage - Pokemon Shuffle Music.wav" descr="Tutorial Stage - Pokemon Shuffle Music.wav">
            <a:hlinkClick r:id="" action="ppaction://media"/>
            <a:extLst>
              <a:ext uri="{FF2B5EF4-FFF2-40B4-BE49-F238E27FC236}">
                <a16:creationId xmlns:a16="http://schemas.microsoft.com/office/drawing/2014/main" id="{C603535E-1C2F-D54B-A846-592C7EEAF60C}"/>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160105408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11266"/>
                                        </p:tgtEl>
                                        <p:attrNameLst>
                                          <p:attrName>ppt_w</p:attrName>
                                        </p:attrNameLst>
                                      </p:cBhvr>
                                      <p:tavLst>
                                        <p:tav tm="0">
                                          <p:val>
                                            <p:strVal val="ppt_w"/>
                                          </p:val>
                                        </p:tav>
                                        <p:tav tm="100000">
                                          <p:val>
                                            <p:fltVal val="0"/>
                                          </p:val>
                                        </p:tav>
                                      </p:tavLst>
                                    </p:anim>
                                    <p:anim calcmode="lin" valueType="num">
                                      <p:cBhvr>
                                        <p:cTn id="21" dur="500"/>
                                        <p:tgtEl>
                                          <p:spTgt spid="11266"/>
                                        </p:tgtEl>
                                        <p:attrNameLst>
                                          <p:attrName>ppt_h</p:attrName>
                                        </p:attrNameLst>
                                      </p:cBhvr>
                                      <p:tavLst>
                                        <p:tav tm="0">
                                          <p:val>
                                            <p:strVal val="ppt_h"/>
                                          </p:val>
                                        </p:tav>
                                        <p:tav tm="100000">
                                          <p:val>
                                            <p:fltVal val="0"/>
                                          </p:val>
                                        </p:tav>
                                      </p:tavLst>
                                    </p:anim>
                                    <p:animEffect transition="out" filter="fade">
                                      <p:cBhvr>
                                        <p:cTn id="22" dur="500"/>
                                        <p:tgtEl>
                                          <p:spTgt spid="11266"/>
                                        </p:tgtEl>
                                      </p:cBhvr>
                                    </p:animEffect>
                                    <p:set>
                                      <p:cBhvr>
                                        <p:cTn id="23" dur="1" fill="hold">
                                          <p:stCondLst>
                                            <p:cond delay="499"/>
                                          </p:stCondLst>
                                        </p:cTn>
                                        <p:tgtEl>
                                          <p:spTgt spid="1126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39547E-6 -6.2963E-6 C 0.09424 -0.00047 0.20854 0.01759 0.30955 -0.00927 C 0.31411 -0.00903 0.33494 -0.00788 0.34183 -0.00626 C 0.34522 -0.00533 0.3503 -0.00209 0.35394 -0.00163 C 0.37607 0.00138 0.39833 0.00161 0.42033 0.00462 C 0.49648 0.00416 0.5725 0.00393 0.64866 0.003 C 0.65035 0.003 0.65477 -0.00163 0.65308 -0.00163 C 0.63134 -0.00163 0.60947 0.00046 0.58773 0.00161 C 0.56821 0.0037 0.54972 0.01087 0.5302 0.01226 C 0.46199 0.02615 0.36305 0.01435 0.31476 0.01388 C 0.27115 -0.00302 0.22273 0.00694 0.18055 0.00624 C 0.13642 0.00532 0.09216 0.00509 0.04803 0.00462 C 0.02668 0.0037 0.01705 0.00254 -0.00078 -0.00163 C 0.10427 -0.04468 0.21478 -0.00348 0.32257 -0.00302 C 0.32608 -0.00116 0.3296 0.00393 0.33311 0.00462 C 0.33715 0.00555 0.34118 0.00578 0.34522 0.00624 C 0.36605 0.00532 0.38115 0.00393 0.40028 0.00161 C 0.40718 -0.00163 0.412 -0.00348 0.41942 -0.00464 C 0.43009 -0.00857 0.44168 -0.01089 0.45248 -0.01251 C 0.46277 -0.01575 0.46941 -0.01621 0.48125 -0.01714 C 0.49961 -0.02061 0.4918 -0.01899 0.50481 -0.02177 C 0.53736 -0.0213 0.5699 -0.02107 0.60244 -0.02015 C 0.6178 -0.01968 0.63264 -0.0051 0.64787 -0.00163 C 0.64957 -0.00047 0.65139 0.00046 0.65308 0.00161 C 0.65477 0.00254 0.65829 0.00462 0.65829 0.00462 C 0.4461 0.00763 0.23405 0.00763 0.02187 0.00925 C 0.00924 0.0081 0.00377 0.01527 -0.00078 -0.00163 C 0.14957 -0.05024 0.30487 -0.00579 0.45782 -0.00626 C 0.50325 -0.022 0.566 -0.00973 0.60166 -0.00927 C 0.60986 -0.00487 0.61741 -0.00232 0.62601 -6.2963E-6 C 0.62926 0.00092 0.63564 0.003 0.63564 0.003 C 0.64111 0.00254 0.6467 0.003 0.65217 0.00161 C 0.65386 0.00115 0.6549 -0.00209 0.6566 -0.00302 C 0.57055 -0.09746 0.45431 -0.00834 0.35316 -0.00788 C 0.33624 -6.2963E-6 0.31645 0.00231 0.29914 0.003 C 0.27532 0.00416 0.21218 0.00578 0.19096 0.00624 C 0.13616 0.01249 0.08136 0.00115 0.02707 0.0155 C 0.0164 0.01458 0.01197 0.0155 0.00351 0.01087 C -0.06991 -0.08033 0.1825 -0.00047 0.27206 -0.00163 C 0.2895 -0.00394 0.3227 -0.01783 0.33129 -6.2963E-6 " pathEditMode="relative" ptsTypes="fffffffffffffffffffffffffffffffffffffffA">
                                      <p:cBhvr>
                                        <p:cTn id="27" dur="4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3.48867E-6 -6.2963E-6 C -0.3805 0.00185 -0.4392 0.01643 -0.30265 -0.00788 C -0.09567 -0.00741 0.11989 -0.10741 0.31815 -0.00163 C 0.31906 -0.00047 0.31984 0.00092 0.32075 0.00161 C 0.41747 0.07476 0.11039 0.00092 0.00521 -6.2963E-6 C -0.00221 -0.00348 -0.00911 -0.00765 -0.01666 -0.01089 C -0.01926 -0.01204 -0.02187 -0.01297 -0.02447 -0.0139 C -0.0259 -0.01436 -0.02876 -0.01552 -0.02876 -0.01552 C -0.03436 -0.02038 -0.03657 -0.02177 -0.04282 -0.02339 C -0.05102 -0.03079 -0.06066 -0.03149 -0.06977 -0.03403 C -0.15451 -0.03334 -0.18419 -0.0389 -0.24498 -0.02802 C -0.25514 -0.02339 -0.26646 -0.02339 -0.27649 -0.01714 C -0.2813 -0.01413 -0.28534 -0.00857 -0.29041 -0.00626 C -0.29953 0.00509 -0.28573 -0.01135 -0.29653 -0.00163 C -0.29823 -0.00024 -0.29927 0.00277 -0.30083 0.00462 C -0.3063 0.00416 -0.31189 0.0037 -0.31736 0.003 C -0.32022 0.00277 -0.32322 0.00231 -0.32608 0.00161 C -0.32699 0.00138 -0.3296 -6.2963E-6 -0.32869 -6.2963E-6 C -0.31736 0.00046 -0.30604 0.00208 -0.29471 0.003 C -0.28742 0.00462 -0.28026 0.00624 -0.27297 0.00763 C -0.23457 0.02523 -0.1782 0.01643 -0.14306 0.01712 C -0.13668 0.0206 -0.12952 0.02083 -0.12301 0.02314 C -0.11611 0.02546 -0.11598 0.02569 -0.11077 0.02777 C -0.10934 0.02823 -0.10648 0.02939 -0.10648 0.02939 C -0.09463 0.03958 -0.08096 0.0412 -0.06808 0.04328 C -0.06092 0.04652 -0.05363 0.04698 -0.04621 0.04814 C -0.03605 0.05717 -0.04217 0.05277 -0.01926 0.05277 C 0.00339 0.05277 0.02617 0.05161 0.04882 0.05115 C 0.0608 0.04745 0.07238 0.04467 0.08449 0.04328 C 0.09191 0.04004 0.09777 0.03842 0.10545 0.03726 C 0.11247 0.02847 0.12653 0.02939 0.13421 0.02777 C 0.13968 0.02661 0.15075 0.02476 0.15075 0.02476 C 0.15921 0.02083 0.16728 0.01851 0.176 0.01712 C 0.21206 0.00046 0.28873 0.00948 0.30253 0.00925 C 0.30865 0.0037 0.30318 0.00786 0.31203 0.00462 C 0.38623 -0.02292 0.16038 0.00115 0.08449 0.00161 C 0.07538 0.0081 0.08436 0.00254 0.06796 0.00624 C 0.05533 0.00902 0.04218 0.01249 0.02955 0.0155 C 0.02435 0.01666 0.01914 0.01874 0.01393 0.02013 C 0.01185 0.02083 0.00768 0.02175 0.00768 0.02175 C -0.28078 0.0199 -0.16402 0.03634 -0.26074 0.01712 C -0.27688 0.00948 -0.29276 0.01041 -0.30955 0.00925 C -0.3132 0.00694 -0.32699 -0.00163 -0.33142 -0.00163 C -0.33233 -0.00163 -0.3296 -0.0007 -0.32869 -6.2963E-6 C -0.32751 0.00092 -0.32426 0.00439 -0.3227 0.00462 C -0.3171 0.00555 -0.31163 0.00578 -0.30604 0.00624 C -0.28104 0.02314 -0.23197 0.0111 -0.21713 0.01087 C -0.2101 0.00948 -0.20554 0.00555 -0.1989 0.003 C -0.18888 -0.00741 -0.17365 -0.01251 -0.16219 -0.01552 C -0.08565 -0.01482 -0.04386 -0.02339 0.01745 -0.00927 C 0.07941 0.02661 0.14827 -0.00903 0.21349 -0.00302 C 0.22104 0.00347 0.2308 0.00208 0.23887 0.003 C 0.24603 0.0074 0.25319 0.00648 0.26061 0.00925 C 0.27988 0.00833 0.29823 0.00624 0.31737 0.00462 C 0.3214 -0.01019 0.30266 -0.01089 0.29641 -0.01089 C 0.22638 -0.01181 0.15634 -0.01204 0.08631 -0.01251 C 0.07342 -0.01806 0.06093 -0.02177 0.04791 -0.02477 C -0.06456 -0.02431 -0.17703 -0.02431 -0.2895 -0.02339 C -0.30252 -0.02339 -0.31554 -0.00672 -0.32869 -0.00464 C -0.33363 -0.00232 -0.33858 -0.00232 -0.34353 -6.2963E-6 C -0.24134 0.03865 -0.11611 0.00648 -0.00533 0.003 C -0.01744 -0.00996 -0.02968 -0.00834 -0.0436 -0.00927 C -0.14983 -0.00857 -0.22481 -0.02177 -0.31736 0.003 C -0.33246 0.00161 -0.32725 0.00161 -0.33311 0.00161 " pathEditMode="relative" ptsTypes="fffffffffffffffffffffffffffffffffffffffffffffffffffffffffffffffA">
                                      <p:cBhvr>
                                        <p:cTn id="29" dur="4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0466E-6 -5.92593E-6 C -0.10922 0.00046 -0.21856 0.00046 -0.32778 0.00161 C -0.34171 0.00185 -0.35707 0.01272 -0.37139 0.01388 C -0.39352 0.02083 -0.39313 0.01897 -0.42541 0.02013 C -0.4931 0.05601 -0.63734 0.03425 -0.63734 0.03425 C -0.63616 0.03472 -0.63486 0.0368 -0.63382 0.03564 C -0.62913 0.03055 -0.63603 0.02152 -0.63825 0.02013 C -0.64072 0.01365 -0.64489 0.00763 -0.64866 0.00323 C -0.65296 0.0037 -0.65751 0.00208 -0.66168 0.00462 C -0.66285 0.00532 -0.66181 0.00948 -0.6609 0.01087 C -0.65973 0.01249 -0.6579 0.0118 -0.65647 0.01249 C -0.64866 0.01573 -0.66233 0.01226 -0.64515 0.0155 C -0.59919 0.01504 -0.55337 0.01573 -0.50742 0.01388 C -0.48855 0.01319 -0.46876 0.00347 -0.44988 -5.92593E-6 C -0.43895 -0.00533 -0.42788 -0.0051 -0.41669 -0.00765 C -0.41018 -0.01251 -0.39586 -0.0139 -0.39586 -0.0139 C -0.3749 -0.02362 -0.34679 -0.0176 -0.32778 -0.0169 C -0.32635 -0.01644 -0.32153 -0.01505 -0.31997 -0.0139 C -0.31398 -0.0095 -0.30982 0.00161 -0.30253 0.00462 C -0.29693 0.00694 -0.28508 0.00925 -0.28508 0.00925 C -0.18888 0.00879 -0.09269 0.01041 0.00351 0.00786 C 0.00794 0.00763 -0.00443 -5.92593E-6 -0.00872 -0.0014 C -0.01588 -0.00394 -0.02109 -0.00672 -0.02877 -0.00765 C -0.12354 -0.00718 -0.21817 -0.00788 -0.31294 -0.00626 C -0.31711 -0.00626 -0.3214 0.00208 -0.32518 0.00462 C -0.32778 0.00624 -0.33299 0.00925 -0.33299 0.00925 C -0.34028 0.02222 -0.36267 0.02453 -0.3723 0.02476 C -0.41187 0.02569 -0.45132 0.02592 -0.49089 0.02638 C -0.50378 0.02847 -0.51627 0.0331 -0.52916 0.03564 C -0.56379 0.03518 -0.59828 0.03518 -0.63291 0.03425 C -0.64098 0.03402 -0.65139 0.03032 -0.65907 0.028 C -0.66142 0.02731 -0.6661 0.02476 -0.6661 0.02476 C -0.66454 0.00833 -0.66116 0.01272 -0.65218 0.01087 C -0.54205 0.01134 -0.43179 0.01041 -0.32179 0.01249 C -0.31932 0.01249 -0.32557 0.01828 -0.32778 0.01874 C -0.33156 0.01944 -0.33533 0.01967 -0.33911 0.02013 C -0.43062 0.01967 -0.52226 0.01967 -0.61377 0.01874 C -0.6208 0.01874 -0.62913 0.01064 -0.63642 0.00925 C -0.64476 0.00439 -0.65335 0.00161 -0.66168 0.00786 C -0.65244 0.01851 -0.64528 0.01897 -0.63382 0.02013 C -0.54283 0.01874 -0.45197 0.01874 -0.36098 0.01712 C -0.3313 0.01666 -0.27207 0.01388 -0.27207 0.01388 C -0.22078 0.00555 -0.26972 0.01249 -0.16038 0.00925 C -0.15139 0.00902 -0.14293 -5.92593E-6 -0.13421 -0.00302 C -0.12054 -0.00765 -0.10635 -0.01019 -0.09243 -0.01228 C -0.06366 -0.01181 -0.03072 -0.02177 -0.00169 -0.00626 C 0.00182 0.00046 -0.01614 0.00624 -0.02005 0.00624 C -0.06196 0.00694 -0.58631 0.00902 -0.61286 0.00925 C -0.62757 0.01365 -0.64254 0.01087 -0.65738 0.00786 C -0.65712 0.00624 -0.65725 0.00393 -0.65647 0.00323 C -0.65309 -0.00024 -0.64879 -0.00047 -0.64515 -0.00302 C -0.4301 -0.00255 -0.21036 0.07939 -1.0466E-6 -5.92593E-6 Z " pathEditMode="relative" ptsTypes="ffffffffffffffffffffffffffffffffffffffffffffffffffff">
                                      <p:cBhvr>
                                        <p:cTn id="31" dur="4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3387" fill="hold"/>
                                        <p:tgtEl>
                                          <p:spTgt spid="24"/>
                                        </p:tgtEl>
                                      </p:cBhvr>
                                    </p:cmd>
                                  </p:childTnLst>
                                </p:cTn>
                              </p:par>
                            </p:childTnLst>
                          </p:cTn>
                        </p:par>
                        <p:par>
                          <p:cTn id="34" fill="hold">
                            <p:stCondLst>
                              <p:cond delay="4000"/>
                            </p:stCondLst>
                            <p:childTnLst>
                              <p:par>
                                <p:cTn id="35" presetID="1" presetClass="mediacall" presetSubtype="0" fill="hold" nodeType="afterEffect">
                                  <p:stCondLst>
                                    <p:cond delay="0"/>
                                  </p:stCondLst>
                                  <p:childTnLst>
                                    <p:cmd type="call" cmd="playFrom(0.0)">
                                      <p:cBhvr>
                                        <p:cTn id="36" dur="25051" fill="hold"/>
                                        <p:tgtEl>
                                          <p:spTgt spid="38"/>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5" name="Picture 2" descr="Image result for pidgeo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54938" y="1797269"/>
            <a:ext cx="2610139" cy="2610139"/>
          </a:xfrm>
          <a:prstGeom prst="rect">
            <a:avLst/>
          </a:prstGeom>
          <a:noFill/>
          <a:extLst>
            <a:ext uri="{909E8E84-426E-40DD-AFC4-6F175D3DCCD1}">
              <a14:hiddenFill xmlns:a14="http://schemas.microsoft.com/office/drawing/2010/main">
                <a:solidFill>
                  <a:srgbClr val="FFFFFF"/>
                </a:solidFill>
              </a14:hiddenFill>
            </a:ext>
          </a:extLst>
        </p:spPr>
      </p:pic>
      <p:sp>
        <p:nvSpPr>
          <p:cNvPr id="7" name="모서리가 둥근 직사각형 6"/>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6000" dirty="0">
              <a:solidFill>
                <a:schemeClr val="bg1"/>
              </a:solidFill>
              <a:latin typeface="Tw Cen MT Condensed" panose="020B0606020104020203" pitchFamily="34" charset="0"/>
            </a:endParaRPr>
          </a:p>
        </p:txBody>
      </p:sp>
      <p:sp>
        <p:nvSpPr>
          <p:cNvPr id="8" name="모서리가 둥근 직사각형 7"/>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6000" dirty="0">
              <a:solidFill>
                <a:schemeClr val="bg1"/>
              </a:solidFill>
              <a:latin typeface="Tw Cen MT Condensed" panose="020B0606020104020203" pitchFamily="34" charset="0"/>
            </a:endParaRPr>
          </a:p>
        </p:txBody>
      </p:sp>
      <p:sp>
        <p:nvSpPr>
          <p:cNvPr id="9" name="모서리가 둥근 직사각형 8"/>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6000" dirty="0">
              <a:solidFill>
                <a:schemeClr val="bg1"/>
              </a:solidFill>
              <a:latin typeface="Tw Cen MT Condensed" panose="020B0606020104020203" pitchFamily="34" charset="0"/>
            </a:endParaRPr>
          </a:p>
        </p:txBody>
      </p:sp>
      <p:pic>
        <p:nvPicPr>
          <p:cNvPr id="10242" name="Picture 2" descr="Image result for pidgeo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13144" y="1797269"/>
            <a:ext cx="2610139" cy="261013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64227"/>
            <a:ext cx="2083558" cy="2245517"/>
            <a:chOff x="1032681" y="2564227"/>
            <a:chExt cx="2083558" cy="2245517"/>
          </a:xfrm>
        </p:grpSpPr>
        <p:sp>
          <p:nvSpPr>
            <p:cNvPr id="11" name="타원 10"/>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그룹 2"/>
          <p:cNvGrpSpPr/>
          <p:nvPr/>
        </p:nvGrpSpPr>
        <p:grpSpPr>
          <a:xfrm>
            <a:off x="5061809" y="2564227"/>
            <a:ext cx="2083558" cy="2245517"/>
            <a:chOff x="5061809" y="2564227"/>
            <a:chExt cx="2083558" cy="2245517"/>
          </a:xfrm>
        </p:grpSpPr>
        <p:sp>
          <p:nvSpPr>
            <p:cNvPr id="6" name="타원 5"/>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 name="그룹 3"/>
          <p:cNvGrpSpPr/>
          <p:nvPr/>
        </p:nvGrpSpPr>
        <p:grpSpPr>
          <a:xfrm>
            <a:off x="9039441" y="2564227"/>
            <a:ext cx="2083558" cy="2245517"/>
            <a:chOff x="9039441" y="2564227"/>
            <a:chExt cx="2083558" cy="2245517"/>
          </a:xfrm>
        </p:grpSpPr>
        <p:sp>
          <p:nvSpPr>
            <p:cNvPr id="10" name="타원 9"/>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64227"/>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930.5585" end="174.4796"/>
                </p14:media>
              </p:ext>
            </p:extLst>
          </p:nvPr>
        </p:nvPicPr>
        <p:blipFill>
          <a:blip r:embed="rId11"/>
          <a:stretch>
            <a:fillRect/>
          </a:stretch>
        </p:blipFill>
        <p:spPr>
          <a:xfrm>
            <a:off x="5197599" y="-1064611"/>
            <a:ext cx="609600" cy="609600"/>
          </a:xfrm>
          <a:prstGeom prst="rect">
            <a:avLst/>
          </a:prstGeom>
        </p:spPr>
      </p:pic>
      <p:sp>
        <p:nvSpPr>
          <p:cNvPr id="28" name="TextBox 27">
            <a:extLst>
              <a:ext uri="{FF2B5EF4-FFF2-40B4-BE49-F238E27FC236}">
                <a16:creationId xmlns:a16="http://schemas.microsoft.com/office/drawing/2014/main" id="{1FA3475B-AAC1-A74D-8F8D-1B1CDD0E33DC}"/>
              </a:ext>
            </a:extLst>
          </p:cNvPr>
          <p:cNvSpPr txBox="1"/>
          <p:nvPr/>
        </p:nvSpPr>
        <p:spPr>
          <a:xfrm>
            <a:off x="327824"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t</a:t>
            </a:r>
          </a:p>
        </p:txBody>
      </p:sp>
      <p:sp>
        <p:nvSpPr>
          <p:cNvPr id="29" name="TextBox 28">
            <a:extLst>
              <a:ext uri="{FF2B5EF4-FFF2-40B4-BE49-F238E27FC236}">
                <a16:creationId xmlns:a16="http://schemas.microsoft.com/office/drawing/2014/main" id="{3C76EB44-235D-BA46-AAD0-3A32AC35EFA7}"/>
              </a:ext>
            </a:extLst>
          </p:cNvPr>
          <p:cNvSpPr txBox="1"/>
          <p:nvPr/>
        </p:nvSpPr>
        <p:spPr>
          <a:xfrm>
            <a:off x="4246682"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T</a:t>
            </a:r>
          </a:p>
        </p:txBody>
      </p:sp>
      <p:sp>
        <p:nvSpPr>
          <p:cNvPr id="31" name="TextBox 30">
            <a:extLst>
              <a:ext uri="{FF2B5EF4-FFF2-40B4-BE49-F238E27FC236}">
                <a16:creationId xmlns:a16="http://schemas.microsoft.com/office/drawing/2014/main" id="{20B401E1-F038-DF46-9DFA-537F5AC94EF2}"/>
              </a:ext>
            </a:extLst>
          </p:cNvPr>
          <p:cNvSpPr txBox="1"/>
          <p:nvPr/>
        </p:nvSpPr>
        <p:spPr>
          <a:xfrm>
            <a:off x="8252625"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n</a:t>
            </a:r>
          </a:p>
        </p:txBody>
      </p:sp>
      <p:grpSp>
        <p:nvGrpSpPr>
          <p:cNvPr id="32" name="그룹 11">
            <a:extLst>
              <a:ext uri="{FF2B5EF4-FFF2-40B4-BE49-F238E27FC236}">
                <a16:creationId xmlns:a16="http://schemas.microsoft.com/office/drawing/2014/main" id="{D9FB3E02-A364-6146-84A8-F5BF3FA883BF}"/>
              </a:ext>
            </a:extLst>
          </p:cNvPr>
          <p:cNvGrpSpPr/>
          <p:nvPr/>
        </p:nvGrpSpPr>
        <p:grpSpPr>
          <a:xfrm>
            <a:off x="2312679" y="296950"/>
            <a:ext cx="7578738" cy="1314609"/>
            <a:chOff x="2312679" y="296950"/>
            <a:chExt cx="7578738" cy="1314609"/>
          </a:xfrm>
        </p:grpSpPr>
        <p:sp>
          <p:nvSpPr>
            <p:cNvPr id="33" name="모서리가 둥근 직사각형 12">
              <a:extLst>
                <a:ext uri="{FF2B5EF4-FFF2-40B4-BE49-F238E27FC236}">
                  <a16:creationId xmlns:a16="http://schemas.microsoft.com/office/drawing/2014/main" id="{90FCF8C2-2D76-064D-89FF-A274FC6802F6}"/>
                </a:ext>
              </a:extLst>
            </p:cNvPr>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34" name="Picture 46" descr="Image result for pokeball icon">
              <a:extLst>
                <a:ext uri="{FF2B5EF4-FFF2-40B4-BE49-F238E27FC236}">
                  <a16:creationId xmlns:a16="http://schemas.microsoft.com/office/drawing/2014/main" id="{CDFC0873-7950-B44C-B163-E087DF13B843}"/>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6" descr="Image result for pokeball icon">
              <a:extLst>
                <a:ext uri="{FF2B5EF4-FFF2-40B4-BE49-F238E27FC236}">
                  <a16:creationId xmlns:a16="http://schemas.microsoft.com/office/drawing/2014/main" id="{C99DA4C6-FAF5-224F-866A-0CE6C087F626}"/>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6" descr="Image result for pokeball icon">
              <a:extLst>
                <a:ext uri="{FF2B5EF4-FFF2-40B4-BE49-F238E27FC236}">
                  <a16:creationId xmlns:a16="http://schemas.microsoft.com/office/drawing/2014/main" id="{3C6FA228-CD09-0E40-B799-DC2D8444B8FB}"/>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6" descr="Image result for pokeball icon">
              <a:extLst>
                <a:ext uri="{FF2B5EF4-FFF2-40B4-BE49-F238E27FC236}">
                  <a16:creationId xmlns:a16="http://schemas.microsoft.com/office/drawing/2014/main" id="{003E8DDC-BA67-8848-9407-CFE9FD18CE25}"/>
                </a:ext>
              </a:extLst>
            </p:cNvPr>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Tutorial Stage - Pokemon Shuffle Music.wav" descr="Tutorial Stage - Pokemon Shuffle Music.wav">
            <a:hlinkClick r:id="" action="ppaction://media"/>
            <a:extLst>
              <a:ext uri="{FF2B5EF4-FFF2-40B4-BE49-F238E27FC236}">
                <a16:creationId xmlns:a16="http://schemas.microsoft.com/office/drawing/2014/main" id="{DE6C940E-9429-F54F-A3E7-1E7F1ED296D2}"/>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11258435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par>
                                <p:cTn id="19" presetID="53" presetClass="exit" presetSubtype="32" fill="hold" nodeType="withEffect">
                                  <p:stCondLst>
                                    <p:cond delay="0"/>
                                  </p:stCondLst>
                                  <p:childTnLst>
                                    <p:anim calcmode="lin" valueType="num">
                                      <p:cBhvr>
                                        <p:cTn id="20" dur="500"/>
                                        <p:tgtEl>
                                          <p:spTgt spid="10242"/>
                                        </p:tgtEl>
                                        <p:attrNameLst>
                                          <p:attrName>ppt_w</p:attrName>
                                        </p:attrNameLst>
                                      </p:cBhvr>
                                      <p:tavLst>
                                        <p:tav tm="0">
                                          <p:val>
                                            <p:strVal val="ppt_w"/>
                                          </p:val>
                                        </p:tav>
                                        <p:tav tm="100000">
                                          <p:val>
                                            <p:fltVal val="0"/>
                                          </p:val>
                                        </p:tav>
                                      </p:tavLst>
                                    </p:anim>
                                    <p:anim calcmode="lin" valueType="num">
                                      <p:cBhvr>
                                        <p:cTn id="21" dur="500"/>
                                        <p:tgtEl>
                                          <p:spTgt spid="10242"/>
                                        </p:tgtEl>
                                        <p:attrNameLst>
                                          <p:attrName>ppt_h</p:attrName>
                                        </p:attrNameLst>
                                      </p:cBhvr>
                                      <p:tavLst>
                                        <p:tav tm="0">
                                          <p:val>
                                            <p:strVal val="ppt_h"/>
                                          </p:val>
                                        </p:tav>
                                        <p:tav tm="100000">
                                          <p:val>
                                            <p:fltVal val="0"/>
                                          </p:val>
                                        </p:tav>
                                      </p:tavLst>
                                    </p:anim>
                                    <p:animEffect transition="out" filter="fade">
                                      <p:cBhvr>
                                        <p:cTn id="22" dur="500"/>
                                        <p:tgtEl>
                                          <p:spTgt spid="10242"/>
                                        </p:tgtEl>
                                      </p:cBhvr>
                                    </p:animEffect>
                                    <p:set>
                                      <p:cBhvr>
                                        <p:cTn id="23" dur="1" fill="hold">
                                          <p:stCondLst>
                                            <p:cond delay="499"/>
                                          </p:stCondLst>
                                        </p:cTn>
                                        <p:tgtEl>
                                          <p:spTgt spid="1024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1.39547E-6 -4.07407E-6 C 0.02811 -0.01018 0.05779 -0.0125 0.0863 -0.01551 C 0.27818 -0.01504 0.59841 -0.32986 0.6618 -0.00787 C 0.64722 0.00324 0.63017 0.00162 0.61468 0.00764 C 0.51744 0.00672 0.42996 0.00209 0.33572 -4.07407E-6 C 0.22259 -0.00694 0.10947 0.00209 -0.00339 -0.01088 C -0.00456 -0.01041 -0.00716 -0.01157 -0.0069 -0.00949 C -0.00651 -0.00648 -0.00417 -0.00601 -0.00261 -0.00463 C 0.00247 -4.07407E-6 0.00781 0.00301 0.01314 0.00602 C 0.02759 0.01389 0.04165 0.01737 0.05675 0.02014 C 0.06365 0.02153 0.07758 0.02477 0.07758 0.02477 C 0.28664 0.02385 0.35407 0.0375 0.49869 0.0169 C 0.51978 0.00857 0.54256 0.00278 0.56417 -4.07407E-6 C 0.57211 -0.00717 0.58461 -0.00625 0.59372 -0.00787 C 0.61064 -0.01435 0.60713 -0.01273 0.63303 -0.01412 C 0.64306 -0.01296 0.64866 -0.01203 0.65738 -0.00787 C 0.6484 -0.00231 0.6398 -0.00046 0.63043 0.00139 C 0.6264 0.00232 0.62223 0.00278 0.61819 0.00463 C 0.61611 0.00556 0.61416 0.00718 0.61208 0.00764 C 0.60739 0.0088 0.5876 0.01042 0.58422 0.01065 C 0.39429 0.00926 0.20815 0.00695 0.01744 0.00602 C 0.01145 0.00278 0.0052 0.00209 -0.00078 -0.00162 C 0.21452 -0.06875 0.43621 -0.0037 0.65477 -0.00324 C 0.65269 0.0088 0.63017 0.01019 0.62861 0.01065 C 0.60739 0.01598 0.58617 0.01806 0.56495 0.02153 C 0.45092 0.02084 0.38206 0.025 0.28781 0.01551 C 0.25514 0.00047 0.21335 0.01065 0.17873 0.00926 C 0.11989 -0.01296 0.05844 0.00371 -0.0017 0.00301 C 0.19409 -0.17106 0.43595 -0.00208 0.65477 -0.00162 C 0.64892 0.00463 0.65061 0.0044 0.64176 0.00463 C 0.60973 0.00556 0.57784 0.00556 0.54582 0.00602 C 0.36982 0.0426 0.20945 0.00973 0.01666 0.00926 C 0.01614 0.00903 0.00963 0.00695 0.00872 0.00602 C 0.00052 -0.00115 0.00677 -4.07407E-6 1.39547E-6 -4.07407E-6 Z " pathEditMode="relative" ptsTypes="ffffffffffffffffffffffffffffffffff">
                                      <p:cBhvr>
                                        <p:cTn id="27" dur="6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1.22104E-6 -3.7037E-6 C -0.01315 -0.00416 -0.02421 -0.01689 -0.03671 -0.02014 C -0.04309 -0.02384 -0.04921 -0.02754 -0.05585 -0.02939 C -0.06105 -0.03264 -0.066 -0.03402 -0.07147 -0.03564 C -0.16077 -0.03495 -0.25501 -0.07893 -0.33924 -0.02639 C -0.33976 -0.0243 -0.34054 -0.02222 -0.34093 -0.02014 C -0.34509 0.00209 -0.33299 0.00139 -0.3244 0.00301 C -0.29354 0.00209 -0.26282 0.00162 -0.23197 -3.7037E-6 C -0.2183 -0.00069 -0.20542 -0.00717 -0.19188 -0.00926 C -0.11247 -0.03588 -0.02226 -0.02361 0.05402 -0.02476 C 0.12926 -0.02777 0.20502 -0.03541 0.27987 -0.02014 C 0.28664 -0.01689 0.2938 -0.01435 0.3007 -0.0125 C 0.30409 -0.0037 0.31463 -0.00046 0.31997 0.00162 C 0.29719 0.02199 0.22885 0.01505 0.22312 0.01551 C 0.15308 0.01505 0.07993 0.04908 0.01302 0.01227 C -0.00521 0.00232 0.01354 0.0088 1.22104E-6 0.00463 C -0.01315 -0.00717 -0.02825 -0.0081 -0.0427 -0.01088 C -0.04608 -0.01458 -0.04947 -0.01643 -0.05324 -0.01851 C -0.06157 -0.02801 -0.07225 -0.0324 -0.0811 -0.04027 C -0.10141 -0.05833 -0.12223 -0.06412 -0.14475 -0.06828 C -0.16077 -0.07685 -0.2446 -0.06967 -0.24681 -0.06967 C -0.25345 -0.0662 -0.25853 -0.05787 -0.26504 -0.05439 C -0.26985 -0.04583 -0.2735 -0.04236 -0.27988 -0.03564 C -0.28625 -0.02893 -0.29198 -0.01967 -0.29823 -0.0125 C -0.30044 -0.00995 -0.30161 -0.00463 -0.30435 -0.00301 C -0.3106 0.00047 -0.31489 0.00139 -0.32088 0.00301 C -0.32257 0.00463 -0.3257 0.00417 -0.32609 0.00764 C -0.32635 0.01042 -0.32322 0.00996 -0.32179 0.01088 C -0.31776 0.01343 -0.31372 0.0169 -0.30956 0.01852 C -0.29914 0.02778 -0.28534 0.03241 -0.27376 0.03264 C -0.16506 0.03403 -0.05637 0.03473 0.05233 0.03565 C 0.0673 0.04028 0.0824 0.04306 0.09763 0.04491 C 0.1484 0.04422 0.17782 0.05533 0.21791 0.04028 C 0.2278 0.02986 0.23848 0.03056 0.24928 0.02639 C 0.26503 0.02037 0.28131 0.01644 0.29732 0.01227 C 0.30578 0.00996 0.31424 0.00857 0.32257 0.00625 C 0.32583 0.00533 0.32895 0.00394 0.3322 0.00301 C 0.33416 0.00232 0.34015 0.00162 0.33819 0.00162 C 0.33299 0.00162 0.32778 0.00255 0.32257 0.00301 C 0.30747 0.00255 0.29237 0.00255 0.27727 0.00162 C 0.27428 0.00139 0.26712 -0.00532 0.26321 -0.00625 C 0.23861 -0.02083 0.20945 -0.02176 0.18394 -0.02338 C 0.12978 -0.02314 -0.15139 -0.06111 -0.31216 -0.01851 C -0.31515 -0.01504 -0.31737 -0.01389 -0.32088 -0.0125 C -0.3244 0.00556 -0.31854 0.01389 -0.31047 0.01852 C -0.30552 0.02732 -0.3106 0.02014 -0.30174 0.02477 C -0.3007 0.02524 -0.30005 0.02709 -0.29914 0.02778 C -0.29498 0.03149 -0.28938 0.03426 -0.28508 0.03727 C -0.27558 0.04399 -0.28014 0.04028 -0.27298 0.04329 C -0.27063 0.04422 -0.26595 0.04653 -0.26595 0.04653 C -0.25762 0.05556 -0.24655 0.05718 -0.23718 0.06204 C -0.2252 0.06158 -0.21336 0.06135 -0.20138 0.06042 C -0.19006 0.05949 -0.17977 0.04537 -0.16923 0.04028 C -0.16155 0.03172 -0.15322 0.02963 -0.14475 0.02477 C -0.13825 0.02107 -0.13148 0.01667 -0.12471 0.01389 C -0.11846 0.01111 -0.11195 0.01111 -0.10557 0.00926 C -0.10375 0.0088 -0.10206 0.00811 -0.10023 0.00764 C -0.09789 0.00718 -0.09568 0.00695 -0.09334 0.00625 C -0.08982 0.00533 -0.08292 0.00301 -0.08292 0.00301 C -0.07654 -0.00185 -0.06782 -0.00671 -0.06105 -0.00926 C -0.05611 -0.01111 -0.05103 -0.01064 -0.04621 -0.0125 C -0.04361 -0.01342 -0.04101 -0.01481 -0.0384 -0.01551 C -0.0332 -0.01689 -0.02265 -0.01851 -0.02265 -0.01851 C 0.01718 -0.01805 0.05689 -0.01805 0.09672 -0.01713 C 0.11013 -0.01689 0.12419 -0.00926 0.13772 -0.00787 C 0.14684 -0.00301 0.1553 -0.00185 0.1648 -3.7037E-6 C 0.1674 0.00047 0.17001 0.00116 0.17261 0.00162 C 0.17495 0.00209 0.17951 0.00301 0.17951 0.00301 C 0.18797 0.00695 0.19708 0.00764 0.20568 0.00926 C 0.23913 0.00834 0.29133 0.01574 0.32426 -3.7037E-6 C 0.32726 -0.01527 0.30786 -0.01689 0.30252 -0.01713 C 0.28013 -0.01805 0.25774 -0.01805 0.23535 -0.01851 C 0.22754 -0.02014 0.22051 -0.02476 0.2127 -0.02639 C 0.20724 -0.02754 0.19617 -0.02939 0.19617 -0.02939 C 0.18342 -0.03449 0.173 -0.03472 0.15946 -0.03564 C 0.14111 -0.03935 0.13252 -0.04097 0.10987 -0.04189 C -0.01419 -0.04143 -0.13838 -0.0412 -0.26243 -0.04027 C -0.27662 -0.04027 -0.28899 -0.02014 -0.30253 -0.01713 C -0.31359 -0.01041 -0.32296 -0.0037 -0.33481 -0.00162 C -0.31698 0.00255 -0.29992 0.00625 -0.2817 0.00764 C -0.26295 0.01389 -0.2817 0.00834 -0.25723 0.01227 C -0.24343 0.01436 -0.23015 0.0213 -0.21622 0.02315 C -0.19917 0.03611 -0.15725 0.03334 -0.14046 0.03403 C -0.03372 0.03334 -0.00325 0.04283 0.06886 0.0294 C 0.07954 0.02524 0.09034 0.02338 0.10115 0.02176 C 0.11208 0.01713 0.12145 0.01459 0.13252 0.01227 C 0.14553 0.00579 0.1592 0.00625 0.17261 0.00463 C 0.19656 -0.00578 0.22989 -0.0037 0.2528 -0.00463 C 0.35238 -0.00208 0.32335 -0.00324 0.29198 0.00162 C 0.16662 0.0007 0.09607 0.00834 -0.00703 -0.01088 C -0.02083 -0.02083 -0.01263 -0.01666 -0.03228 -0.02014 C -0.0483 -0.02314 -0.06405 -0.03032 -0.08019 -0.03264 C -0.09919 -0.03865 -0.11755 -0.04027 -0.13694 -0.04189 C -0.16194 -0.04143 -0.18693 -0.0412 -0.21192 -0.04027 C -0.23757 -0.03935 -0.26295 -0.02615 -0.2886 -0.02338 C -0.29654 -0.02037 -0.30409 -0.01851 -0.31216 -0.01713 C -0.31828 -0.01342 -0.3175 -0.01226 -0.32257 -0.00625 C -0.32413 0.00186 -0.32622 0.00209 -0.33051 0.00463 C -0.25644 0.0463 -0.31958 0.01181 -0.10818 0.00625 C -0.10427 0.00625 -0.10063 0.00278 -0.09685 0.00162 C -0.08214 -0.00277 -0.06704 -0.00393 -0.05233 -0.00787 C -0.04934 -0.00856 -0.04647 -0.00972 -0.04361 -0.01088 C -0.04127 -0.0118 -0.03905 -0.01319 -0.03671 -0.01389 C -0.0315 -0.01527 -0.02096 -0.01713 -0.02096 -0.01713 C 0.07055 -0.01666 0.1622 -0.01666 0.25371 -0.01551 C 0.26621 -0.01527 0.28131 -0.00879 0.2938 -0.00787 C 0.29693 -0.00717 0.30174 -0.00764 0.30513 -0.00463 C 0.30812 -0.00185 0.3089 0.00139 0.31216 0.00301 C 0.3171 0.00255 0.32687 0.00162 0.32687 0.00162 " pathEditMode="relative" ptsTypes="ffffffffffffffffffffffffffffffffffffffffffffffffffffffffffffffffffffffffffffffffffffffffffffffffffffffffffffA">
                                      <p:cBhvr>
                                        <p:cTn id="29" dur="6000" fill="hold"/>
                                        <p:tgtEl>
                                          <p:spTgt spid="3"/>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0466E-6 -3.7037E-6 C -0.01497 0.00116 -0.02968 0.00903 -0.04439 0.00926 C -0.11625 0.01065 -0.18797 0.01135 -0.25983 0.01227 C -0.34457 0.01158 -0.42437 0.00764 -0.50833 0.00625 C -0.55585 0.0044 -0.60011 0.00162 -0.64866 -3.7037E-6 C -0.65322 -0.00208 -0.65829 0.00047 -0.66259 -0.00301 C -0.66376 -0.00393 -0.66116 -0.00694 -0.65999 -0.00787 C -0.65517 -0.0118 -0.63955 -0.01551 -0.63473 -0.01713 C -0.61495 -0.02384 -0.59464 -0.02685 -0.57459 -0.03101 C -0.52708 -0.05301 -0.47631 -0.0331 -0.42723 -0.03264 C -0.42346 -0.03217 -0.41968 -0.03171 -0.41591 -0.03101 C -0.41148 -0.03009 -0.40276 -0.02801 -0.40276 -0.02801 C -0.30747 0.0169 -0.0867 -0.00949 -0.06183 -0.00926 C -0.05077 -0.00671 -0.03983 -0.00347 -0.02877 -0.00162 C -0.01927 0.00278 -0.00963 0.00371 -1.0466E-6 0.00625 C -0.01029 0.00949 -0.01901 0.01274 -0.02968 0.01389 C -0.08592 0.02709 -0.22455 0.02292 -0.24759 0.02315 C -0.26204 0.02871 -0.27649 0.03287 -0.2912 0.03565 C -0.30552 0.04445 -0.32166 0.04399 -0.3365 0.04815 C -0.35095 0.05209 -0.36644 0.06343 -0.38102 0.06366 C -0.41187 0.06412 -0.44259 0.06459 -0.47345 0.06505 C -0.51211 0.07107 -0.55155 0.0676 -0.59021 0.06667 C -0.5962 0.06389 -0.60102 0.05857 -0.60674 0.05417 C -0.60987 0.04908 -0.61377 0.04676 -0.61729 0.04329 C -0.62627 0.03449 -0.61924 0.03936 -0.6251 0.03565 C -0.62822 0.02778 -0.63408 0.02477 -0.63903 0.02176 C -0.64228 0.01991 -0.64463 0.01644 -0.64775 0.01389 C -0.65139 0.01111 -0.65491 0.01019 -0.65829 0.00625 C -0.66012 -0.00486 -0.65322 -0.00324 -0.64866 -0.00463 C -0.64332 -0.01134 -0.6376 -0.01134 -0.63122 -0.0125 C -0.62796 -0.01412 -0.62484 -0.01574 -0.62158 -0.01713 C -0.61989 -0.01782 -0.61807 -0.01782 -0.61638 -0.01851 C -0.61455 -0.01921 -0.61286 -0.02037 -0.61117 -0.02176 C -0.61026 -0.02245 -0.60948 -0.02407 -0.60857 -0.02476 C -0.60323 -0.02824 -0.59672 -0.03101 -0.59112 -0.03264 C -0.58579 -0.03958 -0.57602 -0.04699 -0.56925 -0.04953 C -0.55767 -0.06064 -0.54179 -0.06018 -0.52916 -0.06203 C -0.52122 -0.06504 -0.51432 -0.06551 -0.50651 -0.06203 C -0.49948 -0.05439 -0.49479 -0.05 -0.48737 -0.0449 C -0.48529 -0.04351 -0.48321 -0.04213 -0.48126 -0.04027 C -0.48034 -0.03935 -0.47956 -0.03796 -0.47865 -0.03726 C -0.47696 -0.03588 -0.47345 -0.03402 -0.47345 -0.03402 C -0.46772 -0.02662 -0.46082 -0.02546 -0.45418 -0.02176 C -0.44312 -0.01551 -0.43257 -0.0081 -0.42112 -0.00625 C -0.31997 0.03079 -0.21375 0.01598 -0.11156 -0.00926 C -0.07433 -0.00879 -0.01224 -0.06412 -1.0466E-6 -0.00162 C -0.00586 0.0088 -0.0164 0.00764 -0.02434 0.00764 C -0.11013 0.00857 -0.19578 0.0088 -0.28157 0.00926 C -0.2873 0.01204 -0.29302 0.01274 -0.29901 0.01389 C -0.32674 0.01297 -0.34965 0.01204 -0.37581 0.00764 C -0.4202 -0.01064 -0.46837 -0.00393 -0.51263 -0.00463 C -0.56235 -0.00671 -0.60674 -0.00926 -0.65569 -0.00787 C -0.65881 -0.00393 -0.66194 0.00486 -0.65829 0.01227 C -0.65699 0.01505 -0.65426 0.0132 -0.65218 0.01389 C -0.65048 0.01436 -0.64866 0.01505 -0.64697 0.01551 C -0.54895 0.0125 -0.45704 0.00579 -0.35837 0.00463 C -0.35225 0.00278 -0.34705 -0.00301 -0.34093 -0.00463 C -0.27962 -0.0199 -0.21713 -0.0081 -0.15517 -0.00926 C -0.10883 -0.02014 -0.05936 -0.0125 -0.01224 -0.01088 C -0.01849 0.0007 -0.02512 0.00301 -0.03398 0.00463 C -0.04127 0.01111 -0.04869 0.01019 -0.05663 0.01227 C -0.06899 0.01551 -0.07993 0.01852 -0.09243 0.02014 C -0.19266 0.06389 -0.29888 0.02385 -0.40198 0.02315 C -0.41187 0.02153 -0.41955 0.01806 -0.42984 0.01713 C -0.44702 0.0132 -0.46095 0.00741 -0.47865 0.00625 C -0.48868 0.00209 -0.49896 0.00047 -0.50911 -0.00162 C -0.51627 -0.00764 -0.51015 -0.00347 -0.52317 -0.00625 C -0.53098 -0.00787 -0.53879 -0.01018 -0.5466 -0.0125 C -0.58748 -0.0118 -0.61872 -0.01967 -0.65478 -0.00301 C -0.65595 -0.00139 -0.6579 -0.00092 -0.65829 0.00162 C -0.66038 0.01528 -0.65608 0.01482 -0.65126 0.01713 C -0.53489 0.01598 -0.52135 0.01968 -0.44819 0.00926 C -0.4452 0.00834 -0.44246 0.0051 -0.43947 0.00463 C -0.42125 0.00232 -0.40289 0.00278 -0.38454 0.00162 C -0.37777 -0.00092 -0.37139 -0.00208 -0.36449 -0.00301 C -0.35303 -0.00902 -0.34132 -0.00601 -0.3296 -0.00301 C -0.32674 -0.00139 -0.32791 -0.00162 -0.32622 -0.00162 " pathEditMode="relative" ptsTypes="ffffffffffffffffffffffffffffffffffffffffffffffffffffffffffffffffffffffffffffA">
                                      <p:cBhvr>
                                        <p:cTn id="31" dur="6000" fill="hold"/>
                                        <p:tgtEl>
                                          <p:spTgt spid="4"/>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4987" fill="hold"/>
                                        <p:tgtEl>
                                          <p:spTgt spid="24"/>
                                        </p:tgtEl>
                                      </p:cBhvr>
                                    </p:cmd>
                                  </p:childTnLst>
                                </p:cTn>
                              </p:par>
                            </p:childTnLst>
                          </p:cTn>
                        </p:par>
                        <p:par>
                          <p:cTn id="34" fill="hold">
                            <p:stCondLst>
                              <p:cond delay="6000"/>
                            </p:stCondLst>
                            <p:childTnLst>
                              <p:par>
                                <p:cTn id="35" presetID="1" presetClass="mediacall" presetSubtype="0" fill="hold" nodeType="afterEffect">
                                  <p:stCondLst>
                                    <p:cond delay="0"/>
                                  </p:stCondLst>
                                  <p:childTnLst>
                                    <p:cmd type="call" cmd="playFrom(0.0)">
                                      <p:cBhvr>
                                        <p:cTn id="36" dur="25051" fill="hold"/>
                                        <p:tgtEl>
                                          <p:spTgt spid="38"/>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28" name="Picture 4" descr="Image result for togep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2650" y="2643784"/>
            <a:ext cx="2100392" cy="210039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24891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9600" dirty="0">
              <a:solidFill>
                <a:schemeClr val="bg1"/>
              </a:solidFill>
              <a:latin typeface="GurbaniAkhar" panose="00000400000000000000" pitchFamily="2" charset="0"/>
            </a:endParaRPr>
          </a:p>
        </p:txBody>
      </p:sp>
      <p:sp>
        <p:nvSpPr>
          <p:cNvPr id="5" name="모서리가 둥근 직사각형 4"/>
          <p:cNvSpPr/>
          <p:nvPr/>
        </p:nvSpPr>
        <p:spPr>
          <a:xfrm>
            <a:off x="8234132"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9600" dirty="0">
              <a:solidFill>
                <a:schemeClr val="accent3"/>
              </a:solidFill>
              <a:latin typeface="GurbaniAkhar" panose="00000400000000000000" pitchFamily="2" charset="0"/>
            </a:endParaRPr>
          </a:p>
        </p:txBody>
      </p:sp>
      <p:sp>
        <p:nvSpPr>
          <p:cNvPr id="6" name="모서리가 둥근 직사각형 5"/>
          <p:cNvSpPr/>
          <p:nvPr/>
        </p:nvSpPr>
        <p:spPr>
          <a:xfrm>
            <a:off x="295758" y="4997372"/>
            <a:ext cx="3694176" cy="1613740"/>
          </a:xfrm>
          <a:prstGeom prst="roundRect">
            <a:avLst/>
          </a:prstGeom>
          <a:gradFill flip="none" rotWithShape="1">
            <a:gsLst>
              <a:gs pos="0">
                <a:srgbClr val="103344">
                  <a:alpha val="78000"/>
                </a:srgbClr>
              </a:gs>
              <a:gs pos="70000">
                <a:srgbClr val="164B56">
                  <a:alpha val="78000"/>
                </a:srgbClr>
              </a:gs>
              <a:gs pos="100000">
                <a:srgbClr val="1E6674">
                  <a:alpha val="78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60"/>
              </a:lnSpc>
            </a:pPr>
            <a:endParaRPr lang="en-GB" sz="9600" dirty="0">
              <a:solidFill>
                <a:schemeClr val="bg1"/>
              </a:solidFill>
              <a:latin typeface="GurbaniAkhar" panose="00000400000000000000" pitchFamily="2" charset="0"/>
            </a:endParaRPr>
          </a:p>
        </p:txBody>
      </p:sp>
      <p:pic>
        <p:nvPicPr>
          <p:cNvPr id="9220" name="Picture 4" descr="Image result for togepi"/>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61809" y="2643784"/>
            <a:ext cx="2100392" cy="210039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그룹 1"/>
          <p:cNvGrpSpPr/>
          <p:nvPr/>
        </p:nvGrpSpPr>
        <p:grpSpPr>
          <a:xfrm>
            <a:off x="1032681" y="2548461"/>
            <a:ext cx="2083558" cy="2261283"/>
            <a:chOff x="1032681" y="2548461"/>
            <a:chExt cx="2083558" cy="2261283"/>
          </a:xfrm>
        </p:grpSpPr>
        <p:sp>
          <p:nvSpPr>
            <p:cNvPr id="8" name="타원 7"/>
            <p:cNvSpPr/>
            <p:nvPr/>
          </p:nvSpPr>
          <p:spPr>
            <a:xfrm>
              <a:off x="1244448"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103268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2" name="그룹 21"/>
          <p:cNvGrpSpPr/>
          <p:nvPr/>
        </p:nvGrpSpPr>
        <p:grpSpPr>
          <a:xfrm>
            <a:off x="9039441" y="2548461"/>
            <a:ext cx="2083558" cy="2261283"/>
            <a:chOff x="9039441" y="2548461"/>
            <a:chExt cx="2083558" cy="2261283"/>
          </a:xfrm>
        </p:grpSpPr>
        <p:sp>
          <p:nvSpPr>
            <p:cNvPr id="7" name="타원 6"/>
            <p:cNvSpPr/>
            <p:nvPr/>
          </p:nvSpPr>
          <p:spPr>
            <a:xfrm>
              <a:off x="9182822"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9039441"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2" name="그룹 11"/>
          <p:cNvGrpSpPr/>
          <p:nvPr/>
        </p:nvGrpSpPr>
        <p:grpSpPr>
          <a:xfrm>
            <a:off x="2312679" y="296950"/>
            <a:ext cx="7578738" cy="1314609"/>
            <a:chOff x="2312679" y="296950"/>
            <a:chExt cx="7578738" cy="1314609"/>
          </a:xfrm>
        </p:grpSpPr>
        <p:sp>
          <p:nvSpPr>
            <p:cNvPr id="13" name="모서리가 둥근 직사각형 12"/>
            <p:cNvSpPr/>
            <p:nvPr/>
          </p:nvSpPr>
          <p:spPr>
            <a:xfrm>
              <a:off x="2431987" y="402336"/>
              <a:ext cx="7328021" cy="1097280"/>
            </a:xfrm>
            <a:prstGeom prst="roundRect">
              <a:avLst/>
            </a:prstGeom>
            <a:solidFill>
              <a:schemeClr val="bg1"/>
            </a:solid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spc="-150" dirty="0">
                  <a:solidFill>
                    <a:sysClr val="windowText" lastClr="000000"/>
                  </a:solidFill>
                  <a:latin typeface="Tw Cen MT Condensed" panose="020B0606020104020203" pitchFamily="34" charset="0"/>
                </a:rPr>
                <a:t>First part of the sentence...</a:t>
              </a:r>
              <a:endParaRPr lang="en-GB" sz="5400" spc="-150" dirty="0">
                <a:solidFill>
                  <a:sysClr val="windowText" lastClr="000000"/>
                </a:solidFill>
                <a:latin typeface="Tw Cen MT Condensed" panose="020B0606020104020203" pitchFamily="34" charset="0"/>
              </a:endParaRPr>
            </a:p>
          </p:txBody>
        </p:sp>
        <p:pic>
          <p:nvPicPr>
            <p:cNvPr id="14" name="Picture 46" descr="Image result for pokeball icon"/>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231267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6" descr="Image result for pokeball icon"/>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231267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6" descr="Image result for pokeball icon"/>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9579649" y="296950"/>
              <a:ext cx="311768" cy="31114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6" descr="Image result for pokeball icon"/>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9579649" y="1300415"/>
              <a:ext cx="311768" cy="3111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그룹 17"/>
          <p:cNvGrpSpPr/>
          <p:nvPr/>
        </p:nvGrpSpPr>
        <p:grpSpPr>
          <a:xfrm>
            <a:off x="5061809" y="2548461"/>
            <a:ext cx="2083558" cy="2261283"/>
            <a:chOff x="5061809" y="2548461"/>
            <a:chExt cx="2083558" cy="2261283"/>
          </a:xfrm>
        </p:grpSpPr>
        <p:sp>
          <p:nvSpPr>
            <p:cNvPr id="3" name="타원 2"/>
            <p:cNvSpPr/>
            <p:nvPr/>
          </p:nvSpPr>
          <p:spPr>
            <a:xfrm>
              <a:off x="5197599" y="4407408"/>
              <a:ext cx="1796796" cy="402336"/>
            </a:xfrm>
            <a:prstGeom prst="ellipse">
              <a:avLst/>
            </a:prstGeom>
            <a:solidFill>
              <a:srgbClr val="00000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6" descr="Image result for pokeball"/>
            <p:cNvPicPr>
              <a:picLocks noChangeAspect="1" noChangeArrowheads="1"/>
            </p:cNvPicPr>
            <p:nvPr/>
          </p:nvPicPr>
          <p:blipFill rotWithShape="1">
            <a:blip r:embed="rId10">
              <a:extLst>
                <a:ext uri="{28A0092B-C50C-407E-A947-70E740481C1C}">
                  <a14:useLocalDpi xmlns:a14="http://schemas.microsoft.com/office/drawing/2010/main" val="0"/>
                </a:ext>
              </a:extLst>
            </a:blip>
            <a:srcRect l="3457" t="1817" r="9190" b="11152"/>
            <a:stretch/>
          </p:blipFill>
          <p:spPr bwMode="auto">
            <a:xfrm>
              <a:off x="5061809" y="2548461"/>
              <a:ext cx="2083558" cy="2075881"/>
            </a:xfrm>
            <a:prstGeom prst="ellipse">
              <a:avLst/>
            </a:prstGeom>
            <a:noFill/>
            <a:extLst>
              <a:ext uri="{909E8E84-426E-40DD-AFC4-6F175D3DCCD1}">
                <a14:hiddenFill xmlns:a14="http://schemas.microsoft.com/office/drawing/2010/main">
                  <a:solidFill>
                    <a:srgbClr val="FFFFFF"/>
                  </a:solidFill>
                </a14:hiddenFill>
              </a:ext>
            </a:extLst>
          </p:spPr>
        </p:pic>
      </p:grpSp>
      <p:pic>
        <p:nvPicPr>
          <p:cNvPr id="24" name="Sound Effects - Pokémon Anime (5) Pokémon Trying To Get Out (Pokéball Wiggle).mp3">
            <a:hlinkClick r:id="" action="ppaction://media"/>
          </p:cNvPr>
          <p:cNvPicPr>
            <a:picLocks noChangeAspect="1"/>
          </p:cNvPicPr>
          <p:nvPr>
            <a:audioFile r:link="rId1"/>
            <p:extLst>
              <p:ext uri="{DAA4B4D4-6D71-4841-9C94-3DE7FCFB9230}">
                <p14:media xmlns:p14="http://schemas.microsoft.com/office/powerpoint/2010/main" r:embed="rId2">
                  <p14:trim st="1701.1772" end="1875.6568"/>
                </p14:media>
              </p:ext>
            </p:extLst>
          </p:nvPr>
        </p:nvPicPr>
        <p:blipFill>
          <a:blip r:embed="rId12"/>
          <a:stretch>
            <a:fillRect/>
          </a:stretch>
        </p:blipFill>
        <p:spPr>
          <a:xfrm>
            <a:off x="5387074" y="-1065808"/>
            <a:ext cx="609600" cy="609600"/>
          </a:xfrm>
          <a:prstGeom prst="rect">
            <a:avLst/>
          </a:prstGeom>
        </p:spPr>
      </p:pic>
      <p:sp>
        <p:nvSpPr>
          <p:cNvPr id="32" name="TextBox 31">
            <a:extLst>
              <a:ext uri="{FF2B5EF4-FFF2-40B4-BE49-F238E27FC236}">
                <a16:creationId xmlns:a16="http://schemas.microsoft.com/office/drawing/2014/main" id="{1C5F0700-C96B-F940-A35D-D2FFB9378602}"/>
              </a:ext>
            </a:extLst>
          </p:cNvPr>
          <p:cNvSpPr txBox="1"/>
          <p:nvPr/>
        </p:nvSpPr>
        <p:spPr>
          <a:xfrm>
            <a:off x="327824"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T</a:t>
            </a:r>
          </a:p>
        </p:txBody>
      </p:sp>
      <p:sp>
        <p:nvSpPr>
          <p:cNvPr id="33" name="TextBox 32">
            <a:extLst>
              <a:ext uri="{FF2B5EF4-FFF2-40B4-BE49-F238E27FC236}">
                <a16:creationId xmlns:a16="http://schemas.microsoft.com/office/drawing/2014/main" id="{B2A31075-7D4B-414D-B820-1AF5C45BAFF4}"/>
              </a:ext>
            </a:extLst>
          </p:cNvPr>
          <p:cNvSpPr txBox="1"/>
          <p:nvPr/>
        </p:nvSpPr>
        <p:spPr>
          <a:xfrm>
            <a:off x="4246682"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n</a:t>
            </a:r>
          </a:p>
        </p:txBody>
      </p:sp>
      <p:sp>
        <p:nvSpPr>
          <p:cNvPr id="34" name="TextBox 33">
            <a:extLst>
              <a:ext uri="{FF2B5EF4-FFF2-40B4-BE49-F238E27FC236}">
                <a16:creationId xmlns:a16="http://schemas.microsoft.com/office/drawing/2014/main" id="{83BFA315-881C-1448-83A9-36DE6D5AB698}"/>
              </a:ext>
            </a:extLst>
          </p:cNvPr>
          <p:cNvSpPr txBox="1"/>
          <p:nvPr/>
        </p:nvSpPr>
        <p:spPr>
          <a:xfrm>
            <a:off x="8252625" y="5102478"/>
            <a:ext cx="3630044" cy="1463862"/>
          </a:xfrm>
          <a:prstGeom prst="rect">
            <a:avLst/>
          </a:prstGeom>
          <a:noFill/>
        </p:spPr>
        <p:txBody>
          <a:bodyPr wrap="square" rtlCol="0" anchor="ctr">
            <a:spAutoFit/>
          </a:bodyPr>
          <a:lstStyle/>
          <a:p>
            <a:pPr algn="ctr">
              <a:lnSpc>
                <a:spcPct val="70000"/>
              </a:lnSpc>
            </a:pPr>
            <a:r>
              <a:rPr lang="en-US" sz="11500" dirty="0">
                <a:solidFill>
                  <a:schemeClr val="bg1"/>
                </a:solidFill>
                <a:latin typeface="GurbaniAkhar" panose="00000400000000000000" pitchFamily="2" charset="0"/>
              </a:rPr>
              <a:t>l</a:t>
            </a:r>
          </a:p>
        </p:txBody>
      </p:sp>
      <p:pic>
        <p:nvPicPr>
          <p:cNvPr id="35" name="Tutorial Stage - Pokemon Shuffle Music.wav" descr="Tutorial Stage - Pokemon Shuffle Music.wav">
            <a:hlinkClick r:id="" action="ppaction://media"/>
            <a:extLst>
              <a:ext uri="{FF2B5EF4-FFF2-40B4-BE49-F238E27FC236}">
                <a16:creationId xmlns:a16="http://schemas.microsoft.com/office/drawing/2014/main" id="{03959A56-0AC4-8448-A713-0A035AD1BB18}"/>
              </a:ext>
            </a:extLst>
          </p:cNvPr>
          <p:cNvPicPr>
            <a:picLocks noChangeAspect="1"/>
          </p:cNvPicPr>
          <p:nvPr>
            <a:audioFile r:link="rId4"/>
            <p:extLst>
              <p:ext uri="{DAA4B4D4-6D71-4841-9C94-3DE7FCFB9230}">
                <p14:media xmlns:p14="http://schemas.microsoft.com/office/powerpoint/2010/main" r:embed="rId3">
                  <p14:fade out="1000"/>
                </p14:media>
              </p:ext>
            </p:extLst>
          </p:nvPr>
        </p:nvPicPr>
        <p:blipFill>
          <a:blip r:embed="rId13"/>
          <a:stretch>
            <a:fillRect/>
          </a:stretch>
        </p:blipFill>
        <p:spPr>
          <a:xfrm>
            <a:off x="6195327" y="-1167408"/>
            <a:ext cx="812800" cy="812800"/>
          </a:xfrm>
          <a:prstGeom prst="rect">
            <a:avLst/>
          </a:prstGeom>
        </p:spPr>
      </p:pic>
    </p:spTree>
    <p:extLst>
      <p:ext uri="{BB962C8B-B14F-4D97-AF65-F5344CB8AC3E}">
        <p14:creationId xmlns:p14="http://schemas.microsoft.com/office/powerpoint/2010/main" val="28567400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53" presetClass="exit" presetSubtype="32" fill="hold" nodeType="withEffect">
                                  <p:stCondLst>
                                    <p:cond delay="0"/>
                                  </p:stCondLst>
                                  <p:childTnLst>
                                    <p:anim calcmode="lin" valueType="num">
                                      <p:cBhvr>
                                        <p:cTn id="20" dur="500"/>
                                        <p:tgtEl>
                                          <p:spTgt spid="9220"/>
                                        </p:tgtEl>
                                        <p:attrNameLst>
                                          <p:attrName>ppt_w</p:attrName>
                                        </p:attrNameLst>
                                      </p:cBhvr>
                                      <p:tavLst>
                                        <p:tav tm="0">
                                          <p:val>
                                            <p:strVal val="ppt_w"/>
                                          </p:val>
                                        </p:tav>
                                        <p:tav tm="100000">
                                          <p:val>
                                            <p:fltVal val="0"/>
                                          </p:val>
                                        </p:tav>
                                      </p:tavLst>
                                    </p:anim>
                                    <p:anim calcmode="lin" valueType="num">
                                      <p:cBhvr>
                                        <p:cTn id="21" dur="500"/>
                                        <p:tgtEl>
                                          <p:spTgt spid="9220"/>
                                        </p:tgtEl>
                                        <p:attrNameLst>
                                          <p:attrName>ppt_h</p:attrName>
                                        </p:attrNameLst>
                                      </p:cBhvr>
                                      <p:tavLst>
                                        <p:tav tm="0">
                                          <p:val>
                                            <p:strVal val="ppt_h"/>
                                          </p:val>
                                        </p:tav>
                                        <p:tav tm="100000">
                                          <p:val>
                                            <p:fltVal val="0"/>
                                          </p:val>
                                        </p:tav>
                                      </p:tavLst>
                                    </p:anim>
                                    <p:animEffect transition="out" filter="fade">
                                      <p:cBhvr>
                                        <p:cTn id="22" dur="500"/>
                                        <p:tgtEl>
                                          <p:spTgt spid="9220"/>
                                        </p:tgtEl>
                                      </p:cBhvr>
                                    </p:animEffect>
                                    <p:set>
                                      <p:cBhvr>
                                        <p:cTn id="23" dur="1" fill="hold">
                                          <p:stCondLst>
                                            <p:cond delay="499"/>
                                          </p:stCondLst>
                                        </p:cTn>
                                        <p:tgtEl>
                                          <p:spTgt spid="922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2.44207E-6 -7.40741E-7 C 0.0673 0.02107 0.24446 0.00394 0.31814 0.00324 C 0.32179 0.00093 0.32569 0.00047 0.32947 -0.00139 C 0.33142 -0.00231 0.33272 -0.00555 0.33467 -0.00625 C 0.3391 -0.0074 0.34353 -0.00717 0.34769 -0.00764 C 0.4504 -0.00694 0.55311 -0.01365 0.65555 -0.00463 C 0.65699 -0.00439 0.65347 -0.00092 0.65217 -7.40741E-7 C 0.64944 0.00186 0.64631 0.00209 0.64345 0.00324 C 0.63342 0.00695 0.62405 0.01273 0.61377 0.01551 C 0.60427 0.02107 0.59489 0.0257 0.585 0.02801 C 0.57367 0.03449 0.56183 0.03449 0.55011 0.03727 C 0.46277 0.03658 0.40861 0.04607 0.33637 0.03102 C 0.32582 0.02616 0.34509 0.03449 0.32166 0.02801 C 0.31983 0.02755 0.31827 0.02523 0.31645 0.02477 C 0.31267 0.02361 0.3089 0.02385 0.30512 0.02338 C 0.2912 0.01898 0.2774 0.01412 0.26321 0.0125 C 0.25579 0.00787 0.25175 0.00741 0.24316 0.00625 C 0.23756 0.00417 0.23509 0.00301 0.22832 0.00162 C 0.22246 0.00047 0.21088 -0.00139 0.21088 -0.00139 C 0.19422 -0.00764 0.17729 -0.01203 0.16037 -0.01389 C 0.13212 -0.01319 0.10374 -0.01666 0.07576 -0.01088 C 0.0617 -0.0081 0.04946 0.00255 0.03566 0.00625 C 0.02538 0.01227 0.02538 0.0125 0.01392 0.01389 C 0.01015 0.01343 0.00572 0.01644 0.0026 0.0125 C 0.00091 0.01042 0.01184 0.00348 0.0121 0.00324 C 0.01314 0.00232 0.01379 0.00093 0.01484 -7.40741E-7 C 0.02486 -0.00879 0.0371 -0.01342 0.0479 -0.01689 C 0.05454 -0.02176 0.06066 -0.02199 0.06795 -0.02314 C 0.11325 -0.05139 0.16389 -0.02685 0.21179 -0.02639 C 0.21986 -0.02268 0.22871 -0.02222 0.23704 -0.02014 C 0.2511 -0.01666 0.2649 -0.01088 0.27896 -0.00764 C 0.28625 -0.00254 0.29393 -0.00208 0.30161 -7.40741E-7 C 0.31996 -0.00046 0.33806 -0.00046 0.35654 -0.00139 C 0.3637 -0.00185 0.37203 -0.0081 0.37919 -0.01088 C 0.3818 -0.0118 0.387 -0.01389 0.387 -0.01389 C 0.39273 -0.02014 0.40145 -0.02222 0.40796 -0.02477 C 0.41356 -0.02685 0.41994 -0.03217 0.42541 -0.03564 C 0.42645 -0.03634 0.42697 -0.03819 0.42801 -0.03865 C 0.4392 -0.04467 0.45144 -0.04421 0.4629 -0.04791 C 0.51913 -0.04606 0.53449 -0.04814 0.57367 -0.04189 C 0.58122 -0.03727 0.5893 -0.03356 0.59724 -0.03102 C 0.59945 -0.02685 0.60192 -0.02639 0.60505 -0.02477 C 0.61103 -0.02152 0.61715 -0.01782 0.62327 -0.01551 C 0.62626 -0.01435 0.62913 -0.01412 0.63199 -0.01227 C 0.6441 -0.00416 0.62835 -0.01389 0.63811 -0.00625 C 0.6398 -0.00486 0.64189 -0.00486 0.64345 -0.00301 C 0.64514 -0.00092 0.64865 0.00324 0.64865 0.00324 C 0.63655 0.01922 0.60648 0.01343 0.59632 0.01389 C 0.58018 0.01598 0.56678 0.02014 0.55102 0.02338 C 0.5013 0.02292 0.45157 0.02292 0.40184 0.02176 C 0.38102 0.0213 0.36162 0.00255 0.3417 -0.00463 C 0.33676 -0.00995 0.33259 -0.01064 0.32686 -0.01227 C 0.32322 -0.01666 0.31957 -0.0162 0.31554 -0.01852 C 0.30578 -0.02384 0.29601 -0.02662 0.28586 -0.02939 C 0.22975 -0.02847 0.17378 -0.02777 0.11767 -0.02639 C 0.1057 -0.02615 0.09593 -0.01689 0.08448 -0.01389 C 0.07302 -0.00578 0.05909 0.00116 0.04699 0.00324 C 0.03866 0.00811 0.03033 0.00949 0.02173 0.01088 C 0.0177 0.01042 0.01353 0.01042 0.0095 0.00926 C 0.00846 0.00903 0.00781 0.00718 0.00689 0.00625 C 0.00611 0.00556 0.00338 0.0044 0.00429 0.00463 C 0.01379 0.00718 0.022 0.01297 0.03137 0.01551 C 0.04465 0.025 0.05688 0.03889 0.07055 0.04653 C 0.08083 0.05232 0.09216 0.05417 0.10283 0.05579 C 0.13486 0.05486 0.13785 0.05556 0.15946 0.05116 C 0.1674 0.04699 0.15295 0.0544 0.17078 0.04815 C 0.17859 0.04537 0.18588 0.0382 0.19356 0.03426 C 0.19604 0.0294 0.20033 0.02801 0.20398 0.02639 C 0.21387 0.02199 0.22533 0.02061 0.23535 0.01875 C 0.25292 0.01551 0.27011 0.00648 0.28768 0.00324 C 0.29562 0.00162 0.30343 0.0007 0.31124 -0.00139 C 0.48346 -0.00023 0.45847 -0.00694 0.54399 0.00625 C 0.57719 0.00533 0.60973 0.00602 0.64254 -0.00139 C 0.63447 -0.00509 0.62626 -0.01134 0.61806 -0.01389 C 0.60765 -0.01713 0.59711 -0.01852 0.58669 -0.02176 C 0.4819 -0.02037 0.40809 -0.03078 0.31736 -0.01389 C 0.30187 -0.00717 0.28924 -0.00717 0.27284 -0.00625 C 0.22936 0.00996 0.16792 0.00116 0.13069 0.00162 C 0.0863 0.0007 0.04894 -0.00162 0.00611 -7.40741E-7 C 0.00507 0.00186 0.00065 0.00787 0.00611 0.01088 C 0.0108 0.01343 0.01588 0.01204 0.02082 0.0125 C 0.09919 0.03287 0.18133 -0.01828 0.258 0.01713 C 0.26165 0.0213 0.2649 0.02199 0.26933 0.02338 C 0.31359 0.06135 0.36761 0.02686 0.41668 0.02639 C 0.46003 0.01482 0.50676 0.01829 0.55011 0.01713 C 0.56118 0.01482 0.57211 0.01088 0.58318 0.00787 C 0.59229 0.00232 0.58669 0.00486 0.60062 0.00324 C 0.62431 -0.00301 0.60466 0.00162 0.65998 0.00162 " pathEditMode="relative" ptsTypes="fffffffffffffffffffffffffffffffffffffffffffffffffffffffffffffffffffffffffffffffffffffffA">
                                      <p:cBhvr>
                                        <p:cTn id="27" dur="3000" fill="hold"/>
                                        <p:tgtEl>
                                          <p:spTgt spid="2"/>
                                        </p:tgtEl>
                                        <p:attrNameLst>
                                          <p:attrName>ppt_x</p:attrName>
                                          <p:attrName>ppt_y</p:attrName>
                                        </p:attrNameLst>
                                      </p:cBhvr>
                                    </p:animMotion>
                                  </p:childTnLst>
                                </p:cTn>
                              </p:par>
                              <p:par>
                                <p:cTn id="28" presetID="0" presetClass="path" presetSubtype="0" accel="50000" decel="50000" fill="hold" nodeType="withEffect">
                                  <p:stCondLst>
                                    <p:cond delay="0"/>
                                  </p:stCondLst>
                                  <p:childTnLst>
                                    <p:animMotion origin="layout" path="M 3.48867E-7 -7.40741E-7 C 0.02291 0.00463 0.06912 -0.00463 0.06912 -0.00463 C 0.08566 -0.01319 0.10245 -0.01342 0.11963 -0.01551 C 0.1372 -0.0206 0.15439 -0.02639 0.17196 -0.03102 C 0.20945 -0.02986 0.24694 -0.02916 0.28443 -0.02777 C 0.29393 -0.02731 0.30096 -0.01458 0.30969 -0.00926 C 0.31255 -0.00439 0.31724 -0.00115 0.32101 0.00162 C 0.31203 0.00764 0.30435 0.00811 0.29485 0.00926 C 0.25111 0.02408 0.20607 0.01436 0.1622 0.00625 C 0.15452 0.00255 0.14866 -0.00139 0.14046 -0.00301 C 0.12822 -0.01412 0.10909 -0.01643 0.09529 -0.01852 C 0.04738 -0.03634 0.01718 -0.02407 -0.04621 -0.02477 C -0.05558 -0.03125 -0.05142 -0.02939 -0.06873 -0.02939 C -0.13733 -0.02939 -0.20581 -0.02824 -0.27441 -0.02777 C -0.28495 -0.02592 -0.29471 -0.01713 -0.305 -0.01227 C -0.30799 -0.01088 -0.31971 -0.00949 -0.32062 -0.00926 C -0.32205 -0.00879 -0.32374 -0.00902 -0.32505 -0.00764 C -0.32778 -0.00486 -0.32622 -0.00139 -0.33116 0.00162 C -0.29784 0.01713 -0.33989 -0.00185 -0.23627 0.00463 C -0.23184 0.00486 -0.22807 0.00996 -0.2239 0.01088 C -0.21401 0.01551 -0.20424 0.02199 -0.19422 0.02477 C -0.18498 0.03172 -0.16454 0.03264 -0.16454 0.03264 C -0.01054 0.03218 0.15569 0.13658 0.29732 0.0294 C 0.31658 0.01482 0.27988 0.03843 0.30187 0.02477 C 0.30617 0.0132 0.31463 0.01158 0.32192 0.00926 C 0.32257 0.00741 0.32726 -0.00231 0.32101 -0.00301 C 0.30305 -0.00486 0.28495 -0.00185 0.26699 -0.00139 C 0.24212 0.00348 0.28248 -0.00509 0.25046 0.00463 C 0.23444 0.00949 0.21778 0.01181 0.20164 0.01551 C 0.01224 0.01343 0.10479 0.02523 0.03944 0.00787 C 0.03176 0.00324 0.02929 0.00139 0.02031 -7.40741E-7 C 0.01471 -0.00231 0.01002 -0.00486 0.00456 -0.00625 C -0.00052 -0.01064 -0.00469 -0.01111 -0.01041 -0.01227 C -0.11013 -0.01157 -0.16024 -0.01828 -0.24043 -7.40741E-7 C -0.25788 0.01088 -0.27584 0.01065 -0.29367 0.01713 C -0.29797 0.01667 -0.30253 0.01783 -0.30669 0.01551 C -0.31815 0.00926 -0.30981 0.00672 -0.31632 0.00463 C -0.32088 0.00324 -0.32557 0.00278 -0.33025 0.00162 C -0.31893 -0.0037 -0.30903 -0.00648 -0.29706 -0.00764 C -0.08969 -0.00717 0.12666 -0.10602 0.32544 -7.40741E-7 C 0.24928 0.02778 0.30695 0.00463 0.11182 0.00324 C 0.09737 -0.00162 0.08279 -0.00463 0.06821 -0.00764 C 0.05467 -0.01041 0.04179 -0.01551 0.02812 -0.01689 C 0.01914 -0.02176 3.48867E-7 -0.02314 3.48867E-7 -0.02314 C -0.02343 -0.03148 -0.04751 -0.03634 -0.07134 -0.04189 C -0.21049 -0.04074 -0.21414 -0.05486 -0.29628 -0.02939 C -0.30266 -0.02106 -0.31073 -0.02152 -0.31802 -0.01689 C -0.32075 -0.01227 -0.32322 -0.01018 -0.32674 -0.00764 C -0.45144 0.21412 0.02591 -0.00254 0.20242 -0.00301 C 0.21049 -0.00416 0.21583 -0.00648 0.22338 -0.00926 C 0.24551 -0.00856 0.26816 -0.01574 0.28964 -0.00625 C 0.29094 -0.00578 0.29185 -0.00324 0.29315 -0.00301 C 0.30383 -0.00115 0.32544 -7.40741E-7 0.32544 -7.40741E-7 C 0.31776 0.01019 0.30929 0.00996 0.30005 0.0125 C 0.28782 0.01574 0.27571 0.01806 0.26347 0.02014 C 0.08722 0.08565 -0.09633 0.02385 -0.27623 0.02338 C -0.28677 0.02061 -0.29706 0.01713 -0.3076 0.01389 C -0.31476 0.01181 -0.32439 0.00162 -0.33116 0.00162 " pathEditMode="relative" ptsTypes="fffffffffffffffffffffffffffffffffffffffffffffffffffffffffA">
                                      <p:cBhvr>
                                        <p:cTn id="29" dur="3000" fill="hold"/>
                                        <p:tgtEl>
                                          <p:spTgt spid="1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1.0466E-6 -1.11111E-6 C -0.11625 -0.00046 -0.23484 0.03704 -0.34874 -0.00463 C -0.43192 -0.00416 -0.51497 -0.00439 -0.59828 -0.00301 C -0.6057 -0.00277 -0.6208 -1.11111E-6 -0.6208 -1.11111E-6 C -0.63916 -0.00115 -0.64215 0.00278 -0.65387 -0.00463 C -0.65595 -0.0037 -0.66142 -0.00416 -0.65999 -0.00162 C -0.6579 0.00209 -0.65413 -0.00069 -0.65126 -1.11111E-6 C -0.63577 0.00371 -0.62171 0.00764 -0.60596 0.00926 C -0.56457 0.00834 -0.52278 0.00811 -0.48126 0.00625 C -0.47839 0.00602 -0.47253 0.00301 -0.47253 0.00301 C -0.46134 -0.00995 -0.44702 -0.00856 -0.43413 -0.00926 C -0.38532 -0.00856 -0.36931 -0.00972 -0.33312 -0.00463 C -0.32322 0.00139 -0.31281 0.0051 -0.30266 0.00764 C -0.22963 0.00718 -0.1566 0.00787 -0.0837 0.00625 C -0.06105 0.00579 -0.03176 -0.00092 -0.01042 -0.00162 C -0.00924 -0.00208 -0.00807 -0.00277 -0.00703 -0.00301 C -0.00469 -0.0037 0.00208 -0.00277 -1.0466E-6 -0.00463 C -0.00313 -0.0074 -0.00703 -0.00555 -0.01042 -0.00625 C -0.01276 -0.00671 -0.01523 -0.0074 -0.01744 -0.00787 C -0.02031 -0.00833 -0.02343 -0.00879 -0.0263 -0.00926 C -0.04634 -0.01851 -0.06821 -0.02245 -0.08904 -0.02476 C -0.10284 -0.02916 -0.11169 -0.03125 -0.12549 -0.03264 C -0.16038 -0.03217 -0.19539 -0.03194 -0.23015 -0.03101 C -0.24981 -0.03032 -0.27076 -0.02037 -0.29029 -0.01551 C -0.30122 -0.01273 -0.31255 -0.00879 -0.32361 -0.00787 C -0.33767 -0.00648 -0.36631 -0.00463 -0.36631 -0.00463 C -0.46511 0.04098 -0.76074 0.00278 -0.64163 -0.00926 C -0.63382 -0.00995 -0.62601 -0.01041 -0.6182 -0.01088 C -0.56613 -0.01041 -0.51419 -0.01018 -0.46212 -0.00926 C -0.44676 -0.00902 -0.4327 0.00417 -0.4176 0.00764 C -0.40654 0.01598 -0.39365 0.01574 -0.3818 0.01852 C -0.34874 0.03426 -0.34184 -0.00277 -0.31489 -0.00301 C -0.21036 -0.00393 -0.10609 -0.00416 -0.00169 -0.00463 C -0.02617 -0.01365 -0.05025 -0.01666 -0.07498 -0.02014 C -0.75879 -0.01643 -0.43791 -0.0375 -0.64085 -0.0125 C -0.64476 -0.00995 -0.64892 -0.00995 -0.65296 -0.00787 C -0.65478 -0.00694 -0.65647 -0.00578 -0.65829 -0.00463 C -0.6592 -0.00416 -0.6609 -0.00301 -0.6609 -0.00301 C -0.65335 0.00093 -0.63734 0.00162 -0.63734 0.00162 C -0.5522 0.03449 -0.63577 0.00324 -0.39248 0.00625 C -0.38701 0.00625 -0.37673 0.01088 -0.37673 0.01088 C -0.36319 0.01042 -0.35004 0.01019 -0.3365 0.00926 C -0.33468 0.00903 -0.32531 -0.00023 -0.32101 -0.00162 C -0.30279 -0.00764 -0.2843 -0.01111 -0.26595 -0.01389 C -0.18628 -0.01342 -0.10674 -0.01342 -0.02708 -0.0125 C -0.0194 -0.0125 -0.0043 -0.00625 -0.0043 -0.00625 C 0.06457 0.12593 -0.19188 0.00348 -0.29901 0.00463 C -0.41265 0.00417 -0.5263 0.00394 -0.63994 0.00301 C -0.64202 0.00301 -0.6359 0.00209 -0.63382 0.00162 C -0.63031 0.0007 -0.62692 -0.00069 -0.62341 -0.00162 C -0.61416 -0.00416 -0.60479 -0.00439 -0.59555 -0.00625 C -0.50273 -0.00416 -0.42059 -1.11111E-6 -0.32869 -1.11111E-6 " pathEditMode="relative" ptsTypes="fffffffffffffffffffffffffffffffffffffffffffffffffffA">
                                      <p:cBhvr>
                                        <p:cTn id="31" dur="3000" fill="hold"/>
                                        <p:tgtEl>
                                          <p:spTgt spid="22"/>
                                        </p:tgtEl>
                                        <p:attrNameLst>
                                          <p:attrName>ppt_x</p:attrName>
                                          <p:attrName>ppt_y</p:attrName>
                                        </p:attrNameLst>
                                      </p:cBhvr>
                                    </p:animMotion>
                                  </p:childTnLst>
                                </p:cTn>
                              </p:par>
                              <p:par>
                                <p:cTn id="32" presetID="1" presetClass="mediacall" presetSubtype="0" fill="hold" nodeType="withEffect">
                                  <p:stCondLst>
                                    <p:cond delay="0"/>
                                  </p:stCondLst>
                                  <p:childTnLst>
                                    <p:cmd type="call" cmd="playFrom(0.0)">
                                      <p:cBhvr>
                                        <p:cTn id="33" dur="2515" fill="hold"/>
                                        <p:tgtEl>
                                          <p:spTgt spid="24"/>
                                        </p:tgtEl>
                                      </p:cBhvr>
                                    </p:cmd>
                                  </p:childTnLst>
                                </p:cTn>
                              </p:par>
                            </p:childTnLst>
                          </p:cTn>
                        </p:par>
                        <p:par>
                          <p:cTn id="34" fill="hold">
                            <p:stCondLst>
                              <p:cond delay="3000"/>
                            </p:stCondLst>
                            <p:childTnLst>
                              <p:par>
                                <p:cTn id="35" presetID="1" presetClass="mediacall" presetSubtype="0" fill="hold" nodeType="afterEffect">
                                  <p:stCondLst>
                                    <p:cond delay="0"/>
                                  </p:stCondLst>
                                  <p:childTnLst>
                                    <p:cmd type="call" cmd="playFrom(0.0)">
                                      <p:cBhvr>
                                        <p:cTn id="36" dur="25051" fill="hold"/>
                                        <p:tgtEl>
                                          <p:spTgt spid="35"/>
                                        </p:tgtEl>
                                      </p:cBhvr>
                                    </p:cmd>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7" name="Pokémon Out SFX - Quieter.wav"/>
                                        </p:tgtEl>
                                      </p:cMediaNode>
                                    </p:audio>
                                  </p:subTnLst>
                                </p:cTn>
                              </p:par>
                              <p:par>
                                <p:cTn id="42" presetID="53" presetClass="entr" presetSubtype="16"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4"/>
                </p:tgtEl>
              </p:cMediaNode>
            </p:audio>
            <p:audio>
              <p:cMediaNode>
                <p:cTn id="48" fill="hold" display="0">
                  <p:stCondLst>
                    <p:cond delay="indefinite"/>
                  </p:stCondLst>
                  <p:endCondLst>
                    <p:cond evt="onStopAudio" delay="0">
                      <p:tgtEl>
                        <p:sldTgt/>
                      </p:tgtEl>
                    </p:cond>
                  </p:endCondLst>
                </p:cTn>
                <p:tgtEl>
                  <p:spTgt spid="35"/>
                </p:tgtEl>
              </p:cMediaNode>
            </p:audio>
          </p:childTnLst>
        </p:cTn>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1950</TotalTime>
  <Words>3414</Words>
  <Application>Microsoft Office PowerPoint</Application>
  <PresentationFormat>Widescreen</PresentationFormat>
  <Paragraphs>262</Paragraphs>
  <Slides>27</Slides>
  <Notes>26</Notes>
  <HiddenSlides>0</HiddenSlides>
  <MMClips>40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GurbaniAkhar</vt:lpstr>
      <vt:lpstr>Calibri</vt:lpstr>
      <vt:lpstr>Arial</vt:lpstr>
      <vt:lpstr>Tw Cen MT Condensed</vt:lpstr>
      <vt:lpstr>Tw Cen MT Condensed Extra Bold</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 THE BALL</dc:title>
  <dc:creator>Tayler White</dc:creator>
  <cp:lastModifiedBy>Preetam Singh .</cp:lastModifiedBy>
  <cp:revision>269</cp:revision>
  <dcterms:created xsi:type="dcterms:W3CDTF">2017-05-21T11:14:46Z</dcterms:created>
  <dcterms:modified xsi:type="dcterms:W3CDTF">2025-01-11T18:37:58Z</dcterms:modified>
</cp:coreProperties>
</file>