
<file path=[Content_Types].xml><?xml version="1.0" encoding="utf-8"?>
<Types xmlns="http://schemas.openxmlformats.org/package/2006/content-types">
  <Default Extension="emf" ContentType="image/x-emf"/>
  <Default Extension="glb" ContentType="model/gltf.binary"/>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55"/>
  </p:notesMasterIdLst>
  <p:sldIdLst>
    <p:sldId id="453" r:id="rId2"/>
    <p:sldId id="454" r:id="rId3"/>
    <p:sldId id="284" r:id="rId4"/>
    <p:sldId id="456" r:id="rId5"/>
    <p:sldId id="457" r:id="rId6"/>
    <p:sldId id="458" r:id="rId7"/>
    <p:sldId id="459" r:id="rId8"/>
    <p:sldId id="460" r:id="rId9"/>
    <p:sldId id="461" r:id="rId10"/>
    <p:sldId id="462" r:id="rId11"/>
    <p:sldId id="463" r:id="rId12"/>
    <p:sldId id="464" r:id="rId13"/>
    <p:sldId id="465" r:id="rId14"/>
    <p:sldId id="466" r:id="rId15"/>
    <p:sldId id="467" r:id="rId16"/>
    <p:sldId id="468" r:id="rId17"/>
    <p:sldId id="469" r:id="rId18"/>
    <p:sldId id="470" r:id="rId19"/>
    <p:sldId id="471" r:id="rId20"/>
    <p:sldId id="472" r:id="rId21"/>
    <p:sldId id="473" r:id="rId22"/>
    <p:sldId id="474" r:id="rId23"/>
    <p:sldId id="475" r:id="rId24"/>
    <p:sldId id="476" r:id="rId25"/>
    <p:sldId id="477" r:id="rId26"/>
    <p:sldId id="478" r:id="rId27"/>
    <p:sldId id="492" r:id="rId28"/>
    <p:sldId id="479" r:id="rId29"/>
    <p:sldId id="481" r:id="rId30"/>
    <p:sldId id="480" r:id="rId31"/>
    <p:sldId id="482" r:id="rId32"/>
    <p:sldId id="483" r:id="rId33"/>
    <p:sldId id="484" r:id="rId34"/>
    <p:sldId id="485" r:id="rId35"/>
    <p:sldId id="486" r:id="rId36"/>
    <p:sldId id="487" r:id="rId37"/>
    <p:sldId id="489" r:id="rId38"/>
    <p:sldId id="488" r:id="rId39"/>
    <p:sldId id="490" r:id="rId40"/>
    <p:sldId id="491" r:id="rId41"/>
    <p:sldId id="493" r:id="rId42"/>
    <p:sldId id="494" r:id="rId43"/>
    <p:sldId id="495" r:id="rId44"/>
    <p:sldId id="496" r:id="rId45"/>
    <p:sldId id="497" r:id="rId46"/>
    <p:sldId id="498" r:id="rId47"/>
    <p:sldId id="499" r:id="rId48"/>
    <p:sldId id="500" r:id="rId49"/>
    <p:sldId id="501" r:id="rId50"/>
    <p:sldId id="502" r:id="rId51"/>
    <p:sldId id="503" r:id="rId52"/>
    <p:sldId id="504" r:id="rId53"/>
    <p:sldId id="505" r:id="rId5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06" autoAdjust="0"/>
    <p:restoredTop sz="76946" autoAdjust="0"/>
  </p:normalViewPr>
  <p:slideViewPr>
    <p:cSldViewPr snapToGrid="0">
      <p:cViewPr varScale="1">
        <p:scale>
          <a:sx n="81" d="100"/>
          <a:sy n="81" d="100"/>
        </p:scale>
        <p:origin x="1096"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6FF1FC-AFEA-43B3-8F3E-5AB1B0BCB711}" type="datetimeFigureOut">
              <a:rPr lang="en-CA" smtClean="0"/>
              <a:t>2025-05-16</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CE7C39-BB22-4338-8FF5-F2ED2D38CA67}" type="slidenum">
              <a:rPr lang="en-CA" smtClean="0"/>
              <a:t>‹#›</a:t>
            </a:fld>
            <a:endParaRPr lang="en-CA"/>
          </a:p>
        </p:txBody>
      </p:sp>
    </p:spTree>
    <p:extLst>
      <p:ext uri="{BB962C8B-B14F-4D97-AF65-F5344CB8AC3E}">
        <p14:creationId xmlns:p14="http://schemas.microsoft.com/office/powerpoint/2010/main" val="5489840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this animal’s NAME?</a:t>
            </a:r>
            <a:endParaRPr lang="en-CA" dirty="0"/>
          </a:p>
        </p:txBody>
      </p:sp>
      <p:sp>
        <p:nvSpPr>
          <p:cNvPr id="4" name="Slide Number Placeholder 3"/>
          <p:cNvSpPr>
            <a:spLocks noGrp="1"/>
          </p:cNvSpPr>
          <p:nvPr>
            <p:ph type="sldNum" sz="quarter" idx="5"/>
          </p:nvPr>
        </p:nvSpPr>
        <p:spPr/>
        <p:txBody>
          <a:bodyPr/>
          <a:lstStyle/>
          <a:p>
            <a:fld id="{F9CE7C39-BB22-4338-8FF5-F2ED2D38CA67}" type="slidenum">
              <a:rPr lang="en-CA" smtClean="0"/>
              <a:t>7</a:t>
            </a:fld>
            <a:endParaRPr lang="en-CA"/>
          </a:p>
        </p:txBody>
      </p:sp>
    </p:spTree>
    <p:extLst>
      <p:ext uri="{BB962C8B-B14F-4D97-AF65-F5344CB8AC3E}">
        <p14:creationId xmlns:p14="http://schemas.microsoft.com/office/powerpoint/2010/main" val="31314608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this animal’s SOUND?</a:t>
            </a:r>
            <a:endParaRPr lang="en-CA" dirty="0"/>
          </a:p>
        </p:txBody>
      </p:sp>
      <p:sp>
        <p:nvSpPr>
          <p:cNvPr id="4" name="Slide Number Placeholder 3"/>
          <p:cNvSpPr>
            <a:spLocks noGrp="1"/>
          </p:cNvSpPr>
          <p:nvPr>
            <p:ph type="sldNum" sz="quarter" idx="5"/>
          </p:nvPr>
        </p:nvSpPr>
        <p:spPr/>
        <p:txBody>
          <a:bodyPr/>
          <a:lstStyle/>
          <a:p>
            <a:fld id="{F9CE7C39-BB22-4338-8FF5-F2ED2D38CA67}" type="slidenum">
              <a:rPr lang="en-CA" smtClean="0"/>
              <a:t>8</a:t>
            </a:fld>
            <a:endParaRPr lang="en-CA"/>
          </a:p>
        </p:txBody>
      </p:sp>
    </p:spTree>
    <p:extLst>
      <p:ext uri="{BB962C8B-B14F-4D97-AF65-F5344CB8AC3E}">
        <p14:creationId xmlns:p14="http://schemas.microsoft.com/office/powerpoint/2010/main" val="30151114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this animal’s NAME?</a:t>
            </a:r>
            <a:endParaRPr lang="en-CA" dirty="0"/>
          </a:p>
        </p:txBody>
      </p:sp>
      <p:sp>
        <p:nvSpPr>
          <p:cNvPr id="4" name="Slide Number Placeholder 3"/>
          <p:cNvSpPr>
            <a:spLocks noGrp="1"/>
          </p:cNvSpPr>
          <p:nvPr>
            <p:ph type="sldNum" sz="quarter" idx="5"/>
          </p:nvPr>
        </p:nvSpPr>
        <p:spPr/>
        <p:txBody>
          <a:bodyPr/>
          <a:lstStyle/>
          <a:p>
            <a:fld id="{F9CE7C39-BB22-4338-8FF5-F2ED2D38CA67}" type="slidenum">
              <a:rPr lang="en-CA" smtClean="0"/>
              <a:t>9</a:t>
            </a:fld>
            <a:endParaRPr lang="en-CA"/>
          </a:p>
        </p:txBody>
      </p:sp>
    </p:spTree>
    <p:extLst>
      <p:ext uri="{BB962C8B-B14F-4D97-AF65-F5344CB8AC3E}">
        <p14:creationId xmlns:p14="http://schemas.microsoft.com/office/powerpoint/2010/main" val="32563911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this animal’s SOUND?</a:t>
            </a:r>
            <a:endParaRPr lang="en-CA" dirty="0"/>
          </a:p>
        </p:txBody>
      </p:sp>
      <p:sp>
        <p:nvSpPr>
          <p:cNvPr id="4" name="Slide Number Placeholder 3"/>
          <p:cNvSpPr>
            <a:spLocks noGrp="1"/>
          </p:cNvSpPr>
          <p:nvPr>
            <p:ph type="sldNum" sz="quarter" idx="5"/>
          </p:nvPr>
        </p:nvSpPr>
        <p:spPr/>
        <p:txBody>
          <a:bodyPr/>
          <a:lstStyle/>
          <a:p>
            <a:fld id="{F9CE7C39-BB22-4338-8FF5-F2ED2D38CA67}" type="slidenum">
              <a:rPr lang="en-CA" smtClean="0"/>
              <a:t>10</a:t>
            </a:fld>
            <a:endParaRPr lang="en-CA"/>
          </a:p>
        </p:txBody>
      </p:sp>
    </p:spTree>
    <p:extLst>
      <p:ext uri="{BB962C8B-B14F-4D97-AF65-F5344CB8AC3E}">
        <p14:creationId xmlns:p14="http://schemas.microsoft.com/office/powerpoint/2010/main" val="38367186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“This letter’s NAME is ----)</a:t>
            </a:r>
            <a:endParaRPr lang="en-CA" dirty="0"/>
          </a:p>
        </p:txBody>
      </p:sp>
      <p:sp>
        <p:nvSpPr>
          <p:cNvPr id="4" name="Slide Number Placeholder 3"/>
          <p:cNvSpPr>
            <a:spLocks noGrp="1"/>
          </p:cNvSpPr>
          <p:nvPr>
            <p:ph type="sldNum" sz="quarter" idx="5"/>
          </p:nvPr>
        </p:nvSpPr>
        <p:spPr/>
        <p:txBody>
          <a:bodyPr/>
          <a:lstStyle/>
          <a:p>
            <a:fld id="{F9CE7C39-BB22-4338-8FF5-F2ED2D38CA67}" type="slidenum">
              <a:rPr lang="en-CA" smtClean="0"/>
              <a:t>16</a:t>
            </a:fld>
            <a:endParaRPr lang="en-CA"/>
          </a:p>
        </p:txBody>
      </p:sp>
    </p:spTree>
    <p:extLst>
      <p:ext uri="{BB962C8B-B14F-4D97-AF65-F5344CB8AC3E}">
        <p14:creationId xmlns:p14="http://schemas.microsoft.com/office/powerpoint/2010/main" val="38729949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letters also all have SOUNDS.</a:t>
            </a:r>
            <a:endParaRPr lang="en-CA" dirty="0"/>
          </a:p>
        </p:txBody>
      </p:sp>
      <p:sp>
        <p:nvSpPr>
          <p:cNvPr id="4" name="Slide Number Placeholder 3"/>
          <p:cNvSpPr>
            <a:spLocks noGrp="1"/>
          </p:cNvSpPr>
          <p:nvPr>
            <p:ph type="sldNum" sz="quarter" idx="5"/>
          </p:nvPr>
        </p:nvSpPr>
        <p:spPr/>
        <p:txBody>
          <a:bodyPr/>
          <a:lstStyle/>
          <a:p>
            <a:fld id="{F9CE7C39-BB22-4338-8FF5-F2ED2D38CA67}" type="slidenum">
              <a:rPr lang="en-CA" smtClean="0"/>
              <a:t>27</a:t>
            </a:fld>
            <a:endParaRPr lang="en-CA"/>
          </a:p>
        </p:txBody>
      </p:sp>
    </p:spTree>
    <p:extLst>
      <p:ext uri="{BB962C8B-B14F-4D97-AF65-F5344CB8AC3E}">
        <p14:creationId xmlns:p14="http://schemas.microsoft.com/office/powerpoint/2010/main" val="30110003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C884524-26DB-4514-9748-D8AA9AF683D5}" type="datetimeFigureOut">
              <a:rPr lang="en-CA" smtClean="0"/>
              <a:t>2025-05-16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0C6D462-B12C-426F-955D-D632B48DE83B}" type="slidenum">
              <a:rPr lang="en-CA" smtClean="0"/>
              <a:t>‹#›</a:t>
            </a:fld>
            <a:endParaRPr lang="en-CA"/>
          </a:p>
        </p:txBody>
      </p:sp>
    </p:spTree>
    <p:extLst>
      <p:ext uri="{BB962C8B-B14F-4D97-AF65-F5344CB8AC3E}">
        <p14:creationId xmlns:p14="http://schemas.microsoft.com/office/powerpoint/2010/main" val="21784277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6C884524-26DB-4514-9748-D8AA9AF683D5}" type="datetimeFigureOut">
              <a:rPr lang="en-CA" smtClean="0"/>
              <a:t>2025-05-16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0C6D462-B12C-426F-955D-D632B48DE83B}" type="slidenum">
              <a:rPr lang="en-CA" smtClean="0"/>
              <a:t>‹#›</a:t>
            </a:fld>
            <a:endParaRPr lang="en-CA"/>
          </a:p>
        </p:txBody>
      </p:sp>
    </p:spTree>
    <p:extLst>
      <p:ext uri="{BB962C8B-B14F-4D97-AF65-F5344CB8AC3E}">
        <p14:creationId xmlns:p14="http://schemas.microsoft.com/office/powerpoint/2010/main" val="9451950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C884524-26DB-4514-9748-D8AA9AF683D5}" type="datetimeFigureOut">
              <a:rPr lang="en-CA" smtClean="0"/>
              <a:t>2025-05-16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0C6D462-B12C-426F-955D-D632B48DE83B}" type="slidenum">
              <a:rPr lang="en-CA" smtClean="0"/>
              <a:t>‹#›</a:t>
            </a:fld>
            <a:endParaRPr lang="en-CA"/>
          </a:p>
        </p:txBody>
      </p:sp>
    </p:spTree>
    <p:extLst>
      <p:ext uri="{BB962C8B-B14F-4D97-AF65-F5344CB8AC3E}">
        <p14:creationId xmlns:p14="http://schemas.microsoft.com/office/powerpoint/2010/main" val="13724307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C884524-26DB-4514-9748-D8AA9AF683D5}" type="datetimeFigureOut">
              <a:rPr lang="en-CA" smtClean="0"/>
              <a:t>2025-05-16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B0C6D462-B12C-426F-955D-D632B48DE83B}" type="slidenum">
              <a:rPr lang="en-CA" smtClean="0"/>
              <a:t>‹#›</a:t>
            </a:fld>
            <a:endParaRPr lang="en-CA"/>
          </a:p>
        </p:txBody>
      </p:sp>
    </p:spTree>
    <p:extLst>
      <p:ext uri="{BB962C8B-B14F-4D97-AF65-F5344CB8AC3E}">
        <p14:creationId xmlns:p14="http://schemas.microsoft.com/office/powerpoint/2010/main" val="42662981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C884524-26DB-4514-9748-D8AA9AF683D5}" type="datetimeFigureOut">
              <a:rPr lang="en-CA" smtClean="0"/>
              <a:t>2025-05-16</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B0C6D462-B12C-426F-955D-D632B48DE83B}" type="slidenum">
              <a:rPr lang="en-CA" smtClean="0"/>
              <a:t>‹#›</a:t>
            </a:fld>
            <a:endParaRPr lang="en-CA"/>
          </a:p>
        </p:txBody>
      </p:sp>
    </p:spTree>
    <p:extLst>
      <p:ext uri="{BB962C8B-B14F-4D97-AF65-F5344CB8AC3E}">
        <p14:creationId xmlns:p14="http://schemas.microsoft.com/office/powerpoint/2010/main" val="8465655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6C884524-26DB-4514-9748-D8AA9AF683D5}" type="datetimeFigureOut">
              <a:rPr lang="en-CA" smtClean="0"/>
              <a:t>2025-05-16</a:t>
            </a:fld>
            <a:endParaRPr lang="en-CA"/>
          </a:p>
        </p:txBody>
      </p:sp>
      <p:sp>
        <p:nvSpPr>
          <p:cNvPr id="5" name="Footer Placeholder 3"/>
          <p:cNvSpPr>
            <a:spLocks noGrp="1"/>
          </p:cNvSpPr>
          <p:nvPr>
            <p:ph type="ftr" sz="quarter" idx="11"/>
          </p:nvPr>
        </p:nvSpPr>
        <p:spPr/>
        <p:txBody>
          <a:bodyPr/>
          <a:lstStyle/>
          <a:p>
            <a:endParaRPr lang="en-CA"/>
          </a:p>
        </p:txBody>
      </p:sp>
      <p:sp>
        <p:nvSpPr>
          <p:cNvPr id="6" name="Slide Number Placeholder 4"/>
          <p:cNvSpPr>
            <a:spLocks noGrp="1"/>
          </p:cNvSpPr>
          <p:nvPr>
            <p:ph type="sldNum" sz="quarter" idx="12"/>
          </p:nvPr>
        </p:nvSpPr>
        <p:spPr/>
        <p:txBody>
          <a:bodyPr/>
          <a:lstStyle/>
          <a:p>
            <a:fld id="{B0C6D462-B12C-426F-955D-D632B48DE83B}" type="slidenum">
              <a:rPr lang="en-CA" smtClean="0"/>
              <a:t>‹#›</a:t>
            </a:fld>
            <a:endParaRPr lang="en-CA"/>
          </a:p>
        </p:txBody>
      </p:sp>
    </p:spTree>
    <p:extLst>
      <p:ext uri="{BB962C8B-B14F-4D97-AF65-F5344CB8AC3E}">
        <p14:creationId xmlns:p14="http://schemas.microsoft.com/office/powerpoint/2010/main" val="29770674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6C884524-26DB-4514-9748-D8AA9AF683D5}" type="datetimeFigureOut">
              <a:rPr lang="en-CA" smtClean="0"/>
              <a:t>2025-05-16</a:t>
            </a:fld>
            <a:endParaRPr lang="en-CA"/>
          </a:p>
        </p:txBody>
      </p:sp>
      <p:sp>
        <p:nvSpPr>
          <p:cNvPr id="5" name="Footer Placeholder 2"/>
          <p:cNvSpPr>
            <a:spLocks noGrp="1"/>
          </p:cNvSpPr>
          <p:nvPr>
            <p:ph type="ftr" sz="quarter" idx="11"/>
          </p:nvPr>
        </p:nvSpPr>
        <p:spPr/>
        <p:txBody>
          <a:bodyPr/>
          <a:lstStyle/>
          <a:p>
            <a:endParaRPr lang="en-CA"/>
          </a:p>
        </p:txBody>
      </p:sp>
      <p:sp>
        <p:nvSpPr>
          <p:cNvPr id="6" name="Slide Number Placeholder 3"/>
          <p:cNvSpPr>
            <a:spLocks noGrp="1"/>
          </p:cNvSpPr>
          <p:nvPr>
            <p:ph type="sldNum" sz="quarter" idx="12"/>
          </p:nvPr>
        </p:nvSpPr>
        <p:spPr/>
        <p:txBody>
          <a:bodyPr/>
          <a:lstStyle/>
          <a:p>
            <a:fld id="{B0C6D462-B12C-426F-955D-D632B48DE83B}" type="slidenum">
              <a:rPr lang="en-CA" smtClean="0"/>
              <a:t>‹#›</a:t>
            </a:fld>
            <a:endParaRPr lang="en-CA"/>
          </a:p>
        </p:txBody>
      </p:sp>
    </p:spTree>
    <p:extLst>
      <p:ext uri="{BB962C8B-B14F-4D97-AF65-F5344CB8AC3E}">
        <p14:creationId xmlns:p14="http://schemas.microsoft.com/office/powerpoint/2010/main" val="12034050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6C884524-26DB-4514-9748-D8AA9AF683D5}" type="datetimeFigureOut">
              <a:rPr lang="en-CA" smtClean="0"/>
              <a:t>2025-05-16</a:t>
            </a:fld>
            <a:endParaRPr lang="en-CA"/>
          </a:p>
        </p:txBody>
      </p:sp>
      <p:sp>
        <p:nvSpPr>
          <p:cNvPr id="5" name="Footer Placeholder 5"/>
          <p:cNvSpPr>
            <a:spLocks noGrp="1"/>
          </p:cNvSpPr>
          <p:nvPr>
            <p:ph type="ftr" sz="quarter" idx="11"/>
          </p:nvPr>
        </p:nvSpPr>
        <p:spPr/>
        <p:txBody>
          <a:bodyPr/>
          <a:lstStyle/>
          <a:p>
            <a:endParaRPr lang="en-CA"/>
          </a:p>
        </p:txBody>
      </p:sp>
      <p:sp>
        <p:nvSpPr>
          <p:cNvPr id="6" name="Slide Number Placeholder 6"/>
          <p:cNvSpPr>
            <a:spLocks noGrp="1"/>
          </p:cNvSpPr>
          <p:nvPr>
            <p:ph type="sldNum" sz="quarter" idx="12"/>
          </p:nvPr>
        </p:nvSpPr>
        <p:spPr/>
        <p:txBody>
          <a:bodyPr/>
          <a:lstStyle/>
          <a:p>
            <a:fld id="{B0C6D462-B12C-426F-955D-D632B48DE83B}" type="slidenum">
              <a:rPr lang="en-CA" smtClean="0"/>
              <a:t>‹#›</a:t>
            </a:fld>
            <a:endParaRPr lang="en-CA"/>
          </a:p>
        </p:txBody>
      </p:sp>
    </p:spTree>
    <p:extLst>
      <p:ext uri="{BB962C8B-B14F-4D97-AF65-F5344CB8AC3E}">
        <p14:creationId xmlns:p14="http://schemas.microsoft.com/office/powerpoint/2010/main" val="17746126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C884524-26DB-4514-9748-D8AA9AF683D5}" type="datetimeFigureOut">
              <a:rPr lang="en-CA" smtClean="0"/>
              <a:t>2025-05-16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B0C6D462-B12C-426F-955D-D632B48DE83B}" type="slidenum">
              <a:rPr lang="en-CA" smtClean="0"/>
              <a:t>‹#›</a:t>
            </a:fld>
            <a:endParaRPr lang="en-CA"/>
          </a:p>
        </p:txBody>
      </p:sp>
    </p:spTree>
    <p:extLst>
      <p:ext uri="{BB962C8B-B14F-4D97-AF65-F5344CB8AC3E}">
        <p14:creationId xmlns:p14="http://schemas.microsoft.com/office/powerpoint/2010/main" val="12840269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C884524-26DB-4514-9748-D8AA9AF683D5}" type="datetimeFigureOut">
              <a:rPr lang="en-CA" smtClean="0"/>
              <a:t>2025-05-16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B0C6D462-B12C-426F-955D-D632B48DE83B}" type="slidenum">
              <a:rPr lang="en-CA" smtClean="0"/>
              <a:t>‹#›</a:t>
            </a:fld>
            <a:endParaRPr lang="en-CA"/>
          </a:p>
        </p:txBody>
      </p:sp>
    </p:spTree>
    <p:extLst>
      <p:ext uri="{BB962C8B-B14F-4D97-AF65-F5344CB8AC3E}">
        <p14:creationId xmlns:p14="http://schemas.microsoft.com/office/powerpoint/2010/main" val="5280592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6C884524-26DB-4514-9748-D8AA9AF683D5}" type="datetimeFigureOut">
              <a:rPr lang="en-CA" smtClean="0"/>
              <a:t>2025-05-16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0C6D462-B12C-426F-955D-D632B48DE83B}" type="slidenum">
              <a:rPr lang="en-CA" smtClean="0"/>
              <a:t>‹#›</a:t>
            </a:fld>
            <a:endParaRPr lang="en-CA"/>
          </a:p>
        </p:txBody>
      </p:sp>
    </p:spTree>
    <p:extLst>
      <p:ext uri="{BB962C8B-B14F-4D97-AF65-F5344CB8AC3E}">
        <p14:creationId xmlns:p14="http://schemas.microsoft.com/office/powerpoint/2010/main" val="29988532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6C884524-26DB-4514-9748-D8AA9AF683D5}" type="datetimeFigureOut">
              <a:rPr lang="en-CA" smtClean="0"/>
              <a:t>2025-05-16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0C6D462-B12C-426F-955D-D632B48DE83B}" type="slidenum">
              <a:rPr lang="en-CA" smtClean="0"/>
              <a:t>‹#›</a:t>
            </a:fld>
            <a:endParaRPr lang="en-CA"/>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6378838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C884524-26DB-4514-9748-D8AA9AF683D5}" type="datetimeFigureOut">
              <a:rPr lang="en-CA" smtClean="0"/>
              <a:t>2025-05-16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0C6D462-B12C-426F-955D-D632B48DE83B}" type="slidenum">
              <a:rPr lang="en-CA" smtClean="0"/>
              <a:t>‹#›</a:t>
            </a:fld>
            <a:endParaRPr lang="en-CA"/>
          </a:p>
        </p:txBody>
      </p:sp>
    </p:spTree>
    <p:extLst>
      <p:ext uri="{BB962C8B-B14F-4D97-AF65-F5344CB8AC3E}">
        <p14:creationId xmlns:p14="http://schemas.microsoft.com/office/powerpoint/2010/main" val="2070335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C884524-26DB-4514-9748-D8AA9AF683D5}" type="datetimeFigureOut">
              <a:rPr lang="en-CA" smtClean="0"/>
              <a:t>2025-05-16</a:t>
            </a:fld>
            <a:endParaRPr lang="en-CA"/>
          </a:p>
        </p:txBody>
      </p:sp>
      <p:sp>
        <p:nvSpPr>
          <p:cNvPr id="4"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0C6D462-B12C-426F-955D-D632B48DE83B}" type="slidenum">
              <a:rPr lang="en-CA" smtClean="0"/>
              <a:t>‹#›</a:t>
            </a:fld>
            <a:endParaRPr lang="en-CA"/>
          </a:p>
        </p:txBody>
      </p:sp>
    </p:spTree>
    <p:extLst>
      <p:ext uri="{BB962C8B-B14F-4D97-AF65-F5344CB8AC3E}">
        <p14:creationId xmlns:p14="http://schemas.microsoft.com/office/powerpoint/2010/main" val="24398858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C884524-26DB-4514-9748-D8AA9AF683D5}" type="datetimeFigureOut">
              <a:rPr lang="en-CA" smtClean="0"/>
              <a:t>2025-05-16</a:t>
            </a:fld>
            <a:endParaRPr lang="en-CA"/>
          </a:p>
        </p:txBody>
      </p:sp>
      <p:sp>
        <p:nvSpPr>
          <p:cNvPr id="4"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0C6D462-B12C-426F-955D-D632B48DE83B}" type="slidenum">
              <a:rPr lang="en-CA" smtClean="0"/>
              <a:t>‹#›</a:t>
            </a:fld>
            <a:endParaRPr lang="en-CA"/>
          </a:p>
        </p:txBody>
      </p:sp>
    </p:spTree>
    <p:extLst>
      <p:ext uri="{BB962C8B-B14F-4D97-AF65-F5344CB8AC3E}">
        <p14:creationId xmlns:p14="http://schemas.microsoft.com/office/powerpoint/2010/main" val="8575343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C884524-26DB-4514-9748-D8AA9AF683D5}" type="datetimeFigureOut">
              <a:rPr lang="en-CA" smtClean="0"/>
              <a:t>2025-05-16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0C6D462-B12C-426F-955D-D632B48DE83B}" type="slidenum">
              <a:rPr lang="en-CA" smtClean="0"/>
              <a:t>‹#›</a:t>
            </a:fld>
            <a:endParaRPr lang="en-CA"/>
          </a:p>
        </p:txBody>
      </p:sp>
    </p:spTree>
    <p:extLst>
      <p:ext uri="{BB962C8B-B14F-4D97-AF65-F5344CB8AC3E}">
        <p14:creationId xmlns:p14="http://schemas.microsoft.com/office/powerpoint/2010/main" val="42290347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C884524-26DB-4514-9748-D8AA9AF683D5}" type="datetimeFigureOut">
              <a:rPr lang="en-CA" smtClean="0"/>
              <a:t>2025-05-16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0C6D462-B12C-426F-955D-D632B48DE83B}" type="slidenum">
              <a:rPr lang="en-CA" smtClean="0"/>
              <a:t>‹#›</a:t>
            </a:fld>
            <a:endParaRPr lang="en-CA"/>
          </a:p>
        </p:txBody>
      </p:sp>
    </p:spTree>
    <p:extLst>
      <p:ext uri="{BB962C8B-B14F-4D97-AF65-F5344CB8AC3E}">
        <p14:creationId xmlns:p14="http://schemas.microsoft.com/office/powerpoint/2010/main" val="31024498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6CE42B79-C59F-450B-99FC-38327F9C152C}" type="datetimeFigureOut">
              <a:rPr lang="en-US" smtClean="0"/>
              <a:t>5/16/2025</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EF11760F-F7D6-4BEF-9EFD-84926314AA12}" type="slidenum">
              <a:rPr lang="en-US" smtClean="0"/>
              <a:t>‹#›</a:t>
            </a:fld>
            <a:endParaRPr lang="en-US"/>
          </a:p>
        </p:txBody>
      </p:sp>
    </p:spTree>
    <p:extLst>
      <p:ext uri="{BB962C8B-B14F-4D97-AF65-F5344CB8AC3E}">
        <p14:creationId xmlns:p14="http://schemas.microsoft.com/office/powerpoint/2010/main" val="1782453498"/>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microsoft.com/office/2017/06/relationships/model3d" Target="../media/model3d1.glb"/></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microsoft.com/office/2017/06/relationships/model3d" Target="../media/model3d1.glb"/></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microsoft.com/office/2017/06/relationships/model3d" Target="../media/model3d1.glb"/></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ideo" Target="https://www.youtube.com/embed/6hG6465r0dQ?feature=oembed" TargetMode="External"/><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hyperlink" Target="https://www.pexels.com/photo/green-snake-45246/" TargetMode="Externa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ideo" Target="https://www.youtube.com/embed/8sovB6E7fsE?start=24&amp;feature=oembed" TargetMode="External"/><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8" Type="http://schemas.openxmlformats.org/officeDocument/2006/relationships/hyperlink" Target="https://www.flickr.com/photos/vermazeren/7189222120/" TargetMode="External"/><Relationship Id="rId3" Type="http://schemas.openxmlformats.org/officeDocument/2006/relationships/image" Target="../media/image2.png"/><Relationship Id="rId7" Type="http://schemas.openxmlformats.org/officeDocument/2006/relationships/image" Target="../media/image18.jp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hyperlink" Target="https://creativecommons.org/licenses/by/3.0/"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Layout" Target="../slideLayouts/slideLayout2.xml"/><Relationship Id="rId1" Type="http://schemas.openxmlformats.org/officeDocument/2006/relationships/video" Target="https://www.youtube.com/embed/K3CenN7d30Y?feature=oembed"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trummid.weebly.com/dhol.html" TargetMode="External"/><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hyperlink" Target="https://creativecommons.org/licenses/by-nc-sa/3.0/"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Layout" Target="../slideLayouts/slideLayout2.xml"/><Relationship Id="rId1" Type="http://schemas.openxmlformats.org/officeDocument/2006/relationships/video" Target="https://www.youtube.com/embed/fa9M5SC7p2Y?feature=oembed"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ideo" Target="https://www.youtube.com/embed/02c27Wb-_44?feature=oembed" TargetMode="External"/><Relationship Id="rId4" Type="http://schemas.openxmlformats.org/officeDocument/2006/relationships/image" Target="../media/image22.jpeg"/></Relationships>
</file>

<file path=ppt/slides/_rels/slide28.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2.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2.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2.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2.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2.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2.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2.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2.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3.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4.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5.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5.emf"/><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mosaic of colorful geometric shapes">
            <a:extLst>
              <a:ext uri="{FF2B5EF4-FFF2-40B4-BE49-F238E27FC236}">
                <a16:creationId xmlns:a16="http://schemas.microsoft.com/office/drawing/2014/main" id="{7757A955-82E8-4298-AD69-4DB171362C9B}"/>
              </a:ext>
            </a:extLst>
          </p:cNvPr>
          <p:cNvPicPr>
            <a:picLocks noChangeAspect="1"/>
          </p:cNvPicPr>
          <p:nvPr/>
        </p:nvPicPr>
        <p:blipFill rotWithShape="1">
          <a:blip r:embed="rId2"/>
          <a:srcRect t="18023" b="3306"/>
          <a:stretch/>
        </p:blipFill>
        <p:spPr>
          <a:xfrm>
            <a:off x="20" y="10"/>
            <a:ext cx="12191980" cy="685799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itle 1">
            <a:extLst>
              <a:ext uri="{FF2B5EF4-FFF2-40B4-BE49-F238E27FC236}">
                <a16:creationId xmlns:a16="http://schemas.microsoft.com/office/drawing/2014/main" id="{E227D50B-BF4C-4E30-A5BF-ACCB30C4B7AD}"/>
              </a:ext>
            </a:extLst>
          </p:cNvPr>
          <p:cNvSpPr>
            <a:spLocks noGrp="1"/>
          </p:cNvSpPr>
          <p:nvPr>
            <p:ph type="ctrTitle"/>
          </p:nvPr>
        </p:nvSpPr>
        <p:spPr>
          <a:xfrm>
            <a:off x="927031" y="4562060"/>
            <a:ext cx="10264430" cy="2057399"/>
          </a:xfr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anchor="b">
            <a:normAutofit fontScale="90000"/>
          </a:bodyPr>
          <a:lstStyle/>
          <a:p>
            <a:pPr algn="ctr"/>
            <a:r>
              <a:rPr lang="en-CA" sz="8000" b="1" dirty="0">
                <a:ln w="9525">
                  <a:solidFill>
                    <a:schemeClr val="bg1"/>
                  </a:solidFill>
                  <a:prstDash val="solid"/>
                </a:ln>
                <a:solidFill>
                  <a:schemeClr val="tx1"/>
                </a:solidFill>
                <a:effectLst>
                  <a:glow rad="228600">
                    <a:schemeClr val="accent4">
                      <a:satMod val="175000"/>
                      <a:alpha val="40000"/>
                    </a:schemeClr>
                  </a:glow>
                  <a:outerShdw blurRad="12700" dist="38100" dir="2700000" algn="tl" rotWithShape="0">
                    <a:schemeClr val="bg1">
                      <a:lumMod val="50000"/>
                    </a:schemeClr>
                  </a:outerShdw>
                </a:effectLst>
                <a:latin typeface="STCaiyun" panose="02010800040101010101" pitchFamily="2" charset="-122"/>
                <a:ea typeface="STCaiyun" panose="02010800040101010101" pitchFamily="2" charset="-122"/>
              </a:rPr>
              <a:t>Gurmukhi Class</a:t>
            </a:r>
            <a:br>
              <a:rPr lang="en-CA" sz="8000" b="1"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STCaiyun" panose="02010800040101010101" pitchFamily="2" charset="-122"/>
                <a:ea typeface="STCaiyun" panose="02010800040101010101" pitchFamily="2" charset="-122"/>
              </a:rPr>
            </a:br>
            <a:r>
              <a:rPr lang="en-CA" b="1" dirty="0">
                <a:ln w="9525">
                  <a:solidFill>
                    <a:schemeClr val="bg1"/>
                  </a:solidFill>
                  <a:prstDash val="solid"/>
                </a:ln>
                <a:solidFill>
                  <a:srgbClr val="92D050"/>
                </a:solidFill>
                <a:effectLst>
                  <a:outerShdw blurRad="12700" dist="38100" dir="2700000" algn="tl" rotWithShape="0">
                    <a:schemeClr val="bg1">
                      <a:lumMod val="50000"/>
                    </a:schemeClr>
                  </a:outerShdw>
                </a:effectLst>
                <a:latin typeface="Gloucester MT Extra Condensed" panose="02030808020601010101" pitchFamily="18" charset="0"/>
                <a:ea typeface="STCaiyun" panose="02010800040101010101" pitchFamily="2" charset="-122"/>
              </a:rPr>
              <a:t>Level 2</a:t>
            </a:r>
            <a:endParaRPr lang="en-CA" sz="8000" b="1" dirty="0">
              <a:ln w="9525">
                <a:solidFill>
                  <a:schemeClr val="bg1"/>
                </a:solidFill>
                <a:prstDash val="solid"/>
              </a:ln>
              <a:solidFill>
                <a:srgbClr val="92D050"/>
              </a:solidFill>
              <a:effectLst>
                <a:outerShdw blurRad="12700" dist="38100" dir="2700000" algn="tl" rotWithShape="0">
                  <a:schemeClr val="bg1">
                    <a:lumMod val="50000"/>
                  </a:schemeClr>
                </a:outerShdw>
              </a:effectLst>
              <a:latin typeface="Gloucester MT Extra Condensed" panose="02030808020601010101" pitchFamily="18" charset="0"/>
              <a:ea typeface="STCaiyun" panose="02010800040101010101" pitchFamily="2" charset="-122"/>
            </a:endParaRPr>
          </a:p>
        </p:txBody>
      </p:sp>
      <p:sp>
        <p:nvSpPr>
          <p:cNvPr id="3" name="Subtitle 2">
            <a:extLst>
              <a:ext uri="{FF2B5EF4-FFF2-40B4-BE49-F238E27FC236}">
                <a16:creationId xmlns:a16="http://schemas.microsoft.com/office/drawing/2014/main" id="{F0EACBD2-D4F1-41FF-9FB8-111C87808641}"/>
              </a:ext>
            </a:extLst>
          </p:cNvPr>
          <p:cNvSpPr>
            <a:spLocks noGrp="1"/>
          </p:cNvSpPr>
          <p:nvPr>
            <p:ph type="subTitle" idx="1"/>
          </p:nvPr>
        </p:nvSpPr>
        <p:spPr>
          <a:xfrm>
            <a:off x="7010481" y="5586497"/>
            <a:ext cx="4569248" cy="555608"/>
          </a:xfrm>
        </p:spPr>
        <p:txBody>
          <a:bodyPr>
            <a:normAutofit/>
          </a:bodyPr>
          <a:lstStyle/>
          <a:p>
            <a:pPr algn="ctr"/>
            <a:r>
              <a:rPr lang="en-US" dirty="0">
                <a:solidFill>
                  <a:schemeClr val="bg1"/>
                </a:solidFill>
              </a:rPr>
              <a:t>Prem Ras Kids</a:t>
            </a:r>
            <a:endParaRPr lang="en-CA" dirty="0">
              <a:solidFill>
                <a:schemeClr val="bg1"/>
              </a:solidFill>
            </a:endParaRPr>
          </a:p>
        </p:txBody>
      </p:sp>
      <p:sp>
        <p:nvSpPr>
          <p:cNvPr id="10" name="Content Placeholder 2">
            <a:extLst>
              <a:ext uri="{FF2B5EF4-FFF2-40B4-BE49-F238E27FC236}">
                <a16:creationId xmlns:a16="http://schemas.microsoft.com/office/drawing/2014/main" id="{F40545C9-CFC4-45AA-A59C-05F1285E2359}"/>
              </a:ext>
            </a:extLst>
          </p:cNvPr>
          <p:cNvSpPr txBox="1">
            <a:spLocks/>
          </p:cNvSpPr>
          <p:nvPr/>
        </p:nvSpPr>
        <p:spPr>
          <a:xfrm rot="20177895">
            <a:off x="643081" y="5685235"/>
            <a:ext cx="930965" cy="842211"/>
          </a:xfrm>
          <a:prstGeom prst="rect">
            <a:avLst/>
          </a:prstGeom>
        </p:spPr>
        <p:txBody>
          <a:bodyPr vert="horz" lIns="91440" tIns="45720" rIns="91440" bIns="45720" numCol="5"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CA" sz="11500" b="1" i="0" u="none" strike="noStrike" kern="1200" cap="none" spc="0" normalizeH="0" baseline="0" noProof="0" dirty="0">
                <a:ln w="19050">
                  <a:solidFill>
                    <a:prstClr val="black"/>
                  </a:solidFill>
                  <a:prstDash val="solid"/>
                </a:ln>
                <a:solidFill>
                  <a:srgbClr val="C00000"/>
                </a:solidFill>
                <a:effectLst>
                  <a:outerShdw blurRad="50800" dist="38100" dir="2700000" algn="tl" rotWithShape="0">
                    <a:prstClr val="black">
                      <a:alpha val="40000"/>
                    </a:prstClr>
                  </a:outerShdw>
                </a:effectLst>
                <a:uLnTx/>
                <a:uFillTx/>
                <a:latin typeface="GurbaniAkhar" panose="00000400000000000000" pitchFamily="2" charset="0"/>
                <a:ea typeface="+mn-ea"/>
                <a:cs typeface="+mn-cs"/>
              </a:rPr>
              <a:t>a</a:t>
            </a:r>
          </a:p>
        </p:txBody>
      </p:sp>
      <p:sp>
        <p:nvSpPr>
          <p:cNvPr id="11" name="Content Placeholder 2">
            <a:extLst>
              <a:ext uri="{FF2B5EF4-FFF2-40B4-BE49-F238E27FC236}">
                <a16:creationId xmlns:a16="http://schemas.microsoft.com/office/drawing/2014/main" id="{A39CC802-3079-44E2-AAE5-B3B14F50B113}"/>
              </a:ext>
            </a:extLst>
          </p:cNvPr>
          <p:cNvSpPr txBox="1">
            <a:spLocks/>
          </p:cNvSpPr>
          <p:nvPr/>
        </p:nvSpPr>
        <p:spPr>
          <a:xfrm rot="1747416">
            <a:off x="6038363" y="3230674"/>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11500" b="1" i="0" u="none" strike="noStrike" kern="1200" cap="none" spc="0" normalizeH="0" baseline="0" noProof="0" dirty="0">
                <a:ln w="19050">
                  <a:solidFill>
                    <a:prstClr val="black"/>
                  </a:solidFill>
                  <a:prstDash val="solid"/>
                </a:ln>
                <a:solidFill>
                  <a:srgbClr val="FFC000"/>
                </a:solidFill>
                <a:effectLst>
                  <a:outerShdw blurRad="50800" dist="38100" dir="2700000" algn="tl" rotWithShape="0">
                    <a:prstClr val="black">
                      <a:alpha val="40000"/>
                    </a:prstClr>
                  </a:outerShdw>
                </a:effectLst>
                <a:uLnTx/>
                <a:uFillTx/>
                <a:latin typeface="GurbaniAkhar" panose="00000400000000000000" pitchFamily="2" charset="0"/>
                <a:ea typeface="+mn-ea"/>
                <a:cs typeface="+mn-cs"/>
              </a:rPr>
              <a:t>A</a:t>
            </a:r>
          </a:p>
        </p:txBody>
      </p:sp>
      <p:sp>
        <p:nvSpPr>
          <p:cNvPr id="12" name="Content Placeholder 2">
            <a:extLst>
              <a:ext uri="{FF2B5EF4-FFF2-40B4-BE49-F238E27FC236}">
                <a16:creationId xmlns:a16="http://schemas.microsoft.com/office/drawing/2014/main" id="{320E643F-990B-499F-A872-42CC1CC672BD}"/>
              </a:ext>
            </a:extLst>
          </p:cNvPr>
          <p:cNvSpPr txBox="1">
            <a:spLocks/>
          </p:cNvSpPr>
          <p:nvPr/>
        </p:nvSpPr>
        <p:spPr>
          <a:xfrm rot="19631638">
            <a:off x="9875463" y="5443196"/>
            <a:ext cx="930965" cy="842211"/>
          </a:xfrm>
          <a:prstGeom prst="rect">
            <a:avLst/>
          </a:prstGeom>
        </p:spPr>
        <p:txBody>
          <a:bodyPr vert="horz" lIns="91440" tIns="45720" rIns="91440" bIns="45720" numCol="5"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11500" b="1" i="0" u="none" strike="noStrike" kern="1200" cap="none" spc="0" normalizeH="0" baseline="0" noProof="0" dirty="0">
                <a:ln w="19050">
                  <a:solidFill>
                    <a:prstClr val="black"/>
                  </a:solidFill>
                  <a:prstDash val="solid"/>
                </a:ln>
                <a:solidFill>
                  <a:srgbClr val="7030A0"/>
                </a:solidFill>
                <a:effectLst>
                  <a:outerShdw blurRad="50800" dist="38100" dir="2700000" algn="tl" rotWithShape="0">
                    <a:prstClr val="black">
                      <a:alpha val="40000"/>
                    </a:prstClr>
                  </a:outerShdw>
                </a:effectLst>
                <a:uLnTx/>
                <a:uFillTx/>
                <a:latin typeface="GurbaniAkhar" panose="00000400000000000000" pitchFamily="2" charset="0"/>
                <a:ea typeface="+mn-ea"/>
                <a:cs typeface="+mn-cs"/>
              </a:rPr>
              <a:t>e</a:t>
            </a:r>
          </a:p>
        </p:txBody>
      </p:sp>
    </p:spTree>
    <p:extLst>
      <p:ext uri="{BB962C8B-B14F-4D97-AF65-F5344CB8AC3E}">
        <p14:creationId xmlns:p14="http://schemas.microsoft.com/office/powerpoint/2010/main" val="35526191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048C30F-DE14-97D7-0256-C993CEEFA59D}"/>
              </a:ext>
            </a:extLst>
          </p:cNvPr>
          <p:cNvSpPr/>
          <p:nvPr/>
        </p:nvSpPr>
        <p:spPr>
          <a:xfrm>
            <a:off x="3818491" y="2151727"/>
            <a:ext cx="4555017" cy="2554545"/>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8000" b="1" cap="none" spc="0" dirty="0">
                <a:ln/>
                <a:solidFill>
                  <a:schemeClr val="accent3"/>
                </a:solidFill>
                <a:effectLst/>
              </a:rPr>
              <a:t>TEST TIME!</a:t>
            </a:r>
          </a:p>
        </p:txBody>
      </p:sp>
    </p:spTree>
    <p:extLst>
      <p:ext uri="{BB962C8B-B14F-4D97-AF65-F5344CB8AC3E}">
        <p14:creationId xmlns:p14="http://schemas.microsoft.com/office/powerpoint/2010/main" val="5519016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sharpenSoften amount="-33000"/>
                    </a14:imgEffect>
                    <a14:imgEffect>
                      <a14:colorTemperature colorTemp="6613"/>
                    </a14:imgEffect>
                    <a14:imgEffect>
                      <a14:saturation sat="207000"/>
                    </a14:imgEffect>
                    <a14:imgEffect>
                      <a14:brightnessContrast bright="-18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C146B9BF-5AC1-4E19-98CE-80D6FDCC46EE}"/>
              </a:ext>
            </a:extLst>
          </p:cNvPr>
          <p:cNvSpPr>
            <a:spLocks noGrp="1"/>
          </p:cNvSpPr>
          <p:nvPr>
            <p:ph idx="1"/>
          </p:nvPr>
        </p:nvSpPr>
        <p:spPr>
          <a:xfrm>
            <a:off x="2444090" y="99636"/>
            <a:ext cx="930965" cy="842211"/>
          </a:xfrm>
          <a:noFill/>
        </p:spPr>
        <p:txBody>
          <a:bodyPr numCol="5">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p>
            <a:pPr marL="0" indent="0">
              <a:buNone/>
            </a:pPr>
            <a:r>
              <a:rPr lang="en-CA" sz="3200" b="1" dirty="0">
                <a:ln>
                  <a:solidFill>
                    <a:schemeClr val="bg1"/>
                  </a:solidFill>
                </a:ln>
                <a:solidFill>
                  <a:srgbClr val="0070C0"/>
                </a:solidFill>
                <a:effectLst>
                  <a:glow rad="228600">
                    <a:schemeClr val="accent4">
                      <a:satMod val="175000"/>
                      <a:alpha val="40000"/>
                    </a:schemeClr>
                  </a:glow>
                </a:effectLst>
                <a:latin typeface="GurbaniAkhar" panose="00000400000000000000" pitchFamily="2" charset="0"/>
              </a:rPr>
              <a:t>a</a:t>
            </a:r>
          </a:p>
        </p:txBody>
      </p:sp>
      <p:sp>
        <p:nvSpPr>
          <p:cNvPr id="5" name="Content Placeholder 2">
            <a:extLst>
              <a:ext uri="{FF2B5EF4-FFF2-40B4-BE49-F238E27FC236}">
                <a16:creationId xmlns:a16="http://schemas.microsoft.com/office/drawing/2014/main" id="{102837AF-4728-4086-A524-1B01BB62229C}"/>
              </a:ext>
            </a:extLst>
          </p:cNvPr>
          <p:cNvSpPr txBox="1">
            <a:spLocks/>
          </p:cNvSpPr>
          <p:nvPr/>
        </p:nvSpPr>
        <p:spPr>
          <a:xfrm>
            <a:off x="2447138" y="112771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k</a:t>
            </a:r>
          </a:p>
        </p:txBody>
      </p:sp>
      <p:sp>
        <p:nvSpPr>
          <p:cNvPr id="6" name="Content Placeholder 2">
            <a:extLst>
              <a:ext uri="{FF2B5EF4-FFF2-40B4-BE49-F238E27FC236}">
                <a16:creationId xmlns:a16="http://schemas.microsoft.com/office/drawing/2014/main" id="{F130A2CF-EA70-4806-A7A9-6ACAFEFA054E}"/>
              </a:ext>
            </a:extLst>
          </p:cNvPr>
          <p:cNvSpPr txBox="1">
            <a:spLocks/>
          </p:cNvSpPr>
          <p:nvPr/>
        </p:nvSpPr>
        <p:spPr>
          <a:xfrm>
            <a:off x="2444090" y="2041738"/>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c</a:t>
            </a:r>
          </a:p>
        </p:txBody>
      </p:sp>
      <p:sp>
        <p:nvSpPr>
          <p:cNvPr id="7" name="Content Placeholder 2">
            <a:extLst>
              <a:ext uri="{FF2B5EF4-FFF2-40B4-BE49-F238E27FC236}">
                <a16:creationId xmlns:a16="http://schemas.microsoft.com/office/drawing/2014/main" id="{7DE54F1E-9EA2-4A95-B410-BAB38FA4C201}"/>
              </a:ext>
            </a:extLst>
          </p:cNvPr>
          <p:cNvSpPr txBox="1">
            <a:spLocks/>
          </p:cNvSpPr>
          <p:nvPr/>
        </p:nvSpPr>
        <p:spPr>
          <a:xfrm>
            <a:off x="2444090" y="2988595"/>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t</a:t>
            </a:r>
          </a:p>
        </p:txBody>
      </p:sp>
      <p:sp>
        <p:nvSpPr>
          <p:cNvPr id="8" name="Content Placeholder 2">
            <a:extLst>
              <a:ext uri="{FF2B5EF4-FFF2-40B4-BE49-F238E27FC236}">
                <a16:creationId xmlns:a16="http://schemas.microsoft.com/office/drawing/2014/main" id="{2A75EAC5-CB62-4FFE-8C6B-5D300C96594E}"/>
              </a:ext>
            </a:extLst>
          </p:cNvPr>
          <p:cNvSpPr txBox="1">
            <a:spLocks/>
          </p:cNvSpPr>
          <p:nvPr/>
        </p:nvSpPr>
        <p:spPr>
          <a:xfrm>
            <a:off x="2444090" y="3979267"/>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q</a:t>
            </a:r>
          </a:p>
        </p:txBody>
      </p:sp>
      <p:sp>
        <p:nvSpPr>
          <p:cNvPr id="9" name="Content Placeholder 2">
            <a:extLst>
              <a:ext uri="{FF2B5EF4-FFF2-40B4-BE49-F238E27FC236}">
                <a16:creationId xmlns:a16="http://schemas.microsoft.com/office/drawing/2014/main" id="{54804FD0-7B63-4AE9-92CB-85D9DDA98B65}"/>
              </a:ext>
            </a:extLst>
          </p:cNvPr>
          <p:cNvSpPr txBox="1">
            <a:spLocks/>
          </p:cNvSpPr>
          <p:nvPr/>
        </p:nvSpPr>
        <p:spPr>
          <a:xfrm>
            <a:off x="2444090" y="4926124"/>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p</a:t>
            </a:r>
          </a:p>
        </p:txBody>
      </p:sp>
      <p:sp>
        <p:nvSpPr>
          <p:cNvPr id="10" name="Content Placeholder 2">
            <a:extLst>
              <a:ext uri="{FF2B5EF4-FFF2-40B4-BE49-F238E27FC236}">
                <a16:creationId xmlns:a16="http://schemas.microsoft.com/office/drawing/2014/main" id="{5CFB0424-060F-4A07-A9AA-BC5B10552F6A}"/>
              </a:ext>
            </a:extLst>
          </p:cNvPr>
          <p:cNvSpPr txBox="1">
            <a:spLocks/>
          </p:cNvSpPr>
          <p:nvPr/>
        </p:nvSpPr>
        <p:spPr>
          <a:xfrm>
            <a:off x="4003002" y="171450"/>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A</a:t>
            </a:r>
          </a:p>
        </p:txBody>
      </p:sp>
      <p:sp>
        <p:nvSpPr>
          <p:cNvPr id="11" name="Content Placeholder 2">
            <a:extLst>
              <a:ext uri="{FF2B5EF4-FFF2-40B4-BE49-F238E27FC236}">
                <a16:creationId xmlns:a16="http://schemas.microsoft.com/office/drawing/2014/main" id="{C5BD59EE-468D-49EE-AB81-B072B1B8C57C}"/>
              </a:ext>
            </a:extLst>
          </p:cNvPr>
          <p:cNvSpPr txBox="1">
            <a:spLocks/>
          </p:cNvSpPr>
          <p:nvPr/>
        </p:nvSpPr>
        <p:spPr>
          <a:xfrm>
            <a:off x="4068742" y="112771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K</a:t>
            </a:r>
          </a:p>
        </p:txBody>
      </p:sp>
      <p:sp>
        <p:nvSpPr>
          <p:cNvPr id="12" name="Content Placeholder 2">
            <a:extLst>
              <a:ext uri="{FF2B5EF4-FFF2-40B4-BE49-F238E27FC236}">
                <a16:creationId xmlns:a16="http://schemas.microsoft.com/office/drawing/2014/main" id="{26C87A5C-8A32-4BC3-A474-3BF92397A950}"/>
              </a:ext>
            </a:extLst>
          </p:cNvPr>
          <p:cNvSpPr txBox="1">
            <a:spLocks/>
          </p:cNvSpPr>
          <p:nvPr/>
        </p:nvSpPr>
        <p:spPr>
          <a:xfrm>
            <a:off x="4065694" y="2041738"/>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C</a:t>
            </a:r>
          </a:p>
        </p:txBody>
      </p:sp>
      <p:sp>
        <p:nvSpPr>
          <p:cNvPr id="13" name="Content Placeholder 2">
            <a:extLst>
              <a:ext uri="{FF2B5EF4-FFF2-40B4-BE49-F238E27FC236}">
                <a16:creationId xmlns:a16="http://schemas.microsoft.com/office/drawing/2014/main" id="{DF0D1B27-0191-43EA-BBF7-956AD006A84A}"/>
              </a:ext>
            </a:extLst>
          </p:cNvPr>
          <p:cNvSpPr txBox="1">
            <a:spLocks/>
          </p:cNvSpPr>
          <p:nvPr/>
        </p:nvSpPr>
        <p:spPr>
          <a:xfrm>
            <a:off x="4065694" y="2988595"/>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T</a:t>
            </a:r>
          </a:p>
        </p:txBody>
      </p:sp>
      <p:sp>
        <p:nvSpPr>
          <p:cNvPr id="14" name="Content Placeholder 2">
            <a:extLst>
              <a:ext uri="{FF2B5EF4-FFF2-40B4-BE49-F238E27FC236}">
                <a16:creationId xmlns:a16="http://schemas.microsoft.com/office/drawing/2014/main" id="{F7983179-1F9D-4D90-AD97-F0EF7151A73C}"/>
              </a:ext>
            </a:extLst>
          </p:cNvPr>
          <p:cNvSpPr txBox="1">
            <a:spLocks/>
          </p:cNvSpPr>
          <p:nvPr/>
        </p:nvSpPr>
        <p:spPr>
          <a:xfrm>
            <a:off x="4065694" y="3979267"/>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Q</a:t>
            </a:r>
          </a:p>
        </p:txBody>
      </p:sp>
      <p:sp>
        <p:nvSpPr>
          <p:cNvPr id="15" name="Content Placeholder 2">
            <a:extLst>
              <a:ext uri="{FF2B5EF4-FFF2-40B4-BE49-F238E27FC236}">
                <a16:creationId xmlns:a16="http://schemas.microsoft.com/office/drawing/2014/main" id="{3CBA77CA-4E18-4C99-B3E9-E99F69D5C697}"/>
              </a:ext>
            </a:extLst>
          </p:cNvPr>
          <p:cNvSpPr txBox="1">
            <a:spLocks/>
          </p:cNvSpPr>
          <p:nvPr/>
        </p:nvSpPr>
        <p:spPr>
          <a:xfrm>
            <a:off x="4065694" y="4926124"/>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P</a:t>
            </a:r>
          </a:p>
        </p:txBody>
      </p:sp>
      <p:sp>
        <p:nvSpPr>
          <p:cNvPr id="16" name="Content Placeholder 2">
            <a:extLst>
              <a:ext uri="{FF2B5EF4-FFF2-40B4-BE49-F238E27FC236}">
                <a16:creationId xmlns:a16="http://schemas.microsoft.com/office/drawing/2014/main" id="{D6137E99-3719-42E9-9624-200E201850F6}"/>
              </a:ext>
            </a:extLst>
          </p:cNvPr>
          <p:cNvSpPr txBox="1">
            <a:spLocks/>
          </p:cNvSpPr>
          <p:nvPr/>
        </p:nvSpPr>
        <p:spPr>
          <a:xfrm>
            <a:off x="5609941" y="171450"/>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e</a:t>
            </a:r>
          </a:p>
        </p:txBody>
      </p:sp>
      <p:sp>
        <p:nvSpPr>
          <p:cNvPr id="17" name="Content Placeholder 2">
            <a:extLst>
              <a:ext uri="{FF2B5EF4-FFF2-40B4-BE49-F238E27FC236}">
                <a16:creationId xmlns:a16="http://schemas.microsoft.com/office/drawing/2014/main" id="{4F69866E-C303-413D-83B4-7410869132C6}"/>
              </a:ext>
            </a:extLst>
          </p:cNvPr>
          <p:cNvSpPr txBox="1">
            <a:spLocks/>
          </p:cNvSpPr>
          <p:nvPr/>
        </p:nvSpPr>
        <p:spPr>
          <a:xfrm>
            <a:off x="5675681" y="112771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g</a:t>
            </a:r>
          </a:p>
        </p:txBody>
      </p:sp>
      <p:sp>
        <p:nvSpPr>
          <p:cNvPr id="18" name="Content Placeholder 2">
            <a:extLst>
              <a:ext uri="{FF2B5EF4-FFF2-40B4-BE49-F238E27FC236}">
                <a16:creationId xmlns:a16="http://schemas.microsoft.com/office/drawing/2014/main" id="{EAFF16E2-A68D-42F6-A32B-285EA528DF17}"/>
              </a:ext>
            </a:extLst>
          </p:cNvPr>
          <p:cNvSpPr txBox="1">
            <a:spLocks/>
          </p:cNvSpPr>
          <p:nvPr/>
        </p:nvSpPr>
        <p:spPr>
          <a:xfrm>
            <a:off x="5672633" y="2041738"/>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j</a:t>
            </a:r>
          </a:p>
        </p:txBody>
      </p:sp>
      <p:sp>
        <p:nvSpPr>
          <p:cNvPr id="19" name="Content Placeholder 2">
            <a:extLst>
              <a:ext uri="{FF2B5EF4-FFF2-40B4-BE49-F238E27FC236}">
                <a16:creationId xmlns:a16="http://schemas.microsoft.com/office/drawing/2014/main" id="{EE05A2EA-ABFB-41BC-8311-09E410AF0776}"/>
              </a:ext>
            </a:extLst>
          </p:cNvPr>
          <p:cNvSpPr txBox="1">
            <a:spLocks/>
          </p:cNvSpPr>
          <p:nvPr/>
        </p:nvSpPr>
        <p:spPr>
          <a:xfrm>
            <a:off x="5672633" y="2988595"/>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f</a:t>
            </a:r>
          </a:p>
        </p:txBody>
      </p:sp>
      <p:sp>
        <p:nvSpPr>
          <p:cNvPr id="20" name="Content Placeholder 2">
            <a:extLst>
              <a:ext uri="{FF2B5EF4-FFF2-40B4-BE49-F238E27FC236}">
                <a16:creationId xmlns:a16="http://schemas.microsoft.com/office/drawing/2014/main" id="{61717B03-C20A-49E4-AF98-9E025806A3BD}"/>
              </a:ext>
            </a:extLst>
          </p:cNvPr>
          <p:cNvSpPr txBox="1">
            <a:spLocks/>
          </p:cNvSpPr>
          <p:nvPr/>
        </p:nvSpPr>
        <p:spPr>
          <a:xfrm>
            <a:off x="5672633" y="3979267"/>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d</a:t>
            </a:r>
          </a:p>
        </p:txBody>
      </p:sp>
      <p:sp>
        <p:nvSpPr>
          <p:cNvPr id="21" name="Content Placeholder 2">
            <a:extLst>
              <a:ext uri="{FF2B5EF4-FFF2-40B4-BE49-F238E27FC236}">
                <a16:creationId xmlns:a16="http://schemas.microsoft.com/office/drawing/2014/main" id="{6D6C16EF-1557-4E6F-9912-258665EAFE89}"/>
              </a:ext>
            </a:extLst>
          </p:cNvPr>
          <p:cNvSpPr txBox="1">
            <a:spLocks/>
          </p:cNvSpPr>
          <p:nvPr/>
        </p:nvSpPr>
        <p:spPr>
          <a:xfrm>
            <a:off x="5672633" y="4926124"/>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b</a:t>
            </a:r>
          </a:p>
        </p:txBody>
      </p:sp>
      <p:sp>
        <p:nvSpPr>
          <p:cNvPr id="22" name="Content Placeholder 2">
            <a:extLst>
              <a:ext uri="{FF2B5EF4-FFF2-40B4-BE49-F238E27FC236}">
                <a16:creationId xmlns:a16="http://schemas.microsoft.com/office/drawing/2014/main" id="{CDBED61B-F06F-4B0D-9EEA-267A95482DDD}"/>
              </a:ext>
            </a:extLst>
          </p:cNvPr>
          <p:cNvSpPr txBox="1">
            <a:spLocks/>
          </p:cNvSpPr>
          <p:nvPr/>
        </p:nvSpPr>
        <p:spPr>
          <a:xfrm>
            <a:off x="7216878" y="171450"/>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s</a:t>
            </a:r>
          </a:p>
        </p:txBody>
      </p:sp>
      <p:sp>
        <p:nvSpPr>
          <p:cNvPr id="23" name="Content Placeholder 2">
            <a:extLst>
              <a:ext uri="{FF2B5EF4-FFF2-40B4-BE49-F238E27FC236}">
                <a16:creationId xmlns:a16="http://schemas.microsoft.com/office/drawing/2014/main" id="{0D9AB8E7-A0C8-4266-A1C9-52BBF722CE06}"/>
              </a:ext>
            </a:extLst>
          </p:cNvPr>
          <p:cNvSpPr txBox="1">
            <a:spLocks/>
          </p:cNvSpPr>
          <p:nvPr/>
        </p:nvSpPr>
        <p:spPr>
          <a:xfrm>
            <a:off x="7282618" y="112771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G</a:t>
            </a:r>
          </a:p>
        </p:txBody>
      </p:sp>
      <p:sp>
        <p:nvSpPr>
          <p:cNvPr id="24" name="Content Placeholder 2">
            <a:extLst>
              <a:ext uri="{FF2B5EF4-FFF2-40B4-BE49-F238E27FC236}">
                <a16:creationId xmlns:a16="http://schemas.microsoft.com/office/drawing/2014/main" id="{4D24CB5B-FEEA-45B0-98DE-F61F46B08FAD}"/>
              </a:ext>
            </a:extLst>
          </p:cNvPr>
          <p:cNvSpPr txBox="1">
            <a:spLocks/>
          </p:cNvSpPr>
          <p:nvPr/>
        </p:nvSpPr>
        <p:spPr>
          <a:xfrm>
            <a:off x="7279570" y="2041738"/>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J</a:t>
            </a:r>
          </a:p>
        </p:txBody>
      </p:sp>
      <p:sp>
        <p:nvSpPr>
          <p:cNvPr id="25" name="Content Placeholder 2">
            <a:extLst>
              <a:ext uri="{FF2B5EF4-FFF2-40B4-BE49-F238E27FC236}">
                <a16:creationId xmlns:a16="http://schemas.microsoft.com/office/drawing/2014/main" id="{869CD975-C3DA-434C-8C52-A209669A1AC0}"/>
              </a:ext>
            </a:extLst>
          </p:cNvPr>
          <p:cNvSpPr txBox="1">
            <a:spLocks/>
          </p:cNvSpPr>
          <p:nvPr/>
        </p:nvSpPr>
        <p:spPr>
          <a:xfrm>
            <a:off x="7279570" y="2988595"/>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F</a:t>
            </a:r>
          </a:p>
        </p:txBody>
      </p:sp>
      <p:sp>
        <p:nvSpPr>
          <p:cNvPr id="26" name="Content Placeholder 2">
            <a:extLst>
              <a:ext uri="{FF2B5EF4-FFF2-40B4-BE49-F238E27FC236}">
                <a16:creationId xmlns:a16="http://schemas.microsoft.com/office/drawing/2014/main" id="{A86F9C44-1B0C-4443-9C43-396AF32E5EB6}"/>
              </a:ext>
            </a:extLst>
          </p:cNvPr>
          <p:cNvSpPr txBox="1">
            <a:spLocks/>
          </p:cNvSpPr>
          <p:nvPr/>
        </p:nvSpPr>
        <p:spPr>
          <a:xfrm>
            <a:off x="7279570" y="3979267"/>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D</a:t>
            </a:r>
          </a:p>
        </p:txBody>
      </p:sp>
      <p:sp>
        <p:nvSpPr>
          <p:cNvPr id="27" name="Content Placeholder 2">
            <a:extLst>
              <a:ext uri="{FF2B5EF4-FFF2-40B4-BE49-F238E27FC236}">
                <a16:creationId xmlns:a16="http://schemas.microsoft.com/office/drawing/2014/main" id="{94321DE9-7667-44B3-A7B4-25CB320465A9}"/>
              </a:ext>
            </a:extLst>
          </p:cNvPr>
          <p:cNvSpPr txBox="1">
            <a:spLocks/>
          </p:cNvSpPr>
          <p:nvPr/>
        </p:nvSpPr>
        <p:spPr>
          <a:xfrm>
            <a:off x="7279570" y="4926124"/>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B</a:t>
            </a:r>
          </a:p>
        </p:txBody>
      </p:sp>
      <p:sp>
        <p:nvSpPr>
          <p:cNvPr id="28" name="Content Placeholder 2">
            <a:extLst>
              <a:ext uri="{FF2B5EF4-FFF2-40B4-BE49-F238E27FC236}">
                <a16:creationId xmlns:a16="http://schemas.microsoft.com/office/drawing/2014/main" id="{879CD968-B8AA-4E74-9EB7-ACE76BCF96C0}"/>
              </a:ext>
            </a:extLst>
          </p:cNvPr>
          <p:cNvSpPr txBox="1">
            <a:spLocks/>
          </p:cNvSpPr>
          <p:nvPr/>
        </p:nvSpPr>
        <p:spPr>
          <a:xfrm>
            <a:off x="8823813" y="171450"/>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h</a:t>
            </a:r>
          </a:p>
        </p:txBody>
      </p:sp>
      <p:sp>
        <p:nvSpPr>
          <p:cNvPr id="29" name="Content Placeholder 2">
            <a:extLst>
              <a:ext uri="{FF2B5EF4-FFF2-40B4-BE49-F238E27FC236}">
                <a16:creationId xmlns:a16="http://schemas.microsoft.com/office/drawing/2014/main" id="{3D01086E-1BFA-42E4-9F25-B4E30D59BA7F}"/>
              </a:ext>
            </a:extLst>
          </p:cNvPr>
          <p:cNvSpPr txBox="1">
            <a:spLocks/>
          </p:cNvSpPr>
          <p:nvPr/>
        </p:nvSpPr>
        <p:spPr>
          <a:xfrm>
            <a:off x="8889553" y="112771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a:t>
            </a:r>
          </a:p>
        </p:txBody>
      </p:sp>
      <p:sp>
        <p:nvSpPr>
          <p:cNvPr id="30" name="Content Placeholder 2">
            <a:extLst>
              <a:ext uri="{FF2B5EF4-FFF2-40B4-BE49-F238E27FC236}">
                <a16:creationId xmlns:a16="http://schemas.microsoft.com/office/drawing/2014/main" id="{084651D6-5A0A-42A2-B925-03C800A3B8B4}"/>
              </a:ext>
            </a:extLst>
          </p:cNvPr>
          <p:cNvSpPr txBox="1">
            <a:spLocks/>
          </p:cNvSpPr>
          <p:nvPr/>
        </p:nvSpPr>
        <p:spPr>
          <a:xfrm>
            <a:off x="8886505" y="2041738"/>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a:t>
            </a:r>
          </a:p>
        </p:txBody>
      </p:sp>
      <p:sp>
        <p:nvSpPr>
          <p:cNvPr id="31" name="Content Placeholder 2">
            <a:extLst>
              <a:ext uri="{FF2B5EF4-FFF2-40B4-BE49-F238E27FC236}">
                <a16:creationId xmlns:a16="http://schemas.microsoft.com/office/drawing/2014/main" id="{5C4D9003-FE1B-4983-98C8-E5FA5163AFAC}"/>
              </a:ext>
            </a:extLst>
          </p:cNvPr>
          <p:cNvSpPr txBox="1">
            <a:spLocks/>
          </p:cNvSpPr>
          <p:nvPr/>
        </p:nvSpPr>
        <p:spPr>
          <a:xfrm>
            <a:off x="8886505" y="2988595"/>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x</a:t>
            </a:r>
          </a:p>
        </p:txBody>
      </p:sp>
      <p:sp>
        <p:nvSpPr>
          <p:cNvPr id="32" name="Content Placeholder 2">
            <a:extLst>
              <a:ext uri="{FF2B5EF4-FFF2-40B4-BE49-F238E27FC236}">
                <a16:creationId xmlns:a16="http://schemas.microsoft.com/office/drawing/2014/main" id="{26F9CAA1-F68E-48F7-AC3F-A8CEF98917DB}"/>
              </a:ext>
            </a:extLst>
          </p:cNvPr>
          <p:cNvSpPr txBox="1">
            <a:spLocks/>
          </p:cNvSpPr>
          <p:nvPr/>
        </p:nvSpPr>
        <p:spPr>
          <a:xfrm>
            <a:off x="8886505" y="3979267"/>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n</a:t>
            </a:r>
          </a:p>
        </p:txBody>
      </p:sp>
      <p:sp>
        <p:nvSpPr>
          <p:cNvPr id="33" name="Content Placeholder 2">
            <a:extLst>
              <a:ext uri="{FF2B5EF4-FFF2-40B4-BE49-F238E27FC236}">
                <a16:creationId xmlns:a16="http://schemas.microsoft.com/office/drawing/2014/main" id="{3C48B477-C8D6-4CF2-9B58-37821856EF89}"/>
              </a:ext>
            </a:extLst>
          </p:cNvPr>
          <p:cNvSpPr txBox="1">
            <a:spLocks/>
          </p:cNvSpPr>
          <p:nvPr/>
        </p:nvSpPr>
        <p:spPr>
          <a:xfrm>
            <a:off x="8886505" y="4926124"/>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m</a:t>
            </a:r>
          </a:p>
        </p:txBody>
      </p:sp>
      <p:sp>
        <p:nvSpPr>
          <p:cNvPr id="34" name="Content Placeholder 2">
            <a:extLst>
              <a:ext uri="{FF2B5EF4-FFF2-40B4-BE49-F238E27FC236}">
                <a16:creationId xmlns:a16="http://schemas.microsoft.com/office/drawing/2014/main" id="{E60CEE1F-3572-45C1-8A2A-EC195621745A}"/>
              </a:ext>
            </a:extLst>
          </p:cNvPr>
          <p:cNvSpPr txBox="1">
            <a:spLocks/>
          </p:cNvSpPr>
          <p:nvPr/>
        </p:nvSpPr>
        <p:spPr>
          <a:xfrm>
            <a:off x="2444090" y="591615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X</a:t>
            </a:r>
          </a:p>
        </p:txBody>
      </p:sp>
      <p:sp>
        <p:nvSpPr>
          <p:cNvPr id="35" name="Content Placeholder 2">
            <a:extLst>
              <a:ext uri="{FF2B5EF4-FFF2-40B4-BE49-F238E27FC236}">
                <a16:creationId xmlns:a16="http://schemas.microsoft.com/office/drawing/2014/main" id="{67F85685-3305-43D0-BCCF-33A98AC155FA}"/>
              </a:ext>
            </a:extLst>
          </p:cNvPr>
          <p:cNvSpPr txBox="1">
            <a:spLocks/>
          </p:cNvSpPr>
          <p:nvPr/>
        </p:nvSpPr>
        <p:spPr>
          <a:xfrm>
            <a:off x="4065694" y="591615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r</a:t>
            </a:r>
          </a:p>
        </p:txBody>
      </p:sp>
      <p:sp>
        <p:nvSpPr>
          <p:cNvPr id="36" name="Content Placeholder 2">
            <a:extLst>
              <a:ext uri="{FF2B5EF4-FFF2-40B4-BE49-F238E27FC236}">
                <a16:creationId xmlns:a16="http://schemas.microsoft.com/office/drawing/2014/main" id="{BF0F3657-3642-43A2-AF61-8AC2AE322206}"/>
              </a:ext>
            </a:extLst>
          </p:cNvPr>
          <p:cNvSpPr txBox="1">
            <a:spLocks/>
          </p:cNvSpPr>
          <p:nvPr/>
        </p:nvSpPr>
        <p:spPr>
          <a:xfrm>
            <a:off x="5672633" y="591615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l</a:t>
            </a:r>
          </a:p>
        </p:txBody>
      </p:sp>
      <p:sp>
        <p:nvSpPr>
          <p:cNvPr id="37" name="Content Placeholder 2">
            <a:extLst>
              <a:ext uri="{FF2B5EF4-FFF2-40B4-BE49-F238E27FC236}">
                <a16:creationId xmlns:a16="http://schemas.microsoft.com/office/drawing/2014/main" id="{FD2B679B-38FB-4253-AAE6-0DE7787683C5}"/>
              </a:ext>
            </a:extLst>
          </p:cNvPr>
          <p:cNvSpPr txBox="1">
            <a:spLocks/>
          </p:cNvSpPr>
          <p:nvPr/>
        </p:nvSpPr>
        <p:spPr>
          <a:xfrm>
            <a:off x="7279570" y="591615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v</a:t>
            </a:r>
          </a:p>
        </p:txBody>
      </p:sp>
      <p:sp>
        <p:nvSpPr>
          <p:cNvPr id="38" name="Content Placeholder 2">
            <a:extLst>
              <a:ext uri="{FF2B5EF4-FFF2-40B4-BE49-F238E27FC236}">
                <a16:creationId xmlns:a16="http://schemas.microsoft.com/office/drawing/2014/main" id="{1C6E3CE6-B094-40AC-B845-14BF934E3EAF}"/>
              </a:ext>
            </a:extLst>
          </p:cNvPr>
          <p:cNvSpPr txBox="1">
            <a:spLocks/>
          </p:cNvSpPr>
          <p:nvPr/>
        </p:nvSpPr>
        <p:spPr>
          <a:xfrm>
            <a:off x="8886505" y="591615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V</a:t>
            </a:r>
          </a:p>
        </p:txBody>
      </p:sp>
      <mc:AlternateContent xmlns:mc="http://schemas.openxmlformats.org/markup-compatibility/2006">
        <mc:Choice xmlns:am3d="http://schemas.microsoft.com/office/drawing/2017/model3d" Requires="am3d">
          <p:graphicFrame>
            <p:nvGraphicFramePr>
              <p:cNvPr id="2" name="3D Model 1" descr="Star Decoration">
                <a:extLst>
                  <a:ext uri="{FF2B5EF4-FFF2-40B4-BE49-F238E27FC236}">
                    <a16:creationId xmlns:a16="http://schemas.microsoft.com/office/drawing/2014/main" id="{31E93E43-7C98-40D2-AAB5-394116CCCFB8}"/>
                  </a:ext>
                </a:extLst>
              </p:cNvPr>
              <p:cNvGraphicFramePr>
                <a:graphicFrameLocks noChangeAspect="1"/>
              </p:cNvGraphicFramePr>
              <p:nvPr/>
            </p:nvGraphicFramePr>
            <p:xfrm>
              <a:off x="10203176" y="171449"/>
              <a:ext cx="1908264" cy="1890567"/>
            </p:xfrm>
            <a:graphic>
              <a:graphicData uri="http://schemas.microsoft.com/office/drawing/2017/model3d">
                <am3d:model3d r:embed="rId4">
                  <am3d:spPr>
                    <a:xfrm>
                      <a:off x="0" y="0"/>
                      <a:ext cx="1908264" cy="1890567"/>
                    </a:xfrm>
                    <a:prstGeom prst="rect">
                      <a:avLst/>
                    </a:prstGeom>
                  </am3d:spPr>
                  <am3d:camera>
                    <am3d:pos x="0" y="0" z="66787304"/>
                    <am3d:up dx="0" dy="36000000" dz="0"/>
                    <am3d:lookAt x="0" y="0" z="0"/>
                    <am3d:perspective fov="2700000"/>
                  </am3d:camera>
                  <am3d:trans>
                    <am3d:meterPerModelUnit n="35444803" d="1000000"/>
                    <am3d:preTrans dx="3161" dy="-17896576" dz="108609"/>
                    <am3d:scale>
                      <am3d:sx n="1000000" d="1000000"/>
                      <am3d:sy n="1000000" d="1000000"/>
                      <am3d:sz n="1000000" d="1000000"/>
                    </am3d:scale>
                    <am3d:rot ax="441330" ay="-1230333" az="-155343"/>
                    <am3d:postTrans dx="0" dy="0" dz="0"/>
                  </am3d:trans>
                  <am3d:raster rName="Office3DRenderer" rVer="16.0.8326">
                    <am3d:blip r:embed="rId5"/>
                  </am3d:raster>
                  <am3d:objViewport viewportSz="2688595"/>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2" name="3D Model 1" descr="Star Decoration">
                <a:extLst>
                  <a:ext uri="{FF2B5EF4-FFF2-40B4-BE49-F238E27FC236}">
                    <a16:creationId xmlns:a16="http://schemas.microsoft.com/office/drawing/2014/main" id="{31E93E43-7C98-40D2-AAB5-394116CCCFB8}"/>
                  </a:ext>
                </a:extLst>
              </p:cNvPr>
              <p:cNvPicPr>
                <a:picLocks noGrp="1" noRot="1" noChangeAspect="1" noMove="1" noResize="1" noEditPoints="1" noAdjustHandles="1" noChangeArrowheads="1" noChangeShapeType="1" noCrop="1"/>
              </p:cNvPicPr>
              <p:nvPr/>
            </p:nvPicPr>
            <p:blipFill>
              <a:blip r:embed="rId5"/>
              <a:stretch>
                <a:fillRect/>
              </a:stretch>
            </p:blipFill>
            <p:spPr>
              <a:xfrm>
                <a:off x="10203176" y="171449"/>
                <a:ext cx="1908264" cy="1890567"/>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39" name="3D Model 38" descr="Star Decoration">
                <a:extLst>
                  <a:ext uri="{FF2B5EF4-FFF2-40B4-BE49-F238E27FC236}">
                    <a16:creationId xmlns:a16="http://schemas.microsoft.com/office/drawing/2014/main" id="{B89C256D-FC96-4956-84D7-1E6BCAA0D712}"/>
                  </a:ext>
                </a:extLst>
              </p:cNvPr>
              <p:cNvGraphicFramePr>
                <a:graphicFrameLocks noChangeAspect="1"/>
              </p:cNvGraphicFramePr>
              <p:nvPr/>
            </p:nvGraphicFramePr>
            <p:xfrm>
              <a:off x="128785" y="4977961"/>
              <a:ext cx="1833565" cy="1786890"/>
            </p:xfrm>
            <a:graphic>
              <a:graphicData uri="http://schemas.microsoft.com/office/drawing/2017/model3d">
                <am3d:model3d r:embed="rId4">
                  <am3d:spPr>
                    <a:xfrm>
                      <a:off x="0" y="0"/>
                      <a:ext cx="1833565" cy="1786890"/>
                    </a:xfrm>
                    <a:prstGeom prst="rect">
                      <a:avLst/>
                    </a:prstGeom>
                  </am3d:spPr>
                  <am3d:camera>
                    <am3d:pos x="0" y="0" z="66787304"/>
                    <am3d:up dx="0" dy="36000000" dz="0"/>
                    <am3d:lookAt x="0" y="0" z="0"/>
                    <am3d:perspective fov="2700000"/>
                  </am3d:camera>
                  <am3d:trans>
                    <am3d:meterPerModelUnit n="35444803" d="1000000"/>
                    <am3d:preTrans dx="3161" dy="-17896576" dz="108609"/>
                    <am3d:scale>
                      <am3d:sx n="1000000" d="1000000"/>
                      <am3d:sy n="1000000" d="1000000"/>
                      <am3d:sz n="1000000" d="1000000"/>
                    </am3d:scale>
                    <am3d:rot ax="-993108" ay="1325937" az="-382773"/>
                    <am3d:postTrans dx="0" dy="0" dz="0"/>
                  </am3d:trans>
                  <am3d:raster rName="Office3DRenderer" rVer="16.0.8326">
                    <am3d:blip r:embed="rId6"/>
                  </am3d:raster>
                  <am3d:objViewport viewportSz="2688593"/>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39" name="3D Model 38" descr="Star Decoration">
                <a:extLst>
                  <a:ext uri="{FF2B5EF4-FFF2-40B4-BE49-F238E27FC236}">
                    <a16:creationId xmlns:a16="http://schemas.microsoft.com/office/drawing/2014/main" id="{B89C256D-FC96-4956-84D7-1E6BCAA0D712}"/>
                  </a:ext>
                </a:extLst>
              </p:cNvPr>
              <p:cNvPicPr>
                <a:picLocks noGrp="1" noRot="1" noChangeAspect="1" noMove="1" noResize="1" noEditPoints="1" noAdjustHandles="1" noChangeArrowheads="1" noChangeShapeType="1" noCrop="1"/>
              </p:cNvPicPr>
              <p:nvPr/>
            </p:nvPicPr>
            <p:blipFill>
              <a:blip r:embed="rId6"/>
              <a:stretch>
                <a:fillRect/>
              </a:stretch>
            </p:blipFill>
            <p:spPr>
              <a:xfrm>
                <a:off x="128785" y="4977961"/>
                <a:ext cx="1833565" cy="1786890"/>
              </a:xfrm>
              <a:prstGeom prst="rect">
                <a:avLst/>
              </a:prstGeom>
            </p:spPr>
          </p:pic>
        </mc:Fallback>
      </mc:AlternateContent>
    </p:spTree>
    <p:extLst>
      <p:ext uri="{BB962C8B-B14F-4D97-AF65-F5344CB8AC3E}">
        <p14:creationId xmlns:p14="http://schemas.microsoft.com/office/powerpoint/2010/main" val="61302561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mph" presetSubtype="128" repeatCount="indefinite" accel="10000" decel="10000" fill="hold" nodeType="withEffect">
                                  <p:stCondLst>
                                    <p:cond delay="0"/>
                                  </p:stCondLst>
                                  <p:childTnLst>
                                    <p:animRot by="21600000">
                                      <p:cBhvr>
                                        <p:cTn id="6" dur="20000" fill="hold"/>
                                        <p:tgtEl>
                                          <p:spTgt spid="39"/>
                                        </p:tgtEl>
                                        <p:attrNameLst>
                                          <p:attrName>3d.view.rotation.y</p:attrName>
                                        </p:attrNameLst>
                                      </p:cBhvr>
                                    </p:animRot>
                                  </p:childTnLst>
                                </p:cTn>
                              </p:par>
                              <p:par>
                                <p:cTn id="7" presetID="37" presetClass="emph" presetSubtype="128" repeatCount="indefinite" accel="10000" decel="10000" fill="hold" nodeType="withEffect">
                                  <p:stCondLst>
                                    <p:cond delay="0"/>
                                  </p:stCondLst>
                                  <p:childTnLst>
                                    <p:animRot by="21600000">
                                      <p:cBhvr>
                                        <p:cTn id="8" dur="20000" fill="hold"/>
                                        <p:tgtEl>
                                          <p:spTgt spid="2"/>
                                        </p:tgtEl>
                                        <p:attrNameLst>
                                          <p:attrName>3d.view.rotation.y</p:attrName>
                                        </p:attrNameLst>
                                      </p:cBhvr>
                                    </p:animRo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iterate type="lt">
                                    <p:tmAbs val="0"/>
                                  </p:iterate>
                                  <p:childTnLst>
                                    <p:set>
                                      <p:cBhvr>
                                        <p:cTn id="1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iterate type="lt">
                                    <p:tmAbs val="0"/>
                                  </p:iterate>
                                  <p:childTnLst>
                                    <p:set>
                                      <p:cBhvr>
                                        <p:cTn id="1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iterate type="lt">
                                    <p:tmAbs val="0"/>
                                  </p:iterate>
                                  <p:childTnLst>
                                    <p:set>
                                      <p:cBhvr>
                                        <p:cTn id="20"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iterate type="lt">
                                    <p:tmAbs val="0"/>
                                  </p:iterate>
                                  <p:childTnLst>
                                    <p:set>
                                      <p:cBhvr>
                                        <p:cTn id="24"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iterate type="lt">
                                    <p:tmAbs val="0"/>
                                  </p:iterate>
                                  <p:childTnLst>
                                    <p:set>
                                      <p:cBhvr>
                                        <p:cTn id="28" dur="1" fill="hold">
                                          <p:stCondLst>
                                            <p:cond delay="0"/>
                                          </p:stCondLst>
                                        </p:cTn>
                                        <p:tgtEl>
                                          <p:spTgt spid="28">
                                            <p:txEl>
                                              <p:pRg st="0" end="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3">
                                            <p:txEl>
                                              <p:pRg st="0" end="0"/>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9">
                                            <p:txEl>
                                              <p:pRg st="0" end="0"/>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iterate type="lt">
                                    <p:tmAbs val="0"/>
                                  </p:iterate>
                                  <p:childTnLst>
                                    <p:set>
                                      <p:cBhvr>
                                        <p:cTn id="52"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iterate type="lt">
                                    <p:tmAbs val="0"/>
                                  </p:iterate>
                                  <p:childTnLst>
                                    <p:set>
                                      <p:cBhvr>
                                        <p:cTn id="5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iterate type="lt">
                                    <p:tmAbs val="0"/>
                                  </p:iterate>
                                  <p:childTnLst>
                                    <p:set>
                                      <p:cBhvr>
                                        <p:cTn id="60"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iterate type="lt">
                                    <p:tmAbs val="0"/>
                                  </p:iterate>
                                  <p:childTnLst>
                                    <p:set>
                                      <p:cBhvr>
                                        <p:cTn id="64" dur="1" fill="hold">
                                          <p:stCondLst>
                                            <p:cond delay="0"/>
                                          </p:stCondLst>
                                        </p:cTn>
                                        <p:tgtEl>
                                          <p:spTgt spid="24">
                                            <p:txEl>
                                              <p:pRg st="0" end="0"/>
                                            </p:txEl>
                                          </p:spTgt>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iterate type="lt">
                                    <p:tmAbs val="0"/>
                                  </p:iterate>
                                  <p:childTnLst>
                                    <p:set>
                                      <p:cBhvr>
                                        <p:cTn id="68" dur="1" fill="hold">
                                          <p:stCondLst>
                                            <p:cond delay="0"/>
                                          </p:stCondLst>
                                        </p:cTn>
                                        <p:tgtEl>
                                          <p:spTgt spid="30">
                                            <p:txEl>
                                              <p:pRg st="0" end="0"/>
                                            </p:txEl>
                                          </p:spTgt>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iterate type="lt">
                                    <p:tmAbs val="0"/>
                                  </p:iterate>
                                  <p:childTnLst>
                                    <p:set>
                                      <p:cBhvr>
                                        <p:cTn id="72"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iterate type="lt">
                                    <p:tmAbs val="0"/>
                                  </p:iterate>
                                  <p:childTnLst>
                                    <p:set>
                                      <p:cBhvr>
                                        <p:cTn id="7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iterate type="lt">
                                    <p:tmAbs val="0"/>
                                  </p:iterate>
                                  <p:childTnLst>
                                    <p:set>
                                      <p:cBhvr>
                                        <p:cTn id="80"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iterate type="lt">
                                    <p:tmAbs val="0"/>
                                  </p:iterate>
                                  <p:childTnLst>
                                    <p:set>
                                      <p:cBhvr>
                                        <p:cTn id="84" dur="1" fill="hold">
                                          <p:stCondLst>
                                            <p:cond delay="0"/>
                                          </p:stCondLst>
                                        </p:cTn>
                                        <p:tgtEl>
                                          <p:spTgt spid="25">
                                            <p:txEl>
                                              <p:pRg st="0" end="0"/>
                                            </p:txEl>
                                          </p:spTgt>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grpId="0" nodeType="clickEffect">
                                  <p:stCondLst>
                                    <p:cond delay="0"/>
                                  </p:stCondLst>
                                  <p:iterate type="lt">
                                    <p:tmAbs val="0"/>
                                  </p:iterate>
                                  <p:childTnLst>
                                    <p:set>
                                      <p:cBhvr>
                                        <p:cTn id="88" dur="1" fill="hold">
                                          <p:stCondLst>
                                            <p:cond delay="0"/>
                                          </p:stCondLst>
                                        </p:cTn>
                                        <p:tgtEl>
                                          <p:spTgt spid="31">
                                            <p:txEl>
                                              <p:pRg st="0" end="0"/>
                                            </p:txEl>
                                          </p:spTgt>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grpId="0" nodeType="clickEffect">
                                  <p:stCondLst>
                                    <p:cond delay="0"/>
                                  </p:stCondLst>
                                  <p:iterate type="lt">
                                    <p:tmAbs val="0"/>
                                  </p:iterate>
                                  <p:childTnLst>
                                    <p:set>
                                      <p:cBhvr>
                                        <p:cTn id="9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grpId="0" nodeType="clickEffect">
                                  <p:stCondLst>
                                    <p:cond delay="0"/>
                                  </p:stCondLst>
                                  <p:iterate type="lt">
                                    <p:tmAbs val="0"/>
                                  </p:iterate>
                                  <p:childTnLst>
                                    <p:set>
                                      <p:cBhvr>
                                        <p:cTn id="9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1" presetClass="entr" presetSubtype="0" fill="hold" grpId="0" nodeType="clickEffect">
                                  <p:stCondLst>
                                    <p:cond delay="0"/>
                                  </p:stCondLst>
                                  <p:iterate type="lt">
                                    <p:tmAbs val="0"/>
                                  </p:iterate>
                                  <p:childTnLst>
                                    <p:set>
                                      <p:cBhvr>
                                        <p:cTn id="100"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101" fill="hold">
                      <p:stCondLst>
                        <p:cond delay="indefinite"/>
                      </p:stCondLst>
                      <p:childTnLst>
                        <p:par>
                          <p:cTn id="102" fill="hold">
                            <p:stCondLst>
                              <p:cond delay="0"/>
                            </p:stCondLst>
                            <p:childTnLst>
                              <p:par>
                                <p:cTn id="103" presetID="1" presetClass="entr" presetSubtype="0" fill="hold" grpId="0" nodeType="clickEffect">
                                  <p:stCondLst>
                                    <p:cond delay="0"/>
                                  </p:stCondLst>
                                  <p:iterate type="lt">
                                    <p:tmAbs val="0"/>
                                  </p:iterate>
                                  <p:childTnLst>
                                    <p:set>
                                      <p:cBhvr>
                                        <p:cTn id="104" dur="1" fill="hold">
                                          <p:stCondLst>
                                            <p:cond delay="0"/>
                                          </p:stCondLst>
                                        </p:cTn>
                                        <p:tgtEl>
                                          <p:spTgt spid="26">
                                            <p:txEl>
                                              <p:pRg st="0" end="0"/>
                                            </p:txEl>
                                          </p:spTgt>
                                        </p:tgtEl>
                                        <p:attrNameLst>
                                          <p:attrName>style.visibility</p:attrName>
                                        </p:attrNameLst>
                                      </p:cBhvr>
                                      <p:to>
                                        <p:strVal val="visible"/>
                                      </p:to>
                                    </p:set>
                                  </p:childTnLst>
                                </p:cTn>
                              </p:par>
                            </p:childTnLst>
                          </p:cTn>
                        </p:par>
                      </p:childTnLst>
                    </p:cTn>
                  </p:par>
                  <p:par>
                    <p:cTn id="105" fill="hold">
                      <p:stCondLst>
                        <p:cond delay="indefinite"/>
                      </p:stCondLst>
                      <p:childTnLst>
                        <p:par>
                          <p:cTn id="106" fill="hold">
                            <p:stCondLst>
                              <p:cond delay="0"/>
                            </p:stCondLst>
                            <p:childTnLst>
                              <p:par>
                                <p:cTn id="107" presetID="1" presetClass="entr" presetSubtype="0" fill="hold" grpId="0" nodeType="clickEffect">
                                  <p:stCondLst>
                                    <p:cond delay="0"/>
                                  </p:stCondLst>
                                  <p:iterate type="lt">
                                    <p:tmAbs val="0"/>
                                  </p:iterate>
                                  <p:childTnLst>
                                    <p:set>
                                      <p:cBhvr>
                                        <p:cTn id="108" dur="1" fill="hold">
                                          <p:stCondLst>
                                            <p:cond delay="0"/>
                                          </p:stCondLst>
                                        </p:cTn>
                                        <p:tgtEl>
                                          <p:spTgt spid="32">
                                            <p:txEl>
                                              <p:pRg st="0" end="0"/>
                                            </p:txEl>
                                          </p:spTgt>
                                        </p:tgtEl>
                                        <p:attrNameLst>
                                          <p:attrName>style.visibility</p:attrName>
                                        </p:attrNameLst>
                                      </p:cBhvr>
                                      <p:to>
                                        <p:strVal val="visible"/>
                                      </p:to>
                                    </p:set>
                                  </p:childTnLst>
                                </p:cTn>
                              </p:par>
                            </p:childTnLst>
                          </p:cTn>
                        </p:par>
                      </p:childTnLst>
                    </p:cTn>
                  </p:par>
                  <p:par>
                    <p:cTn id="109" fill="hold">
                      <p:stCondLst>
                        <p:cond delay="indefinite"/>
                      </p:stCondLst>
                      <p:childTnLst>
                        <p:par>
                          <p:cTn id="110" fill="hold">
                            <p:stCondLst>
                              <p:cond delay="0"/>
                            </p:stCondLst>
                            <p:childTnLst>
                              <p:par>
                                <p:cTn id="111" presetID="1" presetClass="entr" presetSubtype="0" fill="hold" grpId="0" nodeType="clickEffect">
                                  <p:stCondLst>
                                    <p:cond delay="0"/>
                                  </p:stCondLst>
                                  <p:iterate type="lt">
                                    <p:tmAbs val="0"/>
                                  </p:iterate>
                                  <p:childTnLst>
                                    <p:set>
                                      <p:cBhvr>
                                        <p:cTn id="112"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13" fill="hold">
                      <p:stCondLst>
                        <p:cond delay="indefinite"/>
                      </p:stCondLst>
                      <p:childTnLst>
                        <p:par>
                          <p:cTn id="114" fill="hold">
                            <p:stCondLst>
                              <p:cond delay="0"/>
                            </p:stCondLst>
                            <p:childTnLst>
                              <p:par>
                                <p:cTn id="115" presetID="1" presetClass="entr" presetSubtype="0" fill="hold" grpId="0" nodeType="clickEffect">
                                  <p:stCondLst>
                                    <p:cond delay="0"/>
                                  </p:stCondLst>
                                  <p:iterate type="lt">
                                    <p:tmAbs val="0"/>
                                  </p:iterate>
                                  <p:childTnLst>
                                    <p:set>
                                      <p:cBhvr>
                                        <p:cTn id="116"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117" fill="hold">
                      <p:stCondLst>
                        <p:cond delay="indefinite"/>
                      </p:stCondLst>
                      <p:childTnLst>
                        <p:par>
                          <p:cTn id="118" fill="hold">
                            <p:stCondLst>
                              <p:cond delay="0"/>
                            </p:stCondLst>
                            <p:childTnLst>
                              <p:par>
                                <p:cTn id="119" presetID="1" presetClass="entr" presetSubtype="0" fill="hold" grpId="0" nodeType="clickEffect">
                                  <p:stCondLst>
                                    <p:cond delay="0"/>
                                  </p:stCondLst>
                                  <p:iterate type="lt">
                                    <p:tmAbs val="0"/>
                                  </p:iterate>
                                  <p:childTnLst>
                                    <p:set>
                                      <p:cBhvr>
                                        <p:cTn id="120"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par>
                    <p:cTn id="121" fill="hold">
                      <p:stCondLst>
                        <p:cond delay="indefinite"/>
                      </p:stCondLst>
                      <p:childTnLst>
                        <p:par>
                          <p:cTn id="122" fill="hold">
                            <p:stCondLst>
                              <p:cond delay="0"/>
                            </p:stCondLst>
                            <p:childTnLst>
                              <p:par>
                                <p:cTn id="123" presetID="1" presetClass="entr" presetSubtype="0" fill="hold" grpId="0" nodeType="clickEffect">
                                  <p:stCondLst>
                                    <p:cond delay="0"/>
                                  </p:stCondLst>
                                  <p:iterate type="lt">
                                    <p:tmAbs val="0"/>
                                  </p:iterate>
                                  <p:childTnLst>
                                    <p:set>
                                      <p:cBhvr>
                                        <p:cTn id="124" dur="1" fill="hold">
                                          <p:stCondLst>
                                            <p:cond delay="0"/>
                                          </p:stCondLst>
                                        </p:cTn>
                                        <p:tgtEl>
                                          <p:spTgt spid="27">
                                            <p:txEl>
                                              <p:pRg st="0" end="0"/>
                                            </p:txEl>
                                          </p:spTgt>
                                        </p:tgtEl>
                                        <p:attrNameLst>
                                          <p:attrName>style.visibility</p:attrName>
                                        </p:attrNameLst>
                                      </p:cBhvr>
                                      <p:to>
                                        <p:strVal val="visible"/>
                                      </p:to>
                                    </p:set>
                                  </p:childTnLst>
                                </p:cTn>
                              </p:par>
                            </p:childTnLst>
                          </p:cTn>
                        </p:par>
                      </p:childTnLst>
                    </p:cTn>
                  </p:par>
                  <p:par>
                    <p:cTn id="125" fill="hold">
                      <p:stCondLst>
                        <p:cond delay="indefinite"/>
                      </p:stCondLst>
                      <p:childTnLst>
                        <p:par>
                          <p:cTn id="126" fill="hold">
                            <p:stCondLst>
                              <p:cond delay="0"/>
                            </p:stCondLst>
                            <p:childTnLst>
                              <p:par>
                                <p:cTn id="127" presetID="1" presetClass="entr" presetSubtype="0" fill="hold" grpId="0" nodeType="clickEffect">
                                  <p:stCondLst>
                                    <p:cond delay="0"/>
                                  </p:stCondLst>
                                  <p:iterate type="lt">
                                    <p:tmAbs val="0"/>
                                  </p:iterate>
                                  <p:childTnLst>
                                    <p:set>
                                      <p:cBhvr>
                                        <p:cTn id="128" dur="1" fill="hold">
                                          <p:stCondLst>
                                            <p:cond delay="0"/>
                                          </p:stCondLst>
                                        </p:cTn>
                                        <p:tgtEl>
                                          <p:spTgt spid="33">
                                            <p:txEl>
                                              <p:pRg st="0" end="0"/>
                                            </p:txEl>
                                          </p:spTgt>
                                        </p:tgtEl>
                                        <p:attrNameLst>
                                          <p:attrName>style.visibility</p:attrName>
                                        </p:attrNameLst>
                                      </p:cBhvr>
                                      <p:to>
                                        <p:strVal val="visible"/>
                                      </p:to>
                                    </p:set>
                                  </p:childTnLst>
                                </p:cTn>
                              </p:par>
                            </p:childTnLst>
                          </p:cTn>
                        </p:par>
                      </p:childTnLst>
                    </p:cTn>
                  </p:par>
                  <p:par>
                    <p:cTn id="129" fill="hold">
                      <p:stCondLst>
                        <p:cond delay="indefinite"/>
                      </p:stCondLst>
                      <p:childTnLst>
                        <p:par>
                          <p:cTn id="130" fill="hold">
                            <p:stCondLst>
                              <p:cond delay="0"/>
                            </p:stCondLst>
                            <p:childTnLst>
                              <p:par>
                                <p:cTn id="131" presetID="1" presetClass="entr" presetSubtype="0" fill="hold" grpId="0" nodeType="clickEffect">
                                  <p:stCondLst>
                                    <p:cond delay="0"/>
                                  </p:stCondLst>
                                  <p:iterate type="lt">
                                    <p:tmAbs val="0"/>
                                  </p:iterate>
                                  <p:childTnLst>
                                    <p:set>
                                      <p:cBhvr>
                                        <p:cTn id="132" dur="1" fill="hold">
                                          <p:stCondLst>
                                            <p:cond delay="0"/>
                                          </p:stCondLst>
                                        </p:cTn>
                                        <p:tgtEl>
                                          <p:spTgt spid="34">
                                            <p:txEl>
                                              <p:pRg st="0" end="0"/>
                                            </p:txEl>
                                          </p:spTgt>
                                        </p:tgtEl>
                                        <p:attrNameLst>
                                          <p:attrName>style.visibility</p:attrName>
                                        </p:attrNameLst>
                                      </p:cBhvr>
                                      <p:to>
                                        <p:strVal val="visible"/>
                                      </p:to>
                                    </p:set>
                                  </p:childTnLst>
                                </p:cTn>
                              </p:par>
                            </p:childTnLst>
                          </p:cTn>
                        </p:par>
                      </p:childTnLst>
                    </p:cTn>
                  </p:par>
                  <p:par>
                    <p:cTn id="133" fill="hold">
                      <p:stCondLst>
                        <p:cond delay="indefinite"/>
                      </p:stCondLst>
                      <p:childTnLst>
                        <p:par>
                          <p:cTn id="134" fill="hold">
                            <p:stCondLst>
                              <p:cond delay="0"/>
                            </p:stCondLst>
                            <p:childTnLst>
                              <p:par>
                                <p:cTn id="135" presetID="1" presetClass="entr" presetSubtype="0" fill="hold" grpId="0" nodeType="clickEffect">
                                  <p:stCondLst>
                                    <p:cond delay="0"/>
                                  </p:stCondLst>
                                  <p:iterate type="lt">
                                    <p:tmAbs val="0"/>
                                  </p:iterate>
                                  <p:childTnLst>
                                    <p:set>
                                      <p:cBhvr>
                                        <p:cTn id="136" dur="1" fill="hold">
                                          <p:stCondLst>
                                            <p:cond delay="0"/>
                                          </p:stCondLst>
                                        </p:cTn>
                                        <p:tgtEl>
                                          <p:spTgt spid="35">
                                            <p:txEl>
                                              <p:pRg st="0" end="0"/>
                                            </p:txEl>
                                          </p:spTgt>
                                        </p:tgtEl>
                                        <p:attrNameLst>
                                          <p:attrName>style.visibility</p:attrName>
                                        </p:attrNameLst>
                                      </p:cBhvr>
                                      <p:to>
                                        <p:strVal val="visible"/>
                                      </p:to>
                                    </p:set>
                                  </p:childTnLst>
                                </p:cTn>
                              </p:par>
                            </p:childTnLst>
                          </p:cTn>
                        </p:par>
                      </p:childTnLst>
                    </p:cTn>
                  </p:par>
                  <p:par>
                    <p:cTn id="137" fill="hold">
                      <p:stCondLst>
                        <p:cond delay="indefinite"/>
                      </p:stCondLst>
                      <p:childTnLst>
                        <p:par>
                          <p:cTn id="138" fill="hold">
                            <p:stCondLst>
                              <p:cond delay="0"/>
                            </p:stCondLst>
                            <p:childTnLst>
                              <p:par>
                                <p:cTn id="139" presetID="1" presetClass="entr" presetSubtype="0" fill="hold" grpId="0" nodeType="clickEffect">
                                  <p:stCondLst>
                                    <p:cond delay="0"/>
                                  </p:stCondLst>
                                  <p:iterate type="lt">
                                    <p:tmAbs val="0"/>
                                  </p:iterate>
                                  <p:childTnLst>
                                    <p:set>
                                      <p:cBhvr>
                                        <p:cTn id="140" dur="1" fill="hold">
                                          <p:stCondLst>
                                            <p:cond delay="0"/>
                                          </p:stCondLst>
                                        </p:cTn>
                                        <p:tgtEl>
                                          <p:spTgt spid="36">
                                            <p:txEl>
                                              <p:pRg st="0" end="0"/>
                                            </p:txEl>
                                          </p:spTgt>
                                        </p:tgtEl>
                                        <p:attrNameLst>
                                          <p:attrName>style.visibility</p:attrName>
                                        </p:attrNameLst>
                                      </p:cBhvr>
                                      <p:to>
                                        <p:strVal val="visible"/>
                                      </p:to>
                                    </p:set>
                                  </p:childTnLst>
                                </p:cTn>
                              </p:par>
                            </p:childTnLst>
                          </p:cTn>
                        </p:par>
                      </p:childTnLst>
                    </p:cTn>
                  </p:par>
                  <p:par>
                    <p:cTn id="141" fill="hold">
                      <p:stCondLst>
                        <p:cond delay="indefinite"/>
                      </p:stCondLst>
                      <p:childTnLst>
                        <p:par>
                          <p:cTn id="142" fill="hold">
                            <p:stCondLst>
                              <p:cond delay="0"/>
                            </p:stCondLst>
                            <p:childTnLst>
                              <p:par>
                                <p:cTn id="143" presetID="1" presetClass="entr" presetSubtype="0" fill="hold" grpId="0" nodeType="clickEffect">
                                  <p:stCondLst>
                                    <p:cond delay="0"/>
                                  </p:stCondLst>
                                  <p:iterate type="lt">
                                    <p:tmAbs val="0"/>
                                  </p:iterate>
                                  <p:childTnLst>
                                    <p:set>
                                      <p:cBhvr>
                                        <p:cTn id="144" dur="1" fill="hold">
                                          <p:stCondLst>
                                            <p:cond delay="0"/>
                                          </p:stCondLst>
                                        </p:cTn>
                                        <p:tgtEl>
                                          <p:spTgt spid="37">
                                            <p:txEl>
                                              <p:pRg st="0" end="0"/>
                                            </p:txEl>
                                          </p:spTgt>
                                        </p:tgtEl>
                                        <p:attrNameLst>
                                          <p:attrName>style.visibility</p:attrName>
                                        </p:attrNameLst>
                                      </p:cBhvr>
                                      <p:to>
                                        <p:strVal val="visible"/>
                                      </p:to>
                                    </p:set>
                                  </p:childTnLst>
                                </p:cTn>
                              </p:par>
                            </p:childTnLst>
                          </p:cTn>
                        </p:par>
                      </p:childTnLst>
                    </p:cTn>
                  </p:par>
                  <p:par>
                    <p:cTn id="145" fill="hold">
                      <p:stCondLst>
                        <p:cond delay="indefinite"/>
                      </p:stCondLst>
                      <p:childTnLst>
                        <p:par>
                          <p:cTn id="146" fill="hold">
                            <p:stCondLst>
                              <p:cond delay="0"/>
                            </p:stCondLst>
                            <p:childTnLst>
                              <p:par>
                                <p:cTn id="147" presetID="1" presetClass="entr" presetSubtype="0" fill="hold" grpId="0" nodeType="clickEffect">
                                  <p:stCondLst>
                                    <p:cond delay="0"/>
                                  </p:stCondLst>
                                  <p:iterate type="lt">
                                    <p:tmAbs val="0"/>
                                  </p:iterate>
                                  <p:childTnLst>
                                    <p:set>
                                      <p:cBhvr>
                                        <p:cTn id="148" dur="1" fill="hold">
                                          <p:stCondLst>
                                            <p:cond delay="0"/>
                                          </p:stCondLst>
                                        </p:cTn>
                                        <p:tgtEl>
                                          <p:spTgt spid="38">
                                            <p:txEl>
                                              <p:pRg st="0" end="0"/>
                                            </p:txEl>
                                          </p:spTgt>
                                        </p:tgtEl>
                                        <p:attrNameLst>
                                          <p:attrName>style.visibility</p:attrName>
                                        </p:attrNameLst>
                                      </p:cBhvr>
                                      <p:to>
                                        <p:strVal val="visible"/>
                                      </p:to>
                                    </p:set>
                                  </p:childTnLst>
                                </p:cTn>
                              </p:par>
                            </p:childTnLst>
                          </p:cTn>
                        </p:par>
                      </p:childTnLst>
                    </p:cTn>
                  </p:par>
                  <p:par>
                    <p:cTn id="149" fill="hold">
                      <p:stCondLst>
                        <p:cond delay="indefinite"/>
                      </p:stCondLst>
                      <p:childTnLst>
                        <p:par>
                          <p:cTn id="150" fill="hold">
                            <p:stCondLst>
                              <p:cond delay="0"/>
                            </p:stCondLst>
                            <p:childTnLst>
                              <p:par>
                                <p:cTn id="151" presetID="27" presetClass="emph" presetSubtype="0" fill="remove" grpId="1" nodeType="clickEffect">
                                  <p:stCondLst>
                                    <p:cond delay="0"/>
                                  </p:stCondLst>
                                  <p:iterate type="lt">
                                    <p:tmPct val="0"/>
                                  </p:iterate>
                                  <p:childTnLst>
                                    <p:animClr clrSpc="rgb" dir="cw">
                                      <p:cBhvr override="childStyle">
                                        <p:cTn id="152" dur="250" autoRev="1" fill="remove"/>
                                        <p:tgtEl>
                                          <p:spTgt spid="4">
                                            <p:txEl>
                                              <p:pRg st="0" end="0"/>
                                            </p:txEl>
                                          </p:spTgt>
                                        </p:tgtEl>
                                        <p:attrNameLst>
                                          <p:attrName>style.color</p:attrName>
                                        </p:attrNameLst>
                                      </p:cBhvr>
                                      <p:to>
                                        <a:schemeClr val="bg1"/>
                                      </p:to>
                                    </p:animClr>
                                    <p:animClr clrSpc="rgb" dir="cw">
                                      <p:cBhvr>
                                        <p:cTn id="153" dur="250" autoRev="1" fill="remove"/>
                                        <p:tgtEl>
                                          <p:spTgt spid="4">
                                            <p:txEl>
                                              <p:pRg st="0" end="0"/>
                                            </p:txEl>
                                          </p:spTgt>
                                        </p:tgtEl>
                                        <p:attrNameLst>
                                          <p:attrName>fillcolor</p:attrName>
                                        </p:attrNameLst>
                                      </p:cBhvr>
                                      <p:to>
                                        <a:schemeClr val="bg1"/>
                                      </p:to>
                                    </p:animClr>
                                    <p:set>
                                      <p:cBhvr>
                                        <p:cTn id="154" dur="250" autoRev="1" fill="remove"/>
                                        <p:tgtEl>
                                          <p:spTgt spid="4">
                                            <p:txEl>
                                              <p:pRg st="0" end="0"/>
                                            </p:txEl>
                                          </p:spTgt>
                                        </p:tgtEl>
                                        <p:attrNameLst>
                                          <p:attrName>fill.type</p:attrName>
                                        </p:attrNameLst>
                                      </p:cBhvr>
                                      <p:to>
                                        <p:strVal val="solid"/>
                                      </p:to>
                                    </p:set>
                                    <p:set>
                                      <p:cBhvr>
                                        <p:cTn id="155" dur="250" autoRev="1" fill="remove"/>
                                        <p:tgtEl>
                                          <p:spTgt spid="4">
                                            <p:txEl>
                                              <p:pRg st="0" end="0"/>
                                            </p:txEl>
                                          </p:spTgt>
                                        </p:tgtEl>
                                        <p:attrNameLst>
                                          <p:attrName>fill.on</p:attrName>
                                        </p:attrNameLst>
                                      </p:cBhvr>
                                      <p:to>
                                        <p:strVal val="true"/>
                                      </p:to>
                                    </p:set>
                                  </p:childTnLst>
                                </p:cTn>
                              </p:par>
                            </p:childTnLst>
                          </p:cTn>
                        </p:par>
                      </p:childTnLst>
                    </p:cTn>
                  </p:par>
                  <p:par>
                    <p:cTn id="156" fill="hold">
                      <p:stCondLst>
                        <p:cond delay="indefinite"/>
                      </p:stCondLst>
                      <p:childTnLst>
                        <p:par>
                          <p:cTn id="157" fill="hold">
                            <p:stCondLst>
                              <p:cond delay="0"/>
                            </p:stCondLst>
                            <p:childTnLst>
                              <p:par>
                                <p:cTn id="158" presetID="27" presetClass="emph" presetSubtype="0" fill="remove" grpId="1" nodeType="clickEffect">
                                  <p:stCondLst>
                                    <p:cond delay="0"/>
                                  </p:stCondLst>
                                  <p:iterate type="lt">
                                    <p:tmPct val="0"/>
                                  </p:iterate>
                                  <p:childTnLst>
                                    <p:animClr clrSpc="rgb" dir="cw">
                                      <p:cBhvr override="childStyle">
                                        <p:cTn id="159" dur="250" autoRev="1" fill="remove"/>
                                        <p:tgtEl>
                                          <p:spTgt spid="10">
                                            <p:txEl>
                                              <p:pRg st="0" end="0"/>
                                            </p:txEl>
                                          </p:spTgt>
                                        </p:tgtEl>
                                        <p:attrNameLst>
                                          <p:attrName>style.color</p:attrName>
                                        </p:attrNameLst>
                                      </p:cBhvr>
                                      <p:to>
                                        <a:schemeClr val="bg1"/>
                                      </p:to>
                                    </p:animClr>
                                    <p:animClr clrSpc="rgb" dir="cw">
                                      <p:cBhvr>
                                        <p:cTn id="160" dur="250" autoRev="1" fill="remove"/>
                                        <p:tgtEl>
                                          <p:spTgt spid="10">
                                            <p:txEl>
                                              <p:pRg st="0" end="0"/>
                                            </p:txEl>
                                          </p:spTgt>
                                        </p:tgtEl>
                                        <p:attrNameLst>
                                          <p:attrName>fillcolor</p:attrName>
                                        </p:attrNameLst>
                                      </p:cBhvr>
                                      <p:to>
                                        <a:schemeClr val="bg1"/>
                                      </p:to>
                                    </p:animClr>
                                    <p:set>
                                      <p:cBhvr>
                                        <p:cTn id="161" dur="250" autoRev="1" fill="remove"/>
                                        <p:tgtEl>
                                          <p:spTgt spid="10">
                                            <p:txEl>
                                              <p:pRg st="0" end="0"/>
                                            </p:txEl>
                                          </p:spTgt>
                                        </p:tgtEl>
                                        <p:attrNameLst>
                                          <p:attrName>fill.type</p:attrName>
                                        </p:attrNameLst>
                                      </p:cBhvr>
                                      <p:to>
                                        <p:strVal val="solid"/>
                                      </p:to>
                                    </p:set>
                                    <p:set>
                                      <p:cBhvr>
                                        <p:cTn id="162" dur="250" autoRev="1" fill="remove"/>
                                        <p:tgtEl>
                                          <p:spTgt spid="10">
                                            <p:txEl>
                                              <p:pRg st="0" end="0"/>
                                            </p:txEl>
                                          </p:spTgt>
                                        </p:tgtEl>
                                        <p:attrNameLst>
                                          <p:attrName>fill.on</p:attrName>
                                        </p:attrNameLst>
                                      </p:cBhvr>
                                      <p:to>
                                        <p:strVal val="true"/>
                                      </p:to>
                                    </p:set>
                                  </p:childTnLst>
                                </p:cTn>
                              </p:par>
                            </p:childTnLst>
                          </p:cTn>
                        </p:par>
                      </p:childTnLst>
                    </p:cTn>
                  </p:par>
                  <p:par>
                    <p:cTn id="163" fill="hold">
                      <p:stCondLst>
                        <p:cond delay="indefinite"/>
                      </p:stCondLst>
                      <p:childTnLst>
                        <p:par>
                          <p:cTn id="164" fill="hold">
                            <p:stCondLst>
                              <p:cond delay="0"/>
                            </p:stCondLst>
                            <p:childTnLst>
                              <p:par>
                                <p:cTn id="165" presetID="27" presetClass="emph" presetSubtype="0" fill="remove" grpId="1" nodeType="clickEffect">
                                  <p:stCondLst>
                                    <p:cond delay="0"/>
                                  </p:stCondLst>
                                  <p:iterate type="lt">
                                    <p:tmPct val="0"/>
                                  </p:iterate>
                                  <p:childTnLst>
                                    <p:animClr clrSpc="rgb" dir="cw">
                                      <p:cBhvr override="childStyle">
                                        <p:cTn id="166" dur="250" autoRev="1" fill="remove"/>
                                        <p:tgtEl>
                                          <p:spTgt spid="16">
                                            <p:txEl>
                                              <p:pRg st="0" end="0"/>
                                            </p:txEl>
                                          </p:spTgt>
                                        </p:tgtEl>
                                        <p:attrNameLst>
                                          <p:attrName>style.color</p:attrName>
                                        </p:attrNameLst>
                                      </p:cBhvr>
                                      <p:to>
                                        <a:schemeClr val="bg1"/>
                                      </p:to>
                                    </p:animClr>
                                    <p:animClr clrSpc="rgb" dir="cw">
                                      <p:cBhvr>
                                        <p:cTn id="167" dur="250" autoRev="1" fill="remove"/>
                                        <p:tgtEl>
                                          <p:spTgt spid="16">
                                            <p:txEl>
                                              <p:pRg st="0" end="0"/>
                                            </p:txEl>
                                          </p:spTgt>
                                        </p:tgtEl>
                                        <p:attrNameLst>
                                          <p:attrName>fillcolor</p:attrName>
                                        </p:attrNameLst>
                                      </p:cBhvr>
                                      <p:to>
                                        <a:schemeClr val="bg1"/>
                                      </p:to>
                                    </p:animClr>
                                    <p:set>
                                      <p:cBhvr>
                                        <p:cTn id="168" dur="250" autoRev="1" fill="remove"/>
                                        <p:tgtEl>
                                          <p:spTgt spid="16">
                                            <p:txEl>
                                              <p:pRg st="0" end="0"/>
                                            </p:txEl>
                                          </p:spTgt>
                                        </p:tgtEl>
                                        <p:attrNameLst>
                                          <p:attrName>fill.type</p:attrName>
                                        </p:attrNameLst>
                                      </p:cBhvr>
                                      <p:to>
                                        <p:strVal val="solid"/>
                                      </p:to>
                                    </p:set>
                                    <p:set>
                                      <p:cBhvr>
                                        <p:cTn id="169" dur="250" autoRev="1" fill="remove"/>
                                        <p:tgtEl>
                                          <p:spTgt spid="16">
                                            <p:txEl>
                                              <p:pRg st="0" end="0"/>
                                            </p:txEl>
                                          </p:spTgt>
                                        </p:tgtEl>
                                        <p:attrNameLst>
                                          <p:attrName>fill.on</p:attrName>
                                        </p:attrNameLst>
                                      </p:cBhvr>
                                      <p:to>
                                        <p:strVal val="true"/>
                                      </p:to>
                                    </p:set>
                                  </p:childTnLst>
                                </p:cTn>
                              </p:par>
                            </p:childTnLst>
                          </p:cTn>
                        </p:par>
                      </p:childTnLst>
                    </p:cTn>
                  </p:par>
                  <p:par>
                    <p:cTn id="170" fill="hold">
                      <p:stCondLst>
                        <p:cond delay="indefinite"/>
                      </p:stCondLst>
                      <p:childTnLst>
                        <p:par>
                          <p:cTn id="171" fill="hold">
                            <p:stCondLst>
                              <p:cond delay="0"/>
                            </p:stCondLst>
                            <p:childTnLst>
                              <p:par>
                                <p:cTn id="172" presetID="27" presetClass="emph" presetSubtype="0" fill="remove" grpId="1" nodeType="clickEffect">
                                  <p:stCondLst>
                                    <p:cond delay="0"/>
                                  </p:stCondLst>
                                  <p:iterate type="lt">
                                    <p:tmPct val="0"/>
                                  </p:iterate>
                                  <p:childTnLst>
                                    <p:animClr clrSpc="rgb" dir="cw">
                                      <p:cBhvr override="childStyle">
                                        <p:cTn id="173" dur="250" autoRev="1" fill="remove"/>
                                        <p:tgtEl>
                                          <p:spTgt spid="22">
                                            <p:txEl>
                                              <p:pRg st="0" end="0"/>
                                            </p:txEl>
                                          </p:spTgt>
                                        </p:tgtEl>
                                        <p:attrNameLst>
                                          <p:attrName>style.color</p:attrName>
                                        </p:attrNameLst>
                                      </p:cBhvr>
                                      <p:to>
                                        <a:schemeClr val="bg1"/>
                                      </p:to>
                                    </p:animClr>
                                    <p:animClr clrSpc="rgb" dir="cw">
                                      <p:cBhvr>
                                        <p:cTn id="174" dur="250" autoRev="1" fill="remove"/>
                                        <p:tgtEl>
                                          <p:spTgt spid="22">
                                            <p:txEl>
                                              <p:pRg st="0" end="0"/>
                                            </p:txEl>
                                          </p:spTgt>
                                        </p:tgtEl>
                                        <p:attrNameLst>
                                          <p:attrName>fillcolor</p:attrName>
                                        </p:attrNameLst>
                                      </p:cBhvr>
                                      <p:to>
                                        <a:schemeClr val="bg1"/>
                                      </p:to>
                                    </p:animClr>
                                    <p:set>
                                      <p:cBhvr>
                                        <p:cTn id="175" dur="250" autoRev="1" fill="remove"/>
                                        <p:tgtEl>
                                          <p:spTgt spid="22">
                                            <p:txEl>
                                              <p:pRg st="0" end="0"/>
                                            </p:txEl>
                                          </p:spTgt>
                                        </p:tgtEl>
                                        <p:attrNameLst>
                                          <p:attrName>fill.type</p:attrName>
                                        </p:attrNameLst>
                                      </p:cBhvr>
                                      <p:to>
                                        <p:strVal val="solid"/>
                                      </p:to>
                                    </p:set>
                                    <p:set>
                                      <p:cBhvr>
                                        <p:cTn id="176" dur="250" autoRev="1" fill="remove"/>
                                        <p:tgtEl>
                                          <p:spTgt spid="22">
                                            <p:txEl>
                                              <p:pRg st="0" end="0"/>
                                            </p:txEl>
                                          </p:spTgt>
                                        </p:tgtEl>
                                        <p:attrNameLst>
                                          <p:attrName>fill.on</p:attrName>
                                        </p:attrNameLst>
                                      </p:cBhvr>
                                      <p:to>
                                        <p:strVal val="true"/>
                                      </p:to>
                                    </p:set>
                                  </p:childTnLst>
                                </p:cTn>
                              </p:par>
                            </p:childTnLst>
                          </p:cTn>
                        </p:par>
                      </p:childTnLst>
                    </p:cTn>
                  </p:par>
                  <p:par>
                    <p:cTn id="177" fill="hold">
                      <p:stCondLst>
                        <p:cond delay="indefinite"/>
                      </p:stCondLst>
                      <p:childTnLst>
                        <p:par>
                          <p:cTn id="178" fill="hold">
                            <p:stCondLst>
                              <p:cond delay="0"/>
                            </p:stCondLst>
                            <p:childTnLst>
                              <p:par>
                                <p:cTn id="179" presetID="27" presetClass="emph" presetSubtype="0" fill="remove" grpId="1" nodeType="clickEffect">
                                  <p:stCondLst>
                                    <p:cond delay="0"/>
                                  </p:stCondLst>
                                  <p:iterate type="lt">
                                    <p:tmPct val="0"/>
                                  </p:iterate>
                                  <p:childTnLst>
                                    <p:animClr clrSpc="rgb" dir="cw">
                                      <p:cBhvr override="childStyle">
                                        <p:cTn id="180" dur="250" autoRev="1" fill="remove"/>
                                        <p:tgtEl>
                                          <p:spTgt spid="28">
                                            <p:txEl>
                                              <p:pRg st="0" end="0"/>
                                            </p:txEl>
                                          </p:spTgt>
                                        </p:tgtEl>
                                        <p:attrNameLst>
                                          <p:attrName>style.color</p:attrName>
                                        </p:attrNameLst>
                                      </p:cBhvr>
                                      <p:to>
                                        <a:schemeClr val="bg1"/>
                                      </p:to>
                                    </p:animClr>
                                    <p:animClr clrSpc="rgb" dir="cw">
                                      <p:cBhvr>
                                        <p:cTn id="181" dur="250" autoRev="1" fill="remove"/>
                                        <p:tgtEl>
                                          <p:spTgt spid="28">
                                            <p:txEl>
                                              <p:pRg st="0" end="0"/>
                                            </p:txEl>
                                          </p:spTgt>
                                        </p:tgtEl>
                                        <p:attrNameLst>
                                          <p:attrName>fillcolor</p:attrName>
                                        </p:attrNameLst>
                                      </p:cBhvr>
                                      <p:to>
                                        <a:schemeClr val="bg1"/>
                                      </p:to>
                                    </p:animClr>
                                    <p:set>
                                      <p:cBhvr>
                                        <p:cTn id="182" dur="250" autoRev="1" fill="remove"/>
                                        <p:tgtEl>
                                          <p:spTgt spid="28">
                                            <p:txEl>
                                              <p:pRg st="0" end="0"/>
                                            </p:txEl>
                                          </p:spTgt>
                                        </p:tgtEl>
                                        <p:attrNameLst>
                                          <p:attrName>fill.type</p:attrName>
                                        </p:attrNameLst>
                                      </p:cBhvr>
                                      <p:to>
                                        <p:strVal val="solid"/>
                                      </p:to>
                                    </p:set>
                                    <p:set>
                                      <p:cBhvr>
                                        <p:cTn id="183" dur="250" autoRev="1" fill="remove"/>
                                        <p:tgtEl>
                                          <p:spTgt spid="28">
                                            <p:txEl>
                                              <p:pRg st="0" end="0"/>
                                            </p:txEl>
                                          </p:spTgt>
                                        </p:tgtEl>
                                        <p:attrNameLst>
                                          <p:attrName>fill.on</p:attrName>
                                        </p:attrNameLst>
                                      </p:cBhvr>
                                      <p:to>
                                        <p:strVal val="true"/>
                                      </p:to>
                                    </p:set>
                                  </p:childTnLst>
                                </p:cTn>
                              </p:par>
                            </p:childTnLst>
                          </p:cTn>
                        </p:par>
                      </p:childTnLst>
                    </p:cTn>
                  </p:par>
                  <p:par>
                    <p:cTn id="184" fill="hold">
                      <p:stCondLst>
                        <p:cond delay="indefinite"/>
                      </p:stCondLst>
                      <p:childTnLst>
                        <p:par>
                          <p:cTn id="185" fill="hold">
                            <p:stCondLst>
                              <p:cond delay="0"/>
                            </p:stCondLst>
                            <p:childTnLst>
                              <p:par>
                                <p:cTn id="186" presetID="27" presetClass="emph" presetSubtype="0" fill="remove" nodeType="clickEffect">
                                  <p:stCondLst>
                                    <p:cond delay="0"/>
                                  </p:stCondLst>
                                  <p:iterate type="lt">
                                    <p:tmPct val="0"/>
                                  </p:iterate>
                                  <p:childTnLst>
                                    <p:animClr clrSpc="rgb" dir="cw">
                                      <p:cBhvr override="childStyle">
                                        <p:cTn id="187" dur="250" autoRev="1" fill="remove"/>
                                        <p:tgtEl>
                                          <p:spTgt spid="5">
                                            <p:txEl>
                                              <p:pRg st="0" end="0"/>
                                            </p:txEl>
                                          </p:spTgt>
                                        </p:tgtEl>
                                        <p:attrNameLst>
                                          <p:attrName>style.color</p:attrName>
                                        </p:attrNameLst>
                                      </p:cBhvr>
                                      <p:to>
                                        <a:schemeClr val="bg1"/>
                                      </p:to>
                                    </p:animClr>
                                    <p:animClr clrSpc="rgb" dir="cw">
                                      <p:cBhvr>
                                        <p:cTn id="188" dur="250" autoRev="1" fill="remove"/>
                                        <p:tgtEl>
                                          <p:spTgt spid="5">
                                            <p:txEl>
                                              <p:pRg st="0" end="0"/>
                                            </p:txEl>
                                          </p:spTgt>
                                        </p:tgtEl>
                                        <p:attrNameLst>
                                          <p:attrName>fillcolor</p:attrName>
                                        </p:attrNameLst>
                                      </p:cBhvr>
                                      <p:to>
                                        <a:schemeClr val="bg1"/>
                                      </p:to>
                                    </p:animClr>
                                    <p:set>
                                      <p:cBhvr>
                                        <p:cTn id="189" dur="250" autoRev="1" fill="remove"/>
                                        <p:tgtEl>
                                          <p:spTgt spid="5">
                                            <p:txEl>
                                              <p:pRg st="0" end="0"/>
                                            </p:txEl>
                                          </p:spTgt>
                                        </p:tgtEl>
                                        <p:attrNameLst>
                                          <p:attrName>fill.type</p:attrName>
                                        </p:attrNameLst>
                                      </p:cBhvr>
                                      <p:to>
                                        <p:strVal val="solid"/>
                                      </p:to>
                                    </p:set>
                                    <p:set>
                                      <p:cBhvr>
                                        <p:cTn id="190" dur="250" autoRev="1" fill="remove"/>
                                        <p:tgtEl>
                                          <p:spTgt spid="5">
                                            <p:txEl>
                                              <p:pRg st="0" end="0"/>
                                            </p:txEl>
                                          </p:spTgt>
                                        </p:tgtEl>
                                        <p:attrNameLst>
                                          <p:attrName>fill.on</p:attrName>
                                        </p:attrNameLst>
                                      </p:cBhvr>
                                      <p:to>
                                        <p:strVal val="true"/>
                                      </p:to>
                                    </p:set>
                                  </p:childTnLst>
                                </p:cTn>
                              </p:par>
                            </p:childTnLst>
                          </p:cTn>
                        </p:par>
                      </p:childTnLst>
                    </p:cTn>
                  </p:par>
                  <p:par>
                    <p:cTn id="191" fill="hold">
                      <p:stCondLst>
                        <p:cond delay="indefinite"/>
                      </p:stCondLst>
                      <p:childTnLst>
                        <p:par>
                          <p:cTn id="192" fill="hold">
                            <p:stCondLst>
                              <p:cond delay="0"/>
                            </p:stCondLst>
                            <p:childTnLst>
                              <p:par>
                                <p:cTn id="193" presetID="27" presetClass="emph" presetSubtype="0" fill="remove" nodeType="clickEffect">
                                  <p:stCondLst>
                                    <p:cond delay="0"/>
                                  </p:stCondLst>
                                  <p:iterate type="lt">
                                    <p:tmPct val="0"/>
                                  </p:iterate>
                                  <p:childTnLst>
                                    <p:animClr clrSpc="rgb" dir="cw">
                                      <p:cBhvr override="childStyle">
                                        <p:cTn id="194" dur="250" autoRev="1" fill="remove"/>
                                        <p:tgtEl>
                                          <p:spTgt spid="11">
                                            <p:txEl>
                                              <p:pRg st="0" end="0"/>
                                            </p:txEl>
                                          </p:spTgt>
                                        </p:tgtEl>
                                        <p:attrNameLst>
                                          <p:attrName>style.color</p:attrName>
                                        </p:attrNameLst>
                                      </p:cBhvr>
                                      <p:to>
                                        <a:schemeClr val="bg1"/>
                                      </p:to>
                                    </p:animClr>
                                    <p:animClr clrSpc="rgb" dir="cw">
                                      <p:cBhvr>
                                        <p:cTn id="195" dur="250" autoRev="1" fill="remove"/>
                                        <p:tgtEl>
                                          <p:spTgt spid="11">
                                            <p:txEl>
                                              <p:pRg st="0" end="0"/>
                                            </p:txEl>
                                          </p:spTgt>
                                        </p:tgtEl>
                                        <p:attrNameLst>
                                          <p:attrName>fillcolor</p:attrName>
                                        </p:attrNameLst>
                                      </p:cBhvr>
                                      <p:to>
                                        <a:schemeClr val="bg1"/>
                                      </p:to>
                                    </p:animClr>
                                    <p:set>
                                      <p:cBhvr>
                                        <p:cTn id="196" dur="250" autoRev="1" fill="remove"/>
                                        <p:tgtEl>
                                          <p:spTgt spid="11">
                                            <p:txEl>
                                              <p:pRg st="0" end="0"/>
                                            </p:txEl>
                                          </p:spTgt>
                                        </p:tgtEl>
                                        <p:attrNameLst>
                                          <p:attrName>fill.type</p:attrName>
                                        </p:attrNameLst>
                                      </p:cBhvr>
                                      <p:to>
                                        <p:strVal val="solid"/>
                                      </p:to>
                                    </p:set>
                                    <p:set>
                                      <p:cBhvr>
                                        <p:cTn id="197" dur="250" autoRev="1" fill="remove"/>
                                        <p:tgtEl>
                                          <p:spTgt spid="11">
                                            <p:txEl>
                                              <p:pRg st="0" end="0"/>
                                            </p:txEl>
                                          </p:spTgt>
                                        </p:tgtEl>
                                        <p:attrNameLst>
                                          <p:attrName>fill.on</p:attrName>
                                        </p:attrNameLst>
                                      </p:cBhvr>
                                      <p:to>
                                        <p:strVal val="true"/>
                                      </p:to>
                                    </p:set>
                                  </p:childTnLst>
                                </p:cTn>
                              </p:par>
                            </p:childTnLst>
                          </p:cTn>
                        </p:par>
                      </p:childTnLst>
                    </p:cTn>
                  </p:par>
                  <p:par>
                    <p:cTn id="198" fill="hold">
                      <p:stCondLst>
                        <p:cond delay="indefinite"/>
                      </p:stCondLst>
                      <p:childTnLst>
                        <p:par>
                          <p:cTn id="199" fill="hold">
                            <p:stCondLst>
                              <p:cond delay="0"/>
                            </p:stCondLst>
                            <p:childTnLst>
                              <p:par>
                                <p:cTn id="200" presetID="27" presetClass="emph" presetSubtype="0" fill="remove" nodeType="clickEffect">
                                  <p:stCondLst>
                                    <p:cond delay="0"/>
                                  </p:stCondLst>
                                  <p:iterate type="lt">
                                    <p:tmPct val="0"/>
                                  </p:iterate>
                                  <p:childTnLst>
                                    <p:animClr clrSpc="rgb" dir="cw">
                                      <p:cBhvr override="childStyle">
                                        <p:cTn id="201" dur="250" autoRev="1" fill="remove"/>
                                        <p:tgtEl>
                                          <p:spTgt spid="17">
                                            <p:txEl>
                                              <p:pRg st="0" end="0"/>
                                            </p:txEl>
                                          </p:spTgt>
                                        </p:tgtEl>
                                        <p:attrNameLst>
                                          <p:attrName>style.color</p:attrName>
                                        </p:attrNameLst>
                                      </p:cBhvr>
                                      <p:to>
                                        <a:schemeClr val="bg1"/>
                                      </p:to>
                                    </p:animClr>
                                    <p:animClr clrSpc="rgb" dir="cw">
                                      <p:cBhvr>
                                        <p:cTn id="202" dur="250" autoRev="1" fill="remove"/>
                                        <p:tgtEl>
                                          <p:spTgt spid="17">
                                            <p:txEl>
                                              <p:pRg st="0" end="0"/>
                                            </p:txEl>
                                          </p:spTgt>
                                        </p:tgtEl>
                                        <p:attrNameLst>
                                          <p:attrName>fillcolor</p:attrName>
                                        </p:attrNameLst>
                                      </p:cBhvr>
                                      <p:to>
                                        <a:schemeClr val="bg1"/>
                                      </p:to>
                                    </p:animClr>
                                    <p:set>
                                      <p:cBhvr>
                                        <p:cTn id="203" dur="250" autoRev="1" fill="remove"/>
                                        <p:tgtEl>
                                          <p:spTgt spid="17">
                                            <p:txEl>
                                              <p:pRg st="0" end="0"/>
                                            </p:txEl>
                                          </p:spTgt>
                                        </p:tgtEl>
                                        <p:attrNameLst>
                                          <p:attrName>fill.type</p:attrName>
                                        </p:attrNameLst>
                                      </p:cBhvr>
                                      <p:to>
                                        <p:strVal val="solid"/>
                                      </p:to>
                                    </p:set>
                                    <p:set>
                                      <p:cBhvr>
                                        <p:cTn id="204" dur="250" autoRev="1" fill="remove"/>
                                        <p:tgtEl>
                                          <p:spTgt spid="17">
                                            <p:txEl>
                                              <p:pRg st="0" end="0"/>
                                            </p:txEl>
                                          </p:spTgt>
                                        </p:tgtEl>
                                        <p:attrNameLst>
                                          <p:attrName>fill.on</p:attrName>
                                        </p:attrNameLst>
                                      </p:cBhvr>
                                      <p:to>
                                        <p:strVal val="true"/>
                                      </p:to>
                                    </p:set>
                                  </p:childTnLst>
                                </p:cTn>
                              </p:par>
                            </p:childTnLst>
                          </p:cTn>
                        </p:par>
                      </p:childTnLst>
                    </p:cTn>
                  </p:par>
                  <p:par>
                    <p:cTn id="205" fill="hold">
                      <p:stCondLst>
                        <p:cond delay="indefinite"/>
                      </p:stCondLst>
                      <p:childTnLst>
                        <p:par>
                          <p:cTn id="206" fill="hold">
                            <p:stCondLst>
                              <p:cond delay="0"/>
                            </p:stCondLst>
                            <p:childTnLst>
                              <p:par>
                                <p:cTn id="207" presetID="27" presetClass="emph" presetSubtype="0" fill="remove" nodeType="clickEffect">
                                  <p:stCondLst>
                                    <p:cond delay="0"/>
                                  </p:stCondLst>
                                  <p:iterate type="lt">
                                    <p:tmPct val="0"/>
                                  </p:iterate>
                                  <p:childTnLst>
                                    <p:animClr clrSpc="rgb" dir="cw">
                                      <p:cBhvr override="childStyle">
                                        <p:cTn id="208" dur="250" autoRev="1" fill="remove"/>
                                        <p:tgtEl>
                                          <p:spTgt spid="23">
                                            <p:txEl>
                                              <p:pRg st="0" end="0"/>
                                            </p:txEl>
                                          </p:spTgt>
                                        </p:tgtEl>
                                        <p:attrNameLst>
                                          <p:attrName>style.color</p:attrName>
                                        </p:attrNameLst>
                                      </p:cBhvr>
                                      <p:to>
                                        <a:schemeClr val="bg1"/>
                                      </p:to>
                                    </p:animClr>
                                    <p:animClr clrSpc="rgb" dir="cw">
                                      <p:cBhvr>
                                        <p:cTn id="209" dur="250" autoRev="1" fill="remove"/>
                                        <p:tgtEl>
                                          <p:spTgt spid="23">
                                            <p:txEl>
                                              <p:pRg st="0" end="0"/>
                                            </p:txEl>
                                          </p:spTgt>
                                        </p:tgtEl>
                                        <p:attrNameLst>
                                          <p:attrName>fillcolor</p:attrName>
                                        </p:attrNameLst>
                                      </p:cBhvr>
                                      <p:to>
                                        <a:schemeClr val="bg1"/>
                                      </p:to>
                                    </p:animClr>
                                    <p:set>
                                      <p:cBhvr>
                                        <p:cTn id="210" dur="250" autoRev="1" fill="remove"/>
                                        <p:tgtEl>
                                          <p:spTgt spid="23">
                                            <p:txEl>
                                              <p:pRg st="0" end="0"/>
                                            </p:txEl>
                                          </p:spTgt>
                                        </p:tgtEl>
                                        <p:attrNameLst>
                                          <p:attrName>fill.type</p:attrName>
                                        </p:attrNameLst>
                                      </p:cBhvr>
                                      <p:to>
                                        <p:strVal val="solid"/>
                                      </p:to>
                                    </p:set>
                                    <p:set>
                                      <p:cBhvr>
                                        <p:cTn id="211" dur="250" autoRev="1" fill="remove"/>
                                        <p:tgtEl>
                                          <p:spTgt spid="23">
                                            <p:txEl>
                                              <p:pRg st="0" end="0"/>
                                            </p:txEl>
                                          </p:spTgt>
                                        </p:tgtEl>
                                        <p:attrNameLst>
                                          <p:attrName>fill.on</p:attrName>
                                        </p:attrNameLst>
                                      </p:cBhvr>
                                      <p:to>
                                        <p:strVal val="true"/>
                                      </p:to>
                                    </p:set>
                                  </p:childTnLst>
                                </p:cTn>
                              </p:par>
                            </p:childTnLst>
                          </p:cTn>
                        </p:par>
                      </p:childTnLst>
                    </p:cTn>
                  </p:par>
                  <p:par>
                    <p:cTn id="212" fill="hold">
                      <p:stCondLst>
                        <p:cond delay="indefinite"/>
                      </p:stCondLst>
                      <p:childTnLst>
                        <p:par>
                          <p:cTn id="213" fill="hold">
                            <p:stCondLst>
                              <p:cond delay="0"/>
                            </p:stCondLst>
                            <p:childTnLst>
                              <p:par>
                                <p:cTn id="214" presetID="27" presetClass="emph" presetSubtype="0" fill="remove" nodeType="clickEffect">
                                  <p:stCondLst>
                                    <p:cond delay="0"/>
                                  </p:stCondLst>
                                  <p:iterate type="lt">
                                    <p:tmPct val="0"/>
                                  </p:iterate>
                                  <p:childTnLst>
                                    <p:animClr clrSpc="rgb" dir="cw">
                                      <p:cBhvr override="childStyle">
                                        <p:cTn id="215" dur="250" autoRev="1" fill="remove"/>
                                        <p:tgtEl>
                                          <p:spTgt spid="29">
                                            <p:txEl>
                                              <p:pRg st="0" end="0"/>
                                            </p:txEl>
                                          </p:spTgt>
                                        </p:tgtEl>
                                        <p:attrNameLst>
                                          <p:attrName>style.color</p:attrName>
                                        </p:attrNameLst>
                                      </p:cBhvr>
                                      <p:to>
                                        <a:schemeClr val="bg1"/>
                                      </p:to>
                                    </p:animClr>
                                    <p:animClr clrSpc="rgb" dir="cw">
                                      <p:cBhvr>
                                        <p:cTn id="216" dur="250" autoRev="1" fill="remove"/>
                                        <p:tgtEl>
                                          <p:spTgt spid="29">
                                            <p:txEl>
                                              <p:pRg st="0" end="0"/>
                                            </p:txEl>
                                          </p:spTgt>
                                        </p:tgtEl>
                                        <p:attrNameLst>
                                          <p:attrName>fillcolor</p:attrName>
                                        </p:attrNameLst>
                                      </p:cBhvr>
                                      <p:to>
                                        <a:schemeClr val="bg1"/>
                                      </p:to>
                                    </p:animClr>
                                    <p:set>
                                      <p:cBhvr>
                                        <p:cTn id="217" dur="250" autoRev="1" fill="remove"/>
                                        <p:tgtEl>
                                          <p:spTgt spid="29">
                                            <p:txEl>
                                              <p:pRg st="0" end="0"/>
                                            </p:txEl>
                                          </p:spTgt>
                                        </p:tgtEl>
                                        <p:attrNameLst>
                                          <p:attrName>fill.type</p:attrName>
                                        </p:attrNameLst>
                                      </p:cBhvr>
                                      <p:to>
                                        <p:strVal val="solid"/>
                                      </p:to>
                                    </p:set>
                                    <p:set>
                                      <p:cBhvr>
                                        <p:cTn id="218" dur="250" autoRev="1" fill="remove"/>
                                        <p:tgtEl>
                                          <p:spTgt spid="29">
                                            <p:txEl>
                                              <p:pRg st="0" end="0"/>
                                            </p:txEl>
                                          </p:spTgt>
                                        </p:tgtEl>
                                        <p:attrNameLst>
                                          <p:attrName>fill.on</p:attrName>
                                        </p:attrNameLst>
                                      </p:cBhvr>
                                      <p:to>
                                        <p:strVal val="true"/>
                                      </p:to>
                                    </p:set>
                                  </p:childTnLst>
                                </p:cTn>
                              </p:par>
                            </p:childTnLst>
                          </p:cTn>
                        </p:par>
                      </p:childTnLst>
                    </p:cTn>
                  </p:par>
                  <p:par>
                    <p:cTn id="219" fill="hold">
                      <p:stCondLst>
                        <p:cond delay="indefinite"/>
                      </p:stCondLst>
                      <p:childTnLst>
                        <p:par>
                          <p:cTn id="220" fill="hold">
                            <p:stCondLst>
                              <p:cond delay="0"/>
                            </p:stCondLst>
                            <p:childTnLst>
                              <p:par>
                                <p:cTn id="221" presetID="27" presetClass="emph" presetSubtype="0" fill="remove" nodeType="clickEffect">
                                  <p:stCondLst>
                                    <p:cond delay="0"/>
                                  </p:stCondLst>
                                  <p:iterate type="lt">
                                    <p:tmPct val="0"/>
                                  </p:iterate>
                                  <p:childTnLst>
                                    <p:animClr clrSpc="rgb" dir="cw">
                                      <p:cBhvr override="childStyle">
                                        <p:cTn id="222" dur="250" autoRev="1" fill="remove"/>
                                        <p:tgtEl>
                                          <p:spTgt spid="6">
                                            <p:txEl>
                                              <p:pRg st="0" end="0"/>
                                            </p:txEl>
                                          </p:spTgt>
                                        </p:tgtEl>
                                        <p:attrNameLst>
                                          <p:attrName>style.color</p:attrName>
                                        </p:attrNameLst>
                                      </p:cBhvr>
                                      <p:to>
                                        <a:schemeClr val="bg1"/>
                                      </p:to>
                                    </p:animClr>
                                    <p:animClr clrSpc="rgb" dir="cw">
                                      <p:cBhvr>
                                        <p:cTn id="223" dur="250" autoRev="1" fill="remove"/>
                                        <p:tgtEl>
                                          <p:spTgt spid="6">
                                            <p:txEl>
                                              <p:pRg st="0" end="0"/>
                                            </p:txEl>
                                          </p:spTgt>
                                        </p:tgtEl>
                                        <p:attrNameLst>
                                          <p:attrName>fillcolor</p:attrName>
                                        </p:attrNameLst>
                                      </p:cBhvr>
                                      <p:to>
                                        <a:schemeClr val="bg1"/>
                                      </p:to>
                                    </p:animClr>
                                    <p:set>
                                      <p:cBhvr>
                                        <p:cTn id="224" dur="250" autoRev="1" fill="remove"/>
                                        <p:tgtEl>
                                          <p:spTgt spid="6">
                                            <p:txEl>
                                              <p:pRg st="0" end="0"/>
                                            </p:txEl>
                                          </p:spTgt>
                                        </p:tgtEl>
                                        <p:attrNameLst>
                                          <p:attrName>fill.type</p:attrName>
                                        </p:attrNameLst>
                                      </p:cBhvr>
                                      <p:to>
                                        <p:strVal val="solid"/>
                                      </p:to>
                                    </p:set>
                                    <p:set>
                                      <p:cBhvr>
                                        <p:cTn id="225" dur="250" autoRev="1" fill="remove"/>
                                        <p:tgtEl>
                                          <p:spTgt spid="6">
                                            <p:txEl>
                                              <p:pRg st="0" end="0"/>
                                            </p:txEl>
                                          </p:spTgt>
                                        </p:tgtEl>
                                        <p:attrNameLst>
                                          <p:attrName>fill.on</p:attrName>
                                        </p:attrNameLst>
                                      </p:cBhvr>
                                      <p:to>
                                        <p:strVal val="true"/>
                                      </p:to>
                                    </p:set>
                                  </p:childTnLst>
                                </p:cTn>
                              </p:par>
                            </p:childTnLst>
                          </p:cTn>
                        </p:par>
                      </p:childTnLst>
                    </p:cTn>
                  </p:par>
                  <p:par>
                    <p:cTn id="226" fill="hold">
                      <p:stCondLst>
                        <p:cond delay="indefinite"/>
                      </p:stCondLst>
                      <p:childTnLst>
                        <p:par>
                          <p:cTn id="227" fill="hold">
                            <p:stCondLst>
                              <p:cond delay="0"/>
                            </p:stCondLst>
                            <p:childTnLst>
                              <p:par>
                                <p:cTn id="228" presetID="27" presetClass="emph" presetSubtype="0" fill="remove" nodeType="clickEffect">
                                  <p:stCondLst>
                                    <p:cond delay="0"/>
                                  </p:stCondLst>
                                  <p:iterate type="lt">
                                    <p:tmPct val="0"/>
                                  </p:iterate>
                                  <p:childTnLst>
                                    <p:animClr clrSpc="rgb" dir="cw">
                                      <p:cBhvr override="childStyle">
                                        <p:cTn id="229" dur="250" autoRev="1" fill="remove"/>
                                        <p:tgtEl>
                                          <p:spTgt spid="12">
                                            <p:txEl>
                                              <p:pRg st="0" end="0"/>
                                            </p:txEl>
                                          </p:spTgt>
                                        </p:tgtEl>
                                        <p:attrNameLst>
                                          <p:attrName>style.color</p:attrName>
                                        </p:attrNameLst>
                                      </p:cBhvr>
                                      <p:to>
                                        <a:schemeClr val="bg1"/>
                                      </p:to>
                                    </p:animClr>
                                    <p:animClr clrSpc="rgb" dir="cw">
                                      <p:cBhvr>
                                        <p:cTn id="230" dur="250" autoRev="1" fill="remove"/>
                                        <p:tgtEl>
                                          <p:spTgt spid="12">
                                            <p:txEl>
                                              <p:pRg st="0" end="0"/>
                                            </p:txEl>
                                          </p:spTgt>
                                        </p:tgtEl>
                                        <p:attrNameLst>
                                          <p:attrName>fillcolor</p:attrName>
                                        </p:attrNameLst>
                                      </p:cBhvr>
                                      <p:to>
                                        <a:schemeClr val="bg1"/>
                                      </p:to>
                                    </p:animClr>
                                    <p:set>
                                      <p:cBhvr>
                                        <p:cTn id="231" dur="250" autoRev="1" fill="remove"/>
                                        <p:tgtEl>
                                          <p:spTgt spid="12">
                                            <p:txEl>
                                              <p:pRg st="0" end="0"/>
                                            </p:txEl>
                                          </p:spTgt>
                                        </p:tgtEl>
                                        <p:attrNameLst>
                                          <p:attrName>fill.type</p:attrName>
                                        </p:attrNameLst>
                                      </p:cBhvr>
                                      <p:to>
                                        <p:strVal val="solid"/>
                                      </p:to>
                                    </p:set>
                                    <p:set>
                                      <p:cBhvr>
                                        <p:cTn id="232" dur="250" autoRev="1" fill="remove"/>
                                        <p:tgtEl>
                                          <p:spTgt spid="12">
                                            <p:txEl>
                                              <p:pRg st="0" end="0"/>
                                            </p:txEl>
                                          </p:spTgt>
                                        </p:tgtEl>
                                        <p:attrNameLst>
                                          <p:attrName>fill.on</p:attrName>
                                        </p:attrNameLst>
                                      </p:cBhvr>
                                      <p:to>
                                        <p:strVal val="true"/>
                                      </p:to>
                                    </p:set>
                                  </p:childTnLst>
                                </p:cTn>
                              </p:par>
                            </p:childTnLst>
                          </p:cTn>
                        </p:par>
                      </p:childTnLst>
                    </p:cTn>
                  </p:par>
                  <p:par>
                    <p:cTn id="233" fill="hold">
                      <p:stCondLst>
                        <p:cond delay="indefinite"/>
                      </p:stCondLst>
                      <p:childTnLst>
                        <p:par>
                          <p:cTn id="234" fill="hold">
                            <p:stCondLst>
                              <p:cond delay="0"/>
                            </p:stCondLst>
                            <p:childTnLst>
                              <p:par>
                                <p:cTn id="235" presetID="27" presetClass="emph" presetSubtype="0" fill="remove" nodeType="clickEffect">
                                  <p:stCondLst>
                                    <p:cond delay="0"/>
                                  </p:stCondLst>
                                  <p:iterate type="lt">
                                    <p:tmPct val="0"/>
                                  </p:iterate>
                                  <p:childTnLst>
                                    <p:animClr clrSpc="rgb" dir="cw">
                                      <p:cBhvr override="childStyle">
                                        <p:cTn id="236" dur="250" autoRev="1" fill="remove"/>
                                        <p:tgtEl>
                                          <p:spTgt spid="18">
                                            <p:txEl>
                                              <p:pRg st="0" end="0"/>
                                            </p:txEl>
                                          </p:spTgt>
                                        </p:tgtEl>
                                        <p:attrNameLst>
                                          <p:attrName>style.color</p:attrName>
                                        </p:attrNameLst>
                                      </p:cBhvr>
                                      <p:to>
                                        <a:schemeClr val="bg1"/>
                                      </p:to>
                                    </p:animClr>
                                    <p:animClr clrSpc="rgb" dir="cw">
                                      <p:cBhvr>
                                        <p:cTn id="237" dur="250" autoRev="1" fill="remove"/>
                                        <p:tgtEl>
                                          <p:spTgt spid="18">
                                            <p:txEl>
                                              <p:pRg st="0" end="0"/>
                                            </p:txEl>
                                          </p:spTgt>
                                        </p:tgtEl>
                                        <p:attrNameLst>
                                          <p:attrName>fillcolor</p:attrName>
                                        </p:attrNameLst>
                                      </p:cBhvr>
                                      <p:to>
                                        <a:schemeClr val="bg1"/>
                                      </p:to>
                                    </p:animClr>
                                    <p:set>
                                      <p:cBhvr>
                                        <p:cTn id="238" dur="250" autoRev="1" fill="remove"/>
                                        <p:tgtEl>
                                          <p:spTgt spid="18">
                                            <p:txEl>
                                              <p:pRg st="0" end="0"/>
                                            </p:txEl>
                                          </p:spTgt>
                                        </p:tgtEl>
                                        <p:attrNameLst>
                                          <p:attrName>fill.type</p:attrName>
                                        </p:attrNameLst>
                                      </p:cBhvr>
                                      <p:to>
                                        <p:strVal val="solid"/>
                                      </p:to>
                                    </p:set>
                                    <p:set>
                                      <p:cBhvr>
                                        <p:cTn id="239" dur="250" autoRev="1" fill="remove"/>
                                        <p:tgtEl>
                                          <p:spTgt spid="18">
                                            <p:txEl>
                                              <p:pRg st="0" end="0"/>
                                            </p:txEl>
                                          </p:spTgt>
                                        </p:tgtEl>
                                        <p:attrNameLst>
                                          <p:attrName>fill.on</p:attrName>
                                        </p:attrNameLst>
                                      </p:cBhvr>
                                      <p:to>
                                        <p:strVal val="true"/>
                                      </p:to>
                                    </p:set>
                                  </p:childTnLst>
                                </p:cTn>
                              </p:par>
                            </p:childTnLst>
                          </p:cTn>
                        </p:par>
                      </p:childTnLst>
                    </p:cTn>
                  </p:par>
                  <p:par>
                    <p:cTn id="240" fill="hold">
                      <p:stCondLst>
                        <p:cond delay="indefinite"/>
                      </p:stCondLst>
                      <p:childTnLst>
                        <p:par>
                          <p:cTn id="241" fill="hold">
                            <p:stCondLst>
                              <p:cond delay="0"/>
                            </p:stCondLst>
                            <p:childTnLst>
                              <p:par>
                                <p:cTn id="242" presetID="27" presetClass="emph" presetSubtype="0" fill="remove" nodeType="clickEffect">
                                  <p:stCondLst>
                                    <p:cond delay="0"/>
                                  </p:stCondLst>
                                  <p:iterate type="lt">
                                    <p:tmPct val="0"/>
                                  </p:iterate>
                                  <p:childTnLst>
                                    <p:animClr clrSpc="rgb" dir="cw">
                                      <p:cBhvr override="childStyle">
                                        <p:cTn id="243" dur="250" autoRev="1" fill="remove"/>
                                        <p:tgtEl>
                                          <p:spTgt spid="24">
                                            <p:txEl>
                                              <p:pRg st="0" end="0"/>
                                            </p:txEl>
                                          </p:spTgt>
                                        </p:tgtEl>
                                        <p:attrNameLst>
                                          <p:attrName>style.color</p:attrName>
                                        </p:attrNameLst>
                                      </p:cBhvr>
                                      <p:to>
                                        <a:schemeClr val="bg1"/>
                                      </p:to>
                                    </p:animClr>
                                    <p:animClr clrSpc="rgb" dir="cw">
                                      <p:cBhvr>
                                        <p:cTn id="244" dur="250" autoRev="1" fill="remove"/>
                                        <p:tgtEl>
                                          <p:spTgt spid="24">
                                            <p:txEl>
                                              <p:pRg st="0" end="0"/>
                                            </p:txEl>
                                          </p:spTgt>
                                        </p:tgtEl>
                                        <p:attrNameLst>
                                          <p:attrName>fillcolor</p:attrName>
                                        </p:attrNameLst>
                                      </p:cBhvr>
                                      <p:to>
                                        <a:schemeClr val="bg1"/>
                                      </p:to>
                                    </p:animClr>
                                    <p:set>
                                      <p:cBhvr>
                                        <p:cTn id="245" dur="250" autoRev="1" fill="remove"/>
                                        <p:tgtEl>
                                          <p:spTgt spid="24">
                                            <p:txEl>
                                              <p:pRg st="0" end="0"/>
                                            </p:txEl>
                                          </p:spTgt>
                                        </p:tgtEl>
                                        <p:attrNameLst>
                                          <p:attrName>fill.type</p:attrName>
                                        </p:attrNameLst>
                                      </p:cBhvr>
                                      <p:to>
                                        <p:strVal val="solid"/>
                                      </p:to>
                                    </p:set>
                                    <p:set>
                                      <p:cBhvr>
                                        <p:cTn id="246" dur="250" autoRev="1" fill="remove"/>
                                        <p:tgtEl>
                                          <p:spTgt spid="24">
                                            <p:txEl>
                                              <p:pRg st="0" end="0"/>
                                            </p:txEl>
                                          </p:spTgt>
                                        </p:tgtEl>
                                        <p:attrNameLst>
                                          <p:attrName>fill.on</p:attrName>
                                        </p:attrNameLst>
                                      </p:cBhvr>
                                      <p:to>
                                        <p:strVal val="true"/>
                                      </p:to>
                                    </p:set>
                                  </p:childTnLst>
                                </p:cTn>
                              </p:par>
                            </p:childTnLst>
                          </p:cTn>
                        </p:par>
                      </p:childTnLst>
                    </p:cTn>
                  </p:par>
                  <p:par>
                    <p:cTn id="247" fill="hold">
                      <p:stCondLst>
                        <p:cond delay="indefinite"/>
                      </p:stCondLst>
                      <p:childTnLst>
                        <p:par>
                          <p:cTn id="248" fill="hold">
                            <p:stCondLst>
                              <p:cond delay="0"/>
                            </p:stCondLst>
                            <p:childTnLst>
                              <p:par>
                                <p:cTn id="249" presetID="27" presetClass="emph" presetSubtype="0" fill="remove" nodeType="clickEffect">
                                  <p:stCondLst>
                                    <p:cond delay="0"/>
                                  </p:stCondLst>
                                  <p:iterate type="lt">
                                    <p:tmPct val="0"/>
                                  </p:iterate>
                                  <p:childTnLst>
                                    <p:animClr clrSpc="rgb" dir="cw">
                                      <p:cBhvr override="childStyle">
                                        <p:cTn id="250" dur="250" autoRev="1" fill="remove"/>
                                        <p:tgtEl>
                                          <p:spTgt spid="30">
                                            <p:txEl>
                                              <p:pRg st="0" end="0"/>
                                            </p:txEl>
                                          </p:spTgt>
                                        </p:tgtEl>
                                        <p:attrNameLst>
                                          <p:attrName>style.color</p:attrName>
                                        </p:attrNameLst>
                                      </p:cBhvr>
                                      <p:to>
                                        <a:schemeClr val="bg1"/>
                                      </p:to>
                                    </p:animClr>
                                    <p:animClr clrSpc="rgb" dir="cw">
                                      <p:cBhvr>
                                        <p:cTn id="251" dur="250" autoRev="1" fill="remove"/>
                                        <p:tgtEl>
                                          <p:spTgt spid="30">
                                            <p:txEl>
                                              <p:pRg st="0" end="0"/>
                                            </p:txEl>
                                          </p:spTgt>
                                        </p:tgtEl>
                                        <p:attrNameLst>
                                          <p:attrName>fillcolor</p:attrName>
                                        </p:attrNameLst>
                                      </p:cBhvr>
                                      <p:to>
                                        <a:schemeClr val="bg1"/>
                                      </p:to>
                                    </p:animClr>
                                    <p:set>
                                      <p:cBhvr>
                                        <p:cTn id="252" dur="250" autoRev="1" fill="remove"/>
                                        <p:tgtEl>
                                          <p:spTgt spid="30">
                                            <p:txEl>
                                              <p:pRg st="0" end="0"/>
                                            </p:txEl>
                                          </p:spTgt>
                                        </p:tgtEl>
                                        <p:attrNameLst>
                                          <p:attrName>fill.type</p:attrName>
                                        </p:attrNameLst>
                                      </p:cBhvr>
                                      <p:to>
                                        <p:strVal val="solid"/>
                                      </p:to>
                                    </p:set>
                                    <p:set>
                                      <p:cBhvr>
                                        <p:cTn id="253" dur="250" autoRev="1" fill="remove"/>
                                        <p:tgtEl>
                                          <p:spTgt spid="30">
                                            <p:txEl>
                                              <p:pRg st="0" end="0"/>
                                            </p:txEl>
                                          </p:spTgt>
                                        </p:tgtEl>
                                        <p:attrNameLst>
                                          <p:attrName>fill.on</p:attrName>
                                        </p:attrNameLst>
                                      </p:cBhvr>
                                      <p:to>
                                        <p:strVal val="true"/>
                                      </p:to>
                                    </p:set>
                                  </p:childTnLst>
                                </p:cTn>
                              </p:par>
                            </p:childTnLst>
                          </p:cTn>
                        </p:par>
                      </p:childTnLst>
                    </p:cTn>
                  </p:par>
                  <p:par>
                    <p:cTn id="254" fill="hold">
                      <p:stCondLst>
                        <p:cond delay="indefinite"/>
                      </p:stCondLst>
                      <p:childTnLst>
                        <p:par>
                          <p:cTn id="255" fill="hold">
                            <p:stCondLst>
                              <p:cond delay="0"/>
                            </p:stCondLst>
                            <p:childTnLst>
                              <p:par>
                                <p:cTn id="256" presetID="27" presetClass="emph" presetSubtype="0" fill="remove" nodeType="clickEffect">
                                  <p:stCondLst>
                                    <p:cond delay="0"/>
                                  </p:stCondLst>
                                  <p:iterate type="lt">
                                    <p:tmPct val="0"/>
                                  </p:iterate>
                                  <p:childTnLst>
                                    <p:animClr clrSpc="rgb" dir="cw">
                                      <p:cBhvr override="childStyle">
                                        <p:cTn id="257" dur="250" autoRev="1" fill="remove"/>
                                        <p:tgtEl>
                                          <p:spTgt spid="7">
                                            <p:txEl>
                                              <p:pRg st="0" end="0"/>
                                            </p:txEl>
                                          </p:spTgt>
                                        </p:tgtEl>
                                        <p:attrNameLst>
                                          <p:attrName>style.color</p:attrName>
                                        </p:attrNameLst>
                                      </p:cBhvr>
                                      <p:to>
                                        <a:schemeClr val="bg1"/>
                                      </p:to>
                                    </p:animClr>
                                    <p:animClr clrSpc="rgb" dir="cw">
                                      <p:cBhvr>
                                        <p:cTn id="258" dur="250" autoRev="1" fill="remove"/>
                                        <p:tgtEl>
                                          <p:spTgt spid="7">
                                            <p:txEl>
                                              <p:pRg st="0" end="0"/>
                                            </p:txEl>
                                          </p:spTgt>
                                        </p:tgtEl>
                                        <p:attrNameLst>
                                          <p:attrName>fillcolor</p:attrName>
                                        </p:attrNameLst>
                                      </p:cBhvr>
                                      <p:to>
                                        <a:schemeClr val="bg1"/>
                                      </p:to>
                                    </p:animClr>
                                    <p:set>
                                      <p:cBhvr>
                                        <p:cTn id="259" dur="250" autoRev="1" fill="remove"/>
                                        <p:tgtEl>
                                          <p:spTgt spid="7">
                                            <p:txEl>
                                              <p:pRg st="0" end="0"/>
                                            </p:txEl>
                                          </p:spTgt>
                                        </p:tgtEl>
                                        <p:attrNameLst>
                                          <p:attrName>fill.type</p:attrName>
                                        </p:attrNameLst>
                                      </p:cBhvr>
                                      <p:to>
                                        <p:strVal val="solid"/>
                                      </p:to>
                                    </p:set>
                                    <p:set>
                                      <p:cBhvr>
                                        <p:cTn id="260" dur="250" autoRev="1" fill="remove"/>
                                        <p:tgtEl>
                                          <p:spTgt spid="7">
                                            <p:txEl>
                                              <p:pRg st="0" end="0"/>
                                            </p:txEl>
                                          </p:spTgt>
                                        </p:tgtEl>
                                        <p:attrNameLst>
                                          <p:attrName>fill.on</p:attrName>
                                        </p:attrNameLst>
                                      </p:cBhvr>
                                      <p:to>
                                        <p:strVal val="true"/>
                                      </p:to>
                                    </p:set>
                                  </p:childTnLst>
                                </p:cTn>
                              </p:par>
                            </p:childTnLst>
                          </p:cTn>
                        </p:par>
                      </p:childTnLst>
                    </p:cTn>
                  </p:par>
                  <p:par>
                    <p:cTn id="261" fill="hold">
                      <p:stCondLst>
                        <p:cond delay="indefinite"/>
                      </p:stCondLst>
                      <p:childTnLst>
                        <p:par>
                          <p:cTn id="262" fill="hold">
                            <p:stCondLst>
                              <p:cond delay="0"/>
                            </p:stCondLst>
                            <p:childTnLst>
                              <p:par>
                                <p:cTn id="263" presetID="27" presetClass="emph" presetSubtype="0" fill="remove" nodeType="clickEffect">
                                  <p:stCondLst>
                                    <p:cond delay="0"/>
                                  </p:stCondLst>
                                  <p:iterate type="lt">
                                    <p:tmPct val="0"/>
                                  </p:iterate>
                                  <p:childTnLst>
                                    <p:animClr clrSpc="rgb" dir="cw">
                                      <p:cBhvr override="childStyle">
                                        <p:cTn id="264" dur="250" autoRev="1" fill="remove"/>
                                        <p:tgtEl>
                                          <p:spTgt spid="13">
                                            <p:txEl>
                                              <p:pRg st="0" end="0"/>
                                            </p:txEl>
                                          </p:spTgt>
                                        </p:tgtEl>
                                        <p:attrNameLst>
                                          <p:attrName>style.color</p:attrName>
                                        </p:attrNameLst>
                                      </p:cBhvr>
                                      <p:to>
                                        <a:schemeClr val="bg1"/>
                                      </p:to>
                                    </p:animClr>
                                    <p:animClr clrSpc="rgb" dir="cw">
                                      <p:cBhvr>
                                        <p:cTn id="265" dur="250" autoRev="1" fill="remove"/>
                                        <p:tgtEl>
                                          <p:spTgt spid="13">
                                            <p:txEl>
                                              <p:pRg st="0" end="0"/>
                                            </p:txEl>
                                          </p:spTgt>
                                        </p:tgtEl>
                                        <p:attrNameLst>
                                          <p:attrName>fillcolor</p:attrName>
                                        </p:attrNameLst>
                                      </p:cBhvr>
                                      <p:to>
                                        <a:schemeClr val="bg1"/>
                                      </p:to>
                                    </p:animClr>
                                    <p:set>
                                      <p:cBhvr>
                                        <p:cTn id="266" dur="250" autoRev="1" fill="remove"/>
                                        <p:tgtEl>
                                          <p:spTgt spid="13">
                                            <p:txEl>
                                              <p:pRg st="0" end="0"/>
                                            </p:txEl>
                                          </p:spTgt>
                                        </p:tgtEl>
                                        <p:attrNameLst>
                                          <p:attrName>fill.type</p:attrName>
                                        </p:attrNameLst>
                                      </p:cBhvr>
                                      <p:to>
                                        <p:strVal val="solid"/>
                                      </p:to>
                                    </p:set>
                                    <p:set>
                                      <p:cBhvr>
                                        <p:cTn id="267" dur="250" autoRev="1" fill="remove"/>
                                        <p:tgtEl>
                                          <p:spTgt spid="13">
                                            <p:txEl>
                                              <p:pRg st="0" end="0"/>
                                            </p:txEl>
                                          </p:spTgt>
                                        </p:tgtEl>
                                        <p:attrNameLst>
                                          <p:attrName>fill.on</p:attrName>
                                        </p:attrNameLst>
                                      </p:cBhvr>
                                      <p:to>
                                        <p:strVal val="true"/>
                                      </p:to>
                                    </p:set>
                                  </p:childTnLst>
                                </p:cTn>
                              </p:par>
                            </p:childTnLst>
                          </p:cTn>
                        </p:par>
                      </p:childTnLst>
                    </p:cTn>
                  </p:par>
                  <p:par>
                    <p:cTn id="268" fill="hold">
                      <p:stCondLst>
                        <p:cond delay="indefinite"/>
                      </p:stCondLst>
                      <p:childTnLst>
                        <p:par>
                          <p:cTn id="269" fill="hold">
                            <p:stCondLst>
                              <p:cond delay="0"/>
                            </p:stCondLst>
                            <p:childTnLst>
                              <p:par>
                                <p:cTn id="270" presetID="27" presetClass="emph" presetSubtype="0" fill="remove" nodeType="clickEffect">
                                  <p:stCondLst>
                                    <p:cond delay="0"/>
                                  </p:stCondLst>
                                  <p:iterate type="lt">
                                    <p:tmPct val="0"/>
                                  </p:iterate>
                                  <p:childTnLst>
                                    <p:animClr clrSpc="rgb" dir="cw">
                                      <p:cBhvr override="childStyle">
                                        <p:cTn id="271" dur="250" autoRev="1" fill="remove"/>
                                        <p:tgtEl>
                                          <p:spTgt spid="19">
                                            <p:txEl>
                                              <p:pRg st="0" end="0"/>
                                            </p:txEl>
                                          </p:spTgt>
                                        </p:tgtEl>
                                        <p:attrNameLst>
                                          <p:attrName>style.color</p:attrName>
                                        </p:attrNameLst>
                                      </p:cBhvr>
                                      <p:to>
                                        <a:schemeClr val="bg1"/>
                                      </p:to>
                                    </p:animClr>
                                    <p:animClr clrSpc="rgb" dir="cw">
                                      <p:cBhvr>
                                        <p:cTn id="272" dur="250" autoRev="1" fill="remove"/>
                                        <p:tgtEl>
                                          <p:spTgt spid="19">
                                            <p:txEl>
                                              <p:pRg st="0" end="0"/>
                                            </p:txEl>
                                          </p:spTgt>
                                        </p:tgtEl>
                                        <p:attrNameLst>
                                          <p:attrName>fillcolor</p:attrName>
                                        </p:attrNameLst>
                                      </p:cBhvr>
                                      <p:to>
                                        <a:schemeClr val="bg1"/>
                                      </p:to>
                                    </p:animClr>
                                    <p:set>
                                      <p:cBhvr>
                                        <p:cTn id="273" dur="250" autoRev="1" fill="remove"/>
                                        <p:tgtEl>
                                          <p:spTgt spid="19">
                                            <p:txEl>
                                              <p:pRg st="0" end="0"/>
                                            </p:txEl>
                                          </p:spTgt>
                                        </p:tgtEl>
                                        <p:attrNameLst>
                                          <p:attrName>fill.type</p:attrName>
                                        </p:attrNameLst>
                                      </p:cBhvr>
                                      <p:to>
                                        <p:strVal val="solid"/>
                                      </p:to>
                                    </p:set>
                                    <p:set>
                                      <p:cBhvr>
                                        <p:cTn id="274" dur="250" autoRev="1" fill="remove"/>
                                        <p:tgtEl>
                                          <p:spTgt spid="19">
                                            <p:txEl>
                                              <p:pRg st="0" end="0"/>
                                            </p:txEl>
                                          </p:spTgt>
                                        </p:tgtEl>
                                        <p:attrNameLst>
                                          <p:attrName>fill.on</p:attrName>
                                        </p:attrNameLst>
                                      </p:cBhvr>
                                      <p:to>
                                        <p:strVal val="true"/>
                                      </p:to>
                                    </p:set>
                                  </p:childTnLst>
                                </p:cTn>
                              </p:par>
                            </p:childTnLst>
                          </p:cTn>
                        </p:par>
                      </p:childTnLst>
                    </p:cTn>
                  </p:par>
                  <p:par>
                    <p:cTn id="275" fill="hold">
                      <p:stCondLst>
                        <p:cond delay="indefinite"/>
                      </p:stCondLst>
                      <p:childTnLst>
                        <p:par>
                          <p:cTn id="276" fill="hold">
                            <p:stCondLst>
                              <p:cond delay="0"/>
                            </p:stCondLst>
                            <p:childTnLst>
                              <p:par>
                                <p:cTn id="277" presetID="27" presetClass="emph" presetSubtype="0" fill="remove" nodeType="clickEffect">
                                  <p:stCondLst>
                                    <p:cond delay="0"/>
                                  </p:stCondLst>
                                  <p:iterate type="lt">
                                    <p:tmPct val="0"/>
                                  </p:iterate>
                                  <p:childTnLst>
                                    <p:animClr clrSpc="rgb" dir="cw">
                                      <p:cBhvr override="childStyle">
                                        <p:cTn id="278" dur="250" autoRev="1" fill="remove"/>
                                        <p:tgtEl>
                                          <p:spTgt spid="25">
                                            <p:txEl>
                                              <p:pRg st="0" end="0"/>
                                            </p:txEl>
                                          </p:spTgt>
                                        </p:tgtEl>
                                        <p:attrNameLst>
                                          <p:attrName>style.color</p:attrName>
                                        </p:attrNameLst>
                                      </p:cBhvr>
                                      <p:to>
                                        <a:schemeClr val="bg1"/>
                                      </p:to>
                                    </p:animClr>
                                    <p:animClr clrSpc="rgb" dir="cw">
                                      <p:cBhvr>
                                        <p:cTn id="279" dur="250" autoRev="1" fill="remove"/>
                                        <p:tgtEl>
                                          <p:spTgt spid="25">
                                            <p:txEl>
                                              <p:pRg st="0" end="0"/>
                                            </p:txEl>
                                          </p:spTgt>
                                        </p:tgtEl>
                                        <p:attrNameLst>
                                          <p:attrName>fillcolor</p:attrName>
                                        </p:attrNameLst>
                                      </p:cBhvr>
                                      <p:to>
                                        <a:schemeClr val="bg1"/>
                                      </p:to>
                                    </p:animClr>
                                    <p:set>
                                      <p:cBhvr>
                                        <p:cTn id="280" dur="250" autoRev="1" fill="remove"/>
                                        <p:tgtEl>
                                          <p:spTgt spid="25">
                                            <p:txEl>
                                              <p:pRg st="0" end="0"/>
                                            </p:txEl>
                                          </p:spTgt>
                                        </p:tgtEl>
                                        <p:attrNameLst>
                                          <p:attrName>fill.type</p:attrName>
                                        </p:attrNameLst>
                                      </p:cBhvr>
                                      <p:to>
                                        <p:strVal val="solid"/>
                                      </p:to>
                                    </p:set>
                                    <p:set>
                                      <p:cBhvr>
                                        <p:cTn id="281" dur="250" autoRev="1" fill="remove"/>
                                        <p:tgtEl>
                                          <p:spTgt spid="25">
                                            <p:txEl>
                                              <p:pRg st="0" end="0"/>
                                            </p:txEl>
                                          </p:spTgt>
                                        </p:tgtEl>
                                        <p:attrNameLst>
                                          <p:attrName>fill.on</p:attrName>
                                        </p:attrNameLst>
                                      </p:cBhvr>
                                      <p:to>
                                        <p:strVal val="true"/>
                                      </p:to>
                                    </p:set>
                                  </p:childTnLst>
                                </p:cTn>
                              </p:par>
                            </p:childTnLst>
                          </p:cTn>
                        </p:par>
                      </p:childTnLst>
                    </p:cTn>
                  </p:par>
                  <p:par>
                    <p:cTn id="282" fill="hold">
                      <p:stCondLst>
                        <p:cond delay="indefinite"/>
                      </p:stCondLst>
                      <p:childTnLst>
                        <p:par>
                          <p:cTn id="283" fill="hold">
                            <p:stCondLst>
                              <p:cond delay="0"/>
                            </p:stCondLst>
                            <p:childTnLst>
                              <p:par>
                                <p:cTn id="284" presetID="27" presetClass="emph" presetSubtype="0" fill="remove" nodeType="clickEffect">
                                  <p:stCondLst>
                                    <p:cond delay="0"/>
                                  </p:stCondLst>
                                  <p:iterate type="lt">
                                    <p:tmPct val="0"/>
                                  </p:iterate>
                                  <p:childTnLst>
                                    <p:animClr clrSpc="rgb" dir="cw">
                                      <p:cBhvr override="childStyle">
                                        <p:cTn id="285" dur="250" autoRev="1" fill="remove"/>
                                        <p:tgtEl>
                                          <p:spTgt spid="31">
                                            <p:txEl>
                                              <p:pRg st="0" end="0"/>
                                            </p:txEl>
                                          </p:spTgt>
                                        </p:tgtEl>
                                        <p:attrNameLst>
                                          <p:attrName>style.color</p:attrName>
                                        </p:attrNameLst>
                                      </p:cBhvr>
                                      <p:to>
                                        <a:schemeClr val="bg1"/>
                                      </p:to>
                                    </p:animClr>
                                    <p:animClr clrSpc="rgb" dir="cw">
                                      <p:cBhvr>
                                        <p:cTn id="286" dur="250" autoRev="1" fill="remove"/>
                                        <p:tgtEl>
                                          <p:spTgt spid="31">
                                            <p:txEl>
                                              <p:pRg st="0" end="0"/>
                                            </p:txEl>
                                          </p:spTgt>
                                        </p:tgtEl>
                                        <p:attrNameLst>
                                          <p:attrName>fillcolor</p:attrName>
                                        </p:attrNameLst>
                                      </p:cBhvr>
                                      <p:to>
                                        <a:schemeClr val="bg1"/>
                                      </p:to>
                                    </p:animClr>
                                    <p:set>
                                      <p:cBhvr>
                                        <p:cTn id="287" dur="250" autoRev="1" fill="remove"/>
                                        <p:tgtEl>
                                          <p:spTgt spid="31">
                                            <p:txEl>
                                              <p:pRg st="0" end="0"/>
                                            </p:txEl>
                                          </p:spTgt>
                                        </p:tgtEl>
                                        <p:attrNameLst>
                                          <p:attrName>fill.type</p:attrName>
                                        </p:attrNameLst>
                                      </p:cBhvr>
                                      <p:to>
                                        <p:strVal val="solid"/>
                                      </p:to>
                                    </p:set>
                                    <p:set>
                                      <p:cBhvr>
                                        <p:cTn id="288" dur="250" autoRev="1" fill="remove"/>
                                        <p:tgtEl>
                                          <p:spTgt spid="31">
                                            <p:txEl>
                                              <p:pRg st="0" end="0"/>
                                            </p:txEl>
                                          </p:spTgt>
                                        </p:tgtEl>
                                        <p:attrNameLst>
                                          <p:attrName>fill.on</p:attrName>
                                        </p:attrNameLst>
                                      </p:cBhvr>
                                      <p:to>
                                        <p:strVal val="true"/>
                                      </p:to>
                                    </p:set>
                                  </p:childTnLst>
                                </p:cTn>
                              </p:par>
                            </p:childTnLst>
                          </p:cTn>
                        </p:par>
                      </p:childTnLst>
                    </p:cTn>
                  </p:par>
                  <p:par>
                    <p:cTn id="289" fill="hold">
                      <p:stCondLst>
                        <p:cond delay="indefinite"/>
                      </p:stCondLst>
                      <p:childTnLst>
                        <p:par>
                          <p:cTn id="290" fill="hold">
                            <p:stCondLst>
                              <p:cond delay="0"/>
                            </p:stCondLst>
                            <p:childTnLst>
                              <p:par>
                                <p:cTn id="291" presetID="27" presetClass="emph" presetSubtype="0" fill="remove" nodeType="clickEffect">
                                  <p:stCondLst>
                                    <p:cond delay="0"/>
                                  </p:stCondLst>
                                  <p:iterate type="lt">
                                    <p:tmPct val="0"/>
                                  </p:iterate>
                                  <p:childTnLst>
                                    <p:animClr clrSpc="rgb" dir="cw">
                                      <p:cBhvr override="childStyle">
                                        <p:cTn id="292" dur="250" autoRev="1" fill="remove"/>
                                        <p:tgtEl>
                                          <p:spTgt spid="8">
                                            <p:txEl>
                                              <p:pRg st="0" end="0"/>
                                            </p:txEl>
                                          </p:spTgt>
                                        </p:tgtEl>
                                        <p:attrNameLst>
                                          <p:attrName>style.color</p:attrName>
                                        </p:attrNameLst>
                                      </p:cBhvr>
                                      <p:to>
                                        <a:schemeClr val="bg1"/>
                                      </p:to>
                                    </p:animClr>
                                    <p:animClr clrSpc="rgb" dir="cw">
                                      <p:cBhvr>
                                        <p:cTn id="293" dur="250" autoRev="1" fill="remove"/>
                                        <p:tgtEl>
                                          <p:spTgt spid="8">
                                            <p:txEl>
                                              <p:pRg st="0" end="0"/>
                                            </p:txEl>
                                          </p:spTgt>
                                        </p:tgtEl>
                                        <p:attrNameLst>
                                          <p:attrName>fillcolor</p:attrName>
                                        </p:attrNameLst>
                                      </p:cBhvr>
                                      <p:to>
                                        <a:schemeClr val="bg1"/>
                                      </p:to>
                                    </p:animClr>
                                    <p:set>
                                      <p:cBhvr>
                                        <p:cTn id="294" dur="250" autoRev="1" fill="remove"/>
                                        <p:tgtEl>
                                          <p:spTgt spid="8">
                                            <p:txEl>
                                              <p:pRg st="0" end="0"/>
                                            </p:txEl>
                                          </p:spTgt>
                                        </p:tgtEl>
                                        <p:attrNameLst>
                                          <p:attrName>fill.type</p:attrName>
                                        </p:attrNameLst>
                                      </p:cBhvr>
                                      <p:to>
                                        <p:strVal val="solid"/>
                                      </p:to>
                                    </p:set>
                                    <p:set>
                                      <p:cBhvr>
                                        <p:cTn id="295" dur="250" autoRev="1" fill="remove"/>
                                        <p:tgtEl>
                                          <p:spTgt spid="8">
                                            <p:txEl>
                                              <p:pRg st="0" end="0"/>
                                            </p:txEl>
                                          </p:spTgt>
                                        </p:tgtEl>
                                        <p:attrNameLst>
                                          <p:attrName>fill.on</p:attrName>
                                        </p:attrNameLst>
                                      </p:cBhvr>
                                      <p:to>
                                        <p:strVal val="true"/>
                                      </p:to>
                                    </p:set>
                                  </p:childTnLst>
                                </p:cTn>
                              </p:par>
                            </p:childTnLst>
                          </p:cTn>
                        </p:par>
                      </p:childTnLst>
                    </p:cTn>
                  </p:par>
                  <p:par>
                    <p:cTn id="296" fill="hold">
                      <p:stCondLst>
                        <p:cond delay="indefinite"/>
                      </p:stCondLst>
                      <p:childTnLst>
                        <p:par>
                          <p:cTn id="297" fill="hold">
                            <p:stCondLst>
                              <p:cond delay="0"/>
                            </p:stCondLst>
                            <p:childTnLst>
                              <p:par>
                                <p:cTn id="298" presetID="27" presetClass="emph" presetSubtype="0" fill="remove" nodeType="clickEffect">
                                  <p:stCondLst>
                                    <p:cond delay="0"/>
                                  </p:stCondLst>
                                  <p:iterate type="lt">
                                    <p:tmPct val="0"/>
                                  </p:iterate>
                                  <p:childTnLst>
                                    <p:animClr clrSpc="rgb" dir="cw">
                                      <p:cBhvr override="childStyle">
                                        <p:cTn id="299" dur="250" autoRev="1" fill="remove"/>
                                        <p:tgtEl>
                                          <p:spTgt spid="14">
                                            <p:txEl>
                                              <p:pRg st="0" end="0"/>
                                            </p:txEl>
                                          </p:spTgt>
                                        </p:tgtEl>
                                        <p:attrNameLst>
                                          <p:attrName>style.color</p:attrName>
                                        </p:attrNameLst>
                                      </p:cBhvr>
                                      <p:to>
                                        <a:schemeClr val="bg1"/>
                                      </p:to>
                                    </p:animClr>
                                    <p:animClr clrSpc="rgb" dir="cw">
                                      <p:cBhvr>
                                        <p:cTn id="300" dur="250" autoRev="1" fill="remove"/>
                                        <p:tgtEl>
                                          <p:spTgt spid="14">
                                            <p:txEl>
                                              <p:pRg st="0" end="0"/>
                                            </p:txEl>
                                          </p:spTgt>
                                        </p:tgtEl>
                                        <p:attrNameLst>
                                          <p:attrName>fillcolor</p:attrName>
                                        </p:attrNameLst>
                                      </p:cBhvr>
                                      <p:to>
                                        <a:schemeClr val="bg1"/>
                                      </p:to>
                                    </p:animClr>
                                    <p:set>
                                      <p:cBhvr>
                                        <p:cTn id="301" dur="250" autoRev="1" fill="remove"/>
                                        <p:tgtEl>
                                          <p:spTgt spid="14">
                                            <p:txEl>
                                              <p:pRg st="0" end="0"/>
                                            </p:txEl>
                                          </p:spTgt>
                                        </p:tgtEl>
                                        <p:attrNameLst>
                                          <p:attrName>fill.type</p:attrName>
                                        </p:attrNameLst>
                                      </p:cBhvr>
                                      <p:to>
                                        <p:strVal val="solid"/>
                                      </p:to>
                                    </p:set>
                                    <p:set>
                                      <p:cBhvr>
                                        <p:cTn id="302" dur="250" autoRev="1" fill="remove"/>
                                        <p:tgtEl>
                                          <p:spTgt spid="14">
                                            <p:txEl>
                                              <p:pRg st="0" end="0"/>
                                            </p:txEl>
                                          </p:spTgt>
                                        </p:tgtEl>
                                        <p:attrNameLst>
                                          <p:attrName>fill.on</p:attrName>
                                        </p:attrNameLst>
                                      </p:cBhvr>
                                      <p:to>
                                        <p:strVal val="true"/>
                                      </p:to>
                                    </p:set>
                                  </p:childTnLst>
                                </p:cTn>
                              </p:par>
                            </p:childTnLst>
                          </p:cTn>
                        </p:par>
                      </p:childTnLst>
                    </p:cTn>
                  </p:par>
                  <p:par>
                    <p:cTn id="303" fill="hold">
                      <p:stCondLst>
                        <p:cond delay="indefinite"/>
                      </p:stCondLst>
                      <p:childTnLst>
                        <p:par>
                          <p:cTn id="304" fill="hold">
                            <p:stCondLst>
                              <p:cond delay="0"/>
                            </p:stCondLst>
                            <p:childTnLst>
                              <p:par>
                                <p:cTn id="305" presetID="27" presetClass="emph" presetSubtype="0" fill="remove" nodeType="clickEffect">
                                  <p:stCondLst>
                                    <p:cond delay="0"/>
                                  </p:stCondLst>
                                  <p:iterate type="lt">
                                    <p:tmPct val="0"/>
                                  </p:iterate>
                                  <p:childTnLst>
                                    <p:animClr clrSpc="rgb" dir="cw">
                                      <p:cBhvr override="childStyle">
                                        <p:cTn id="306" dur="250" autoRev="1" fill="remove"/>
                                        <p:tgtEl>
                                          <p:spTgt spid="20">
                                            <p:txEl>
                                              <p:pRg st="0" end="0"/>
                                            </p:txEl>
                                          </p:spTgt>
                                        </p:tgtEl>
                                        <p:attrNameLst>
                                          <p:attrName>style.color</p:attrName>
                                        </p:attrNameLst>
                                      </p:cBhvr>
                                      <p:to>
                                        <a:schemeClr val="bg1"/>
                                      </p:to>
                                    </p:animClr>
                                    <p:animClr clrSpc="rgb" dir="cw">
                                      <p:cBhvr>
                                        <p:cTn id="307" dur="250" autoRev="1" fill="remove"/>
                                        <p:tgtEl>
                                          <p:spTgt spid="20">
                                            <p:txEl>
                                              <p:pRg st="0" end="0"/>
                                            </p:txEl>
                                          </p:spTgt>
                                        </p:tgtEl>
                                        <p:attrNameLst>
                                          <p:attrName>fillcolor</p:attrName>
                                        </p:attrNameLst>
                                      </p:cBhvr>
                                      <p:to>
                                        <a:schemeClr val="bg1"/>
                                      </p:to>
                                    </p:animClr>
                                    <p:set>
                                      <p:cBhvr>
                                        <p:cTn id="308" dur="250" autoRev="1" fill="remove"/>
                                        <p:tgtEl>
                                          <p:spTgt spid="20">
                                            <p:txEl>
                                              <p:pRg st="0" end="0"/>
                                            </p:txEl>
                                          </p:spTgt>
                                        </p:tgtEl>
                                        <p:attrNameLst>
                                          <p:attrName>fill.type</p:attrName>
                                        </p:attrNameLst>
                                      </p:cBhvr>
                                      <p:to>
                                        <p:strVal val="solid"/>
                                      </p:to>
                                    </p:set>
                                    <p:set>
                                      <p:cBhvr>
                                        <p:cTn id="309" dur="250" autoRev="1" fill="remove"/>
                                        <p:tgtEl>
                                          <p:spTgt spid="20">
                                            <p:txEl>
                                              <p:pRg st="0" end="0"/>
                                            </p:txEl>
                                          </p:spTgt>
                                        </p:tgtEl>
                                        <p:attrNameLst>
                                          <p:attrName>fill.on</p:attrName>
                                        </p:attrNameLst>
                                      </p:cBhvr>
                                      <p:to>
                                        <p:strVal val="true"/>
                                      </p:to>
                                    </p:set>
                                  </p:childTnLst>
                                </p:cTn>
                              </p:par>
                            </p:childTnLst>
                          </p:cTn>
                        </p:par>
                      </p:childTnLst>
                    </p:cTn>
                  </p:par>
                  <p:par>
                    <p:cTn id="310" fill="hold">
                      <p:stCondLst>
                        <p:cond delay="indefinite"/>
                      </p:stCondLst>
                      <p:childTnLst>
                        <p:par>
                          <p:cTn id="311" fill="hold">
                            <p:stCondLst>
                              <p:cond delay="0"/>
                            </p:stCondLst>
                            <p:childTnLst>
                              <p:par>
                                <p:cTn id="312" presetID="27" presetClass="emph" presetSubtype="0" fill="remove" nodeType="clickEffect">
                                  <p:stCondLst>
                                    <p:cond delay="0"/>
                                  </p:stCondLst>
                                  <p:iterate type="lt">
                                    <p:tmPct val="0"/>
                                  </p:iterate>
                                  <p:childTnLst>
                                    <p:animClr clrSpc="rgb" dir="cw">
                                      <p:cBhvr override="childStyle">
                                        <p:cTn id="313" dur="250" autoRev="1" fill="remove"/>
                                        <p:tgtEl>
                                          <p:spTgt spid="26">
                                            <p:txEl>
                                              <p:pRg st="0" end="0"/>
                                            </p:txEl>
                                          </p:spTgt>
                                        </p:tgtEl>
                                        <p:attrNameLst>
                                          <p:attrName>style.color</p:attrName>
                                        </p:attrNameLst>
                                      </p:cBhvr>
                                      <p:to>
                                        <a:schemeClr val="bg1"/>
                                      </p:to>
                                    </p:animClr>
                                    <p:animClr clrSpc="rgb" dir="cw">
                                      <p:cBhvr>
                                        <p:cTn id="314" dur="250" autoRev="1" fill="remove"/>
                                        <p:tgtEl>
                                          <p:spTgt spid="26">
                                            <p:txEl>
                                              <p:pRg st="0" end="0"/>
                                            </p:txEl>
                                          </p:spTgt>
                                        </p:tgtEl>
                                        <p:attrNameLst>
                                          <p:attrName>fillcolor</p:attrName>
                                        </p:attrNameLst>
                                      </p:cBhvr>
                                      <p:to>
                                        <a:schemeClr val="bg1"/>
                                      </p:to>
                                    </p:animClr>
                                    <p:set>
                                      <p:cBhvr>
                                        <p:cTn id="315" dur="250" autoRev="1" fill="remove"/>
                                        <p:tgtEl>
                                          <p:spTgt spid="26">
                                            <p:txEl>
                                              <p:pRg st="0" end="0"/>
                                            </p:txEl>
                                          </p:spTgt>
                                        </p:tgtEl>
                                        <p:attrNameLst>
                                          <p:attrName>fill.type</p:attrName>
                                        </p:attrNameLst>
                                      </p:cBhvr>
                                      <p:to>
                                        <p:strVal val="solid"/>
                                      </p:to>
                                    </p:set>
                                    <p:set>
                                      <p:cBhvr>
                                        <p:cTn id="316" dur="250" autoRev="1" fill="remove"/>
                                        <p:tgtEl>
                                          <p:spTgt spid="26">
                                            <p:txEl>
                                              <p:pRg st="0" end="0"/>
                                            </p:txEl>
                                          </p:spTgt>
                                        </p:tgtEl>
                                        <p:attrNameLst>
                                          <p:attrName>fill.on</p:attrName>
                                        </p:attrNameLst>
                                      </p:cBhvr>
                                      <p:to>
                                        <p:strVal val="true"/>
                                      </p:to>
                                    </p:set>
                                  </p:childTnLst>
                                </p:cTn>
                              </p:par>
                            </p:childTnLst>
                          </p:cTn>
                        </p:par>
                      </p:childTnLst>
                    </p:cTn>
                  </p:par>
                  <p:par>
                    <p:cTn id="317" fill="hold">
                      <p:stCondLst>
                        <p:cond delay="indefinite"/>
                      </p:stCondLst>
                      <p:childTnLst>
                        <p:par>
                          <p:cTn id="318" fill="hold">
                            <p:stCondLst>
                              <p:cond delay="0"/>
                            </p:stCondLst>
                            <p:childTnLst>
                              <p:par>
                                <p:cTn id="319" presetID="27" presetClass="emph" presetSubtype="0" fill="remove" nodeType="clickEffect">
                                  <p:stCondLst>
                                    <p:cond delay="0"/>
                                  </p:stCondLst>
                                  <p:iterate type="lt">
                                    <p:tmPct val="0"/>
                                  </p:iterate>
                                  <p:childTnLst>
                                    <p:animClr clrSpc="rgb" dir="cw">
                                      <p:cBhvr override="childStyle">
                                        <p:cTn id="320" dur="250" autoRev="1" fill="remove"/>
                                        <p:tgtEl>
                                          <p:spTgt spid="32">
                                            <p:txEl>
                                              <p:pRg st="0" end="0"/>
                                            </p:txEl>
                                          </p:spTgt>
                                        </p:tgtEl>
                                        <p:attrNameLst>
                                          <p:attrName>style.color</p:attrName>
                                        </p:attrNameLst>
                                      </p:cBhvr>
                                      <p:to>
                                        <a:schemeClr val="bg1"/>
                                      </p:to>
                                    </p:animClr>
                                    <p:animClr clrSpc="rgb" dir="cw">
                                      <p:cBhvr>
                                        <p:cTn id="321" dur="250" autoRev="1" fill="remove"/>
                                        <p:tgtEl>
                                          <p:spTgt spid="32">
                                            <p:txEl>
                                              <p:pRg st="0" end="0"/>
                                            </p:txEl>
                                          </p:spTgt>
                                        </p:tgtEl>
                                        <p:attrNameLst>
                                          <p:attrName>fillcolor</p:attrName>
                                        </p:attrNameLst>
                                      </p:cBhvr>
                                      <p:to>
                                        <a:schemeClr val="bg1"/>
                                      </p:to>
                                    </p:animClr>
                                    <p:set>
                                      <p:cBhvr>
                                        <p:cTn id="322" dur="250" autoRev="1" fill="remove"/>
                                        <p:tgtEl>
                                          <p:spTgt spid="32">
                                            <p:txEl>
                                              <p:pRg st="0" end="0"/>
                                            </p:txEl>
                                          </p:spTgt>
                                        </p:tgtEl>
                                        <p:attrNameLst>
                                          <p:attrName>fill.type</p:attrName>
                                        </p:attrNameLst>
                                      </p:cBhvr>
                                      <p:to>
                                        <p:strVal val="solid"/>
                                      </p:to>
                                    </p:set>
                                    <p:set>
                                      <p:cBhvr>
                                        <p:cTn id="323" dur="250" autoRev="1" fill="remove"/>
                                        <p:tgtEl>
                                          <p:spTgt spid="32">
                                            <p:txEl>
                                              <p:pRg st="0" end="0"/>
                                            </p:txEl>
                                          </p:spTgt>
                                        </p:tgtEl>
                                        <p:attrNameLst>
                                          <p:attrName>fill.on</p:attrName>
                                        </p:attrNameLst>
                                      </p:cBhvr>
                                      <p:to>
                                        <p:strVal val="true"/>
                                      </p:to>
                                    </p:set>
                                  </p:childTnLst>
                                </p:cTn>
                              </p:par>
                            </p:childTnLst>
                          </p:cTn>
                        </p:par>
                      </p:childTnLst>
                    </p:cTn>
                  </p:par>
                  <p:par>
                    <p:cTn id="324" fill="hold">
                      <p:stCondLst>
                        <p:cond delay="indefinite"/>
                      </p:stCondLst>
                      <p:childTnLst>
                        <p:par>
                          <p:cTn id="325" fill="hold">
                            <p:stCondLst>
                              <p:cond delay="0"/>
                            </p:stCondLst>
                            <p:childTnLst>
                              <p:par>
                                <p:cTn id="326" presetID="27" presetClass="emph" presetSubtype="0" fill="remove" nodeType="clickEffect">
                                  <p:stCondLst>
                                    <p:cond delay="0"/>
                                  </p:stCondLst>
                                  <p:iterate type="lt">
                                    <p:tmPct val="0"/>
                                  </p:iterate>
                                  <p:childTnLst>
                                    <p:animClr clrSpc="rgb" dir="cw">
                                      <p:cBhvr override="childStyle">
                                        <p:cTn id="327" dur="250" autoRev="1" fill="remove"/>
                                        <p:tgtEl>
                                          <p:spTgt spid="9">
                                            <p:txEl>
                                              <p:pRg st="0" end="0"/>
                                            </p:txEl>
                                          </p:spTgt>
                                        </p:tgtEl>
                                        <p:attrNameLst>
                                          <p:attrName>style.color</p:attrName>
                                        </p:attrNameLst>
                                      </p:cBhvr>
                                      <p:to>
                                        <a:schemeClr val="bg1"/>
                                      </p:to>
                                    </p:animClr>
                                    <p:animClr clrSpc="rgb" dir="cw">
                                      <p:cBhvr>
                                        <p:cTn id="328" dur="250" autoRev="1" fill="remove"/>
                                        <p:tgtEl>
                                          <p:spTgt spid="9">
                                            <p:txEl>
                                              <p:pRg st="0" end="0"/>
                                            </p:txEl>
                                          </p:spTgt>
                                        </p:tgtEl>
                                        <p:attrNameLst>
                                          <p:attrName>fillcolor</p:attrName>
                                        </p:attrNameLst>
                                      </p:cBhvr>
                                      <p:to>
                                        <a:schemeClr val="bg1"/>
                                      </p:to>
                                    </p:animClr>
                                    <p:set>
                                      <p:cBhvr>
                                        <p:cTn id="329" dur="250" autoRev="1" fill="remove"/>
                                        <p:tgtEl>
                                          <p:spTgt spid="9">
                                            <p:txEl>
                                              <p:pRg st="0" end="0"/>
                                            </p:txEl>
                                          </p:spTgt>
                                        </p:tgtEl>
                                        <p:attrNameLst>
                                          <p:attrName>fill.type</p:attrName>
                                        </p:attrNameLst>
                                      </p:cBhvr>
                                      <p:to>
                                        <p:strVal val="solid"/>
                                      </p:to>
                                    </p:set>
                                    <p:set>
                                      <p:cBhvr>
                                        <p:cTn id="330" dur="250" autoRev="1" fill="remove"/>
                                        <p:tgtEl>
                                          <p:spTgt spid="9">
                                            <p:txEl>
                                              <p:pRg st="0" end="0"/>
                                            </p:txEl>
                                          </p:spTgt>
                                        </p:tgtEl>
                                        <p:attrNameLst>
                                          <p:attrName>fill.on</p:attrName>
                                        </p:attrNameLst>
                                      </p:cBhvr>
                                      <p:to>
                                        <p:strVal val="true"/>
                                      </p:to>
                                    </p:set>
                                  </p:childTnLst>
                                </p:cTn>
                              </p:par>
                            </p:childTnLst>
                          </p:cTn>
                        </p:par>
                      </p:childTnLst>
                    </p:cTn>
                  </p:par>
                  <p:par>
                    <p:cTn id="331" fill="hold">
                      <p:stCondLst>
                        <p:cond delay="indefinite"/>
                      </p:stCondLst>
                      <p:childTnLst>
                        <p:par>
                          <p:cTn id="332" fill="hold">
                            <p:stCondLst>
                              <p:cond delay="0"/>
                            </p:stCondLst>
                            <p:childTnLst>
                              <p:par>
                                <p:cTn id="333" presetID="27" presetClass="emph" presetSubtype="0" fill="remove" nodeType="clickEffect">
                                  <p:stCondLst>
                                    <p:cond delay="0"/>
                                  </p:stCondLst>
                                  <p:iterate type="lt">
                                    <p:tmPct val="0"/>
                                  </p:iterate>
                                  <p:childTnLst>
                                    <p:animClr clrSpc="rgb" dir="cw">
                                      <p:cBhvr override="childStyle">
                                        <p:cTn id="334" dur="250" autoRev="1" fill="remove"/>
                                        <p:tgtEl>
                                          <p:spTgt spid="15">
                                            <p:txEl>
                                              <p:pRg st="0" end="0"/>
                                            </p:txEl>
                                          </p:spTgt>
                                        </p:tgtEl>
                                        <p:attrNameLst>
                                          <p:attrName>style.color</p:attrName>
                                        </p:attrNameLst>
                                      </p:cBhvr>
                                      <p:to>
                                        <a:schemeClr val="bg1"/>
                                      </p:to>
                                    </p:animClr>
                                    <p:animClr clrSpc="rgb" dir="cw">
                                      <p:cBhvr>
                                        <p:cTn id="335" dur="250" autoRev="1" fill="remove"/>
                                        <p:tgtEl>
                                          <p:spTgt spid="15">
                                            <p:txEl>
                                              <p:pRg st="0" end="0"/>
                                            </p:txEl>
                                          </p:spTgt>
                                        </p:tgtEl>
                                        <p:attrNameLst>
                                          <p:attrName>fillcolor</p:attrName>
                                        </p:attrNameLst>
                                      </p:cBhvr>
                                      <p:to>
                                        <a:schemeClr val="bg1"/>
                                      </p:to>
                                    </p:animClr>
                                    <p:set>
                                      <p:cBhvr>
                                        <p:cTn id="336" dur="250" autoRev="1" fill="remove"/>
                                        <p:tgtEl>
                                          <p:spTgt spid="15">
                                            <p:txEl>
                                              <p:pRg st="0" end="0"/>
                                            </p:txEl>
                                          </p:spTgt>
                                        </p:tgtEl>
                                        <p:attrNameLst>
                                          <p:attrName>fill.type</p:attrName>
                                        </p:attrNameLst>
                                      </p:cBhvr>
                                      <p:to>
                                        <p:strVal val="solid"/>
                                      </p:to>
                                    </p:set>
                                    <p:set>
                                      <p:cBhvr>
                                        <p:cTn id="337" dur="250" autoRev="1" fill="remove"/>
                                        <p:tgtEl>
                                          <p:spTgt spid="15">
                                            <p:txEl>
                                              <p:pRg st="0" end="0"/>
                                            </p:txEl>
                                          </p:spTgt>
                                        </p:tgtEl>
                                        <p:attrNameLst>
                                          <p:attrName>fill.on</p:attrName>
                                        </p:attrNameLst>
                                      </p:cBhvr>
                                      <p:to>
                                        <p:strVal val="true"/>
                                      </p:to>
                                    </p:set>
                                  </p:childTnLst>
                                </p:cTn>
                              </p:par>
                            </p:childTnLst>
                          </p:cTn>
                        </p:par>
                      </p:childTnLst>
                    </p:cTn>
                  </p:par>
                  <p:par>
                    <p:cTn id="338" fill="hold">
                      <p:stCondLst>
                        <p:cond delay="indefinite"/>
                      </p:stCondLst>
                      <p:childTnLst>
                        <p:par>
                          <p:cTn id="339" fill="hold">
                            <p:stCondLst>
                              <p:cond delay="0"/>
                            </p:stCondLst>
                            <p:childTnLst>
                              <p:par>
                                <p:cTn id="340" presetID="27" presetClass="emph" presetSubtype="0" fill="remove" nodeType="clickEffect">
                                  <p:stCondLst>
                                    <p:cond delay="0"/>
                                  </p:stCondLst>
                                  <p:iterate type="lt">
                                    <p:tmPct val="0"/>
                                  </p:iterate>
                                  <p:childTnLst>
                                    <p:animClr clrSpc="rgb" dir="cw">
                                      <p:cBhvr override="childStyle">
                                        <p:cTn id="341" dur="250" autoRev="1" fill="remove"/>
                                        <p:tgtEl>
                                          <p:spTgt spid="21">
                                            <p:txEl>
                                              <p:pRg st="0" end="0"/>
                                            </p:txEl>
                                          </p:spTgt>
                                        </p:tgtEl>
                                        <p:attrNameLst>
                                          <p:attrName>style.color</p:attrName>
                                        </p:attrNameLst>
                                      </p:cBhvr>
                                      <p:to>
                                        <a:schemeClr val="bg1"/>
                                      </p:to>
                                    </p:animClr>
                                    <p:animClr clrSpc="rgb" dir="cw">
                                      <p:cBhvr>
                                        <p:cTn id="342" dur="250" autoRev="1" fill="remove"/>
                                        <p:tgtEl>
                                          <p:spTgt spid="21">
                                            <p:txEl>
                                              <p:pRg st="0" end="0"/>
                                            </p:txEl>
                                          </p:spTgt>
                                        </p:tgtEl>
                                        <p:attrNameLst>
                                          <p:attrName>fillcolor</p:attrName>
                                        </p:attrNameLst>
                                      </p:cBhvr>
                                      <p:to>
                                        <a:schemeClr val="bg1"/>
                                      </p:to>
                                    </p:animClr>
                                    <p:set>
                                      <p:cBhvr>
                                        <p:cTn id="343" dur="250" autoRev="1" fill="remove"/>
                                        <p:tgtEl>
                                          <p:spTgt spid="21">
                                            <p:txEl>
                                              <p:pRg st="0" end="0"/>
                                            </p:txEl>
                                          </p:spTgt>
                                        </p:tgtEl>
                                        <p:attrNameLst>
                                          <p:attrName>fill.type</p:attrName>
                                        </p:attrNameLst>
                                      </p:cBhvr>
                                      <p:to>
                                        <p:strVal val="solid"/>
                                      </p:to>
                                    </p:set>
                                    <p:set>
                                      <p:cBhvr>
                                        <p:cTn id="344" dur="250" autoRev="1" fill="remove"/>
                                        <p:tgtEl>
                                          <p:spTgt spid="21">
                                            <p:txEl>
                                              <p:pRg st="0" end="0"/>
                                            </p:txEl>
                                          </p:spTgt>
                                        </p:tgtEl>
                                        <p:attrNameLst>
                                          <p:attrName>fill.on</p:attrName>
                                        </p:attrNameLst>
                                      </p:cBhvr>
                                      <p:to>
                                        <p:strVal val="true"/>
                                      </p:to>
                                    </p:set>
                                  </p:childTnLst>
                                </p:cTn>
                              </p:par>
                            </p:childTnLst>
                          </p:cTn>
                        </p:par>
                      </p:childTnLst>
                    </p:cTn>
                  </p:par>
                  <p:par>
                    <p:cTn id="345" fill="hold">
                      <p:stCondLst>
                        <p:cond delay="indefinite"/>
                      </p:stCondLst>
                      <p:childTnLst>
                        <p:par>
                          <p:cTn id="346" fill="hold">
                            <p:stCondLst>
                              <p:cond delay="0"/>
                            </p:stCondLst>
                            <p:childTnLst>
                              <p:par>
                                <p:cTn id="347" presetID="27" presetClass="emph" presetSubtype="0" fill="remove" nodeType="clickEffect">
                                  <p:stCondLst>
                                    <p:cond delay="0"/>
                                  </p:stCondLst>
                                  <p:iterate type="lt">
                                    <p:tmPct val="0"/>
                                  </p:iterate>
                                  <p:childTnLst>
                                    <p:animClr clrSpc="rgb" dir="cw">
                                      <p:cBhvr override="childStyle">
                                        <p:cTn id="348" dur="250" autoRev="1" fill="remove"/>
                                        <p:tgtEl>
                                          <p:spTgt spid="27">
                                            <p:txEl>
                                              <p:pRg st="0" end="0"/>
                                            </p:txEl>
                                          </p:spTgt>
                                        </p:tgtEl>
                                        <p:attrNameLst>
                                          <p:attrName>style.color</p:attrName>
                                        </p:attrNameLst>
                                      </p:cBhvr>
                                      <p:to>
                                        <a:schemeClr val="bg1"/>
                                      </p:to>
                                    </p:animClr>
                                    <p:animClr clrSpc="rgb" dir="cw">
                                      <p:cBhvr>
                                        <p:cTn id="349" dur="250" autoRev="1" fill="remove"/>
                                        <p:tgtEl>
                                          <p:spTgt spid="27">
                                            <p:txEl>
                                              <p:pRg st="0" end="0"/>
                                            </p:txEl>
                                          </p:spTgt>
                                        </p:tgtEl>
                                        <p:attrNameLst>
                                          <p:attrName>fillcolor</p:attrName>
                                        </p:attrNameLst>
                                      </p:cBhvr>
                                      <p:to>
                                        <a:schemeClr val="bg1"/>
                                      </p:to>
                                    </p:animClr>
                                    <p:set>
                                      <p:cBhvr>
                                        <p:cTn id="350" dur="250" autoRev="1" fill="remove"/>
                                        <p:tgtEl>
                                          <p:spTgt spid="27">
                                            <p:txEl>
                                              <p:pRg st="0" end="0"/>
                                            </p:txEl>
                                          </p:spTgt>
                                        </p:tgtEl>
                                        <p:attrNameLst>
                                          <p:attrName>fill.type</p:attrName>
                                        </p:attrNameLst>
                                      </p:cBhvr>
                                      <p:to>
                                        <p:strVal val="solid"/>
                                      </p:to>
                                    </p:set>
                                    <p:set>
                                      <p:cBhvr>
                                        <p:cTn id="351" dur="250" autoRev="1" fill="remove"/>
                                        <p:tgtEl>
                                          <p:spTgt spid="27">
                                            <p:txEl>
                                              <p:pRg st="0" end="0"/>
                                            </p:txEl>
                                          </p:spTgt>
                                        </p:tgtEl>
                                        <p:attrNameLst>
                                          <p:attrName>fill.on</p:attrName>
                                        </p:attrNameLst>
                                      </p:cBhvr>
                                      <p:to>
                                        <p:strVal val="true"/>
                                      </p:to>
                                    </p:set>
                                  </p:childTnLst>
                                </p:cTn>
                              </p:par>
                            </p:childTnLst>
                          </p:cTn>
                        </p:par>
                      </p:childTnLst>
                    </p:cTn>
                  </p:par>
                  <p:par>
                    <p:cTn id="352" fill="hold">
                      <p:stCondLst>
                        <p:cond delay="indefinite"/>
                      </p:stCondLst>
                      <p:childTnLst>
                        <p:par>
                          <p:cTn id="353" fill="hold">
                            <p:stCondLst>
                              <p:cond delay="0"/>
                            </p:stCondLst>
                            <p:childTnLst>
                              <p:par>
                                <p:cTn id="354" presetID="27" presetClass="emph" presetSubtype="0" fill="remove" nodeType="clickEffect">
                                  <p:stCondLst>
                                    <p:cond delay="0"/>
                                  </p:stCondLst>
                                  <p:iterate type="lt">
                                    <p:tmPct val="0"/>
                                  </p:iterate>
                                  <p:childTnLst>
                                    <p:animClr clrSpc="rgb" dir="cw">
                                      <p:cBhvr override="childStyle">
                                        <p:cTn id="355" dur="250" autoRev="1" fill="remove"/>
                                        <p:tgtEl>
                                          <p:spTgt spid="33">
                                            <p:txEl>
                                              <p:pRg st="0" end="0"/>
                                            </p:txEl>
                                          </p:spTgt>
                                        </p:tgtEl>
                                        <p:attrNameLst>
                                          <p:attrName>style.color</p:attrName>
                                        </p:attrNameLst>
                                      </p:cBhvr>
                                      <p:to>
                                        <a:schemeClr val="bg1"/>
                                      </p:to>
                                    </p:animClr>
                                    <p:animClr clrSpc="rgb" dir="cw">
                                      <p:cBhvr>
                                        <p:cTn id="356" dur="250" autoRev="1" fill="remove"/>
                                        <p:tgtEl>
                                          <p:spTgt spid="33">
                                            <p:txEl>
                                              <p:pRg st="0" end="0"/>
                                            </p:txEl>
                                          </p:spTgt>
                                        </p:tgtEl>
                                        <p:attrNameLst>
                                          <p:attrName>fillcolor</p:attrName>
                                        </p:attrNameLst>
                                      </p:cBhvr>
                                      <p:to>
                                        <a:schemeClr val="bg1"/>
                                      </p:to>
                                    </p:animClr>
                                    <p:set>
                                      <p:cBhvr>
                                        <p:cTn id="357" dur="250" autoRev="1" fill="remove"/>
                                        <p:tgtEl>
                                          <p:spTgt spid="33">
                                            <p:txEl>
                                              <p:pRg st="0" end="0"/>
                                            </p:txEl>
                                          </p:spTgt>
                                        </p:tgtEl>
                                        <p:attrNameLst>
                                          <p:attrName>fill.type</p:attrName>
                                        </p:attrNameLst>
                                      </p:cBhvr>
                                      <p:to>
                                        <p:strVal val="solid"/>
                                      </p:to>
                                    </p:set>
                                    <p:set>
                                      <p:cBhvr>
                                        <p:cTn id="358" dur="250" autoRev="1" fill="remove"/>
                                        <p:tgtEl>
                                          <p:spTgt spid="33">
                                            <p:txEl>
                                              <p:pRg st="0" end="0"/>
                                            </p:txEl>
                                          </p:spTgt>
                                        </p:tgtEl>
                                        <p:attrNameLst>
                                          <p:attrName>fill.on</p:attrName>
                                        </p:attrNameLst>
                                      </p:cBhvr>
                                      <p:to>
                                        <p:strVal val="true"/>
                                      </p:to>
                                    </p:set>
                                  </p:childTnLst>
                                </p:cTn>
                              </p:par>
                            </p:childTnLst>
                          </p:cTn>
                        </p:par>
                      </p:childTnLst>
                    </p:cTn>
                  </p:par>
                  <p:par>
                    <p:cTn id="359" fill="hold">
                      <p:stCondLst>
                        <p:cond delay="indefinite"/>
                      </p:stCondLst>
                      <p:childTnLst>
                        <p:par>
                          <p:cTn id="360" fill="hold">
                            <p:stCondLst>
                              <p:cond delay="0"/>
                            </p:stCondLst>
                            <p:childTnLst>
                              <p:par>
                                <p:cTn id="361" presetID="27" presetClass="emph" presetSubtype="0" fill="remove" nodeType="clickEffect">
                                  <p:stCondLst>
                                    <p:cond delay="0"/>
                                  </p:stCondLst>
                                  <p:iterate type="lt">
                                    <p:tmPct val="0"/>
                                  </p:iterate>
                                  <p:childTnLst>
                                    <p:animClr clrSpc="rgb" dir="cw">
                                      <p:cBhvr override="childStyle">
                                        <p:cTn id="362" dur="250" autoRev="1" fill="remove"/>
                                        <p:tgtEl>
                                          <p:spTgt spid="34">
                                            <p:txEl>
                                              <p:pRg st="0" end="0"/>
                                            </p:txEl>
                                          </p:spTgt>
                                        </p:tgtEl>
                                        <p:attrNameLst>
                                          <p:attrName>style.color</p:attrName>
                                        </p:attrNameLst>
                                      </p:cBhvr>
                                      <p:to>
                                        <a:schemeClr val="bg1"/>
                                      </p:to>
                                    </p:animClr>
                                    <p:animClr clrSpc="rgb" dir="cw">
                                      <p:cBhvr>
                                        <p:cTn id="363" dur="250" autoRev="1" fill="remove"/>
                                        <p:tgtEl>
                                          <p:spTgt spid="34">
                                            <p:txEl>
                                              <p:pRg st="0" end="0"/>
                                            </p:txEl>
                                          </p:spTgt>
                                        </p:tgtEl>
                                        <p:attrNameLst>
                                          <p:attrName>fillcolor</p:attrName>
                                        </p:attrNameLst>
                                      </p:cBhvr>
                                      <p:to>
                                        <a:schemeClr val="bg1"/>
                                      </p:to>
                                    </p:animClr>
                                    <p:set>
                                      <p:cBhvr>
                                        <p:cTn id="364" dur="250" autoRev="1" fill="remove"/>
                                        <p:tgtEl>
                                          <p:spTgt spid="34">
                                            <p:txEl>
                                              <p:pRg st="0" end="0"/>
                                            </p:txEl>
                                          </p:spTgt>
                                        </p:tgtEl>
                                        <p:attrNameLst>
                                          <p:attrName>fill.type</p:attrName>
                                        </p:attrNameLst>
                                      </p:cBhvr>
                                      <p:to>
                                        <p:strVal val="solid"/>
                                      </p:to>
                                    </p:set>
                                    <p:set>
                                      <p:cBhvr>
                                        <p:cTn id="365" dur="250" autoRev="1" fill="remove"/>
                                        <p:tgtEl>
                                          <p:spTgt spid="34">
                                            <p:txEl>
                                              <p:pRg st="0" end="0"/>
                                            </p:txEl>
                                          </p:spTgt>
                                        </p:tgtEl>
                                        <p:attrNameLst>
                                          <p:attrName>fill.on</p:attrName>
                                        </p:attrNameLst>
                                      </p:cBhvr>
                                      <p:to>
                                        <p:strVal val="true"/>
                                      </p:to>
                                    </p:set>
                                  </p:childTnLst>
                                </p:cTn>
                              </p:par>
                            </p:childTnLst>
                          </p:cTn>
                        </p:par>
                      </p:childTnLst>
                    </p:cTn>
                  </p:par>
                  <p:par>
                    <p:cTn id="366" fill="hold">
                      <p:stCondLst>
                        <p:cond delay="indefinite"/>
                      </p:stCondLst>
                      <p:childTnLst>
                        <p:par>
                          <p:cTn id="367" fill="hold">
                            <p:stCondLst>
                              <p:cond delay="0"/>
                            </p:stCondLst>
                            <p:childTnLst>
                              <p:par>
                                <p:cTn id="368" presetID="27" presetClass="emph" presetSubtype="0" fill="remove" nodeType="clickEffect">
                                  <p:stCondLst>
                                    <p:cond delay="0"/>
                                  </p:stCondLst>
                                  <p:iterate type="lt">
                                    <p:tmPct val="0"/>
                                  </p:iterate>
                                  <p:childTnLst>
                                    <p:animClr clrSpc="rgb" dir="cw">
                                      <p:cBhvr override="childStyle">
                                        <p:cTn id="369" dur="250" autoRev="1" fill="remove"/>
                                        <p:tgtEl>
                                          <p:spTgt spid="35">
                                            <p:txEl>
                                              <p:pRg st="0" end="0"/>
                                            </p:txEl>
                                          </p:spTgt>
                                        </p:tgtEl>
                                        <p:attrNameLst>
                                          <p:attrName>style.color</p:attrName>
                                        </p:attrNameLst>
                                      </p:cBhvr>
                                      <p:to>
                                        <a:schemeClr val="bg1"/>
                                      </p:to>
                                    </p:animClr>
                                    <p:animClr clrSpc="rgb" dir="cw">
                                      <p:cBhvr>
                                        <p:cTn id="370" dur="250" autoRev="1" fill="remove"/>
                                        <p:tgtEl>
                                          <p:spTgt spid="35">
                                            <p:txEl>
                                              <p:pRg st="0" end="0"/>
                                            </p:txEl>
                                          </p:spTgt>
                                        </p:tgtEl>
                                        <p:attrNameLst>
                                          <p:attrName>fillcolor</p:attrName>
                                        </p:attrNameLst>
                                      </p:cBhvr>
                                      <p:to>
                                        <a:schemeClr val="bg1"/>
                                      </p:to>
                                    </p:animClr>
                                    <p:set>
                                      <p:cBhvr>
                                        <p:cTn id="371" dur="250" autoRev="1" fill="remove"/>
                                        <p:tgtEl>
                                          <p:spTgt spid="35">
                                            <p:txEl>
                                              <p:pRg st="0" end="0"/>
                                            </p:txEl>
                                          </p:spTgt>
                                        </p:tgtEl>
                                        <p:attrNameLst>
                                          <p:attrName>fill.type</p:attrName>
                                        </p:attrNameLst>
                                      </p:cBhvr>
                                      <p:to>
                                        <p:strVal val="solid"/>
                                      </p:to>
                                    </p:set>
                                    <p:set>
                                      <p:cBhvr>
                                        <p:cTn id="372" dur="250" autoRev="1" fill="remove"/>
                                        <p:tgtEl>
                                          <p:spTgt spid="35">
                                            <p:txEl>
                                              <p:pRg st="0" end="0"/>
                                            </p:txEl>
                                          </p:spTgt>
                                        </p:tgtEl>
                                        <p:attrNameLst>
                                          <p:attrName>fill.on</p:attrName>
                                        </p:attrNameLst>
                                      </p:cBhvr>
                                      <p:to>
                                        <p:strVal val="true"/>
                                      </p:to>
                                    </p:set>
                                  </p:childTnLst>
                                </p:cTn>
                              </p:par>
                            </p:childTnLst>
                          </p:cTn>
                        </p:par>
                      </p:childTnLst>
                    </p:cTn>
                  </p:par>
                  <p:par>
                    <p:cTn id="373" fill="hold">
                      <p:stCondLst>
                        <p:cond delay="indefinite"/>
                      </p:stCondLst>
                      <p:childTnLst>
                        <p:par>
                          <p:cTn id="374" fill="hold">
                            <p:stCondLst>
                              <p:cond delay="0"/>
                            </p:stCondLst>
                            <p:childTnLst>
                              <p:par>
                                <p:cTn id="375" presetID="27" presetClass="emph" presetSubtype="0" fill="remove" nodeType="clickEffect">
                                  <p:stCondLst>
                                    <p:cond delay="0"/>
                                  </p:stCondLst>
                                  <p:iterate type="lt">
                                    <p:tmPct val="0"/>
                                  </p:iterate>
                                  <p:childTnLst>
                                    <p:animClr clrSpc="rgb" dir="cw">
                                      <p:cBhvr override="childStyle">
                                        <p:cTn id="376" dur="250" autoRev="1" fill="remove"/>
                                        <p:tgtEl>
                                          <p:spTgt spid="36">
                                            <p:txEl>
                                              <p:pRg st="0" end="0"/>
                                            </p:txEl>
                                          </p:spTgt>
                                        </p:tgtEl>
                                        <p:attrNameLst>
                                          <p:attrName>style.color</p:attrName>
                                        </p:attrNameLst>
                                      </p:cBhvr>
                                      <p:to>
                                        <a:schemeClr val="bg1"/>
                                      </p:to>
                                    </p:animClr>
                                    <p:animClr clrSpc="rgb" dir="cw">
                                      <p:cBhvr>
                                        <p:cTn id="377" dur="250" autoRev="1" fill="remove"/>
                                        <p:tgtEl>
                                          <p:spTgt spid="36">
                                            <p:txEl>
                                              <p:pRg st="0" end="0"/>
                                            </p:txEl>
                                          </p:spTgt>
                                        </p:tgtEl>
                                        <p:attrNameLst>
                                          <p:attrName>fillcolor</p:attrName>
                                        </p:attrNameLst>
                                      </p:cBhvr>
                                      <p:to>
                                        <a:schemeClr val="bg1"/>
                                      </p:to>
                                    </p:animClr>
                                    <p:set>
                                      <p:cBhvr>
                                        <p:cTn id="378" dur="250" autoRev="1" fill="remove"/>
                                        <p:tgtEl>
                                          <p:spTgt spid="36">
                                            <p:txEl>
                                              <p:pRg st="0" end="0"/>
                                            </p:txEl>
                                          </p:spTgt>
                                        </p:tgtEl>
                                        <p:attrNameLst>
                                          <p:attrName>fill.type</p:attrName>
                                        </p:attrNameLst>
                                      </p:cBhvr>
                                      <p:to>
                                        <p:strVal val="solid"/>
                                      </p:to>
                                    </p:set>
                                    <p:set>
                                      <p:cBhvr>
                                        <p:cTn id="379" dur="250" autoRev="1" fill="remove"/>
                                        <p:tgtEl>
                                          <p:spTgt spid="36">
                                            <p:txEl>
                                              <p:pRg st="0" end="0"/>
                                            </p:txEl>
                                          </p:spTgt>
                                        </p:tgtEl>
                                        <p:attrNameLst>
                                          <p:attrName>fill.on</p:attrName>
                                        </p:attrNameLst>
                                      </p:cBhvr>
                                      <p:to>
                                        <p:strVal val="true"/>
                                      </p:to>
                                    </p:set>
                                  </p:childTnLst>
                                </p:cTn>
                              </p:par>
                            </p:childTnLst>
                          </p:cTn>
                        </p:par>
                      </p:childTnLst>
                    </p:cTn>
                  </p:par>
                  <p:par>
                    <p:cTn id="380" fill="hold">
                      <p:stCondLst>
                        <p:cond delay="indefinite"/>
                      </p:stCondLst>
                      <p:childTnLst>
                        <p:par>
                          <p:cTn id="381" fill="hold">
                            <p:stCondLst>
                              <p:cond delay="0"/>
                            </p:stCondLst>
                            <p:childTnLst>
                              <p:par>
                                <p:cTn id="382" presetID="27" presetClass="emph" presetSubtype="0" fill="remove" nodeType="clickEffect">
                                  <p:stCondLst>
                                    <p:cond delay="0"/>
                                  </p:stCondLst>
                                  <p:iterate type="lt">
                                    <p:tmPct val="0"/>
                                  </p:iterate>
                                  <p:childTnLst>
                                    <p:animClr clrSpc="rgb" dir="cw">
                                      <p:cBhvr override="childStyle">
                                        <p:cTn id="383" dur="250" autoRev="1" fill="remove"/>
                                        <p:tgtEl>
                                          <p:spTgt spid="37">
                                            <p:txEl>
                                              <p:pRg st="0" end="0"/>
                                            </p:txEl>
                                          </p:spTgt>
                                        </p:tgtEl>
                                        <p:attrNameLst>
                                          <p:attrName>style.color</p:attrName>
                                        </p:attrNameLst>
                                      </p:cBhvr>
                                      <p:to>
                                        <a:schemeClr val="bg1"/>
                                      </p:to>
                                    </p:animClr>
                                    <p:animClr clrSpc="rgb" dir="cw">
                                      <p:cBhvr>
                                        <p:cTn id="384" dur="250" autoRev="1" fill="remove"/>
                                        <p:tgtEl>
                                          <p:spTgt spid="37">
                                            <p:txEl>
                                              <p:pRg st="0" end="0"/>
                                            </p:txEl>
                                          </p:spTgt>
                                        </p:tgtEl>
                                        <p:attrNameLst>
                                          <p:attrName>fillcolor</p:attrName>
                                        </p:attrNameLst>
                                      </p:cBhvr>
                                      <p:to>
                                        <a:schemeClr val="bg1"/>
                                      </p:to>
                                    </p:animClr>
                                    <p:set>
                                      <p:cBhvr>
                                        <p:cTn id="385" dur="250" autoRev="1" fill="remove"/>
                                        <p:tgtEl>
                                          <p:spTgt spid="37">
                                            <p:txEl>
                                              <p:pRg st="0" end="0"/>
                                            </p:txEl>
                                          </p:spTgt>
                                        </p:tgtEl>
                                        <p:attrNameLst>
                                          <p:attrName>fill.type</p:attrName>
                                        </p:attrNameLst>
                                      </p:cBhvr>
                                      <p:to>
                                        <p:strVal val="solid"/>
                                      </p:to>
                                    </p:set>
                                    <p:set>
                                      <p:cBhvr>
                                        <p:cTn id="386" dur="250" autoRev="1" fill="remove"/>
                                        <p:tgtEl>
                                          <p:spTgt spid="37">
                                            <p:txEl>
                                              <p:pRg st="0" end="0"/>
                                            </p:txEl>
                                          </p:spTgt>
                                        </p:tgtEl>
                                        <p:attrNameLst>
                                          <p:attrName>fill.on</p:attrName>
                                        </p:attrNameLst>
                                      </p:cBhvr>
                                      <p:to>
                                        <p:strVal val="true"/>
                                      </p:to>
                                    </p:set>
                                  </p:childTnLst>
                                </p:cTn>
                              </p:par>
                            </p:childTnLst>
                          </p:cTn>
                        </p:par>
                      </p:childTnLst>
                    </p:cTn>
                  </p:par>
                  <p:par>
                    <p:cTn id="387" fill="hold">
                      <p:stCondLst>
                        <p:cond delay="indefinite"/>
                      </p:stCondLst>
                      <p:childTnLst>
                        <p:par>
                          <p:cTn id="388" fill="hold">
                            <p:stCondLst>
                              <p:cond delay="0"/>
                            </p:stCondLst>
                            <p:childTnLst>
                              <p:par>
                                <p:cTn id="389" presetID="27" presetClass="emph" presetSubtype="0" fill="remove" nodeType="clickEffect">
                                  <p:stCondLst>
                                    <p:cond delay="0"/>
                                  </p:stCondLst>
                                  <p:iterate type="lt">
                                    <p:tmPct val="0"/>
                                  </p:iterate>
                                  <p:childTnLst>
                                    <p:animClr clrSpc="rgb" dir="cw">
                                      <p:cBhvr override="childStyle">
                                        <p:cTn id="390" dur="250" autoRev="1" fill="remove"/>
                                        <p:tgtEl>
                                          <p:spTgt spid="38">
                                            <p:txEl>
                                              <p:pRg st="0" end="0"/>
                                            </p:txEl>
                                          </p:spTgt>
                                        </p:tgtEl>
                                        <p:attrNameLst>
                                          <p:attrName>style.color</p:attrName>
                                        </p:attrNameLst>
                                      </p:cBhvr>
                                      <p:to>
                                        <a:schemeClr val="bg1"/>
                                      </p:to>
                                    </p:animClr>
                                    <p:animClr clrSpc="rgb" dir="cw">
                                      <p:cBhvr>
                                        <p:cTn id="391" dur="250" autoRev="1" fill="remove"/>
                                        <p:tgtEl>
                                          <p:spTgt spid="38">
                                            <p:txEl>
                                              <p:pRg st="0" end="0"/>
                                            </p:txEl>
                                          </p:spTgt>
                                        </p:tgtEl>
                                        <p:attrNameLst>
                                          <p:attrName>fillcolor</p:attrName>
                                        </p:attrNameLst>
                                      </p:cBhvr>
                                      <p:to>
                                        <a:schemeClr val="bg1"/>
                                      </p:to>
                                    </p:animClr>
                                    <p:set>
                                      <p:cBhvr>
                                        <p:cTn id="392" dur="250" autoRev="1" fill="remove"/>
                                        <p:tgtEl>
                                          <p:spTgt spid="38">
                                            <p:txEl>
                                              <p:pRg st="0" end="0"/>
                                            </p:txEl>
                                          </p:spTgt>
                                        </p:tgtEl>
                                        <p:attrNameLst>
                                          <p:attrName>fill.type</p:attrName>
                                        </p:attrNameLst>
                                      </p:cBhvr>
                                      <p:to>
                                        <p:strVal val="solid"/>
                                      </p:to>
                                    </p:set>
                                    <p:set>
                                      <p:cBhvr>
                                        <p:cTn id="393" dur="250" autoRev="1" fill="remove"/>
                                        <p:tgtEl>
                                          <p:spTgt spid="38">
                                            <p:txEl>
                                              <p:pRg st="0" end="0"/>
                                            </p:txEl>
                                          </p:spTgt>
                                        </p:tgtEl>
                                        <p:attrNameLst>
                                          <p:attrName>fill.on</p:attrName>
                                        </p:attrNameLst>
                                      </p:cBhvr>
                                      <p:to>
                                        <p:strVal val="true"/>
                                      </p:to>
                                    </p:set>
                                  </p:childTnLst>
                                </p:cTn>
                              </p:par>
                            </p:childTnLst>
                          </p:cTn>
                        </p:par>
                      </p:childTnLst>
                    </p:cTn>
                  </p:par>
                  <p:par>
                    <p:cTn id="394" fill="hold">
                      <p:stCondLst>
                        <p:cond delay="indefinite"/>
                      </p:stCondLst>
                      <p:childTnLst>
                        <p:par>
                          <p:cTn id="395" fill="hold">
                            <p:stCondLst>
                              <p:cond delay="0"/>
                            </p:stCondLst>
                            <p:childTnLst>
                              <p:par>
                                <p:cTn id="396" presetID="21" presetClass="emph" presetSubtype="0" fill="hold" grpId="2" nodeType="clickEffect">
                                  <p:stCondLst>
                                    <p:cond delay="0"/>
                                  </p:stCondLst>
                                  <p:iterate type="lt">
                                    <p:tmPct val="0"/>
                                  </p:iterate>
                                  <p:childTnLst>
                                    <p:animClr clrSpc="hsl" dir="cw">
                                      <p:cBhvr override="childStyle">
                                        <p:cTn id="397" dur="500" fill="hold"/>
                                        <p:tgtEl>
                                          <p:spTgt spid="4">
                                            <p:txEl>
                                              <p:pRg st="0" end="0"/>
                                            </p:txEl>
                                          </p:spTgt>
                                        </p:tgtEl>
                                        <p:attrNameLst>
                                          <p:attrName>style.color</p:attrName>
                                        </p:attrNameLst>
                                      </p:cBhvr>
                                      <p:by>
                                        <p:hsl h="7200000" s="0" l="0"/>
                                      </p:by>
                                    </p:animClr>
                                    <p:animClr clrSpc="hsl" dir="cw">
                                      <p:cBhvr>
                                        <p:cTn id="398" dur="500" fill="hold"/>
                                        <p:tgtEl>
                                          <p:spTgt spid="4">
                                            <p:txEl>
                                              <p:pRg st="0" end="0"/>
                                            </p:txEl>
                                          </p:spTgt>
                                        </p:tgtEl>
                                        <p:attrNameLst>
                                          <p:attrName>fillcolor</p:attrName>
                                        </p:attrNameLst>
                                      </p:cBhvr>
                                      <p:by>
                                        <p:hsl h="7200000" s="0" l="0"/>
                                      </p:by>
                                    </p:animClr>
                                    <p:animClr clrSpc="hsl" dir="cw">
                                      <p:cBhvr>
                                        <p:cTn id="399" dur="500" fill="hold"/>
                                        <p:tgtEl>
                                          <p:spTgt spid="4">
                                            <p:txEl>
                                              <p:pRg st="0" end="0"/>
                                            </p:txEl>
                                          </p:spTgt>
                                        </p:tgtEl>
                                        <p:attrNameLst>
                                          <p:attrName>stroke.color</p:attrName>
                                        </p:attrNameLst>
                                      </p:cBhvr>
                                      <p:by>
                                        <p:hsl h="7200000" s="0" l="0"/>
                                      </p:by>
                                    </p:animClr>
                                    <p:set>
                                      <p:cBhvr>
                                        <p:cTn id="400" dur="500" fill="hold"/>
                                        <p:tgtEl>
                                          <p:spTgt spid="4">
                                            <p:txEl>
                                              <p:pRg st="0" end="0"/>
                                            </p:txEl>
                                          </p:spTgt>
                                        </p:tgtEl>
                                        <p:attrNameLst>
                                          <p:attrName>fill.type</p:attrName>
                                        </p:attrNameLst>
                                      </p:cBhvr>
                                      <p:to>
                                        <p:strVal val="solid"/>
                                      </p:to>
                                    </p:set>
                                  </p:childTnLst>
                                </p:cTn>
                              </p:par>
                            </p:childTnLst>
                          </p:cTn>
                        </p:par>
                      </p:childTnLst>
                    </p:cTn>
                  </p:par>
                  <p:par>
                    <p:cTn id="401" fill="hold">
                      <p:stCondLst>
                        <p:cond delay="indefinite"/>
                      </p:stCondLst>
                      <p:childTnLst>
                        <p:par>
                          <p:cTn id="402" fill="hold">
                            <p:stCondLst>
                              <p:cond delay="0"/>
                            </p:stCondLst>
                            <p:childTnLst>
                              <p:par>
                                <p:cTn id="403" presetID="21" presetClass="emph" presetSubtype="0" fill="hold" grpId="2" nodeType="clickEffect">
                                  <p:stCondLst>
                                    <p:cond delay="0"/>
                                  </p:stCondLst>
                                  <p:iterate type="lt">
                                    <p:tmPct val="0"/>
                                  </p:iterate>
                                  <p:childTnLst>
                                    <p:animClr clrSpc="hsl" dir="cw">
                                      <p:cBhvr override="childStyle">
                                        <p:cTn id="404" dur="500" fill="hold"/>
                                        <p:tgtEl>
                                          <p:spTgt spid="10">
                                            <p:txEl>
                                              <p:pRg st="0" end="0"/>
                                            </p:txEl>
                                          </p:spTgt>
                                        </p:tgtEl>
                                        <p:attrNameLst>
                                          <p:attrName>style.color</p:attrName>
                                        </p:attrNameLst>
                                      </p:cBhvr>
                                      <p:by>
                                        <p:hsl h="7200000" s="0" l="0"/>
                                      </p:by>
                                    </p:animClr>
                                    <p:animClr clrSpc="hsl" dir="cw">
                                      <p:cBhvr>
                                        <p:cTn id="405" dur="500" fill="hold"/>
                                        <p:tgtEl>
                                          <p:spTgt spid="10">
                                            <p:txEl>
                                              <p:pRg st="0" end="0"/>
                                            </p:txEl>
                                          </p:spTgt>
                                        </p:tgtEl>
                                        <p:attrNameLst>
                                          <p:attrName>fillcolor</p:attrName>
                                        </p:attrNameLst>
                                      </p:cBhvr>
                                      <p:by>
                                        <p:hsl h="7200000" s="0" l="0"/>
                                      </p:by>
                                    </p:animClr>
                                    <p:animClr clrSpc="hsl" dir="cw">
                                      <p:cBhvr>
                                        <p:cTn id="406" dur="500" fill="hold"/>
                                        <p:tgtEl>
                                          <p:spTgt spid="10">
                                            <p:txEl>
                                              <p:pRg st="0" end="0"/>
                                            </p:txEl>
                                          </p:spTgt>
                                        </p:tgtEl>
                                        <p:attrNameLst>
                                          <p:attrName>stroke.color</p:attrName>
                                        </p:attrNameLst>
                                      </p:cBhvr>
                                      <p:by>
                                        <p:hsl h="7200000" s="0" l="0"/>
                                      </p:by>
                                    </p:animClr>
                                    <p:set>
                                      <p:cBhvr>
                                        <p:cTn id="407" dur="500" fill="hold"/>
                                        <p:tgtEl>
                                          <p:spTgt spid="10">
                                            <p:txEl>
                                              <p:pRg st="0" end="0"/>
                                            </p:txEl>
                                          </p:spTgt>
                                        </p:tgtEl>
                                        <p:attrNameLst>
                                          <p:attrName>fill.type</p:attrName>
                                        </p:attrNameLst>
                                      </p:cBhvr>
                                      <p:to>
                                        <p:strVal val="solid"/>
                                      </p:to>
                                    </p:set>
                                  </p:childTnLst>
                                </p:cTn>
                              </p:par>
                            </p:childTnLst>
                          </p:cTn>
                        </p:par>
                      </p:childTnLst>
                    </p:cTn>
                  </p:par>
                  <p:par>
                    <p:cTn id="408" fill="hold">
                      <p:stCondLst>
                        <p:cond delay="indefinite"/>
                      </p:stCondLst>
                      <p:childTnLst>
                        <p:par>
                          <p:cTn id="409" fill="hold">
                            <p:stCondLst>
                              <p:cond delay="0"/>
                            </p:stCondLst>
                            <p:childTnLst>
                              <p:par>
                                <p:cTn id="410" presetID="21" presetClass="emph" presetSubtype="0" fill="hold" nodeType="clickEffect">
                                  <p:stCondLst>
                                    <p:cond delay="0"/>
                                  </p:stCondLst>
                                  <p:iterate type="lt">
                                    <p:tmPct val="0"/>
                                  </p:iterate>
                                  <p:childTnLst>
                                    <p:animClr clrSpc="hsl" dir="cw">
                                      <p:cBhvr override="childStyle">
                                        <p:cTn id="411" dur="500" fill="hold"/>
                                        <p:tgtEl>
                                          <p:spTgt spid="16">
                                            <p:txEl>
                                              <p:pRg st="0" end="0"/>
                                            </p:txEl>
                                          </p:spTgt>
                                        </p:tgtEl>
                                        <p:attrNameLst>
                                          <p:attrName>style.color</p:attrName>
                                        </p:attrNameLst>
                                      </p:cBhvr>
                                      <p:by>
                                        <p:hsl h="7200000" s="0" l="0"/>
                                      </p:by>
                                    </p:animClr>
                                    <p:animClr clrSpc="hsl" dir="cw">
                                      <p:cBhvr>
                                        <p:cTn id="412" dur="500" fill="hold"/>
                                        <p:tgtEl>
                                          <p:spTgt spid="16">
                                            <p:txEl>
                                              <p:pRg st="0" end="0"/>
                                            </p:txEl>
                                          </p:spTgt>
                                        </p:tgtEl>
                                        <p:attrNameLst>
                                          <p:attrName>fillcolor</p:attrName>
                                        </p:attrNameLst>
                                      </p:cBhvr>
                                      <p:by>
                                        <p:hsl h="7200000" s="0" l="0"/>
                                      </p:by>
                                    </p:animClr>
                                    <p:animClr clrSpc="hsl" dir="cw">
                                      <p:cBhvr>
                                        <p:cTn id="413" dur="500" fill="hold"/>
                                        <p:tgtEl>
                                          <p:spTgt spid="16">
                                            <p:txEl>
                                              <p:pRg st="0" end="0"/>
                                            </p:txEl>
                                          </p:spTgt>
                                        </p:tgtEl>
                                        <p:attrNameLst>
                                          <p:attrName>stroke.color</p:attrName>
                                        </p:attrNameLst>
                                      </p:cBhvr>
                                      <p:by>
                                        <p:hsl h="7200000" s="0" l="0"/>
                                      </p:by>
                                    </p:animClr>
                                    <p:set>
                                      <p:cBhvr>
                                        <p:cTn id="414" dur="500" fill="hold"/>
                                        <p:tgtEl>
                                          <p:spTgt spid="16">
                                            <p:txEl>
                                              <p:pRg st="0" end="0"/>
                                            </p:txEl>
                                          </p:spTgt>
                                        </p:tgtEl>
                                        <p:attrNameLst>
                                          <p:attrName>fill.type</p:attrName>
                                        </p:attrNameLst>
                                      </p:cBhvr>
                                      <p:to>
                                        <p:strVal val="solid"/>
                                      </p:to>
                                    </p:set>
                                  </p:childTnLst>
                                </p:cTn>
                              </p:par>
                            </p:childTnLst>
                          </p:cTn>
                        </p:par>
                      </p:childTnLst>
                    </p:cTn>
                  </p:par>
                  <p:par>
                    <p:cTn id="415" fill="hold">
                      <p:stCondLst>
                        <p:cond delay="indefinite"/>
                      </p:stCondLst>
                      <p:childTnLst>
                        <p:par>
                          <p:cTn id="416" fill="hold">
                            <p:stCondLst>
                              <p:cond delay="0"/>
                            </p:stCondLst>
                            <p:childTnLst>
                              <p:par>
                                <p:cTn id="417" presetID="21" presetClass="emph" presetSubtype="0" fill="hold" nodeType="clickEffect">
                                  <p:stCondLst>
                                    <p:cond delay="0"/>
                                  </p:stCondLst>
                                  <p:iterate type="lt">
                                    <p:tmPct val="0"/>
                                  </p:iterate>
                                  <p:childTnLst>
                                    <p:animClr clrSpc="hsl" dir="cw">
                                      <p:cBhvr override="childStyle">
                                        <p:cTn id="418" dur="500" fill="hold"/>
                                        <p:tgtEl>
                                          <p:spTgt spid="22">
                                            <p:txEl>
                                              <p:pRg st="0" end="0"/>
                                            </p:txEl>
                                          </p:spTgt>
                                        </p:tgtEl>
                                        <p:attrNameLst>
                                          <p:attrName>style.color</p:attrName>
                                        </p:attrNameLst>
                                      </p:cBhvr>
                                      <p:by>
                                        <p:hsl h="7200000" s="0" l="0"/>
                                      </p:by>
                                    </p:animClr>
                                    <p:animClr clrSpc="hsl" dir="cw">
                                      <p:cBhvr>
                                        <p:cTn id="419" dur="500" fill="hold"/>
                                        <p:tgtEl>
                                          <p:spTgt spid="22">
                                            <p:txEl>
                                              <p:pRg st="0" end="0"/>
                                            </p:txEl>
                                          </p:spTgt>
                                        </p:tgtEl>
                                        <p:attrNameLst>
                                          <p:attrName>fillcolor</p:attrName>
                                        </p:attrNameLst>
                                      </p:cBhvr>
                                      <p:by>
                                        <p:hsl h="7200000" s="0" l="0"/>
                                      </p:by>
                                    </p:animClr>
                                    <p:animClr clrSpc="hsl" dir="cw">
                                      <p:cBhvr>
                                        <p:cTn id="420" dur="500" fill="hold"/>
                                        <p:tgtEl>
                                          <p:spTgt spid="22">
                                            <p:txEl>
                                              <p:pRg st="0" end="0"/>
                                            </p:txEl>
                                          </p:spTgt>
                                        </p:tgtEl>
                                        <p:attrNameLst>
                                          <p:attrName>stroke.color</p:attrName>
                                        </p:attrNameLst>
                                      </p:cBhvr>
                                      <p:by>
                                        <p:hsl h="7200000" s="0" l="0"/>
                                      </p:by>
                                    </p:animClr>
                                    <p:set>
                                      <p:cBhvr>
                                        <p:cTn id="421" dur="500" fill="hold"/>
                                        <p:tgtEl>
                                          <p:spTgt spid="22">
                                            <p:txEl>
                                              <p:pRg st="0" end="0"/>
                                            </p:txEl>
                                          </p:spTgt>
                                        </p:tgtEl>
                                        <p:attrNameLst>
                                          <p:attrName>fill.type</p:attrName>
                                        </p:attrNameLst>
                                      </p:cBhvr>
                                      <p:to>
                                        <p:strVal val="solid"/>
                                      </p:to>
                                    </p:set>
                                  </p:childTnLst>
                                </p:cTn>
                              </p:par>
                            </p:childTnLst>
                          </p:cTn>
                        </p:par>
                      </p:childTnLst>
                    </p:cTn>
                  </p:par>
                  <p:par>
                    <p:cTn id="422" fill="hold">
                      <p:stCondLst>
                        <p:cond delay="indefinite"/>
                      </p:stCondLst>
                      <p:childTnLst>
                        <p:par>
                          <p:cTn id="423" fill="hold">
                            <p:stCondLst>
                              <p:cond delay="0"/>
                            </p:stCondLst>
                            <p:childTnLst>
                              <p:par>
                                <p:cTn id="424" presetID="21" presetClass="emph" presetSubtype="0" fill="hold" nodeType="clickEffect">
                                  <p:stCondLst>
                                    <p:cond delay="0"/>
                                  </p:stCondLst>
                                  <p:iterate type="lt">
                                    <p:tmPct val="0"/>
                                  </p:iterate>
                                  <p:childTnLst>
                                    <p:animClr clrSpc="hsl" dir="cw">
                                      <p:cBhvr override="childStyle">
                                        <p:cTn id="425" dur="500" fill="hold"/>
                                        <p:tgtEl>
                                          <p:spTgt spid="28">
                                            <p:txEl>
                                              <p:pRg st="0" end="0"/>
                                            </p:txEl>
                                          </p:spTgt>
                                        </p:tgtEl>
                                        <p:attrNameLst>
                                          <p:attrName>style.color</p:attrName>
                                        </p:attrNameLst>
                                      </p:cBhvr>
                                      <p:by>
                                        <p:hsl h="7200000" s="0" l="0"/>
                                      </p:by>
                                    </p:animClr>
                                    <p:animClr clrSpc="hsl" dir="cw">
                                      <p:cBhvr>
                                        <p:cTn id="426" dur="500" fill="hold"/>
                                        <p:tgtEl>
                                          <p:spTgt spid="28">
                                            <p:txEl>
                                              <p:pRg st="0" end="0"/>
                                            </p:txEl>
                                          </p:spTgt>
                                        </p:tgtEl>
                                        <p:attrNameLst>
                                          <p:attrName>fillcolor</p:attrName>
                                        </p:attrNameLst>
                                      </p:cBhvr>
                                      <p:by>
                                        <p:hsl h="7200000" s="0" l="0"/>
                                      </p:by>
                                    </p:animClr>
                                    <p:animClr clrSpc="hsl" dir="cw">
                                      <p:cBhvr>
                                        <p:cTn id="427" dur="500" fill="hold"/>
                                        <p:tgtEl>
                                          <p:spTgt spid="28">
                                            <p:txEl>
                                              <p:pRg st="0" end="0"/>
                                            </p:txEl>
                                          </p:spTgt>
                                        </p:tgtEl>
                                        <p:attrNameLst>
                                          <p:attrName>stroke.color</p:attrName>
                                        </p:attrNameLst>
                                      </p:cBhvr>
                                      <p:by>
                                        <p:hsl h="7200000" s="0" l="0"/>
                                      </p:by>
                                    </p:animClr>
                                    <p:set>
                                      <p:cBhvr>
                                        <p:cTn id="428" dur="500" fill="hold"/>
                                        <p:tgtEl>
                                          <p:spTgt spid="28">
                                            <p:txEl>
                                              <p:pRg st="0" end="0"/>
                                            </p:txEl>
                                          </p:spTgt>
                                        </p:tgtEl>
                                        <p:attrNameLst>
                                          <p:attrName>fill.type</p:attrName>
                                        </p:attrNameLst>
                                      </p:cBhvr>
                                      <p:to>
                                        <p:strVal val="solid"/>
                                      </p:to>
                                    </p:set>
                                  </p:childTnLst>
                                </p:cTn>
                              </p:par>
                            </p:childTnLst>
                          </p:cTn>
                        </p:par>
                      </p:childTnLst>
                    </p:cTn>
                  </p:par>
                  <p:par>
                    <p:cTn id="429" fill="hold">
                      <p:stCondLst>
                        <p:cond delay="indefinite"/>
                      </p:stCondLst>
                      <p:childTnLst>
                        <p:par>
                          <p:cTn id="430" fill="hold">
                            <p:stCondLst>
                              <p:cond delay="0"/>
                            </p:stCondLst>
                            <p:childTnLst>
                              <p:par>
                                <p:cTn id="431" presetID="21" presetClass="emph" presetSubtype="0" fill="hold" nodeType="clickEffect">
                                  <p:stCondLst>
                                    <p:cond delay="0"/>
                                  </p:stCondLst>
                                  <p:iterate type="lt">
                                    <p:tmPct val="0"/>
                                  </p:iterate>
                                  <p:childTnLst>
                                    <p:animClr clrSpc="hsl" dir="cw">
                                      <p:cBhvr override="childStyle">
                                        <p:cTn id="432" dur="500" fill="hold"/>
                                        <p:tgtEl>
                                          <p:spTgt spid="5">
                                            <p:txEl>
                                              <p:pRg st="0" end="0"/>
                                            </p:txEl>
                                          </p:spTgt>
                                        </p:tgtEl>
                                        <p:attrNameLst>
                                          <p:attrName>style.color</p:attrName>
                                        </p:attrNameLst>
                                      </p:cBhvr>
                                      <p:by>
                                        <p:hsl h="7200000" s="0" l="0"/>
                                      </p:by>
                                    </p:animClr>
                                    <p:animClr clrSpc="hsl" dir="cw">
                                      <p:cBhvr>
                                        <p:cTn id="433" dur="500" fill="hold"/>
                                        <p:tgtEl>
                                          <p:spTgt spid="5">
                                            <p:txEl>
                                              <p:pRg st="0" end="0"/>
                                            </p:txEl>
                                          </p:spTgt>
                                        </p:tgtEl>
                                        <p:attrNameLst>
                                          <p:attrName>fillcolor</p:attrName>
                                        </p:attrNameLst>
                                      </p:cBhvr>
                                      <p:by>
                                        <p:hsl h="7200000" s="0" l="0"/>
                                      </p:by>
                                    </p:animClr>
                                    <p:animClr clrSpc="hsl" dir="cw">
                                      <p:cBhvr>
                                        <p:cTn id="434" dur="500" fill="hold"/>
                                        <p:tgtEl>
                                          <p:spTgt spid="5">
                                            <p:txEl>
                                              <p:pRg st="0" end="0"/>
                                            </p:txEl>
                                          </p:spTgt>
                                        </p:tgtEl>
                                        <p:attrNameLst>
                                          <p:attrName>stroke.color</p:attrName>
                                        </p:attrNameLst>
                                      </p:cBhvr>
                                      <p:by>
                                        <p:hsl h="7200000" s="0" l="0"/>
                                      </p:by>
                                    </p:animClr>
                                    <p:set>
                                      <p:cBhvr>
                                        <p:cTn id="435" dur="500" fill="hold"/>
                                        <p:tgtEl>
                                          <p:spTgt spid="5">
                                            <p:txEl>
                                              <p:pRg st="0" end="0"/>
                                            </p:txEl>
                                          </p:spTgt>
                                        </p:tgtEl>
                                        <p:attrNameLst>
                                          <p:attrName>fill.type</p:attrName>
                                        </p:attrNameLst>
                                      </p:cBhvr>
                                      <p:to>
                                        <p:strVal val="solid"/>
                                      </p:to>
                                    </p:set>
                                  </p:childTnLst>
                                </p:cTn>
                              </p:par>
                            </p:childTnLst>
                          </p:cTn>
                        </p:par>
                      </p:childTnLst>
                    </p:cTn>
                  </p:par>
                  <p:par>
                    <p:cTn id="436" fill="hold">
                      <p:stCondLst>
                        <p:cond delay="indefinite"/>
                      </p:stCondLst>
                      <p:childTnLst>
                        <p:par>
                          <p:cTn id="437" fill="hold">
                            <p:stCondLst>
                              <p:cond delay="0"/>
                            </p:stCondLst>
                            <p:childTnLst>
                              <p:par>
                                <p:cTn id="438" presetID="21" presetClass="emph" presetSubtype="0" fill="hold" nodeType="clickEffect">
                                  <p:stCondLst>
                                    <p:cond delay="0"/>
                                  </p:stCondLst>
                                  <p:iterate type="lt">
                                    <p:tmPct val="0"/>
                                  </p:iterate>
                                  <p:childTnLst>
                                    <p:animClr clrSpc="hsl" dir="cw">
                                      <p:cBhvr override="childStyle">
                                        <p:cTn id="439" dur="500" fill="hold"/>
                                        <p:tgtEl>
                                          <p:spTgt spid="11">
                                            <p:txEl>
                                              <p:pRg st="0" end="0"/>
                                            </p:txEl>
                                          </p:spTgt>
                                        </p:tgtEl>
                                        <p:attrNameLst>
                                          <p:attrName>style.color</p:attrName>
                                        </p:attrNameLst>
                                      </p:cBhvr>
                                      <p:by>
                                        <p:hsl h="7200000" s="0" l="0"/>
                                      </p:by>
                                    </p:animClr>
                                    <p:animClr clrSpc="hsl" dir="cw">
                                      <p:cBhvr>
                                        <p:cTn id="440" dur="500" fill="hold"/>
                                        <p:tgtEl>
                                          <p:spTgt spid="11">
                                            <p:txEl>
                                              <p:pRg st="0" end="0"/>
                                            </p:txEl>
                                          </p:spTgt>
                                        </p:tgtEl>
                                        <p:attrNameLst>
                                          <p:attrName>fillcolor</p:attrName>
                                        </p:attrNameLst>
                                      </p:cBhvr>
                                      <p:by>
                                        <p:hsl h="7200000" s="0" l="0"/>
                                      </p:by>
                                    </p:animClr>
                                    <p:animClr clrSpc="hsl" dir="cw">
                                      <p:cBhvr>
                                        <p:cTn id="441" dur="500" fill="hold"/>
                                        <p:tgtEl>
                                          <p:spTgt spid="11">
                                            <p:txEl>
                                              <p:pRg st="0" end="0"/>
                                            </p:txEl>
                                          </p:spTgt>
                                        </p:tgtEl>
                                        <p:attrNameLst>
                                          <p:attrName>stroke.color</p:attrName>
                                        </p:attrNameLst>
                                      </p:cBhvr>
                                      <p:by>
                                        <p:hsl h="7200000" s="0" l="0"/>
                                      </p:by>
                                    </p:animClr>
                                    <p:set>
                                      <p:cBhvr>
                                        <p:cTn id="442" dur="500" fill="hold"/>
                                        <p:tgtEl>
                                          <p:spTgt spid="11">
                                            <p:txEl>
                                              <p:pRg st="0" end="0"/>
                                            </p:txEl>
                                          </p:spTgt>
                                        </p:tgtEl>
                                        <p:attrNameLst>
                                          <p:attrName>fill.type</p:attrName>
                                        </p:attrNameLst>
                                      </p:cBhvr>
                                      <p:to>
                                        <p:strVal val="solid"/>
                                      </p:to>
                                    </p:set>
                                  </p:childTnLst>
                                </p:cTn>
                              </p:par>
                            </p:childTnLst>
                          </p:cTn>
                        </p:par>
                      </p:childTnLst>
                    </p:cTn>
                  </p:par>
                  <p:par>
                    <p:cTn id="443" fill="hold">
                      <p:stCondLst>
                        <p:cond delay="indefinite"/>
                      </p:stCondLst>
                      <p:childTnLst>
                        <p:par>
                          <p:cTn id="444" fill="hold">
                            <p:stCondLst>
                              <p:cond delay="0"/>
                            </p:stCondLst>
                            <p:childTnLst>
                              <p:par>
                                <p:cTn id="445" presetID="21" presetClass="emph" presetSubtype="0" fill="hold" grpId="1" nodeType="clickEffect">
                                  <p:stCondLst>
                                    <p:cond delay="0"/>
                                  </p:stCondLst>
                                  <p:iterate type="lt">
                                    <p:tmPct val="0"/>
                                  </p:iterate>
                                  <p:childTnLst>
                                    <p:animClr clrSpc="hsl" dir="cw">
                                      <p:cBhvr override="childStyle">
                                        <p:cTn id="446" dur="500" fill="hold"/>
                                        <p:tgtEl>
                                          <p:spTgt spid="17">
                                            <p:txEl>
                                              <p:pRg st="0" end="0"/>
                                            </p:txEl>
                                          </p:spTgt>
                                        </p:tgtEl>
                                        <p:attrNameLst>
                                          <p:attrName>style.color</p:attrName>
                                        </p:attrNameLst>
                                      </p:cBhvr>
                                      <p:by>
                                        <p:hsl h="7200000" s="0" l="0"/>
                                      </p:by>
                                    </p:animClr>
                                    <p:animClr clrSpc="hsl" dir="cw">
                                      <p:cBhvr>
                                        <p:cTn id="447" dur="500" fill="hold"/>
                                        <p:tgtEl>
                                          <p:spTgt spid="17">
                                            <p:txEl>
                                              <p:pRg st="0" end="0"/>
                                            </p:txEl>
                                          </p:spTgt>
                                        </p:tgtEl>
                                        <p:attrNameLst>
                                          <p:attrName>fillcolor</p:attrName>
                                        </p:attrNameLst>
                                      </p:cBhvr>
                                      <p:by>
                                        <p:hsl h="7200000" s="0" l="0"/>
                                      </p:by>
                                    </p:animClr>
                                    <p:animClr clrSpc="hsl" dir="cw">
                                      <p:cBhvr>
                                        <p:cTn id="448" dur="500" fill="hold"/>
                                        <p:tgtEl>
                                          <p:spTgt spid="17">
                                            <p:txEl>
                                              <p:pRg st="0" end="0"/>
                                            </p:txEl>
                                          </p:spTgt>
                                        </p:tgtEl>
                                        <p:attrNameLst>
                                          <p:attrName>stroke.color</p:attrName>
                                        </p:attrNameLst>
                                      </p:cBhvr>
                                      <p:by>
                                        <p:hsl h="7200000" s="0" l="0"/>
                                      </p:by>
                                    </p:animClr>
                                    <p:set>
                                      <p:cBhvr>
                                        <p:cTn id="449" dur="500" fill="hold"/>
                                        <p:tgtEl>
                                          <p:spTgt spid="17">
                                            <p:txEl>
                                              <p:pRg st="0" end="0"/>
                                            </p:txEl>
                                          </p:spTgt>
                                        </p:tgtEl>
                                        <p:attrNameLst>
                                          <p:attrName>fill.type</p:attrName>
                                        </p:attrNameLst>
                                      </p:cBhvr>
                                      <p:to>
                                        <p:strVal val="solid"/>
                                      </p:to>
                                    </p:set>
                                  </p:childTnLst>
                                </p:cTn>
                              </p:par>
                            </p:childTnLst>
                          </p:cTn>
                        </p:par>
                      </p:childTnLst>
                    </p:cTn>
                  </p:par>
                  <p:par>
                    <p:cTn id="450" fill="hold">
                      <p:stCondLst>
                        <p:cond delay="indefinite"/>
                      </p:stCondLst>
                      <p:childTnLst>
                        <p:par>
                          <p:cTn id="451" fill="hold">
                            <p:stCondLst>
                              <p:cond delay="0"/>
                            </p:stCondLst>
                            <p:childTnLst>
                              <p:par>
                                <p:cTn id="452" presetID="21" presetClass="emph" presetSubtype="0" fill="hold" grpId="1" nodeType="clickEffect">
                                  <p:stCondLst>
                                    <p:cond delay="0"/>
                                  </p:stCondLst>
                                  <p:iterate type="lt">
                                    <p:tmPct val="0"/>
                                  </p:iterate>
                                  <p:childTnLst>
                                    <p:animClr clrSpc="hsl" dir="cw">
                                      <p:cBhvr override="childStyle">
                                        <p:cTn id="453" dur="500" fill="hold"/>
                                        <p:tgtEl>
                                          <p:spTgt spid="23">
                                            <p:txEl>
                                              <p:pRg st="0" end="0"/>
                                            </p:txEl>
                                          </p:spTgt>
                                        </p:tgtEl>
                                        <p:attrNameLst>
                                          <p:attrName>style.color</p:attrName>
                                        </p:attrNameLst>
                                      </p:cBhvr>
                                      <p:by>
                                        <p:hsl h="7200000" s="0" l="0"/>
                                      </p:by>
                                    </p:animClr>
                                    <p:animClr clrSpc="hsl" dir="cw">
                                      <p:cBhvr>
                                        <p:cTn id="454" dur="500" fill="hold"/>
                                        <p:tgtEl>
                                          <p:spTgt spid="23">
                                            <p:txEl>
                                              <p:pRg st="0" end="0"/>
                                            </p:txEl>
                                          </p:spTgt>
                                        </p:tgtEl>
                                        <p:attrNameLst>
                                          <p:attrName>fillcolor</p:attrName>
                                        </p:attrNameLst>
                                      </p:cBhvr>
                                      <p:by>
                                        <p:hsl h="7200000" s="0" l="0"/>
                                      </p:by>
                                    </p:animClr>
                                    <p:animClr clrSpc="hsl" dir="cw">
                                      <p:cBhvr>
                                        <p:cTn id="455" dur="500" fill="hold"/>
                                        <p:tgtEl>
                                          <p:spTgt spid="23">
                                            <p:txEl>
                                              <p:pRg st="0" end="0"/>
                                            </p:txEl>
                                          </p:spTgt>
                                        </p:tgtEl>
                                        <p:attrNameLst>
                                          <p:attrName>stroke.color</p:attrName>
                                        </p:attrNameLst>
                                      </p:cBhvr>
                                      <p:by>
                                        <p:hsl h="7200000" s="0" l="0"/>
                                      </p:by>
                                    </p:animClr>
                                    <p:set>
                                      <p:cBhvr>
                                        <p:cTn id="456" dur="500" fill="hold"/>
                                        <p:tgtEl>
                                          <p:spTgt spid="23">
                                            <p:txEl>
                                              <p:pRg st="0" end="0"/>
                                            </p:txEl>
                                          </p:spTgt>
                                        </p:tgtEl>
                                        <p:attrNameLst>
                                          <p:attrName>fill.type</p:attrName>
                                        </p:attrNameLst>
                                      </p:cBhvr>
                                      <p:to>
                                        <p:strVal val="solid"/>
                                      </p:to>
                                    </p:set>
                                  </p:childTnLst>
                                </p:cTn>
                              </p:par>
                            </p:childTnLst>
                          </p:cTn>
                        </p:par>
                      </p:childTnLst>
                    </p:cTn>
                  </p:par>
                  <p:par>
                    <p:cTn id="457" fill="hold">
                      <p:stCondLst>
                        <p:cond delay="indefinite"/>
                      </p:stCondLst>
                      <p:childTnLst>
                        <p:par>
                          <p:cTn id="458" fill="hold">
                            <p:stCondLst>
                              <p:cond delay="0"/>
                            </p:stCondLst>
                            <p:childTnLst>
                              <p:par>
                                <p:cTn id="459" presetID="21" presetClass="emph" presetSubtype="0" fill="hold" grpId="1" nodeType="clickEffect">
                                  <p:stCondLst>
                                    <p:cond delay="0"/>
                                  </p:stCondLst>
                                  <p:iterate type="lt">
                                    <p:tmPct val="0"/>
                                  </p:iterate>
                                  <p:childTnLst>
                                    <p:animClr clrSpc="hsl" dir="cw">
                                      <p:cBhvr override="childStyle">
                                        <p:cTn id="460" dur="500" fill="hold"/>
                                        <p:tgtEl>
                                          <p:spTgt spid="29">
                                            <p:txEl>
                                              <p:pRg st="0" end="0"/>
                                            </p:txEl>
                                          </p:spTgt>
                                        </p:tgtEl>
                                        <p:attrNameLst>
                                          <p:attrName>style.color</p:attrName>
                                        </p:attrNameLst>
                                      </p:cBhvr>
                                      <p:by>
                                        <p:hsl h="7200000" s="0" l="0"/>
                                      </p:by>
                                    </p:animClr>
                                    <p:animClr clrSpc="hsl" dir="cw">
                                      <p:cBhvr>
                                        <p:cTn id="461" dur="500" fill="hold"/>
                                        <p:tgtEl>
                                          <p:spTgt spid="29">
                                            <p:txEl>
                                              <p:pRg st="0" end="0"/>
                                            </p:txEl>
                                          </p:spTgt>
                                        </p:tgtEl>
                                        <p:attrNameLst>
                                          <p:attrName>fillcolor</p:attrName>
                                        </p:attrNameLst>
                                      </p:cBhvr>
                                      <p:by>
                                        <p:hsl h="7200000" s="0" l="0"/>
                                      </p:by>
                                    </p:animClr>
                                    <p:animClr clrSpc="hsl" dir="cw">
                                      <p:cBhvr>
                                        <p:cTn id="462" dur="500" fill="hold"/>
                                        <p:tgtEl>
                                          <p:spTgt spid="29">
                                            <p:txEl>
                                              <p:pRg st="0" end="0"/>
                                            </p:txEl>
                                          </p:spTgt>
                                        </p:tgtEl>
                                        <p:attrNameLst>
                                          <p:attrName>stroke.color</p:attrName>
                                        </p:attrNameLst>
                                      </p:cBhvr>
                                      <p:by>
                                        <p:hsl h="7200000" s="0" l="0"/>
                                      </p:by>
                                    </p:animClr>
                                    <p:set>
                                      <p:cBhvr>
                                        <p:cTn id="463" dur="500" fill="hold"/>
                                        <p:tgtEl>
                                          <p:spTgt spid="29">
                                            <p:txEl>
                                              <p:pRg st="0" end="0"/>
                                            </p:txEl>
                                          </p:spTgt>
                                        </p:tgtEl>
                                        <p:attrNameLst>
                                          <p:attrName>fill.type</p:attrName>
                                        </p:attrNameLst>
                                      </p:cBhvr>
                                      <p:to>
                                        <p:strVal val="solid"/>
                                      </p:to>
                                    </p:set>
                                  </p:childTnLst>
                                </p:cTn>
                              </p:par>
                            </p:childTnLst>
                          </p:cTn>
                        </p:par>
                      </p:childTnLst>
                    </p:cTn>
                  </p:par>
                  <p:par>
                    <p:cTn id="464" fill="hold">
                      <p:stCondLst>
                        <p:cond delay="indefinite"/>
                      </p:stCondLst>
                      <p:childTnLst>
                        <p:par>
                          <p:cTn id="465" fill="hold">
                            <p:stCondLst>
                              <p:cond delay="0"/>
                            </p:stCondLst>
                            <p:childTnLst>
                              <p:par>
                                <p:cTn id="466" presetID="21" presetClass="emph" presetSubtype="0" fill="hold" grpId="1" nodeType="clickEffect">
                                  <p:stCondLst>
                                    <p:cond delay="0"/>
                                  </p:stCondLst>
                                  <p:iterate type="lt">
                                    <p:tmPct val="0"/>
                                  </p:iterate>
                                  <p:childTnLst>
                                    <p:animClr clrSpc="hsl" dir="cw">
                                      <p:cBhvr override="childStyle">
                                        <p:cTn id="467" dur="500" fill="hold"/>
                                        <p:tgtEl>
                                          <p:spTgt spid="6">
                                            <p:txEl>
                                              <p:pRg st="0" end="0"/>
                                            </p:txEl>
                                          </p:spTgt>
                                        </p:tgtEl>
                                        <p:attrNameLst>
                                          <p:attrName>style.color</p:attrName>
                                        </p:attrNameLst>
                                      </p:cBhvr>
                                      <p:by>
                                        <p:hsl h="7200000" s="0" l="0"/>
                                      </p:by>
                                    </p:animClr>
                                    <p:animClr clrSpc="hsl" dir="cw">
                                      <p:cBhvr>
                                        <p:cTn id="468" dur="500" fill="hold"/>
                                        <p:tgtEl>
                                          <p:spTgt spid="6">
                                            <p:txEl>
                                              <p:pRg st="0" end="0"/>
                                            </p:txEl>
                                          </p:spTgt>
                                        </p:tgtEl>
                                        <p:attrNameLst>
                                          <p:attrName>fillcolor</p:attrName>
                                        </p:attrNameLst>
                                      </p:cBhvr>
                                      <p:by>
                                        <p:hsl h="7200000" s="0" l="0"/>
                                      </p:by>
                                    </p:animClr>
                                    <p:animClr clrSpc="hsl" dir="cw">
                                      <p:cBhvr>
                                        <p:cTn id="469" dur="500" fill="hold"/>
                                        <p:tgtEl>
                                          <p:spTgt spid="6">
                                            <p:txEl>
                                              <p:pRg st="0" end="0"/>
                                            </p:txEl>
                                          </p:spTgt>
                                        </p:tgtEl>
                                        <p:attrNameLst>
                                          <p:attrName>stroke.color</p:attrName>
                                        </p:attrNameLst>
                                      </p:cBhvr>
                                      <p:by>
                                        <p:hsl h="7200000" s="0" l="0"/>
                                      </p:by>
                                    </p:animClr>
                                    <p:set>
                                      <p:cBhvr>
                                        <p:cTn id="470" dur="500" fill="hold"/>
                                        <p:tgtEl>
                                          <p:spTgt spid="6">
                                            <p:txEl>
                                              <p:pRg st="0" end="0"/>
                                            </p:txEl>
                                          </p:spTgt>
                                        </p:tgtEl>
                                        <p:attrNameLst>
                                          <p:attrName>fill.type</p:attrName>
                                        </p:attrNameLst>
                                      </p:cBhvr>
                                      <p:to>
                                        <p:strVal val="solid"/>
                                      </p:to>
                                    </p:set>
                                  </p:childTnLst>
                                </p:cTn>
                              </p:par>
                            </p:childTnLst>
                          </p:cTn>
                        </p:par>
                      </p:childTnLst>
                    </p:cTn>
                  </p:par>
                  <p:par>
                    <p:cTn id="471" fill="hold">
                      <p:stCondLst>
                        <p:cond delay="indefinite"/>
                      </p:stCondLst>
                      <p:childTnLst>
                        <p:par>
                          <p:cTn id="472" fill="hold">
                            <p:stCondLst>
                              <p:cond delay="0"/>
                            </p:stCondLst>
                            <p:childTnLst>
                              <p:par>
                                <p:cTn id="473" presetID="21" presetClass="emph" presetSubtype="0" fill="hold" grpId="1" nodeType="clickEffect">
                                  <p:stCondLst>
                                    <p:cond delay="0"/>
                                  </p:stCondLst>
                                  <p:iterate type="lt">
                                    <p:tmPct val="0"/>
                                  </p:iterate>
                                  <p:childTnLst>
                                    <p:animClr clrSpc="hsl" dir="cw">
                                      <p:cBhvr override="childStyle">
                                        <p:cTn id="474" dur="500" fill="hold"/>
                                        <p:tgtEl>
                                          <p:spTgt spid="12">
                                            <p:txEl>
                                              <p:pRg st="0" end="0"/>
                                            </p:txEl>
                                          </p:spTgt>
                                        </p:tgtEl>
                                        <p:attrNameLst>
                                          <p:attrName>style.color</p:attrName>
                                        </p:attrNameLst>
                                      </p:cBhvr>
                                      <p:by>
                                        <p:hsl h="7200000" s="0" l="0"/>
                                      </p:by>
                                    </p:animClr>
                                    <p:animClr clrSpc="hsl" dir="cw">
                                      <p:cBhvr>
                                        <p:cTn id="475" dur="500" fill="hold"/>
                                        <p:tgtEl>
                                          <p:spTgt spid="12">
                                            <p:txEl>
                                              <p:pRg st="0" end="0"/>
                                            </p:txEl>
                                          </p:spTgt>
                                        </p:tgtEl>
                                        <p:attrNameLst>
                                          <p:attrName>fillcolor</p:attrName>
                                        </p:attrNameLst>
                                      </p:cBhvr>
                                      <p:by>
                                        <p:hsl h="7200000" s="0" l="0"/>
                                      </p:by>
                                    </p:animClr>
                                    <p:animClr clrSpc="hsl" dir="cw">
                                      <p:cBhvr>
                                        <p:cTn id="476" dur="500" fill="hold"/>
                                        <p:tgtEl>
                                          <p:spTgt spid="12">
                                            <p:txEl>
                                              <p:pRg st="0" end="0"/>
                                            </p:txEl>
                                          </p:spTgt>
                                        </p:tgtEl>
                                        <p:attrNameLst>
                                          <p:attrName>stroke.color</p:attrName>
                                        </p:attrNameLst>
                                      </p:cBhvr>
                                      <p:by>
                                        <p:hsl h="7200000" s="0" l="0"/>
                                      </p:by>
                                    </p:animClr>
                                    <p:set>
                                      <p:cBhvr>
                                        <p:cTn id="477" dur="500" fill="hold"/>
                                        <p:tgtEl>
                                          <p:spTgt spid="12">
                                            <p:txEl>
                                              <p:pRg st="0" end="0"/>
                                            </p:txEl>
                                          </p:spTgt>
                                        </p:tgtEl>
                                        <p:attrNameLst>
                                          <p:attrName>fill.type</p:attrName>
                                        </p:attrNameLst>
                                      </p:cBhvr>
                                      <p:to>
                                        <p:strVal val="solid"/>
                                      </p:to>
                                    </p:set>
                                  </p:childTnLst>
                                </p:cTn>
                              </p:par>
                            </p:childTnLst>
                          </p:cTn>
                        </p:par>
                      </p:childTnLst>
                    </p:cTn>
                  </p:par>
                  <p:par>
                    <p:cTn id="478" fill="hold">
                      <p:stCondLst>
                        <p:cond delay="indefinite"/>
                      </p:stCondLst>
                      <p:childTnLst>
                        <p:par>
                          <p:cTn id="479" fill="hold">
                            <p:stCondLst>
                              <p:cond delay="0"/>
                            </p:stCondLst>
                            <p:childTnLst>
                              <p:par>
                                <p:cTn id="480" presetID="21" presetClass="emph" presetSubtype="0" fill="hold" nodeType="clickEffect">
                                  <p:stCondLst>
                                    <p:cond delay="0"/>
                                  </p:stCondLst>
                                  <p:iterate type="lt">
                                    <p:tmPct val="0"/>
                                  </p:iterate>
                                  <p:childTnLst>
                                    <p:animClr clrSpc="hsl" dir="cw">
                                      <p:cBhvr override="childStyle">
                                        <p:cTn id="481" dur="500" fill="hold"/>
                                        <p:tgtEl>
                                          <p:spTgt spid="18">
                                            <p:txEl>
                                              <p:pRg st="0" end="0"/>
                                            </p:txEl>
                                          </p:spTgt>
                                        </p:tgtEl>
                                        <p:attrNameLst>
                                          <p:attrName>style.color</p:attrName>
                                        </p:attrNameLst>
                                      </p:cBhvr>
                                      <p:by>
                                        <p:hsl h="7200000" s="0" l="0"/>
                                      </p:by>
                                    </p:animClr>
                                    <p:animClr clrSpc="hsl" dir="cw">
                                      <p:cBhvr>
                                        <p:cTn id="482" dur="500" fill="hold"/>
                                        <p:tgtEl>
                                          <p:spTgt spid="18">
                                            <p:txEl>
                                              <p:pRg st="0" end="0"/>
                                            </p:txEl>
                                          </p:spTgt>
                                        </p:tgtEl>
                                        <p:attrNameLst>
                                          <p:attrName>fillcolor</p:attrName>
                                        </p:attrNameLst>
                                      </p:cBhvr>
                                      <p:by>
                                        <p:hsl h="7200000" s="0" l="0"/>
                                      </p:by>
                                    </p:animClr>
                                    <p:animClr clrSpc="hsl" dir="cw">
                                      <p:cBhvr>
                                        <p:cTn id="483" dur="500" fill="hold"/>
                                        <p:tgtEl>
                                          <p:spTgt spid="18">
                                            <p:txEl>
                                              <p:pRg st="0" end="0"/>
                                            </p:txEl>
                                          </p:spTgt>
                                        </p:tgtEl>
                                        <p:attrNameLst>
                                          <p:attrName>stroke.color</p:attrName>
                                        </p:attrNameLst>
                                      </p:cBhvr>
                                      <p:by>
                                        <p:hsl h="7200000" s="0" l="0"/>
                                      </p:by>
                                    </p:animClr>
                                    <p:set>
                                      <p:cBhvr>
                                        <p:cTn id="484" dur="500" fill="hold"/>
                                        <p:tgtEl>
                                          <p:spTgt spid="18">
                                            <p:txEl>
                                              <p:pRg st="0" end="0"/>
                                            </p:txEl>
                                          </p:spTgt>
                                        </p:tgtEl>
                                        <p:attrNameLst>
                                          <p:attrName>fill.type</p:attrName>
                                        </p:attrNameLst>
                                      </p:cBhvr>
                                      <p:to>
                                        <p:strVal val="solid"/>
                                      </p:to>
                                    </p:set>
                                  </p:childTnLst>
                                </p:cTn>
                              </p:par>
                            </p:childTnLst>
                          </p:cTn>
                        </p:par>
                      </p:childTnLst>
                    </p:cTn>
                  </p:par>
                  <p:par>
                    <p:cTn id="485" fill="hold">
                      <p:stCondLst>
                        <p:cond delay="indefinite"/>
                      </p:stCondLst>
                      <p:childTnLst>
                        <p:par>
                          <p:cTn id="486" fill="hold">
                            <p:stCondLst>
                              <p:cond delay="0"/>
                            </p:stCondLst>
                            <p:childTnLst>
                              <p:par>
                                <p:cTn id="487" presetID="21" presetClass="emph" presetSubtype="0" fill="hold" nodeType="clickEffect">
                                  <p:stCondLst>
                                    <p:cond delay="0"/>
                                  </p:stCondLst>
                                  <p:iterate type="lt">
                                    <p:tmPct val="0"/>
                                  </p:iterate>
                                  <p:childTnLst>
                                    <p:animClr clrSpc="hsl" dir="cw">
                                      <p:cBhvr override="childStyle">
                                        <p:cTn id="488" dur="500" fill="hold"/>
                                        <p:tgtEl>
                                          <p:spTgt spid="24">
                                            <p:txEl>
                                              <p:pRg st="0" end="0"/>
                                            </p:txEl>
                                          </p:spTgt>
                                        </p:tgtEl>
                                        <p:attrNameLst>
                                          <p:attrName>style.color</p:attrName>
                                        </p:attrNameLst>
                                      </p:cBhvr>
                                      <p:by>
                                        <p:hsl h="7200000" s="0" l="0"/>
                                      </p:by>
                                    </p:animClr>
                                    <p:animClr clrSpc="hsl" dir="cw">
                                      <p:cBhvr>
                                        <p:cTn id="489" dur="500" fill="hold"/>
                                        <p:tgtEl>
                                          <p:spTgt spid="24">
                                            <p:txEl>
                                              <p:pRg st="0" end="0"/>
                                            </p:txEl>
                                          </p:spTgt>
                                        </p:tgtEl>
                                        <p:attrNameLst>
                                          <p:attrName>fillcolor</p:attrName>
                                        </p:attrNameLst>
                                      </p:cBhvr>
                                      <p:by>
                                        <p:hsl h="7200000" s="0" l="0"/>
                                      </p:by>
                                    </p:animClr>
                                    <p:animClr clrSpc="hsl" dir="cw">
                                      <p:cBhvr>
                                        <p:cTn id="490" dur="500" fill="hold"/>
                                        <p:tgtEl>
                                          <p:spTgt spid="24">
                                            <p:txEl>
                                              <p:pRg st="0" end="0"/>
                                            </p:txEl>
                                          </p:spTgt>
                                        </p:tgtEl>
                                        <p:attrNameLst>
                                          <p:attrName>stroke.color</p:attrName>
                                        </p:attrNameLst>
                                      </p:cBhvr>
                                      <p:by>
                                        <p:hsl h="7200000" s="0" l="0"/>
                                      </p:by>
                                    </p:animClr>
                                    <p:set>
                                      <p:cBhvr>
                                        <p:cTn id="491" dur="500" fill="hold"/>
                                        <p:tgtEl>
                                          <p:spTgt spid="24">
                                            <p:txEl>
                                              <p:pRg st="0" end="0"/>
                                            </p:txEl>
                                          </p:spTgt>
                                        </p:tgtEl>
                                        <p:attrNameLst>
                                          <p:attrName>fill.type</p:attrName>
                                        </p:attrNameLst>
                                      </p:cBhvr>
                                      <p:to>
                                        <p:strVal val="solid"/>
                                      </p:to>
                                    </p:set>
                                  </p:childTnLst>
                                </p:cTn>
                              </p:par>
                            </p:childTnLst>
                          </p:cTn>
                        </p:par>
                      </p:childTnLst>
                    </p:cTn>
                  </p:par>
                  <p:par>
                    <p:cTn id="492" fill="hold">
                      <p:stCondLst>
                        <p:cond delay="indefinite"/>
                      </p:stCondLst>
                      <p:childTnLst>
                        <p:par>
                          <p:cTn id="493" fill="hold">
                            <p:stCondLst>
                              <p:cond delay="0"/>
                            </p:stCondLst>
                            <p:childTnLst>
                              <p:par>
                                <p:cTn id="494" presetID="21" presetClass="emph" presetSubtype="0" fill="hold" grpId="1" nodeType="clickEffect">
                                  <p:stCondLst>
                                    <p:cond delay="0"/>
                                  </p:stCondLst>
                                  <p:iterate type="lt">
                                    <p:tmPct val="0"/>
                                  </p:iterate>
                                  <p:childTnLst>
                                    <p:animClr clrSpc="hsl" dir="cw">
                                      <p:cBhvr override="childStyle">
                                        <p:cTn id="495" dur="500" fill="hold"/>
                                        <p:tgtEl>
                                          <p:spTgt spid="30">
                                            <p:txEl>
                                              <p:pRg st="0" end="0"/>
                                            </p:txEl>
                                          </p:spTgt>
                                        </p:tgtEl>
                                        <p:attrNameLst>
                                          <p:attrName>style.color</p:attrName>
                                        </p:attrNameLst>
                                      </p:cBhvr>
                                      <p:by>
                                        <p:hsl h="7200000" s="0" l="0"/>
                                      </p:by>
                                    </p:animClr>
                                    <p:animClr clrSpc="hsl" dir="cw">
                                      <p:cBhvr>
                                        <p:cTn id="496" dur="500" fill="hold"/>
                                        <p:tgtEl>
                                          <p:spTgt spid="30">
                                            <p:txEl>
                                              <p:pRg st="0" end="0"/>
                                            </p:txEl>
                                          </p:spTgt>
                                        </p:tgtEl>
                                        <p:attrNameLst>
                                          <p:attrName>fillcolor</p:attrName>
                                        </p:attrNameLst>
                                      </p:cBhvr>
                                      <p:by>
                                        <p:hsl h="7200000" s="0" l="0"/>
                                      </p:by>
                                    </p:animClr>
                                    <p:animClr clrSpc="hsl" dir="cw">
                                      <p:cBhvr>
                                        <p:cTn id="497" dur="500" fill="hold"/>
                                        <p:tgtEl>
                                          <p:spTgt spid="30">
                                            <p:txEl>
                                              <p:pRg st="0" end="0"/>
                                            </p:txEl>
                                          </p:spTgt>
                                        </p:tgtEl>
                                        <p:attrNameLst>
                                          <p:attrName>stroke.color</p:attrName>
                                        </p:attrNameLst>
                                      </p:cBhvr>
                                      <p:by>
                                        <p:hsl h="7200000" s="0" l="0"/>
                                      </p:by>
                                    </p:animClr>
                                    <p:set>
                                      <p:cBhvr>
                                        <p:cTn id="498" dur="500" fill="hold"/>
                                        <p:tgtEl>
                                          <p:spTgt spid="30">
                                            <p:txEl>
                                              <p:pRg st="0" end="0"/>
                                            </p:txEl>
                                          </p:spTgt>
                                        </p:tgtEl>
                                        <p:attrNameLst>
                                          <p:attrName>fill.type</p:attrName>
                                        </p:attrNameLst>
                                      </p:cBhvr>
                                      <p:to>
                                        <p:strVal val="solid"/>
                                      </p:to>
                                    </p:set>
                                  </p:childTnLst>
                                </p:cTn>
                              </p:par>
                            </p:childTnLst>
                          </p:cTn>
                        </p:par>
                      </p:childTnLst>
                    </p:cTn>
                  </p:par>
                  <p:par>
                    <p:cTn id="499" fill="hold">
                      <p:stCondLst>
                        <p:cond delay="indefinite"/>
                      </p:stCondLst>
                      <p:childTnLst>
                        <p:par>
                          <p:cTn id="500" fill="hold">
                            <p:stCondLst>
                              <p:cond delay="0"/>
                            </p:stCondLst>
                            <p:childTnLst>
                              <p:par>
                                <p:cTn id="501" presetID="21" presetClass="emph" presetSubtype="0" fill="hold" nodeType="clickEffect">
                                  <p:stCondLst>
                                    <p:cond delay="0"/>
                                  </p:stCondLst>
                                  <p:iterate type="lt">
                                    <p:tmPct val="0"/>
                                  </p:iterate>
                                  <p:childTnLst>
                                    <p:animClr clrSpc="hsl" dir="cw">
                                      <p:cBhvr override="childStyle">
                                        <p:cTn id="502" dur="500" fill="hold"/>
                                        <p:tgtEl>
                                          <p:spTgt spid="7">
                                            <p:txEl>
                                              <p:pRg st="0" end="0"/>
                                            </p:txEl>
                                          </p:spTgt>
                                        </p:tgtEl>
                                        <p:attrNameLst>
                                          <p:attrName>style.color</p:attrName>
                                        </p:attrNameLst>
                                      </p:cBhvr>
                                      <p:by>
                                        <p:hsl h="7200000" s="0" l="0"/>
                                      </p:by>
                                    </p:animClr>
                                    <p:animClr clrSpc="hsl" dir="cw">
                                      <p:cBhvr>
                                        <p:cTn id="503" dur="500" fill="hold"/>
                                        <p:tgtEl>
                                          <p:spTgt spid="7">
                                            <p:txEl>
                                              <p:pRg st="0" end="0"/>
                                            </p:txEl>
                                          </p:spTgt>
                                        </p:tgtEl>
                                        <p:attrNameLst>
                                          <p:attrName>fillcolor</p:attrName>
                                        </p:attrNameLst>
                                      </p:cBhvr>
                                      <p:by>
                                        <p:hsl h="7200000" s="0" l="0"/>
                                      </p:by>
                                    </p:animClr>
                                    <p:animClr clrSpc="hsl" dir="cw">
                                      <p:cBhvr>
                                        <p:cTn id="504" dur="500" fill="hold"/>
                                        <p:tgtEl>
                                          <p:spTgt spid="7">
                                            <p:txEl>
                                              <p:pRg st="0" end="0"/>
                                            </p:txEl>
                                          </p:spTgt>
                                        </p:tgtEl>
                                        <p:attrNameLst>
                                          <p:attrName>stroke.color</p:attrName>
                                        </p:attrNameLst>
                                      </p:cBhvr>
                                      <p:by>
                                        <p:hsl h="7200000" s="0" l="0"/>
                                      </p:by>
                                    </p:animClr>
                                    <p:set>
                                      <p:cBhvr>
                                        <p:cTn id="505" dur="500" fill="hold"/>
                                        <p:tgtEl>
                                          <p:spTgt spid="7">
                                            <p:txEl>
                                              <p:pRg st="0" end="0"/>
                                            </p:txEl>
                                          </p:spTgt>
                                        </p:tgtEl>
                                        <p:attrNameLst>
                                          <p:attrName>fill.type</p:attrName>
                                        </p:attrNameLst>
                                      </p:cBhvr>
                                      <p:to>
                                        <p:strVal val="solid"/>
                                      </p:to>
                                    </p:set>
                                  </p:childTnLst>
                                </p:cTn>
                              </p:par>
                            </p:childTnLst>
                          </p:cTn>
                        </p:par>
                      </p:childTnLst>
                    </p:cTn>
                  </p:par>
                  <p:par>
                    <p:cTn id="506" fill="hold">
                      <p:stCondLst>
                        <p:cond delay="indefinite"/>
                      </p:stCondLst>
                      <p:childTnLst>
                        <p:par>
                          <p:cTn id="507" fill="hold">
                            <p:stCondLst>
                              <p:cond delay="0"/>
                            </p:stCondLst>
                            <p:childTnLst>
                              <p:par>
                                <p:cTn id="508" presetID="21" presetClass="emph" presetSubtype="0" fill="hold" grpId="1" nodeType="clickEffect">
                                  <p:stCondLst>
                                    <p:cond delay="0"/>
                                  </p:stCondLst>
                                  <p:iterate type="lt">
                                    <p:tmPct val="0"/>
                                  </p:iterate>
                                  <p:childTnLst>
                                    <p:animClr clrSpc="hsl" dir="cw">
                                      <p:cBhvr override="childStyle">
                                        <p:cTn id="509" dur="500" fill="hold"/>
                                        <p:tgtEl>
                                          <p:spTgt spid="13">
                                            <p:txEl>
                                              <p:pRg st="0" end="0"/>
                                            </p:txEl>
                                          </p:spTgt>
                                        </p:tgtEl>
                                        <p:attrNameLst>
                                          <p:attrName>style.color</p:attrName>
                                        </p:attrNameLst>
                                      </p:cBhvr>
                                      <p:by>
                                        <p:hsl h="7200000" s="0" l="0"/>
                                      </p:by>
                                    </p:animClr>
                                    <p:animClr clrSpc="hsl" dir="cw">
                                      <p:cBhvr>
                                        <p:cTn id="510" dur="500" fill="hold"/>
                                        <p:tgtEl>
                                          <p:spTgt spid="13">
                                            <p:txEl>
                                              <p:pRg st="0" end="0"/>
                                            </p:txEl>
                                          </p:spTgt>
                                        </p:tgtEl>
                                        <p:attrNameLst>
                                          <p:attrName>fillcolor</p:attrName>
                                        </p:attrNameLst>
                                      </p:cBhvr>
                                      <p:by>
                                        <p:hsl h="7200000" s="0" l="0"/>
                                      </p:by>
                                    </p:animClr>
                                    <p:animClr clrSpc="hsl" dir="cw">
                                      <p:cBhvr>
                                        <p:cTn id="511" dur="500" fill="hold"/>
                                        <p:tgtEl>
                                          <p:spTgt spid="13">
                                            <p:txEl>
                                              <p:pRg st="0" end="0"/>
                                            </p:txEl>
                                          </p:spTgt>
                                        </p:tgtEl>
                                        <p:attrNameLst>
                                          <p:attrName>stroke.color</p:attrName>
                                        </p:attrNameLst>
                                      </p:cBhvr>
                                      <p:by>
                                        <p:hsl h="7200000" s="0" l="0"/>
                                      </p:by>
                                    </p:animClr>
                                    <p:set>
                                      <p:cBhvr>
                                        <p:cTn id="512" dur="500" fill="hold"/>
                                        <p:tgtEl>
                                          <p:spTgt spid="13">
                                            <p:txEl>
                                              <p:pRg st="0" end="0"/>
                                            </p:txEl>
                                          </p:spTgt>
                                        </p:tgtEl>
                                        <p:attrNameLst>
                                          <p:attrName>fill.type</p:attrName>
                                        </p:attrNameLst>
                                      </p:cBhvr>
                                      <p:to>
                                        <p:strVal val="solid"/>
                                      </p:to>
                                    </p:set>
                                  </p:childTnLst>
                                </p:cTn>
                              </p:par>
                            </p:childTnLst>
                          </p:cTn>
                        </p:par>
                      </p:childTnLst>
                    </p:cTn>
                  </p:par>
                  <p:par>
                    <p:cTn id="513" fill="hold">
                      <p:stCondLst>
                        <p:cond delay="indefinite"/>
                      </p:stCondLst>
                      <p:childTnLst>
                        <p:par>
                          <p:cTn id="514" fill="hold">
                            <p:stCondLst>
                              <p:cond delay="0"/>
                            </p:stCondLst>
                            <p:childTnLst>
                              <p:par>
                                <p:cTn id="515" presetID="21" presetClass="emph" presetSubtype="0" fill="hold" grpId="1" nodeType="clickEffect">
                                  <p:stCondLst>
                                    <p:cond delay="0"/>
                                  </p:stCondLst>
                                  <p:iterate type="lt">
                                    <p:tmPct val="0"/>
                                  </p:iterate>
                                  <p:childTnLst>
                                    <p:animClr clrSpc="hsl" dir="cw">
                                      <p:cBhvr override="childStyle">
                                        <p:cTn id="516" dur="500" fill="hold"/>
                                        <p:tgtEl>
                                          <p:spTgt spid="19">
                                            <p:txEl>
                                              <p:pRg st="0" end="0"/>
                                            </p:txEl>
                                          </p:spTgt>
                                        </p:tgtEl>
                                        <p:attrNameLst>
                                          <p:attrName>style.color</p:attrName>
                                        </p:attrNameLst>
                                      </p:cBhvr>
                                      <p:by>
                                        <p:hsl h="7200000" s="0" l="0"/>
                                      </p:by>
                                    </p:animClr>
                                    <p:animClr clrSpc="hsl" dir="cw">
                                      <p:cBhvr>
                                        <p:cTn id="517" dur="500" fill="hold"/>
                                        <p:tgtEl>
                                          <p:spTgt spid="19">
                                            <p:txEl>
                                              <p:pRg st="0" end="0"/>
                                            </p:txEl>
                                          </p:spTgt>
                                        </p:tgtEl>
                                        <p:attrNameLst>
                                          <p:attrName>fillcolor</p:attrName>
                                        </p:attrNameLst>
                                      </p:cBhvr>
                                      <p:by>
                                        <p:hsl h="7200000" s="0" l="0"/>
                                      </p:by>
                                    </p:animClr>
                                    <p:animClr clrSpc="hsl" dir="cw">
                                      <p:cBhvr>
                                        <p:cTn id="518" dur="500" fill="hold"/>
                                        <p:tgtEl>
                                          <p:spTgt spid="19">
                                            <p:txEl>
                                              <p:pRg st="0" end="0"/>
                                            </p:txEl>
                                          </p:spTgt>
                                        </p:tgtEl>
                                        <p:attrNameLst>
                                          <p:attrName>stroke.color</p:attrName>
                                        </p:attrNameLst>
                                      </p:cBhvr>
                                      <p:by>
                                        <p:hsl h="7200000" s="0" l="0"/>
                                      </p:by>
                                    </p:animClr>
                                    <p:set>
                                      <p:cBhvr>
                                        <p:cTn id="519" dur="500" fill="hold"/>
                                        <p:tgtEl>
                                          <p:spTgt spid="19">
                                            <p:txEl>
                                              <p:pRg st="0" end="0"/>
                                            </p:txEl>
                                          </p:spTgt>
                                        </p:tgtEl>
                                        <p:attrNameLst>
                                          <p:attrName>fill.type</p:attrName>
                                        </p:attrNameLst>
                                      </p:cBhvr>
                                      <p:to>
                                        <p:strVal val="solid"/>
                                      </p:to>
                                    </p:set>
                                  </p:childTnLst>
                                </p:cTn>
                              </p:par>
                            </p:childTnLst>
                          </p:cTn>
                        </p:par>
                      </p:childTnLst>
                    </p:cTn>
                  </p:par>
                  <p:par>
                    <p:cTn id="520" fill="hold">
                      <p:stCondLst>
                        <p:cond delay="indefinite"/>
                      </p:stCondLst>
                      <p:childTnLst>
                        <p:par>
                          <p:cTn id="521" fill="hold">
                            <p:stCondLst>
                              <p:cond delay="0"/>
                            </p:stCondLst>
                            <p:childTnLst>
                              <p:par>
                                <p:cTn id="522" presetID="21" presetClass="emph" presetSubtype="0" fill="hold" grpId="1" nodeType="clickEffect">
                                  <p:stCondLst>
                                    <p:cond delay="0"/>
                                  </p:stCondLst>
                                  <p:iterate type="lt">
                                    <p:tmPct val="0"/>
                                  </p:iterate>
                                  <p:childTnLst>
                                    <p:animClr clrSpc="hsl" dir="cw">
                                      <p:cBhvr override="childStyle">
                                        <p:cTn id="523" dur="500" fill="hold"/>
                                        <p:tgtEl>
                                          <p:spTgt spid="25">
                                            <p:txEl>
                                              <p:pRg st="0" end="0"/>
                                            </p:txEl>
                                          </p:spTgt>
                                        </p:tgtEl>
                                        <p:attrNameLst>
                                          <p:attrName>style.color</p:attrName>
                                        </p:attrNameLst>
                                      </p:cBhvr>
                                      <p:by>
                                        <p:hsl h="7200000" s="0" l="0"/>
                                      </p:by>
                                    </p:animClr>
                                    <p:animClr clrSpc="hsl" dir="cw">
                                      <p:cBhvr>
                                        <p:cTn id="524" dur="500" fill="hold"/>
                                        <p:tgtEl>
                                          <p:spTgt spid="25">
                                            <p:txEl>
                                              <p:pRg st="0" end="0"/>
                                            </p:txEl>
                                          </p:spTgt>
                                        </p:tgtEl>
                                        <p:attrNameLst>
                                          <p:attrName>fillcolor</p:attrName>
                                        </p:attrNameLst>
                                      </p:cBhvr>
                                      <p:by>
                                        <p:hsl h="7200000" s="0" l="0"/>
                                      </p:by>
                                    </p:animClr>
                                    <p:animClr clrSpc="hsl" dir="cw">
                                      <p:cBhvr>
                                        <p:cTn id="525" dur="500" fill="hold"/>
                                        <p:tgtEl>
                                          <p:spTgt spid="25">
                                            <p:txEl>
                                              <p:pRg st="0" end="0"/>
                                            </p:txEl>
                                          </p:spTgt>
                                        </p:tgtEl>
                                        <p:attrNameLst>
                                          <p:attrName>stroke.color</p:attrName>
                                        </p:attrNameLst>
                                      </p:cBhvr>
                                      <p:by>
                                        <p:hsl h="7200000" s="0" l="0"/>
                                      </p:by>
                                    </p:animClr>
                                    <p:set>
                                      <p:cBhvr>
                                        <p:cTn id="526" dur="500" fill="hold"/>
                                        <p:tgtEl>
                                          <p:spTgt spid="25">
                                            <p:txEl>
                                              <p:pRg st="0" end="0"/>
                                            </p:txEl>
                                          </p:spTgt>
                                        </p:tgtEl>
                                        <p:attrNameLst>
                                          <p:attrName>fill.type</p:attrName>
                                        </p:attrNameLst>
                                      </p:cBhvr>
                                      <p:to>
                                        <p:strVal val="solid"/>
                                      </p:to>
                                    </p:set>
                                  </p:childTnLst>
                                </p:cTn>
                              </p:par>
                            </p:childTnLst>
                          </p:cTn>
                        </p:par>
                      </p:childTnLst>
                    </p:cTn>
                  </p:par>
                  <p:par>
                    <p:cTn id="527" fill="hold">
                      <p:stCondLst>
                        <p:cond delay="indefinite"/>
                      </p:stCondLst>
                      <p:childTnLst>
                        <p:par>
                          <p:cTn id="528" fill="hold">
                            <p:stCondLst>
                              <p:cond delay="0"/>
                            </p:stCondLst>
                            <p:childTnLst>
                              <p:par>
                                <p:cTn id="529" presetID="21" presetClass="emph" presetSubtype="0" fill="hold" grpId="1" nodeType="clickEffect">
                                  <p:stCondLst>
                                    <p:cond delay="0"/>
                                  </p:stCondLst>
                                  <p:iterate type="lt">
                                    <p:tmPct val="0"/>
                                  </p:iterate>
                                  <p:childTnLst>
                                    <p:animClr clrSpc="hsl" dir="cw">
                                      <p:cBhvr override="childStyle">
                                        <p:cTn id="530" dur="500" fill="hold"/>
                                        <p:tgtEl>
                                          <p:spTgt spid="31">
                                            <p:txEl>
                                              <p:pRg st="0" end="0"/>
                                            </p:txEl>
                                          </p:spTgt>
                                        </p:tgtEl>
                                        <p:attrNameLst>
                                          <p:attrName>style.color</p:attrName>
                                        </p:attrNameLst>
                                      </p:cBhvr>
                                      <p:by>
                                        <p:hsl h="7200000" s="0" l="0"/>
                                      </p:by>
                                    </p:animClr>
                                    <p:animClr clrSpc="hsl" dir="cw">
                                      <p:cBhvr>
                                        <p:cTn id="531" dur="500" fill="hold"/>
                                        <p:tgtEl>
                                          <p:spTgt spid="31">
                                            <p:txEl>
                                              <p:pRg st="0" end="0"/>
                                            </p:txEl>
                                          </p:spTgt>
                                        </p:tgtEl>
                                        <p:attrNameLst>
                                          <p:attrName>fillcolor</p:attrName>
                                        </p:attrNameLst>
                                      </p:cBhvr>
                                      <p:by>
                                        <p:hsl h="7200000" s="0" l="0"/>
                                      </p:by>
                                    </p:animClr>
                                    <p:animClr clrSpc="hsl" dir="cw">
                                      <p:cBhvr>
                                        <p:cTn id="532" dur="500" fill="hold"/>
                                        <p:tgtEl>
                                          <p:spTgt spid="31">
                                            <p:txEl>
                                              <p:pRg st="0" end="0"/>
                                            </p:txEl>
                                          </p:spTgt>
                                        </p:tgtEl>
                                        <p:attrNameLst>
                                          <p:attrName>stroke.color</p:attrName>
                                        </p:attrNameLst>
                                      </p:cBhvr>
                                      <p:by>
                                        <p:hsl h="7200000" s="0" l="0"/>
                                      </p:by>
                                    </p:animClr>
                                    <p:set>
                                      <p:cBhvr>
                                        <p:cTn id="533" dur="500" fill="hold"/>
                                        <p:tgtEl>
                                          <p:spTgt spid="31">
                                            <p:txEl>
                                              <p:pRg st="0" end="0"/>
                                            </p:txEl>
                                          </p:spTgt>
                                        </p:tgtEl>
                                        <p:attrNameLst>
                                          <p:attrName>fill.type</p:attrName>
                                        </p:attrNameLst>
                                      </p:cBhvr>
                                      <p:to>
                                        <p:strVal val="solid"/>
                                      </p:to>
                                    </p:set>
                                  </p:childTnLst>
                                </p:cTn>
                              </p:par>
                            </p:childTnLst>
                          </p:cTn>
                        </p:par>
                      </p:childTnLst>
                    </p:cTn>
                  </p:par>
                  <p:par>
                    <p:cTn id="534" fill="hold">
                      <p:stCondLst>
                        <p:cond delay="indefinite"/>
                      </p:stCondLst>
                      <p:childTnLst>
                        <p:par>
                          <p:cTn id="535" fill="hold">
                            <p:stCondLst>
                              <p:cond delay="0"/>
                            </p:stCondLst>
                            <p:childTnLst>
                              <p:par>
                                <p:cTn id="536" presetID="21" presetClass="emph" presetSubtype="0" fill="hold" grpId="1" nodeType="clickEffect">
                                  <p:stCondLst>
                                    <p:cond delay="0"/>
                                  </p:stCondLst>
                                  <p:iterate type="lt">
                                    <p:tmPct val="0"/>
                                  </p:iterate>
                                  <p:childTnLst>
                                    <p:animClr clrSpc="hsl" dir="cw">
                                      <p:cBhvr override="childStyle">
                                        <p:cTn id="537" dur="500" fill="hold"/>
                                        <p:tgtEl>
                                          <p:spTgt spid="8">
                                            <p:txEl>
                                              <p:pRg st="0" end="0"/>
                                            </p:txEl>
                                          </p:spTgt>
                                        </p:tgtEl>
                                        <p:attrNameLst>
                                          <p:attrName>style.color</p:attrName>
                                        </p:attrNameLst>
                                      </p:cBhvr>
                                      <p:by>
                                        <p:hsl h="7200000" s="0" l="0"/>
                                      </p:by>
                                    </p:animClr>
                                    <p:animClr clrSpc="hsl" dir="cw">
                                      <p:cBhvr>
                                        <p:cTn id="538" dur="500" fill="hold"/>
                                        <p:tgtEl>
                                          <p:spTgt spid="8">
                                            <p:txEl>
                                              <p:pRg st="0" end="0"/>
                                            </p:txEl>
                                          </p:spTgt>
                                        </p:tgtEl>
                                        <p:attrNameLst>
                                          <p:attrName>fillcolor</p:attrName>
                                        </p:attrNameLst>
                                      </p:cBhvr>
                                      <p:by>
                                        <p:hsl h="7200000" s="0" l="0"/>
                                      </p:by>
                                    </p:animClr>
                                    <p:animClr clrSpc="hsl" dir="cw">
                                      <p:cBhvr>
                                        <p:cTn id="539" dur="500" fill="hold"/>
                                        <p:tgtEl>
                                          <p:spTgt spid="8">
                                            <p:txEl>
                                              <p:pRg st="0" end="0"/>
                                            </p:txEl>
                                          </p:spTgt>
                                        </p:tgtEl>
                                        <p:attrNameLst>
                                          <p:attrName>stroke.color</p:attrName>
                                        </p:attrNameLst>
                                      </p:cBhvr>
                                      <p:by>
                                        <p:hsl h="7200000" s="0" l="0"/>
                                      </p:by>
                                    </p:animClr>
                                    <p:set>
                                      <p:cBhvr>
                                        <p:cTn id="540" dur="500" fill="hold"/>
                                        <p:tgtEl>
                                          <p:spTgt spid="8">
                                            <p:txEl>
                                              <p:pRg st="0" end="0"/>
                                            </p:txEl>
                                          </p:spTgt>
                                        </p:tgtEl>
                                        <p:attrNameLst>
                                          <p:attrName>fill.type</p:attrName>
                                        </p:attrNameLst>
                                      </p:cBhvr>
                                      <p:to>
                                        <p:strVal val="solid"/>
                                      </p:to>
                                    </p:set>
                                  </p:childTnLst>
                                </p:cTn>
                              </p:par>
                            </p:childTnLst>
                          </p:cTn>
                        </p:par>
                      </p:childTnLst>
                    </p:cTn>
                  </p:par>
                  <p:par>
                    <p:cTn id="541" fill="hold">
                      <p:stCondLst>
                        <p:cond delay="indefinite"/>
                      </p:stCondLst>
                      <p:childTnLst>
                        <p:par>
                          <p:cTn id="542" fill="hold">
                            <p:stCondLst>
                              <p:cond delay="0"/>
                            </p:stCondLst>
                            <p:childTnLst>
                              <p:par>
                                <p:cTn id="543" presetID="21" presetClass="emph" presetSubtype="0" fill="hold" grpId="1" nodeType="clickEffect">
                                  <p:stCondLst>
                                    <p:cond delay="0"/>
                                  </p:stCondLst>
                                  <p:iterate type="lt">
                                    <p:tmPct val="0"/>
                                  </p:iterate>
                                  <p:childTnLst>
                                    <p:animClr clrSpc="hsl" dir="cw">
                                      <p:cBhvr override="childStyle">
                                        <p:cTn id="544" dur="500" fill="hold"/>
                                        <p:tgtEl>
                                          <p:spTgt spid="14">
                                            <p:txEl>
                                              <p:pRg st="0" end="0"/>
                                            </p:txEl>
                                          </p:spTgt>
                                        </p:tgtEl>
                                        <p:attrNameLst>
                                          <p:attrName>style.color</p:attrName>
                                        </p:attrNameLst>
                                      </p:cBhvr>
                                      <p:by>
                                        <p:hsl h="7200000" s="0" l="0"/>
                                      </p:by>
                                    </p:animClr>
                                    <p:animClr clrSpc="hsl" dir="cw">
                                      <p:cBhvr>
                                        <p:cTn id="545" dur="500" fill="hold"/>
                                        <p:tgtEl>
                                          <p:spTgt spid="14">
                                            <p:txEl>
                                              <p:pRg st="0" end="0"/>
                                            </p:txEl>
                                          </p:spTgt>
                                        </p:tgtEl>
                                        <p:attrNameLst>
                                          <p:attrName>fillcolor</p:attrName>
                                        </p:attrNameLst>
                                      </p:cBhvr>
                                      <p:by>
                                        <p:hsl h="7200000" s="0" l="0"/>
                                      </p:by>
                                    </p:animClr>
                                    <p:animClr clrSpc="hsl" dir="cw">
                                      <p:cBhvr>
                                        <p:cTn id="546" dur="500" fill="hold"/>
                                        <p:tgtEl>
                                          <p:spTgt spid="14">
                                            <p:txEl>
                                              <p:pRg st="0" end="0"/>
                                            </p:txEl>
                                          </p:spTgt>
                                        </p:tgtEl>
                                        <p:attrNameLst>
                                          <p:attrName>stroke.color</p:attrName>
                                        </p:attrNameLst>
                                      </p:cBhvr>
                                      <p:by>
                                        <p:hsl h="7200000" s="0" l="0"/>
                                      </p:by>
                                    </p:animClr>
                                    <p:set>
                                      <p:cBhvr>
                                        <p:cTn id="547" dur="500" fill="hold"/>
                                        <p:tgtEl>
                                          <p:spTgt spid="14">
                                            <p:txEl>
                                              <p:pRg st="0" end="0"/>
                                            </p:txEl>
                                          </p:spTgt>
                                        </p:tgtEl>
                                        <p:attrNameLst>
                                          <p:attrName>fill.type</p:attrName>
                                        </p:attrNameLst>
                                      </p:cBhvr>
                                      <p:to>
                                        <p:strVal val="solid"/>
                                      </p:to>
                                    </p:set>
                                  </p:childTnLst>
                                </p:cTn>
                              </p:par>
                            </p:childTnLst>
                          </p:cTn>
                        </p:par>
                      </p:childTnLst>
                    </p:cTn>
                  </p:par>
                  <p:par>
                    <p:cTn id="548" fill="hold">
                      <p:stCondLst>
                        <p:cond delay="indefinite"/>
                      </p:stCondLst>
                      <p:childTnLst>
                        <p:par>
                          <p:cTn id="549" fill="hold">
                            <p:stCondLst>
                              <p:cond delay="0"/>
                            </p:stCondLst>
                            <p:childTnLst>
                              <p:par>
                                <p:cTn id="550" presetID="21" presetClass="emph" presetSubtype="0" fill="hold" grpId="1" nodeType="clickEffect">
                                  <p:stCondLst>
                                    <p:cond delay="0"/>
                                  </p:stCondLst>
                                  <p:iterate type="lt">
                                    <p:tmPct val="0"/>
                                  </p:iterate>
                                  <p:childTnLst>
                                    <p:animClr clrSpc="hsl" dir="cw">
                                      <p:cBhvr override="childStyle">
                                        <p:cTn id="551" dur="500" fill="hold"/>
                                        <p:tgtEl>
                                          <p:spTgt spid="20">
                                            <p:txEl>
                                              <p:pRg st="0" end="0"/>
                                            </p:txEl>
                                          </p:spTgt>
                                        </p:tgtEl>
                                        <p:attrNameLst>
                                          <p:attrName>style.color</p:attrName>
                                        </p:attrNameLst>
                                      </p:cBhvr>
                                      <p:by>
                                        <p:hsl h="7200000" s="0" l="0"/>
                                      </p:by>
                                    </p:animClr>
                                    <p:animClr clrSpc="hsl" dir="cw">
                                      <p:cBhvr>
                                        <p:cTn id="552" dur="500" fill="hold"/>
                                        <p:tgtEl>
                                          <p:spTgt spid="20">
                                            <p:txEl>
                                              <p:pRg st="0" end="0"/>
                                            </p:txEl>
                                          </p:spTgt>
                                        </p:tgtEl>
                                        <p:attrNameLst>
                                          <p:attrName>fillcolor</p:attrName>
                                        </p:attrNameLst>
                                      </p:cBhvr>
                                      <p:by>
                                        <p:hsl h="7200000" s="0" l="0"/>
                                      </p:by>
                                    </p:animClr>
                                    <p:animClr clrSpc="hsl" dir="cw">
                                      <p:cBhvr>
                                        <p:cTn id="553" dur="500" fill="hold"/>
                                        <p:tgtEl>
                                          <p:spTgt spid="20">
                                            <p:txEl>
                                              <p:pRg st="0" end="0"/>
                                            </p:txEl>
                                          </p:spTgt>
                                        </p:tgtEl>
                                        <p:attrNameLst>
                                          <p:attrName>stroke.color</p:attrName>
                                        </p:attrNameLst>
                                      </p:cBhvr>
                                      <p:by>
                                        <p:hsl h="7200000" s="0" l="0"/>
                                      </p:by>
                                    </p:animClr>
                                    <p:set>
                                      <p:cBhvr>
                                        <p:cTn id="554" dur="500" fill="hold"/>
                                        <p:tgtEl>
                                          <p:spTgt spid="20">
                                            <p:txEl>
                                              <p:pRg st="0" end="0"/>
                                            </p:txEl>
                                          </p:spTgt>
                                        </p:tgtEl>
                                        <p:attrNameLst>
                                          <p:attrName>fill.type</p:attrName>
                                        </p:attrNameLst>
                                      </p:cBhvr>
                                      <p:to>
                                        <p:strVal val="solid"/>
                                      </p:to>
                                    </p:set>
                                  </p:childTnLst>
                                </p:cTn>
                              </p:par>
                            </p:childTnLst>
                          </p:cTn>
                        </p:par>
                      </p:childTnLst>
                    </p:cTn>
                  </p:par>
                  <p:par>
                    <p:cTn id="555" fill="hold">
                      <p:stCondLst>
                        <p:cond delay="indefinite"/>
                      </p:stCondLst>
                      <p:childTnLst>
                        <p:par>
                          <p:cTn id="556" fill="hold">
                            <p:stCondLst>
                              <p:cond delay="0"/>
                            </p:stCondLst>
                            <p:childTnLst>
                              <p:par>
                                <p:cTn id="557" presetID="21" presetClass="emph" presetSubtype="0" fill="hold" grpId="1" nodeType="clickEffect">
                                  <p:stCondLst>
                                    <p:cond delay="0"/>
                                  </p:stCondLst>
                                  <p:iterate type="lt">
                                    <p:tmPct val="0"/>
                                  </p:iterate>
                                  <p:childTnLst>
                                    <p:animClr clrSpc="hsl" dir="cw">
                                      <p:cBhvr override="childStyle">
                                        <p:cTn id="558" dur="500" fill="hold"/>
                                        <p:tgtEl>
                                          <p:spTgt spid="26">
                                            <p:txEl>
                                              <p:pRg st="0" end="0"/>
                                            </p:txEl>
                                          </p:spTgt>
                                        </p:tgtEl>
                                        <p:attrNameLst>
                                          <p:attrName>style.color</p:attrName>
                                        </p:attrNameLst>
                                      </p:cBhvr>
                                      <p:by>
                                        <p:hsl h="7200000" s="0" l="0"/>
                                      </p:by>
                                    </p:animClr>
                                    <p:animClr clrSpc="hsl" dir="cw">
                                      <p:cBhvr>
                                        <p:cTn id="559" dur="500" fill="hold"/>
                                        <p:tgtEl>
                                          <p:spTgt spid="26">
                                            <p:txEl>
                                              <p:pRg st="0" end="0"/>
                                            </p:txEl>
                                          </p:spTgt>
                                        </p:tgtEl>
                                        <p:attrNameLst>
                                          <p:attrName>fillcolor</p:attrName>
                                        </p:attrNameLst>
                                      </p:cBhvr>
                                      <p:by>
                                        <p:hsl h="7200000" s="0" l="0"/>
                                      </p:by>
                                    </p:animClr>
                                    <p:animClr clrSpc="hsl" dir="cw">
                                      <p:cBhvr>
                                        <p:cTn id="560" dur="500" fill="hold"/>
                                        <p:tgtEl>
                                          <p:spTgt spid="26">
                                            <p:txEl>
                                              <p:pRg st="0" end="0"/>
                                            </p:txEl>
                                          </p:spTgt>
                                        </p:tgtEl>
                                        <p:attrNameLst>
                                          <p:attrName>stroke.color</p:attrName>
                                        </p:attrNameLst>
                                      </p:cBhvr>
                                      <p:by>
                                        <p:hsl h="7200000" s="0" l="0"/>
                                      </p:by>
                                    </p:animClr>
                                    <p:set>
                                      <p:cBhvr>
                                        <p:cTn id="561" dur="500" fill="hold"/>
                                        <p:tgtEl>
                                          <p:spTgt spid="26">
                                            <p:txEl>
                                              <p:pRg st="0" end="0"/>
                                            </p:txEl>
                                          </p:spTgt>
                                        </p:tgtEl>
                                        <p:attrNameLst>
                                          <p:attrName>fill.type</p:attrName>
                                        </p:attrNameLst>
                                      </p:cBhvr>
                                      <p:to>
                                        <p:strVal val="solid"/>
                                      </p:to>
                                    </p:set>
                                  </p:childTnLst>
                                </p:cTn>
                              </p:par>
                            </p:childTnLst>
                          </p:cTn>
                        </p:par>
                      </p:childTnLst>
                    </p:cTn>
                  </p:par>
                  <p:par>
                    <p:cTn id="562" fill="hold">
                      <p:stCondLst>
                        <p:cond delay="indefinite"/>
                      </p:stCondLst>
                      <p:childTnLst>
                        <p:par>
                          <p:cTn id="563" fill="hold">
                            <p:stCondLst>
                              <p:cond delay="0"/>
                            </p:stCondLst>
                            <p:childTnLst>
                              <p:par>
                                <p:cTn id="564" presetID="21" presetClass="emph" presetSubtype="0" fill="hold" nodeType="clickEffect">
                                  <p:stCondLst>
                                    <p:cond delay="0"/>
                                  </p:stCondLst>
                                  <p:iterate type="lt">
                                    <p:tmPct val="0"/>
                                  </p:iterate>
                                  <p:childTnLst>
                                    <p:animClr clrSpc="hsl" dir="cw">
                                      <p:cBhvr override="childStyle">
                                        <p:cTn id="565" dur="500" fill="hold"/>
                                        <p:tgtEl>
                                          <p:spTgt spid="32">
                                            <p:txEl>
                                              <p:pRg st="0" end="0"/>
                                            </p:txEl>
                                          </p:spTgt>
                                        </p:tgtEl>
                                        <p:attrNameLst>
                                          <p:attrName>style.color</p:attrName>
                                        </p:attrNameLst>
                                      </p:cBhvr>
                                      <p:by>
                                        <p:hsl h="7200000" s="0" l="0"/>
                                      </p:by>
                                    </p:animClr>
                                    <p:animClr clrSpc="hsl" dir="cw">
                                      <p:cBhvr>
                                        <p:cTn id="566" dur="500" fill="hold"/>
                                        <p:tgtEl>
                                          <p:spTgt spid="32">
                                            <p:txEl>
                                              <p:pRg st="0" end="0"/>
                                            </p:txEl>
                                          </p:spTgt>
                                        </p:tgtEl>
                                        <p:attrNameLst>
                                          <p:attrName>fillcolor</p:attrName>
                                        </p:attrNameLst>
                                      </p:cBhvr>
                                      <p:by>
                                        <p:hsl h="7200000" s="0" l="0"/>
                                      </p:by>
                                    </p:animClr>
                                    <p:animClr clrSpc="hsl" dir="cw">
                                      <p:cBhvr>
                                        <p:cTn id="567" dur="500" fill="hold"/>
                                        <p:tgtEl>
                                          <p:spTgt spid="32">
                                            <p:txEl>
                                              <p:pRg st="0" end="0"/>
                                            </p:txEl>
                                          </p:spTgt>
                                        </p:tgtEl>
                                        <p:attrNameLst>
                                          <p:attrName>stroke.color</p:attrName>
                                        </p:attrNameLst>
                                      </p:cBhvr>
                                      <p:by>
                                        <p:hsl h="7200000" s="0" l="0"/>
                                      </p:by>
                                    </p:animClr>
                                    <p:set>
                                      <p:cBhvr>
                                        <p:cTn id="568" dur="500" fill="hold"/>
                                        <p:tgtEl>
                                          <p:spTgt spid="32">
                                            <p:txEl>
                                              <p:pRg st="0" end="0"/>
                                            </p:txEl>
                                          </p:spTgt>
                                        </p:tgtEl>
                                        <p:attrNameLst>
                                          <p:attrName>fill.type</p:attrName>
                                        </p:attrNameLst>
                                      </p:cBhvr>
                                      <p:to>
                                        <p:strVal val="solid"/>
                                      </p:to>
                                    </p:set>
                                  </p:childTnLst>
                                </p:cTn>
                              </p:par>
                            </p:childTnLst>
                          </p:cTn>
                        </p:par>
                      </p:childTnLst>
                    </p:cTn>
                  </p:par>
                  <p:par>
                    <p:cTn id="569" fill="hold">
                      <p:stCondLst>
                        <p:cond delay="indefinite"/>
                      </p:stCondLst>
                      <p:childTnLst>
                        <p:par>
                          <p:cTn id="570" fill="hold">
                            <p:stCondLst>
                              <p:cond delay="0"/>
                            </p:stCondLst>
                            <p:childTnLst>
                              <p:par>
                                <p:cTn id="571" presetID="21" presetClass="emph" presetSubtype="0" fill="hold" nodeType="clickEffect">
                                  <p:stCondLst>
                                    <p:cond delay="0"/>
                                  </p:stCondLst>
                                  <p:iterate type="lt">
                                    <p:tmPct val="0"/>
                                  </p:iterate>
                                  <p:childTnLst>
                                    <p:animClr clrSpc="hsl" dir="cw">
                                      <p:cBhvr override="childStyle">
                                        <p:cTn id="572" dur="500" fill="hold"/>
                                        <p:tgtEl>
                                          <p:spTgt spid="9">
                                            <p:txEl>
                                              <p:pRg st="0" end="0"/>
                                            </p:txEl>
                                          </p:spTgt>
                                        </p:tgtEl>
                                        <p:attrNameLst>
                                          <p:attrName>style.color</p:attrName>
                                        </p:attrNameLst>
                                      </p:cBhvr>
                                      <p:by>
                                        <p:hsl h="7200000" s="0" l="0"/>
                                      </p:by>
                                    </p:animClr>
                                    <p:animClr clrSpc="hsl" dir="cw">
                                      <p:cBhvr>
                                        <p:cTn id="573" dur="500" fill="hold"/>
                                        <p:tgtEl>
                                          <p:spTgt spid="9">
                                            <p:txEl>
                                              <p:pRg st="0" end="0"/>
                                            </p:txEl>
                                          </p:spTgt>
                                        </p:tgtEl>
                                        <p:attrNameLst>
                                          <p:attrName>fillcolor</p:attrName>
                                        </p:attrNameLst>
                                      </p:cBhvr>
                                      <p:by>
                                        <p:hsl h="7200000" s="0" l="0"/>
                                      </p:by>
                                    </p:animClr>
                                    <p:animClr clrSpc="hsl" dir="cw">
                                      <p:cBhvr>
                                        <p:cTn id="574" dur="500" fill="hold"/>
                                        <p:tgtEl>
                                          <p:spTgt spid="9">
                                            <p:txEl>
                                              <p:pRg st="0" end="0"/>
                                            </p:txEl>
                                          </p:spTgt>
                                        </p:tgtEl>
                                        <p:attrNameLst>
                                          <p:attrName>stroke.color</p:attrName>
                                        </p:attrNameLst>
                                      </p:cBhvr>
                                      <p:by>
                                        <p:hsl h="7200000" s="0" l="0"/>
                                      </p:by>
                                    </p:animClr>
                                    <p:set>
                                      <p:cBhvr>
                                        <p:cTn id="575" dur="500" fill="hold"/>
                                        <p:tgtEl>
                                          <p:spTgt spid="9">
                                            <p:txEl>
                                              <p:pRg st="0" end="0"/>
                                            </p:txEl>
                                          </p:spTgt>
                                        </p:tgtEl>
                                        <p:attrNameLst>
                                          <p:attrName>fill.type</p:attrName>
                                        </p:attrNameLst>
                                      </p:cBhvr>
                                      <p:to>
                                        <p:strVal val="solid"/>
                                      </p:to>
                                    </p:set>
                                  </p:childTnLst>
                                </p:cTn>
                              </p:par>
                            </p:childTnLst>
                          </p:cTn>
                        </p:par>
                      </p:childTnLst>
                    </p:cTn>
                  </p:par>
                  <p:par>
                    <p:cTn id="576" fill="hold">
                      <p:stCondLst>
                        <p:cond delay="indefinite"/>
                      </p:stCondLst>
                      <p:childTnLst>
                        <p:par>
                          <p:cTn id="577" fill="hold">
                            <p:stCondLst>
                              <p:cond delay="0"/>
                            </p:stCondLst>
                            <p:childTnLst>
                              <p:par>
                                <p:cTn id="578" presetID="21" presetClass="emph" presetSubtype="0" fill="hold" grpId="1" nodeType="clickEffect">
                                  <p:stCondLst>
                                    <p:cond delay="0"/>
                                  </p:stCondLst>
                                  <p:iterate type="lt">
                                    <p:tmPct val="0"/>
                                  </p:iterate>
                                  <p:childTnLst>
                                    <p:animClr clrSpc="hsl" dir="cw">
                                      <p:cBhvr override="childStyle">
                                        <p:cTn id="579" dur="500" fill="hold"/>
                                        <p:tgtEl>
                                          <p:spTgt spid="15">
                                            <p:txEl>
                                              <p:pRg st="0" end="0"/>
                                            </p:txEl>
                                          </p:spTgt>
                                        </p:tgtEl>
                                        <p:attrNameLst>
                                          <p:attrName>style.color</p:attrName>
                                        </p:attrNameLst>
                                      </p:cBhvr>
                                      <p:by>
                                        <p:hsl h="7200000" s="0" l="0"/>
                                      </p:by>
                                    </p:animClr>
                                    <p:animClr clrSpc="hsl" dir="cw">
                                      <p:cBhvr>
                                        <p:cTn id="580" dur="500" fill="hold"/>
                                        <p:tgtEl>
                                          <p:spTgt spid="15">
                                            <p:txEl>
                                              <p:pRg st="0" end="0"/>
                                            </p:txEl>
                                          </p:spTgt>
                                        </p:tgtEl>
                                        <p:attrNameLst>
                                          <p:attrName>fillcolor</p:attrName>
                                        </p:attrNameLst>
                                      </p:cBhvr>
                                      <p:by>
                                        <p:hsl h="7200000" s="0" l="0"/>
                                      </p:by>
                                    </p:animClr>
                                    <p:animClr clrSpc="hsl" dir="cw">
                                      <p:cBhvr>
                                        <p:cTn id="581" dur="500" fill="hold"/>
                                        <p:tgtEl>
                                          <p:spTgt spid="15">
                                            <p:txEl>
                                              <p:pRg st="0" end="0"/>
                                            </p:txEl>
                                          </p:spTgt>
                                        </p:tgtEl>
                                        <p:attrNameLst>
                                          <p:attrName>stroke.color</p:attrName>
                                        </p:attrNameLst>
                                      </p:cBhvr>
                                      <p:by>
                                        <p:hsl h="7200000" s="0" l="0"/>
                                      </p:by>
                                    </p:animClr>
                                    <p:set>
                                      <p:cBhvr>
                                        <p:cTn id="582" dur="500" fill="hold"/>
                                        <p:tgtEl>
                                          <p:spTgt spid="15">
                                            <p:txEl>
                                              <p:pRg st="0" end="0"/>
                                            </p:txEl>
                                          </p:spTgt>
                                        </p:tgtEl>
                                        <p:attrNameLst>
                                          <p:attrName>fill.type</p:attrName>
                                        </p:attrNameLst>
                                      </p:cBhvr>
                                      <p:to>
                                        <p:strVal val="solid"/>
                                      </p:to>
                                    </p:set>
                                  </p:childTnLst>
                                </p:cTn>
                              </p:par>
                            </p:childTnLst>
                          </p:cTn>
                        </p:par>
                      </p:childTnLst>
                    </p:cTn>
                  </p:par>
                  <p:par>
                    <p:cTn id="583" fill="hold">
                      <p:stCondLst>
                        <p:cond delay="indefinite"/>
                      </p:stCondLst>
                      <p:childTnLst>
                        <p:par>
                          <p:cTn id="584" fill="hold">
                            <p:stCondLst>
                              <p:cond delay="0"/>
                            </p:stCondLst>
                            <p:childTnLst>
                              <p:par>
                                <p:cTn id="585" presetID="21" presetClass="emph" presetSubtype="0" fill="hold" nodeType="clickEffect">
                                  <p:stCondLst>
                                    <p:cond delay="0"/>
                                  </p:stCondLst>
                                  <p:iterate type="lt">
                                    <p:tmPct val="0"/>
                                  </p:iterate>
                                  <p:childTnLst>
                                    <p:animClr clrSpc="hsl" dir="cw">
                                      <p:cBhvr override="childStyle">
                                        <p:cTn id="586" dur="500" fill="hold"/>
                                        <p:tgtEl>
                                          <p:spTgt spid="21">
                                            <p:txEl>
                                              <p:pRg st="0" end="0"/>
                                            </p:txEl>
                                          </p:spTgt>
                                        </p:tgtEl>
                                        <p:attrNameLst>
                                          <p:attrName>style.color</p:attrName>
                                        </p:attrNameLst>
                                      </p:cBhvr>
                                      <p:by>
                                        <p:hsl h="7200000" s="0" l="0"/>
                                      </p:by>
                                    </p:animClr>
                                    <p:animClr clrSpc="hsl" dir="cw">
                                      <p:cBhvr>
                                        <p:cTn id="587" dur="500" fill="hold"/>
                                        <p:tgtEl>
                                          <p:spTgt spid="21">
                                            <p:txEl>
                                              <p:pRg st="0" end="0"/>
                                            </p:txEl>
                                          </p:spTgt>
                                        </p:tgtEl>
                                        <p:attrNameLst>
                                          <p:attrName>fillcolor</p:attrName>
                                        </p:attrNameLst>
                                      </p:cBhvr>
                                      <p:by>
                                        <p:hsl h="7200000" s="0" l="0"/>
                                      </p:by>
                                    </p:animClr>
                                    <p:animClr clrSpc="hsl" dir="cw">
                                      <p:cBhvr>
                                        <p:cTn id="588" dur="500" fill="hold"/>
                                        <p:tgtEl>
                                          <p:spTgt spid="21">
                                            <p:txEl>
                                              <p:pRg st="0" end="0"/>
                                            </p:txEl>
                                          </p:spTgt>
                                        </p:tgtEl>
                                        <p:attrNameLst>
                                          <p:attrName>stroke.color</p:attrName>
                                        </p:attrNameLst>
                                      </p:cBhvr>
                                      <p:by>
                                        <p:hsl h="7200000" s="0" l="0"/>
                                      </p:by>
                                    </p:animClr>
                                    <p:set>
                                      <p:cBhvr>
                                        <p:cTn id="589" dur="500" fill="hold"/>
                                        <p:tgtEl>
                                          <p:spTgt spid="21">
                                            <p:txEl>
                                              <p:pRg st="0" end="0"/>
                                            </p:txEl>
                                          </p:spTgt>
                                        </p:tgtEl>
                                        <p:attrNameLst>
                                          <p:attrName>fill.type</p:attrName>
                                        </p:attrNameLst>
                                      </p:cBhvr>
                                      <p:to>
                                        <p:strVal val="solid"/>
                                      </p:to>
                                    </p:set>
                                  </p:childTnLst>
                                </p:cTn>
                              </p:par>
                            </p:childTnLst>
                          </p:cTn>
                        </p:par>
                      </p:childTnLst>
                    </p:cTn>
                  </p:par>
                  <p:par>
                    <p:cTn id="590" fill="hold">
                      <p:stCondLst>
                        <p:cond delay="indefinite"/>
                      </p:stCondLst>
                      <p:childTnLst>
                        <p:par>
                          <p:cTn id="591" fill="hold">
                            <p:stCondLst>
                              <p:cond delay="0"/>
                            </p:stCondLst>
                            <p:childTnLst>
                              <p:par>
                                <p:cTn id="592" presetID="21" presetClass="emph" presetSubtype="0" fill="hold" grpId="1" nodeType="clickEffect">
                                  <p:stCondLst>
                                    <p:cond delay="0"/>
                                  </p:stCondLst>
                                  <p:iterate type="lt">
                                    <p:tmPct val="0"/>
                                  </p:iterate>
                                  <p:childTnLst>
                                    <p:animClr clrSpc="hsl" dir="cw">
                                      <p:cBhvr override="childStyle">
                                        <p:cTn id="593" dur="500" fill="hold"/>
                                        <p:tgtEl>
                                          <p:spTgt spid="27">
                                            <p:txEl>
                                              <p:pRg st="0" end="0"/>
                                            </p:txEl>
                                          </p:spTgt>
                                        </p:tgtEl>
                                        <p:attrNameLst>
                                          <p:attrName>style.color</p:attrName>
                                        </p:attrNameLst>
                                      </p:cBhvr>
                                      <p:by>
                                        <p:hsl h="7200000" s="0" l="0"/>
                                      </p:by>
                                    </p:animClr>
                                    <p:animClr clrSpc="hsl" dir="cw">
                                      <p:cBhvr>
                                        <p:cTn id="594" dur="500" fill="hold"/>
                                        <p:tgtEl>
                                          <p:spTgt spid="27">
                                            <p:txEl>
                                              <p:pRg st="0" end="0"/>
                                            </p:txEl>
                                          </p:spTgt>
                                        </p:tgtEl>
                                        <p:attrNameLst>
                                          <p:attrName>fillcolor</p:attrName>
                                        </p:attrNameLst>
                                      </p:cBhvr>
                                      <p:by>
                                        <p:hsl h="7200000" s="0" l="0"/>
                                      </p:by>
                                    </p:animClr>
                                    <p:animClr clrSpc="hsl" dir="cw">
                                      <p:cBhvr>
                                        <p:cTn id="595" dur="500" fill="hold"/>
                                        <p:tgtEl>
                                          <p:spTgt spid="27">
                                            <p:txEl>
                                              <p:pRg st="0" end="0"/>
                                            </p:txEl>
                                          </p:spTgt>
                                        </p:tgtEl>
                                        <p:attrNameLst>
                                          <p:attrName>stroke.color</p:attrName>
                                        </p:attrNameLst>
                                      </p:cBhvr>
                                      <p:by>
                                        <p:hsl h="7200000" s="0" l="0"/>
                                      </p:by>
                                    </p:animClr>
                                    <p:set>
                                      <p:cBhvr>
                                        <p:cTn id="596" dur="500" fill="hold"/>
                                        <p:tgtEl>
                                          <p:spTgt spid="27">
                                            <p:txEl>
                                              <p:pRg st="0" end="0"/>
                                            </p:txEl>
                                          </p:spTgt>
                                        </p:tgtEl>
                                        <p:attrNameLst>
                                          <p:attrName>fill.type</p:attrName>
                                        </p:attrNameLst>
                                      </p:cBhvr>
                                      <p:to>
                                        <p:strVal val="solid"/>
                                      </p:to>
                                    </p:set>
                                  </p:childTnLst>
                                </p:cTn>
                              </p:par>
                            </p:childTnLst>
                          </p:cTn>
                        </p:par>
                      </p:childTnLst>
                    </p:cTn>
                  </p:par>
                  <p:par>
                    <p:cTn id="597" fill="hold">
                      <p:stCondLst>
                        <p:cond delay="indefinite"/>
                      </p:stCondLst>
                      <p:childTnLst>
                        <p:par>
                          <p:cTn id="598" fill="hold">
                            <p:stCondLst>
                              <p:cond delay="0"/>
                            </p:stCondLst>
                            <p:childTnLst>
                              <p:par>
                                <p:cTn id="599" presetID="21" presetClass="emph" presetSubtype="0" fill="hold" grpId="1" nodeType="clickEffect">
                                  <p:stCondLst>
                                    <p:cond delay="0"/>
                                  </p:stCondLst>
                                  <p:iterate type="lt">
                                    <p:tmPct val="0"/>
                                  </p:iterate>
                                  <p:childTnLst>
                                    <p:animClr clrSpc="hsl" dir="cw">
                                      <p:cBhvr override="childStyle">
                                        <p:cTn id="600" dur="500" fill="hold"/>
                                        <p:tgtEl>
                                          <p:spTgt spid="33">
                                            <p:txEl>
                                              <p:pRg st="0" end="0"/>
                                            </p:txEl>
                                          </p:spTgt>
                                        </p:tgtEl>
                                        <p:attrNameLst>
                                          <p:attrName>style.color</p:attrName>
                                        </p:attrNameLst>
                                      </p:cBhvr>
                                      <p:by>
                                        <p:hsl h="7200000" s="0" l="0"/>
                                      </p:by>
                                    </p:animClr>
                                    <p:animClr clrSpc="hsl" dir="cw">
                                      <p:cBhvr>
                                        <p:cTn id="601" dur="500" fill="hold"/>
                                        <p:tgtEl>
                                          <p:spTgt spid="33">
                                            <p:txEl>
                                              <p:pRg st="0" end="0"/>
                                            </p:txEl>
                                          </p:spTgt>
                                        </p:tgtEl>
                                        <p:attrNameLst>
                                          <p:attrName>fillcolor</p:attrName>
                                        </p:attrNameLst>
                                      </p:cBhvr>
                                      <p:by>
                                        <p:hsl h="7200000" s="0" l="0"/>
                                      </p:by>
                                    </p:animClr>
                                    <p:animClr clrSpc="hsl" dir="cw">
                                      <p:cBhvr>
                                        <p:cTn id="602" dur="500" fill="hold"/>
                                        <p:tgtEl>
                                          <p:spTgt spid="33">
                                            <p:txEl>
                                              <p:pRg st="0" end="0"/>
                                            </p:txEl>
                                          </p:spTgt>
                                        </p:tgtEl>
                                        <p:attrNameLst>
                                          <p:attrName>stroke.color</p:attrName>
                                        </p:attrNameLst>
                                      </p:cBhvr>
                                      <p:by>
                                        <p:hsl h="7200000" s="0" l="0"/>
                                      </p:by>
                                    </p:animClr>
                                    <p:set>
                                      <p:cBhvr>
                                        <p:cTn id="603" dur="500" fill="hold"/>
                                        <p:tgtEl>
                                          <p:spTgt spid="33">
                                            <p:txEl>
                                              <p:pRg st="0" end="0"/>
                                            </p:txEl>
                                          </p:spTgt>
                                        </p:tgtEl>
                                        <p:attrNameLst>
                                          <p:attrName>fill.type</p:attrName>
                                        </p:attrNameLst>
                                      </p:cBhvr>
                                      <p:to>
                                        <p:strVal val="solid"/>
                                      </p:to>
                                    </p:set>
                                  </p:childTnLst>
                                </p:cTn>
                              </p:par>
                            </p:childTnLst>
                          </p:cTn>
                        </p:par>
                      </p:childTnLst>
                    </p:cTn>
                  </p:par>
                  <p:par>
                    <p:cTn id="604" fill="hold">
                      <p:stCondLst>
                        <p:cond delay="indefinite"/>
                      </p:stCondLst>
                      <p:childTnLst>
                        <p:par>
                          <p:cTn id="605" fill="hold">
                            <p:stCondLst>
                              <p:cond delay="0"/>
                            </p:stCondLst>
                            <p:childTnLst>
                              <p:par>
                                <p:cTn id="606" presetID="21" presetClass="emph" presetSubtype="0" fill="hold" grpId="1" nodeType="clickEffect">
                                  <p:stCondLst>
                                    <p:cond delay="0"/>
                                  </p:stCondLst>
                                  <p:iterate type="lt">
                                    <p:tmPct val="0"/>
                                  </p:iterate>
                                  <p:childTnLst>
                                    <p:animClr clrSpc="hsl" dir="cw">
                                      <p:cBhvr override="childStyle">
                                        <p:cTn id="607" dur="500" fill="hold"/>
                                        <p:tgtEl>
                                          <p:spTgt spid="34">
                                            <p:txEl>
                                              <p:pRg st="0" end="0"/>
                                            </p:txEl>
                                          </p:spTgt>
                                        </p:tgtEl>
                                        <p:attrNameLst>
                                          <p:attrName>style.color</p:attrName>
                                        </p:attrNameLst>
                                      </p:cBhvr>
                                      <p:by>
                                        <p:hsl h="7200000" s="0" l="0"/>
                                      </p:by>
                                    </p:animClr>
                                    <p:animClr clrSpc="hsl" dir="cw">
                                      <p:cBhvr>
                                        <p:cTn id="608" dur="500" fill="hold"/>
                                        <p:tgtEl>
                                          <p:spTgt spid="34">
                                            <p:txEl>
                                              <p:pRg st="0" end="0"/>
                                            </p:txEl>
                                          </p:spTgt>
                                        </p:tgtEl>
                                        <p:attrNameLst>
                                          <p:attrName>fillcolor</p:attrName>
                                        </p:attrNameLst>
                                      </p:cBhvr>
                                      <p:by>
                                        <p:hsl h="7200000" s="0" l="0"/>
                                      </p:by>
                                    </p:animClr>
                                    <p:animClr clrSpc="hsl" dir="cw">
                                      <p:cBhvr>
                                        <p:cTn id="609" dur="500" fill="hold"/>
                                        <p:tgtEl>
                                          <p:spTgt spid="34">
                                            <p:txEl>
                                              <p:pRg st="0" end="0"/>
                                            </p:txEl>
                                          </p:spTgt>
                                        </p:tgtEl>
                                        <p:attrNameLst>
                                          <p:attrName>stroke.color</p:attrName>
                                        </p:attrNameLst>
                                      </p:cBhvr>
                                      <p:by>
                                        <p:hsl h="7200000" s="0" l="0"/>
                                      </p:by>
                                    </p:animClr>
                                    <p:set>
                                      <p:cBhvr>
                                        <p:cTn id="610" dur="500" fill="hold"/>
                                        <p:tgtEl>
                                          <p:spTgt spid="34">
                                            <p:txEl>
                                              <p:pRg st="0" end="0"/>
                                            </p:txEl>
                                          </p:spTgt>
                                        </p:tgtEl>
                                        <p:attrNameLst>
                                          <p:attrName>fill.type</p:attrName>
                                        </p:attrNameLst>
                                      </p:cBhvr>
                                      <p:to>
                                        <p:strVal val="solid"/>
                                      </p:to>
                                    </p:set>
                                  </p:childTnLst>
                                </p:cTn>
                              </p:par>
                            </p:childTnLst>
                          </p:cTn>
                        </p:par>
                      </p:childTnLst>
                    </p:cTn>
                  </p:par>
                  <p:par>
                    <p:cTn id="611" fill="hold">
                      <p:stCondLst>
                        <p:cond delay="indefinite"/>
                      </p:stCondLst>
                      <p:childTnLst>
                        <p:par>
                          <p:cTn id="612" fill="hold">
                            <p:stCondLst>
                              <p:cond delay="0"/>
                            </p:stCondLst>
                            <p:childTnLst>
                              <p:par>
                                <p:cTn id="613" presetID="21" presetClass="emph" presetSubtype="0" fill="hold" grpId="1" nodeType="clickEffect">
                                  <p:stCondLst>
                                    <p:cond delay="0"/>
                                  </p:stCondLst>
                                  <p:iterate type="lt">
                                    <p:tmPct val="0"/>
                                  </p:iterate>
                                  <p:childTnLst>
                                    <p:animClr clrSpc="hsl" dir="cw">
                                      <p:cBhvr override="childStyle">
                                        <p:cTn id="614" dur="500" fill="hold"/>
                                        <p:tgtEl>
                                          <p:spTgt spid="35">
                                            <p:txEl>
                                              <p:pRg st="0" end="0"/>
                                            </p:txEl>
                                          </p:spTgt>
                                        </p:tgtEl>
                                        <p:attrNameLst>
                                          <p:attrName>style.color</p:attrName>
                                        </p:attrNameLst>
                                      </p:cBhvr>
                                      <p:by>
                                        <p:hsl h="7200000" s="0" l="0"/>
                                      </p:by>
                                    </p:animClr>
                                    <p:animClr clrSpc="hsl" dir="cw">
                                      <p:cBhvr>
                                        <p:cTn id="615" dur="500" fill="hold"/>
                                        <p:tgtEl>
                                          <p:spTgt spid="35">
                                            <p:txEl>
                                              <p:pRg st="0" end="0"/>
                                            </p:txEl>
                                          </p:spTgt>
                                        </p:tgtEl>
                                        <p:attrNameLst>
                                          <p:attrName>fillcolor</p:attrName>
                                        </p:attrNameLst>
                                      </p:cBhvr>
                                      <p:by>
                                        <p:hsl h="7200000" s="0" l="0"/>
                                      </p:by>
                                    </p:animClr>
                                    <p:animClr clrSpc="hsl" dir="cw">
                                      <p:cBhvr>
                                        <p:cTn id="616" dur="500" fill="hold"/>
                                        <p:tgtEl>
                                          <p:spTgt spid="35">
                                            <p:txEl>
                                              <p:pRg st="0" end="0"/>
                                            </p:txEl>
                                          </p:spTgt>
                                        </p:tgtEl>
                                        <p:attrNameLst>
                                          <p:attrName>stroke.color</p:attrName>
                                        </p:attrNameLst>
                                      </p:cBhvr>
                                      <p:by>
                                        <p:hsl h="7200000" s="0" l="0"/>
                                      </p:by>
                                    </p:animClr>
                                    <p:set>
                                      <p:cBhvr>
                                        <p:cTn id="617" dur="500" fill="hold"/>
                                        <p:tgtEl>
                                          <p:spTgt spid="35">
                                            <p:txEl>
                                              <p:pRg st="0" end="0"/>
                                            </p:txEl>
                                          </p:spTgt>
                                        </p:tgtEl>
                                        <p:attrNameLst>
                                          <p:attrName>fill.type</p:attrName>
                                        </p:attrNameLst>
                                      </p:cBhvr>
                                      <p:to>
                                        <p:strVal val="solid"/>
                                      </p:to>
                                    </p:set>
                                  </p:childTnLst>
                                </p:cTn>
                              </p:par>
                            </p:childTnLst>
                          </p:cTn>
                        </p:par>
                      </p:childTnLst>
                    </p:cTn>
                  </p:par>
                  <p:par>
                    <p:cTn id="618" fill="hold">
                      <p:stCondLst>
                        <p:cond delay="indefinite"/>
                      </p:stCondLst>
                      <p:childTnLst>
                        <p:par>
                          <p:cTn id="619" fill="hold">
                            <p:stCondLst>
                              <p:cond delay="0"/>
                            </p:stCondLst>
                            <p:childTnLst>
                              <p:par>
                                <p:cTn id="620" presetID="21" presetClass="emph" presetSubtype="0" fill="hold" grpId="1" nodeType="clickEffect">
                                  <p:stCondLst>
                                    <p:cond delay="0"/>
                                  </p:stCondLst>
                                  <p:iterate type="lt">
                                    <p:tmPct val="0"/>
                                  </p:iterate>
                                  <p:childTnLst>
                                    <p:animClr clrSpc="hsl" dir="cw">
                                      <p:cBhvr override="childStyle">
                                        <p:cTn id="621" dur="500" fill="hold"/>
                                        <p:tgtEl>
                                          <p:spTgt spid="36">
                                            <p:txEl>
                                              <p:pRg st="0" end="0"/>
                                            </p:txEl>
                                          </p:spTgt>
                                        </p:tgtEl>
                                        <p:attrNameLst>
                                          <p:attrName>style.color</p:attrName>
                                        </p:attrNameLst>
                                      </p:cBhvr>
                                      <p:by>
                                        <p:hsl h="7200000" s="0" l="0"/>
                                      </p:by>
                                    </p:animClr>
                                    <p:animClr clrSpc="hsl" dir="cw">
                                      <p:cBhvr>
                                        <p:cTn id="622" dur="500" fill="hold"/>
                                        <p:tgtEl>
                                          <p:spTgt spid="36">
                                            <p:txEl>
                                              <p:pRg st="0" end="0"/>
                                            </p:txEl>
                                          </p:spTgt>
                                        </p:tgtEl>
                                        <p:attrNameLst>
                                          <p:attrName>fillcolor</p:attrName>
                                        </p:attrNameLst>
                                      </p:cBhvr>
                                      <p:by>
                                        <p:hsl h="7200000" s="0" l="0"/>
                                      </p:by>
                                    </p:animClr>
                                    <p:animClr clrSpc="hsl" dir="cw">
                                      <p:cBhvr>
                                        <p:cTn id="623" dur="500" fill="hold"/>
                                        <p:tgtEl>
                                          <p:spTgt spid="36">
                                            <p:txEl>
                                              <p:pRg st="0" end="0"/>
                                            </p:txEl>
                                          </p:spTgt>
                                        </p:tgtEl>
                                        <p:attrNameLst>
                                          <p:attrName>stroke.color</p:attrName>
                                        </p:attrNameLst>
                                      </p:cBhvr>
                                      <p:by>
                                        <p:hsl h="7200000" s="0" l="0"/>
                                      </p:by>
                                    </p:animClr>
                                    <p:set>
                                      <p:cBhvr>
                                        <p:cTn id="624" dur="500" fill="hold"/>
                                        <p:tgtEl>
                                          <p:spTgt spid="36">
                                            <p:txEl>
                                              <p:pRg st="0" end="0"/>
                                            </p:txEl>
                                          </p:spTgt>
                                        </p:tgtEl>
                                        <p:attrNameLst>
                                          <p:attrName>fill.type</p:attrName>
                                        </p:attrNameLst>
                                      </p:cBhvr>
                                      <p:to>
                                        <p:strVal val="solid"/>
                                      </p:to>
                                    </p:set>
                                  </p:childTnLst>
                                </p:cTn>
                              </p:par>
                            </p:childTnLst>
                          </p:cTn>
                        </p:par>
                      </p:childTnLst>
                    </p:cTn>
                  </p:par>
                  <p:par>
                    <p:cTn id="625" fill="hold">
                      <p:stCondLst>
                        <p:cond delay="indefinite"/>
                      </p:stCondLst>
                      <p:childTnLst>
                        <p:par>
                          <p:cTn id="626" fill="hold">
                            <p:stCondLst>
                              <p:cond delay="0"/>
                            </p:stCondLst>
                            <p:childTnLst>
                              <p:par>
                                <p:cTn id="627" presetID="21" presetClass="emph" presetSubtype="0" fill="hold" grpId="1" nodeType="clickEffect">
                                  <p:stCondLst>
                                    <p:cond delay="0"/>
                                  </p:stCondLst>
                                  <p:iterate type="lt">
                                    <p:tmPct val="0"/>
                                  </p:iterate>
                                  <p:childTnLst>
                                    <p:animClr clrSpc="hsl" dir="cw">
                                      <p:cBhvr override="childStyle">
                                        <p:cTn id="628" dur="500" fill="hold"/>
                                        <p:tgtEl>
                                          <p:spTgt spid="37">
                                            <p:txEl>
                                              <p:pRg st="0" end="0"/>
                                            </p:txEl>
                                          </p:spTgt>
                                        </p:tgtEl>
                                        <p:attrNameLst>
                                          <p:attrName>style.color</p:attrName>
                                        </p:attrNameLst>
                                      </p:cBhvr>
                                      <p:by>
                                        <p:hsl h="7200000" s="0" l="0"/>
                                      </p:by>
                                    </p:animClr>
                                    <p:animClr clrSpc="hsl" dir="cw">
                                      <p:cBhvr>
                                        <p:cTn id="629" dur="500" fill="hold"/>
                                        <p:tgtEl>
                                          <p:spTgt spid="37">
                                            <p:txEl>
                                              <p:pRg st="0" end="0"/>
                                            </p:txEl>
                                          </p:spTgt>
                                        </p:tgtEl>
                                        <p:attrNameLst>
                                          <p:attrName>fillcolor</p:attrName>
                                        </p:attrNameLst>
                                      </p:cBhvr>
                                      <p:by>
                                        <p:hsl h="7200000" s="0" l="0"/>
                                      </p:by>
                                    </p:animClr>
                                    <p:animClr clrSpc="hsl" dir="cw">
                                      <p:cBhvr>
                                        <p:cTn id="630" dur="500" fill="hold"/>
                                        <p:tgtEl>
                                          <p:spTgt spid="37">
                                            <p:txEl>
                                              <p:pRg st="0" end="0"/>
                                            </p:txEl>
                                          </p:spTgt>
                                        </p:tgtEl>
                                        <p:attrNameLst>
                                          <p:attrName>stroke.color</p:attrName>
                                        </p:attrNameLst>
                                      </p:cBhvr>
                                      <p:by>
                                        <p:hsl h="7200000" s="0" l="0"/>
                                      </p:by>
                                    </p:animClr>
                                    <p:set>
                                      <p:cBhvr>
                                        <p:cTn id="631" dur="500" fill="hold"/>
                                        <p:tgtEl>
                                          <p:spTgt spid="37">
                                            <p:txEl>
                                              <p:pRg st="0" end="0"/>
                                            </p:txEl>
                                          </p:spTgt>
                                        </p:tgtEl>
                                        <p:attrNameLst>
                                          <p:attrName>fill.type</p:attrName>
                                        </p:attrNameLst>
                                      </p:cBhvr>
                                      <p:to>
                                        <p:strVal val="solid"/>
                                      </p:to>
                                    </p:set>
                                  </p:childTnLst>
                                </p:cTn>
                              </p:par>
                            </p:childTnLst>
                          </p:cTn>
                        </p:par>
                      </p:childTnLst>
                    </p:cTn>
                  </p:par>
                  <p:par>
                    <p:cTn id="632" fill="hold">
                      <p:stCondLst>
                        <p:cond delay="indefinite"/>
                      </p:stCondLst>
                      <p:childTnLst>
                        <p:par>
                          <p:cTn id="633" fill="hold">
                            <p:stCondLst>
                              <p:cond delay="0"/>
                            </p:stCondLst>
                            <p:childTnLst>
                              <p:par>
                                <p:cTn id="634" presetID="21" presetClass="emph" presetSubtype="0" fill="hold" grpId="1" nodeType="clickEffect">
                                  <p:stCondLst>
                                    <p:cond delay="0"/>
                                  </p:stCondLst>
                                  <p:iterate type="lt">
                                    <p:tmPct val="0"/>
                                  </p:iterate>
                                  <p:childTnLst>
                                    <p:animClr clrSpc="hsl" dir="cw">
                                      <p:cBhvr override="childStyle">
                                        <p:cTn id="635" dur="500" fill="hold"/>
                                        <p:tgtEl>
                                          <p:spTgt spid="38">
                                            <p:txEl>
                                              <p:pRg st="0" end="0"/>
                                            </p:txEl>
                                          </p:spTgt>
                                        </p:tgtEl>
                                        <p:attrNameLst>
                                          <p:attrName>style.color</p:attrName>
                                        </p:attrNameLst>
                                      </p:cBhvr>
                                      <p:by>
                                        <p:hsl h="7200000" s="0" l="0"/>
                                      </p:by>
                                    </p:animClr>
                                    <p:animClr clrSpc="hsl" dir="cw">
                                      <p:cBhvr>
                                        <p:cTn id="636" dur="500" fill="hold"/>
                                        <p:tgtEl>
                                          <p:spTgt spid="38">
                                            <p:txEl>
                                              <p:pRg st="0" end="0"/>
                                            </p:txEl>
                                          </p:spTgt>
                                        </p:tgtEl>
                                        <p:attrNameLst>
                                          <p:attrName>fillcolor</p:attrName>
                                        </p:attrNameLst>
                                      </p:cBhvr>
                                      <p:by>
                                        <p:hsl h="7200000" s="0" l="0"/>
                                      </p:by>
                                    </p:animClr>
                                    <p:animClr clrSpc="hsl" dir="cw">
                                      <p:cBhvr>
                                        <p:cTn id="637" dur="500" fill="hold"/>
                                        <p:tgtEl>
                                          <p:spTgt spid="38">
                                            <p:txEl>
                                              <p:pRg st="0" end="0"/>
                                            </p:txEl>
                                          </p:spTgt>
                                        </p:tgtEl>
                                        <p:attrNameLst>
                                          <p:attrName>stroke.color</p:attrName>
                                        </p:attrNameLst>
                                      </p:cBhvr>
                                      <p:by>
                                        <p:hsl h="7200000" s="0" l="0"/>
                                      </p:by>
                                    </p:animClr>
                                    <p:set>
                                      <p:cBhvr>
                                        <p:cTn id="638" dur="500" fill="hold"/>
                                        <p:tgtEl>
                                          <p:spTgt spid="38">
                                            <p:txEl>
                                              <p:pRg st="0" end="0"/>
                                            </p:txEl>
                                          </p:spTgt>
                                        </p:tgtEl>
                                        <p:attrNameLst>
                                          <p:attrName>fill.type</p:attrName>
                                        </p:attrNameLst>
                                      </p:cBhvr>
                                      <p:to>
                                        <p:strVal val="solid"/>
                                      </p:to>
                                    </p:set>
                                  </p:childTnLst>
                                </p:cTn>
                              </p:par>
                            </p:childTnLst>
                          </p:cTn>
                        </p:par>
                      </p:childTnLst>
                    </p:cTn>
                  </p:par>
                  <p:par>
                    <p:cTn id="639" fill="hold">
                      <p:stCondLst>
                        <p:cond delay="indefinite"/>
                      </p:stCondLst>
                      <p:childTnLst>
                        <p:par>
                          <p:cTn id="640" fill="hold">
                            <p:stCondLst>
                              <p:cond delay="0"/>
                            </p:stCondLst>
                            <p:childTnLst>
                              <p:par>
                                <p:cTn id="641" presetID="34" presetClass="emph" presetSubtype="0" fill="hold" grpId="3" nodeType="clickEffect">
                                  <p:stCondLst>
                                    <p:cond delay="0"/>
                                  </p:stCondLst>
                                  <p:iterate type="lt">
                                    <p:tmPct val="10000"/>
                                  </p:iterate>
                                  <p:childTnLst>
                                    <p:animMotion origin="layout" path="M -2.5E-6 -3.33333E-6 L -2.5E-6 -0.07222 " pathEditMode="relative" rAng="0" ptsTypes="AA">
                                      <p:cBhvr>
                                        <p:cTn id="642" dur="250" accel="50000" decel="50000" autoRev="1" fill="hold">
                                          <p:stCondLst>
                                            <p:cond delay="0"/>
                                          </p:stCondLst>
                                        </p:cTn>
                                        <p:tgtEl>
                                          <p:spTgt spid="4">
                                            <p:txEl>
                                              <p:pRg st="0" end="0"/>
                                            </p:txEl>
                                          </p:spTgt>
                                        </p:tgtEl>
                                        <p:attrNameLst>
                                          <p:attrName>ppt_x</p:attrName>
                                          <p:attrName>ppt_y</p:attrName>
                                        </p:attrNameLst>
                                      </p:cBhvr>
                                      <p:rCtr x="0" y="-3611"/>
                                    </p:animMotion>
                                    <p:animRot by="1500000">
                                      <p:cBhvr>
                                        <p:cTn id="643" dur="125" fill="hold">
                                          <p:stCondLst>
                                            <p:cond delay="0"/>
                                          </p:stCondLst>
                                        </p:cTn>
                                        <p:tgtEl>
                                          <p:spTgt spid="4">
                                            <p:txEl>
                                              <p:pRg st="0" end="0"/>
                                            </p:txEl>
                                          </p:spTgt>
                                        </p:tgtEl>
                                        <p:attrNameLst>
                                          <p:attrName>r</p:attrName>
                                        </p:attrNameLst>
                                      </p:cBhvr>
                                    </p:animRot>
                                    <p:animRot by="-1500000">
                                      <p:cBhvr>
                                        <p:cTn id="644" dur="125" fill="hold">
                                          <p:stCondLst>
                                            <p:cond delay="125"/>
                                          </p:stCondLst>
                                        </p:cTn>
                                        <p:tgtEl>
                                          <p:spTgt spid="4">
                                            <p:txEl>
                                              <p:pRg st="0" end="0"/>
                                            </p:txEl>
                                          </p:spTgt>
                                        </p:tgtEl>
                                        <p:attrNameLst>
                                          <p:attrName>r</p:attrName>
                                        </p:attrNameLst>
                                      </p:cBhvr>
                                    </p:animRot>
                                    <p:animRot by="-1500000">
                                      <p:cBhvr>
                                        <p:cTn id="645" dur="125" fill="hold">
                                          <p:stCondLst>
                                            <p:cond delay="250"/>
                                          </p:stCondLst>
                                        </p:cTn>
                                        <p:tgtEl>
                                          <p:spTgt spid="4">
                                            <p:txEl>
                                              <p:pRg st="0" end="0"/>
                                            </p:txEl>
                                          </p:spTgt>
                                        </p:tgtEl>
                                        <p:attrNameLst>
                                          <p:attrName>r</p:attrName>
                                        </p:attrNameLst>
                                      </p:cBhvr>
                                    </p:animRot>
                                    <p:animRot by="1500000">
                                      <p:cBhvr>
                                        <p:cTn id="646" dur="125" fill="hold">
                                          <p:stCondLst>
                                            <p:cond delay="375"/>
                                          </p:stCondLst>
                                        </p:cTn>
                                        <p:tgtEl>
                                          <p:spTgt spid="4">
                                            <p:txEl>
                                              <p:pRg st="0" end="0"/>
                                            </p:txEl>
                                          </p:spTgt>
                                        </p:tgtEl>
                                        <p:attrNameLst>
                                          <p:attrName>r</p:attrName>
                                        </p:attrNameLst>
                                      </p:cBhvr>
                                    </p:animRot>
                                  </p:childTnLst>
                                </p:cTn>
                              </p:par>
                            </p:childTnLst>
                          </p:cTn>
                        </p:par>
                      </p:childTnLst>
                    </p:cTn>
                  </p:par>
                  <p:par>
                    <p:cTn id="647" fill="hold">
                      <p:stCondLst>
                        <p:cond delay="indefinite"/>
                      </p:stCondLst>
                      <p:childTnLst>
                        <p:par>
                          <p:cTn id="648" fill="hold">
                            <p:stCondLst>
                              <p:cond delay="0"/>
                            </p:stCondLst>
                            <p:childTnLst>
                              <p:par>
                                <p:cTn id="649" presetID="34" presetClass="emph" presetSubtype="0" fill="hold" grpId="3" nodeType="clickEffect">
                                  <p:stCondLst>
                                    <p:cond delay="0"/>
                                  </p:stCondLst>
                                  <p:iterate type="lt">
                                    <p:tmPct val="10000"/>
                                  </p:iterate>
                                  <p:childTnLst>
                                    <p:animMotion origin="layout" path="M 1.25E-6 3.7037E-7 L 1.25E-6 -0.07222 " pathEditMode="relative" rAng="0" ptsTypes="AA">
                                      <p:cBhvr>
                                        <p:cTn id="650" dur="250" accel="50000" decel="50000" autoRev="1" fill="hold">
                                          <p:stCondLst>
                                            <p:cond delay="0"/>
                                          </p:stCondLst>
                                        </p:cTn>
                                        <p:tgtEl>
                                          <p:spTgt spid="10">
                                            <p:txEl>
                                              <p:pRg st="0" end="0"/>
                                            </p:txEl>
                                          </p:spTgt>
                                        </p:tgtEl>
                                        <p:attrNameLst>
                                          <p:attrName>ppt_x</p:attrName>
                                          <p:attrName>ppt_y</p:attrName>
                                        </p:attrNameLst>
                                      </p:cBhvr>
                                      <p:rCtr x="0" y="-3611"/>
                                    </p:animMotion>
                                    <p:animRot by="1500000">
                                      <p:cBhvr>
                                        <p:cTn id="651" dur="125" fill="hold">
                                          <p:stCondLst>
                                            <p:cond delay="0"/>
                                          </p:stCondLst>
                                        </p:cTn>
                                        <p:tgtEl>
                                          <p:spTgt spid="10">
                                            <p:txEl>
                                              <p:pRg st="0" end="0"/>
                                            </p:txEl>
                                          </p:spTgt>
                                        </p:tgtEl>
                                        <p:attrNameLst>
                                          <p:attrName>r</p:attrName>
                                        </p:attrNameLst>
                                      </p:cBhvr>
                                    </p:animRot>
                                    <p:animRot by="-1500000">
                                      <p:cBhvr>
                                        <p:cTn id="652" dur="125" fill="hold">
                                          <p:stCondLst>
                                            <p:cond delay="125"/>
                                          </p:stCondLst>
                                        </p:cTn>
                                        <p:tgtEl>
                                          <p:spTgt spid="10">
                                            <p:txEl>
                                              <p:pRg st="0" end="0"/>
                                            </p:txEl>
                                          </p:spTgt>
                                        </p:tgtEl>
                                        <p:attrNameLst>
                                          <p:attrName>r</p:attrName>
                                        </p:attrNameLst>
                                      </p:cBhvr>
                                    </p:animRot>
                                    <p:animRot by="-1500000">
                                      <p:cBhvr>
                                        <p:cTn id="653" dur="125" fill="hold">
                                          <p:stCondLst>
                                            <p:cond delay="250"/>
                                          </p:stCondLst>
                                        </p:cTn>
                                        <p:tgtEl>
                                          <p:spTgt spid="10">
                                            <p:txEl>
                                              <p:pRg st="0" end="0"/>
                                            </p:txEl>
                                          </p:spTgt>
                                        </p:tgtEl>
                                        <p:attrNameLst>
                                          <p:attrName>r</p:attrName>
                                        </p:attrNameLst>
                                      </p:cBhvr>
                                    </p:animRot>
                                    <p:animRot by="1500000">
                                      <p:cBhvr>
                                        <p:cTn id="654" dur="125" fill="hold">
                                          <p:stCondLst>
                                            <p:cond delay="375"/>
                                          </p:stCondLst>
                                        </p:cTn>
                                        <p:tgtEl>
                                          <p:spTgt spid="10">
                                            <p:txEl>
                                              <p:pRg st="0" end="0"/>
                                            </p:txEl>
                                          </p:spTgt>
                                        </p:tgtEl>
                                        <p:attrNameLst>
                                          <p:attrName>r</p:attrName>
                                        </p:attrNameLst>
                                      </p:cBhvr>
                                    </p:animRot>
                                  </p:childTnLst>
                                </p:cTn>
                              </p:par>
                            </p:childTnLst>
                          </p:cTn>
                        </p:par>
                      </p:childTnLst>
                    </p:cTn>
                  </p:par>
                  <p:par>
                    <p:cTn id="655" fill="hold">
                      <p:stCondLst>
                        <p:cond delay="indefinite"/>
                      </p:stCondLst>
                      <p:childTnLst>
                        <p:par>
                          <p:cTn id="656" fill="hold">
                            <p:stCondLst>
                              <p:cond delay="0"/>
                            </p:stCondLst>
                            <p:childTnLst>
                              <p:par>
                                <p:cTn id="657" presetID="34" presetClass="emph" presetSubtype="0" fill="hold" grpId="2" nodeType="clickEffect">
                                  <p:stCondLst>
                                    <p:cond delay="0"/>
                                  </p:stCondLst>
                                  <p:iterate type="lt">
                                    <p:tmPct val="10000"/>
                                  </p:iterate>
                                  <p:childTnLst>
                                    <p:animMotion origin="layout" path="M 3.33333E-6 3.7037E-7 L 3.33333E-6 -0.07222 " pathEditMode="relative" rAng="0" ptsTypes="AA">
                                      <p:cBhvr>
                                        <p:cTn id="658" dur="250" accel="50000" decel="50000" autoRev="1" fill="hold">
                                          <p:stCondLst>
                                            <p:cond delay="0"/>
                                          </p:stCondLst>
                                        </p:cTn>
                                        <p:tgtEl>
                                          <p:spTgt spid="16">
                                            <p:txEl>
                                              <p:pRg st="0" end="0"/>
                                            </p:txEl>
                                          </p:spTgt>
                                        </p:tgtEl>
                                        <p:attrNameLst>
                                          <p:attrName>ppt_x</p:attrName>
                                          <p:attrName>ppt_y</p:attrName>
                                        </p:attrNameLst>
                                      </p:cBhvr>
                                      <p:rCtr x="0" y="-3611"/>
                                    </p:animMotion>
                                    <p:animRot by="1500000">
                                      <p:cBhvr>
                                        <p:cTn id="659" dur="125" fill="hold">
                                          <p:stCondLst>
                                            <p:cond delay="0"/>
                                          </p:stCondLst>
                                        </p:cTn>
                                        <p:tgtEl>
                                          <p:spTgt spid="16">
                                            <p:txEl>
                                              <p:pRg st="0" end="0"/>
                                            </p:txEl>
                                          </p:spTgt>
                                        </p:tgtEl>
                                        <p:attrNameLst>
                                          <p:attrName>r</p:attrName>
                                        </p:attrNameLst>
                                      </p:cBhvr>
                                    </p:animRot>
                                    <p:animRot by="-1500000">
                                      <p:cBhvr>
                                        <p:cTn id="660" dur="125" fill="hold">
                                          <p:stCondLst>
                                            <p:cond delay="125"/>
                                          </p:stCondLst>
                                        </p:cTn>
                                        <p:tgtEl>
                                          <p:spTgt spid="16">
                                            <p:txEl>
                                              <p:pRg st="0" end="0"/>
                                            </p:txEl>
                                          </p:spTgt>
                                        </p:tgtEl>
                                        <p:attrNameLst>
                                          <p:attrName>r</p:attrName>
                                        </p:attrNameLst>
                                      </p:cBhvr>
                                    </p:animRot>
                                    <p:animRot by="-1500000">
                                      <p:cBhvr>
                                        <p:cTn id="661" dur="125" fill="hold">
                                          <p:stCondLst>
                                            <p:cond delay="250"/>
                                          </p:stCondLst>
                                        </p:cTn>
                                        <p:tgtEl>
                                          <p:spTgt spid="16">
                                            <p:txEl>
                                              <p:pRg st="0" end="0"/>
                                            </p:txEl>
                                          </p:spTgt>
                                        </p:tgtEl>
                                        <p:attrNameLst>
                                          <p:attrName>r</p:attrName>
                                        </p:attrNameLst>
                                      </p:cBhvr>
                                    </p:animRot>
                                    <p:animRot by="1500000">
                                      <p:cBhvr>
                                        <p:cTn id="662" dur="125" fill="hold">
                                          <p:stCondLst>
                                            <p:cond delay="375"/>
                                          </p:stCondLst>
                                        </p:cTn>
                                        <p:tgtEl>
                                          <p:spTgt spid="16">
                                            <p:txEl>
                                              <p:pRg st="0" end="0"/>
                                            </p:txEl>
                                          </p:spTgt>
                                        </p:tgtEl>
                                        <p:attrNameLst>
                                          <p:attrName>r</p:attrName>
                                        </p:attrNameLst>
                                      </p:cBhvr>
                                    </p:animRot>
                                  </p:childTnLst>
                                </p:cTn>
                              </p:par>
                            </p:childTnLst>
                          </p:cTn>
                        </p:par>
                      </p:childTnLst>
                    </p:cTn>
                  </p:par>
                  <p:par>
                    <p:cTn id="663" fill="hold">
                      <p:stCondLst>
                        <p:cond delay="indefinite"/>
                      </p:stCondLst>
                      <p:childTnLst>
                        <p:par>
                          <p:cTn id="664" fill="hold">
                            <p:stCondLst>
                              <p:cond delay="0"/>
                            </p:stCondLst>
                            <p:childTnLst>
                              <p:par>
                                <p:cTn id="665" presetID="34" presetClass="emph" presetSubtype="0" fill="hold" nodeType="clickEffect">
                                  <p:stCondLst>
                                    <p:cond delay="0"/>
                                  </p:stCondLst>
                                  <p:iterate type="lt">
                                    <p:tmPct val="10000"/>
                                  </p:iterate>
                                  <p:childTnLst>
                                    <p:animMotion origin="layout" path="M 2.5E-6 3.7037E-7 L 2.5E-6 -0.07222 " pathEditMode="relative" rAng="0" ptsTypes="AA">
                                      <p:cBhvr>
                                        <p:cTn id="666" dur="250" accel="50000" decel="50000" autoRev="1" fill="hold">
                                          <p:stCondLst>
                                            <p:cond delay="0"/>
                                          </p:stCondLst>
                                        </p:cTn>
                                        <p:tgtEl>
                                          <p:spTgt spid="22">
                                            <p:txEl>
                                              <p:pRg st="0" end="0"/>
                                            </p:txEl>
                                          </p:spTgt>
                                        </p:tgtEl>
                                        <p:attrNameLst>
                                          <p:attrName>ppt_x</p:attrName>
                                          <p:attrName>ppt_y</p:attrName>
                                        </p:attrNameLst>
                                      </p:cBhvr>
                                      <p:rCtr x="0" y="-3611"/>
                                    </p:animMotion>
                                    <p:animRot by="1500000">
                                      <p:cBhvr>
                                        <p:cTn id="667" dur="125" fill="hold">
                                          <p:stCondLst>
                                            <p:cond delay="0"/>
                                          </p:stCondLst>
                                        </p:cTn>
                                        <p:tgtEl>
                                          <p:spTgt spid="22">
                                            <p:txEl>
                                              <p:pRg st="0" end="0"/>
                                            </p:txEl>
                                          </p:spTgt>
                                        </p:tgtEl>
                                        <p:attrNameLst>
                                          <p:attrName>r</p:attrName>
                                        </p:attrNameLst>
                                      </p:cBhvr>
                                    </p:animRot>
                                    <p:animRot by="-1500000">
                                      <p:cBhvr>
                                        <p:cTn id="668" dur="125" fill="hold">
                                          <p:stCondLst>
                                            <p:cond delay="125"/>
                                          </p:stCondLst>
                                        </p:cTn>
                                        <p:tgtEl>
                                          <p:spTgt spid="22">
                                            <p:txEl>
                                              <p:pRg st="0" end="0"/>
                                            </p:txEl>
                                          </p:spTgt>
                                        </p:tgtEl>
                                        <p:attrNameLst>
                                          <p:attrName>r</p:attrName>
                                        </p:attrNameLst>
                                      </p:cBhvr>
                                    </p:animRot>
                                    <p:animRot by="-1500000">
                                      <p:cBhvr>
                                        <p:cTn id="669" dur="125" fill="hold">
                                          <p:stCondLst>
                                            <p:cond delay="250"/>
                                          </p:stCondLst>
                                        </p:cTn>
                                        <p:tgtEl>
                                          <p:spTgt spid="22">
                                            <p:txEl>
                                              <p:pRg st="0" end="0"/>
                                            </p:txEl>
                                          </p:spTgt>
                                        </p:tgtEl>
                                        <p:attrNameLst>
                                          <p:attrName>r</p:attrName>
                                        </p:attrNameLst>
                                      </p:cBhvr>
                                    </p:animRot>
                                    <p:animRot by="1500000">
                                      <p:cBhvr>
                                        <p:cTn id="670" dur="125" fill="hold">
                                          <p:stCondLst>
                                            <p:cond delay="375"/>
                                          </p:stCondLst>
                                        </p:cTn>
                                        <p:tgtEl>
                                          <p:spTgt spid="22">
                                            <p:txEl>
                                              <p:pRg st="0" end="0"/>
                                            </p:txEl>
                                          </p:spTgt>
                                        </p:tgtEl>
                                        <p:attrNameLst>
                                          <p:attrName>r</p:attrName>
                                        </p:attrNameLst>
                                      </p:cBhvr>
                                    </p:animRot>
                                  </p:childTnLst>
                                </p:cTn>
                              </p:par>
                            </p:childTnLst>
                          </p:cTn>
                        </p:par>
                      </p:childTnLst>
                    </p:cTn>
                  </p:par>
                  <p:par>
                    <p:cTn id="671" fill="hold">
                      <p:stCondLst>
                        <p:cond delay="indefinite"/>
                      </p:stCondLst>
                      <p:childTnLst>
                        <p:par>
                          <p:cTn id="672" fill="hold">
                            <p:stCondLst>
                              <p:cond delay="0"/>
                            </p:stCondLst>
                            <p:childTnLst>
                              <p:par>
                                <p:cTn id="673" presetID="34" presetClass="emph" presetSubtype="0" fill="hold" grpId="2" nodeType="clickEffect">
                                  <p:stCondLst>
                                    <p:cond delay="0"/>
                                  </p:stCondLst>
                                  <p:iterate type="lt">
                                    <p:tmPct val="10000"/>
                                  </p:iterate>
                                  <p:childTnLst>
                                    <p:animMotion origin="layout" path="M 2.29167E-6 3.7037E-7 L 2.29167E-6 -0.07222 " pathEditMode="relative" rAng="0" ptsTypes="AA">
                                      <p:cBhvr>
                                        <p:cTn id="674" dur="250" accel="50000" decel="50000" autoRev="1" fill="hold">
                                          <p:stCondLst>
                                            <p:cond delay="0"/>
                                          </p:stCondLst>
                                        </p:cTn>
                                        <p:tgtEl>
                                          <p:spTgt spid="28">
                                            <p:txEl>
                                              <p:pRg st="0" end="0"/>
                                            </p:txEl>
                                          </p:spTgt>
                                        </p:tgtEl>
                                        <p:attrNameLst>
                                          <p:attrName>ppt_x</p:attrName>
                                          <p:attrName>ppt_y</p:attrName>
                                        </p:attrNameLst>
                                      </p:cBhvr>
                                      <p:rCtr x="0" y="-3611"/>
                                    </p:animMotion>
                                    <p:animRot by="1500000">
                                      <p:cBhvr>
                                        <p:cTn id="675" dur="125" fill="hold">
                                          <p:stCondLst>
                                            <p:cond delay="0"/>
                                          </p:stCondLst>
                                        </p:cTn>
                                        <p:tgtEl>
                                          <p:spTgt spid="28">
                                            <p:txEl>
                                              <p:pRg st="0" end="0"/>
                                            </p:txEl>
                                          </p:spTgt>
                                        </p:tgtEl>
                                        <p:attrNameLst>
                                          <p:attrName>r</p:attrName>
                                        </p:attrNameLst>
                                      </p:cBhvr>
                                    </p:animRot>
                                    <p:animRot by="-1500000">
                                      <p:cBhvr>
                                        <p:cTn id="676" dur="125" fill="hold">
                                          <p:stCondLst>
                                            <p:cond delay="125"/>
                                          </p:stCondLst>
                                        </p:cTn>
                                        <p:tgtEl>
                                          <p:spTgt spid="28">
                                            <p:txEl>
                                              <p:pRg st="0" end="0"/>
                                            </p:txEl>
                                          </p:spTgt>
                                        </p:tgtEl>
                                        <p:attrNameLst>
                                          <p:attrName>r</p:attrName>
                                        </p:attrNameLst>
                                      </p:cBhvr>
                                    </p:animRot>
                                    <p:animRot by="-1500000">
                                      <p:cBhvr>
                                        <p:cTn id="677" dur="125" fill="hold">
                                          <p:stCondLst>
                                            <p:cond delay="250"/>
                                          </p:stCondLst>
                                        </p:cTn>
                                        <p:tgtEl>
                                          <p:spTgt spid="28">
                                            <p:txEl>
                                              <p:pRg st="0" end="0"/>
                                            </p:txEl>
                                          </p:spTgt>
                                        </p:tgtEl>
                                        <p:attrNameLst>
                                          <p:attrName>r</p:attrName>
                                        </p:attrNameLst>
                                      </p:cBhvr>
                                    </p:animRot>
                                    <p:animRot by="1500000">
                                      <p:cBhvr>
                                        <p:cTn id="678" dur="125" fill="hold">
                                          <p:stCondLst>
                                            <p:cond delay="375"/>
                                          </p:stCondLst>
                                        </p:cTn>
                                        <p:tgtEl>
                                          <p:spTgt spid="28">
                                            <p:txEl>
                                              <p:pRg st="0" end="0"/>
                                            </p:txEl>
                                          </p:spTgt>
                                        </p:tgtEl>
                                        <p:attrNameLst>
                                          <p:attrName>r</p:attrName>
                                        </p:attrNameLst>
                                      </p:cBhvr>
                                    </p:animRot>
                                  </p:childTnLst>
                                </p:cTn>
                              </p:par>
                            </p:childTnLst>
                          </p:cTn>
                        </p:par>
                      </p:childTnLst>
                    </p:cTn>
                  </p:par>
                  <p:par>
                    <p:cTn id="679" fill="hold">
                      <p:stCondLst>
                        <p:cond delay="indefinite"/>
                      </p:stCondLst>
                      <p:childTnLst>
                        <p:par>
                          <p:cTn id="680" fill="hold">
                            <p:stCondLst>
                              <p:cond delay="0"/>
                            </p:stCondLst>
                            <p:childTnLst>
                              <p:par>
                                <p:cTn id="681" presetID="34" presetClass="emph" presetSubtype="0" fill="hold" grpId="1" nodeType="clickEffect">
                                  <p:stCondLst>
                                    <p:cond delay="0"/>
                                  </p:stCondLst>
                                  <p:iterate type="lt">
                                    <p:tmPct val="10000"/>
                                  </p:iterate>
                                  <p:childTnLst>
                                    <p:animMotion origin="layout" path="M 1.45833E-6 4.81481E-6 L 1.45833E-6 -0.07223 " pathEditMode="relative" rAng="0" ptsTypes="AA">
                                      <p:cBhvr>
                                        <p:cTn id="682" dur="250" accel="50000" decel="50000" autoRev="1" fill="hold">
                                          <p:stCondLst>
                                            <p:cond delay="0"/>
                                          </p:stCondLst>
                                        </p:cTn>
                                        <p:tgtEl>
                                          <p:spTgt spid="5">
                                            <p:txEl>
                                              <p:pRg st="0" end="0"/>
                                            </p:txEl>
                                          </p:spTgt>
                                        </p:tgtEl>
                                        <p:attrNameLst>
                                          <p:attrName>ppt_x</p:attrName>
                                          <p:attrName>ppt_y</p:attrName>
                                        </p:attrNameLst>
                                      </p:cBhvr>
                                      <p:rCtr x="0" y="-3611"/>
                                    </p:animMotion>
                                    <p:animRot by="1500000">
                                      <p:cBhvr>
                                        <p:cTn id="683" dur="125" fill="hold">
                                          <p:stCondLst>
                                            <p:cond delay="0"/>
                                          </p:stCondLst>
                                        </p:cTn>
                                        <p:tgtEl>
                                          <p:spTgt spid="5">
                                            <p:txEl>
                                              <p:pRg st="0" end="0"/>
                                            </p:txEl>
                                          </p:spTgt>
                                        </p:tgtEl>
                                        <p:attrNameLst>
                                          <p:attrName>r</p:attrName>
                                        </p:attrNameLst>
                                      </p:cBhvr>
                                    </p:animRot>
                                    <p:animRot by="-1500000">
                                      <p:cBhvr>
                                        <p:cTn id="684" dur="125" fill="hold">
                                          <p:stCondLst>
                                            <p:cond delay="125"/>
                                          </p:stCondLst>
                                        </p:cTn>
                                        <p:tgtEl>
                                          <p:spTgt spid="5">
                                            <p:txEl>
                                              <p:pRg st="0" end="0"/>
                                            </p:txEl>
                                          </p:spTgt>
                                        </p:tgtEl>
                                        <p:attrNameLst>
                                          <p:attrName>r</p:attrName>
                                        </p:attrNameLst>
                                      </p:cBhvr>
                                    </p:animRot>
                                    <p:animRot by="-1500000">
                                      <p:cBhvr>
                                        <p:cTn id="685" dur="125" fill="hold">
                                          <p:stCondLst>
                                            <p:cond delay="250"/>
                                          </p:stCondLst>
                                        </p:cTn>
                                        <p:tgtEl>
                                          <p:spTgt spid="5">
                                            <p:txEl>
                                              <p:pRg st="0" end="0"/>
                                            </p:txEl>
                                          </p:spTgt>
                                        </p:tgtEl>
                                        <p:attrNameLst>
                                          <p:attrName>r</p:attrName>
                                        </p:attrNameLst>
                                      </p:cBhvr>
                                    </p:animRot>
                                    <p:animRot by="1500000">
                                      <p:cBhvr>
                                        <p:cTn id="686" dur="125" fill="hold">
                                          <p:stCondLst>
                                            <p:cond delay="375"/>
                                          </p:stCondLst>
                                        </p:cTn>
                                        <p:tgtEl>
                                          <p:spTgt spid="5">
                                            <p:txEl>
                                              <p:pRg st="0" end="0"/>
                                            </p:txEl>
                                          </p:spTgt>
                                        </p:tgtEl>
                                        <p:attrNameLst>
                                          <p:attrName>r</p:attrName>
                                        </p:attrNameLst>
                                      </p:cBhvr>
                                    </p:animRot>
                                  </p:childTnLst>
                                </p:cTn>
                              </p:par>
                            </p:childTnLst>
                          </p:cTn>
                        </p:par>
                      </p:childTnLst>
                    </p:cTn>
                  </p:par>
                  <p:par>
                    <p:cTn id="687" fill="hold">
                      <p:stCondLst>
                        <p:cond delay="indefinite"/>
                      </p:stCondLst>
                      <p:childTnLst>
                        <p:par>
                          <p:cTn id="688" fill="hold">
                            <p:stCondLst>
                              <p:cond delay="0"/>
                            </p:stCondLst>
                            <p:childTnLst>
                              <p:par>
                                <p:cTn id="689" presetID="34" presetClass="emph" presetSubtype="0" fill="hold" grpId="1" nodeType="clickEffect">
                                  <p:stCondLst>
                                    <p:cond delay="0"/>
                                  </p:stCondLst>
                                  <p:iterate type="lt">
                                    <p:tmPct val="10000"/>
                                  </p:iterate>
                                  <p:childTnLst>
                                    <p:animMotion origin="layout" path="M -2.08333E-7 4.81481E-6 L -2.08333E-7 -0.07223 " pathEditMode="relative" rAng="0" ptsTypes="AA">
                                      <p:cBhvr>
                                        <p:cTn id="690" dur="250" accel="50000" decel="50000" autoRev="1" fill="hold">
                                          <p:stCondLst>
                                            <p:cond delay="0"/>
                                          </p:stCondLst>
                                        </p:cTn>
                                        <p:tgtEl>
                                          <p:spTgt spid="11">
                                            <p:txEl>
                                              <p:pRg st="0" end="0"/>
                                            </p:txEl>
                                          </p:spTgt>
                                        </p:tgtEl>
                                        <p:attrNameLst>
                                          <p:attrName>ppt_x</p:attrName>
                                          <p:attrName>ppt_y</p:attrName>
                                        </p:attrNameLst>
                                      </p:cBhvr>
                                      <p:rCtr x="0" y="-3611"/>
                                    </p:animMotion>
                                    <p:animRot by="1500000">
                                      <p:cBhvr>
                                        <p:cTn id="691" dur="125" fill="hold">
                                          <p:stCondLst>
                                            <p:cond delay="0"/>
                                          </p:stCondLst>
                                        </p:cTn>
                                        <p:tgtEl>
                                          <p:spTgt spid="11">
                                            <p:txEl>
                                              <p:pRg st="0" end="0"/>
                                            </p:txEl>
                                          </p:spTgt>
                                        </p:tgtEl>
                                        <p:attrNameLst>
                                          <p:attrName>r</p:attrName>
                                        </p:attrNameLst>
                                      </p:cBhvr>
                                    </p:animRot>
                                    <p:animRot by="-1500000">
                                      <p:cBhvr>
                                        <p:cTn id="692" dur="125" fill="hold">
                                          <p:stCondLst>
                                            <p:cond delay="125"/>
                                          </p:stCondLst>
                                        </p:cTn>
                                        <p:tgtEl>
                                          <p:spTgt spid="11">
                                            <p:txEl>
                                              <p:pRg st="0" end="0"/>
                                            </p:txEl>
                                          </p:spTgt>
                                        </p:tgtEl>
                                        <p:attrNameLst>
                                          <p:attrName>r</p:attrName>
                                        </p:attrNameLst>
                                      </p:cBhvr>
                                    </p:animRot>
                                    <p:animRot by="-1500000">
                                      <p:cBhvr>
                                        <p:cTn id="693" dur="125" fill="hold">
                                          <p:stCondLst>
                                            <p:cond delay="250"/>
                                          </p:stCondLst>
                                        </p:cTn>
                                        <p:tgtEl>
                                          <p:spTgt spid="11">
                                            <p:txEl>
                                              <p:pRg st="0" end="0"/>
                                            </p:txEl>
                                          </p:spTgt>
                                        </p:tgtEl>
                                        <p:attrNameLst>
                                          <p:attrName>r</p:attrName>
                                        </p:attrNameLst>
                                      </p:cBhvr>
                                    </p:animRot>
                                    <p:animRot by="1500000">
                                      <p:cBhvr>
                                        <p:cTn id="694" dur="125" fill="hold">
                                          <p:stCondLst>
                                            <p:cond delay="375"/>
                                          </p:stCondLst>
                                        </p:cTn>
                                        <p:tgtEl>
                                          <p:spTgt spid="11">
                                            <p:txEl>
                                              <p:pRg st="0" end="0"/>
                                            </p:txEl>
                                          </p:spTgt>
                                        </p:tgtEl>
                                        <p:attrNameLst>
                                          <p:attrName>r</p:attrName>
                                        </p:attrNameLst>
                                      </p:cBhvr>
                                    </p:animRot>
                                  </p:childTnLst>
                                </p:cTn>
                              </p:par>
                            </p:childTnLst>
                          </p:cTn>
                        </p:par>
                      </p:childTnLst>
                    </p:cTn>
                  </p:par>
                  <p:par>
                    <p:cTn id="695" fill="hold">
                      <p:stCondLst>
                        <p:cond delay="indefinite"/>
                      </p:stCondLst>
                      <p:childTnLst>
                        <p:par>
                          <p:cTn id="696" fill="hold">
                            <p:stCondLst>
                              <p:cond delay="0"/>
                            </p:stCondLst>
                            <p:childTnLst>
                              <p:par>
                                <p:cTn id="697" presetID="34" presetClass="emph" presetSubtype="0" fill="hold" grpId="2" nodeType="clickEffect">
                                  <p:stCondLst>
                                    <p:cond delay="0"/>
                                  </p:stCondLst>
                                  <p:iterate type="lt">
                                    <p:tmPct val="10000"/>
                                  </p:iterate>
                                  <p:childTnLst>
                                    <p:animMotion origin="layout" path="M -2.70833E-6 4.81481E-6 L -2.70833E-6 -0.07223 " pathEditMode="relative" rAng="0" ptsTypes="AA">
                                      <p:cBhvr>
                                        <p:cTn id="698" dur="250" accel="50000" decel="50000" autoRev="1" fill="hold">
                                          <p:stCondLst>
                                            <p:cond delay="0"/>
                                          </p:stCondLst>
                                        </p:cTn>
                                        <p:tgtEl>
                                          <p:spTgt spid="17">
                                            <p:txEl>
                                              <p:pRg st="0" end="0"/>
                                            </p:txEl>
                                          </p:spTgt>
                                        </p:tgtEl>
                                        <p:attrNameLst>
                                          <p:attrName>ppt_x</p:attrName>
                                          <p:attrName>ppt_y</p:attrName>
                                        </p:attrNameLst>
                                      </p:cBhvr>
                                      <p:rCtr x="0" y="-3611"/>
                                    </p:animMotion>
                                    <p:animRot by="1500000">
                                      <p:cBhvr>
                                        <p:cTn id="699" dur="125" fill="hold">
                                          <p:stCondLst>
                                            <p:cond delay="0"/>
                                          </p:stCondLst>
                                        </p:cTn>
                                        <p:tgtEl>
                                          <p:spTgt spid="17">
                                            <p:txEl>
                                              <p:pRg st="0" end="0"/>
                                            </p:txEl>
                                          </p:spTgt>
                                        </p:tgtEl>
                                        <p:attrNameLst>
                                          <p:attrName>r</p:attrName>
                                        </p:attrNameLst>
                                      </p:cBhvr>
                                    </p:animRot>
                                    <p:animRot by="-1500000">
                                      <p:cBhvr>
                                        <p:cTn id="700" dur="125" fill="hold">
                                          <p:stCondLst>
                                            <p:cond delay="125"/>
                                          </p:stCondLst>
                                        </p:cTn>
                                        <p:tgtEl>
                                          <p:spTgt spid="17">
                                            <p:txEl>
                                              <p:pRg st="0" end="0"/>
                                            </p:txEl>
                                          </p:spTgt>
                                        </p:tgtEl>
                                        <p:attrNameLst>
                                          <p:attrName>r</p:attrName>
                                        </p:attrNameLst>
                                      </p:cBhvr>
                                    </p:animRot>
                                    <p:animRot by="-1500000">
                                      <p:cBhvr>
                                        <p:cTn id="701" dur="125" fill="hold">
                                          <p:stCondLst>
                                            <p:cond delay="250"/>
                                          </p:stCondLst>
                                        </p:cTn>
                                        <p:tgtEl>
                                          <p:spTgt spid="17">
                                            <p:txEl>
                                              <p:pRg st="0" end="0"/>
                                            </p:txEl>
                                          </p:spTgt>
                                        </p:tgtEl>
                                        <p:attrNameLst>
                                          <p:attrName>r</p:attrName>
                                        </p:attrNameLst>
                                      </p:cBhvr>
                                    </p:animRot>
                                    <p:animRot by="1500000">
                                      <p:cBhvr>
                                        <p:cTn id="702" dur="125" fill="hold">
                                          <p:stCondLst>
                                            <p:cond delay="375"/>
                                          </p:stCondLst>
                                        </p:cTn>
                                        <p:tgtEl>
                                          <p:spTgt spid="17">
                                            <p:txEl>
                                              <p:pRg st="0" end="0"/>
                                            </p:txEl>
                                          </p:spTgt>
                                        </p:tgtEl>
                                        <p:attrNameLst>
                                          <p:attrName>r</p:attrName>
                                        </p:attrNameLst>
                                      </p:cBhvr>
                                    </p:animRot>
                                  </p:childTnLst>
                                </p:cTn>
                              </p:par>
                            </p:childTnLst>
                          </p:cTn>
                        </p:par>
                      </p:childTnLst>
                    </p:cTn>
                  </p:par>
                  <p:par>
                    <p:cTn id="703" fill="hold">
                      <p:stCondLst>
                        <p:cond delay="indefinite"/>
                      </p:stCondLst>
                      <p:childTnLst>
                        <p:par>
                          <p:cTn id="704" fill="hold">
                            <p:stCondLst>
                              <p:cond delay="0"/>
                            </p:stCondLst>
                            <p:childTnLst>
                              <p:par>
                                <p:cTn id="705" presetID="34" presetClass="emph" presetSubtype="0" fill="hold" nodeType="clickEffect">
                                  <p:stCondLst>
                                    <p:cond delay="0"/>
                                  </p:stCondLst>
                                  <p:iterate type="lt">
                                    <p:tmPct val="10000"/>
                                  </p:iterate>
                                  <p:childTnLst>
                                    <p:animMotion origin="layout" path="M -4.375E-6 4.81481E-6 L -4.375E-6 -0.07223 " pathEditMode="relative" rAng="0" ptsTypes="AA">
                                      <p:cBhvr>
                                        <p:cTn id="706" dur="250" accel="50000" decel="50000" autoRev="1" fill="hold">
                                          <p:stCondLst>
                                            <p:cond delay="0"/>
                                          </p:stCondLst>
                                        </p:cTn>
                                        <p:tgtEl>
                                          <p:spTgt spid="23">
                                            <p:txEl>
                                              <p:pRg st="0" end="0"/>
                                            </p:txEl>
                                          </p:spTgt>
                                        </p:tgtEl>
                                        <p:attrNameLst>
                                          <p:attrName>ppt_x</p:attrName>
                                          <p:attrName>ppt_y</p:attrName>
                                        </p:attrNameLst>
                                      </p:cBhvr>
                                      <p:rCtr x="0" y="-3611"/>
                                    </p:animMotion>
                                    <p:animRot by="1500000">
                                      <p:cBhvr>
                                        <p:cTn id="707" dur="125" fill="hold">
                                          <p:stCondLst>
                                            <p:cond delay="0"/>
                                          </p:stCondLst>
                                        </p:cTn>
                                        <p:tgtEl>
                                          <p:spTgt spid="23">
                                            <p:txEl>
                                              <p:pRg st="0" end="0"/>
                                            </p:txEl>
                                          </p:spTgt>
                                        </p:tgtEl>
                                        <p:attrNameLst>
                                          <p:attrName>r</p:attrName>
                                        </p:attrNameLst>
                                      </p:cBhvr>
                                    </p:animRot>
                                    <p:animRot by="-1500000">
                                      <p:cBhvr>
                                        <p:cTn id="708" dur="125" fill="hold">
                                          <p:stCondLst>
                                            <p:cond delay="125"/>
                                          </p:stCondLst>
                                        </p:cTn>
                                        <p:tgtEl>
                                          <p:spTgt spid="23">
                                            <p:txEl>
                                              <p:pRg st="0" end="0"/>
                                            </p:txEl>
                                          </p:spTgt>
                                        </p:tgtEl>
                                        <p:attrNameLst>
                                          <p:attrName>r</p:attrName>
                                        </p:attrNameLst>
                                      </p:cBhvr>
                                    </p:animRot>
                                    <p:animRot by="-1500000">
                                      <p:cBhvr>
                                        <p:cTn id="709" dur="125" fill="hold">
                                          <p:stCondLst>
                                            <p:cond delay="250"/>
                                          </p:stCondLst>
                                        </p:cTn>
                                        <p:tgtEl>
                                          <p:spTgt spid="23">
                                            <p:txEl>
                                              <p:pRg st="0" end="0"/>
                                            </p:txEl>
                                          </p:spTgt>
                                        </p:tgtEl>
                                        <p:attrNameLst>
                                          <p:attrName>r</p:attrName>
                                        </p:attrNameLst>
                                      </p:cBhvr>
                                    </p:animRot>
                                    <p:animRot by="1500000">
                                      <p:cBhvr>
                                        <p:cTn id="710" dur="125" fill="hold">
                                          <p:stCondLst>
                                            <p:cond delay="375"/>
                                          </p:stCondLst>
                                        </p:cTn>
                                        <p:tgtEl>
                                          <p:spTgt spid="23">
                                            <p:txEl>
                                              <p:pRg st="0" end="0"/>
                                            </p:txEl>
                                          </p:spTgt>
                                        </p:tgtEl>
                                        <p:attrNameLst>
                                          <p:attrName>r</p:attrName>
                                        </p:attrNameLst>
                                      </p:cBhvr>
                                    </p:animRot>
                                  </p:childTnLst>
                                </p:cTn>
                              </p:par>
                            </p:childTnLst>
                          </p:cTn>
                        </p:par>
                      </p:childTnLst>
                    </p:cTn>
                  </p:par>
                  <p:par>
                    <p:cTn id="711" fill="hold">
                      <p:stCondLst>
                        <p:cond delay="indefinite"/>
                      </p:stCondLst>
                      <p:childTnLst>
                        <p:par>
                          <p:cTn id="712" fill="hold">
                            <p:stCondLst>
                              <p:cond delay="0"/>
                            </p:stCondLst>
                            <p:childTnLst>
                              <p:par>
                                <p:cTn id="713" presetID="34" presetClass="emph" presetSubtype="0" fill="hold" grpId="2" nodeType="clickEffect">
                                  <p:stCondLst>
                                    <p:cond delay="0"/>
                                  </p:stCondLst>
                                  <p:iterate type="lt">
                                    <p:tmPct val="10000"/>
                                  </p:iterate>
                                  <p:childTnLst>
                                    <p:animMotion origin="layout" path="M -2.91667E-6 4.81481E-6 L -2.91667E-6 -0.07223 " pathEditMode="relative" rAng="0" ptsTypes="AA">
                                      <p:cBhvr>
                                        <p:cTn id="714" dur="250" accel="50000" decel="50000" autoRev="1" fill="hold">
                                          <p:stCondLst>
                                            <p:cond delay="0"/>
                                          </p:stCondLst>
                                        </p:cTn>
                                        <p:tgtEl>
                                          <p:spTgt spid="29">
                                            <p:txEl>
                                              <p:pRg st="0" end="0"/>
                                            </p:txEl>
                                          </p:spTgt>
                                        </p:tgtEl>
                                        <p:attrNameLst>
                                          <p:attrName>ppt_x</p:attrName>
                                          <p:attrName>ppt_y</p:attrName>
                                        </p:attrNameLst>
                                      </p:cBhvr>
                                      <p:rCtr x="0" y="-3611"/>
                                    </p:animMotion>
                                    <p:animRot by="1500000">
                                      <p:cBhvr>
                                        <p:cTn id="715" dur="125" fill="hold">
                                          <p:stCondLst>
                                            <p:cond delay="0"/>
                                          </p:stCondLst>
                                        </p:cTn>
                                        <p:tgtEl>
                                          <p:spTgt spid="29">
                                            <p:txEl>
                                              <p:pRg st="0" end="0"/>
                                            </p:txEl>
                                          </p:spTgt>
                                        </p:tgtEl>
                                        <p:attrNameLst>
                                          <p:attrName>r</p:attrName>
                                        </p:attrNameLst>
                                      </p:cBhvr>
                                    </p:animRot>
                                    <p:animRot by="-1500000">
                                      <p:cBhvr>
                                        <p:cTn id="716" dur="125" fill="hold">
                                          <p:stCondLst>
                                            <p:cond delay="125"/>
                                          </p:stCondLst>
                                        </p:cTn>
                                        <p:tgtEl>
                                          <p:spTgt spid="29">
                                            <p:txEl>
                                              <p:pRg st="0" end="0"/>
                                            </p:txEl>
                                          </p:spTgt>
                                        </p:tgtEl>
                                        <p:attrNameLst>
                                          <p:attrName>r</p:attrName>
                                        </p:attrNameLst>
                                      </p:cBhvr>
                                    </p:animRot>
                                    <p:animRot by="-1500000">
                                      <p:cBhvr>
                                        <p:cTn id="717" dur="125" fill="hold">
                                          <p:stCondLst>
                                            <p:cond delay="250"/>
                                          </p:stCondLst>
                                        </p:cTn>
                                        <p:tgtEl>
                                          <p:spTgt spid="29">
                                            <p:txEl>
                                              <p:pRg st="0" end="0"/>
                                            </p:txEl>
                                          </p:spTgt>
                                        </p:tgtEl>
                                        <p:attrNameLst>
                                          <p:attrName>r</p:attrName>
                                        </p:attrNameLst>
                                      </p:cBhvr>
                                    </p:animRot>
                                    <p:animRot by="1500000">
                                      <p:cBhvr>
                                        <p:cTn id="718" dur="125" fill="hold">
                                          <p:stCondLst>
                                            <p:cond delay="375"/>
                                          </p:stCondLst>
                                        </p:cTn>
                                        <p:tgtEl>
                                          <p:spTgt spid="29">
                                            <p:txEl>
                                              <p:pRg st="0" end="0"/>
                                            </p:txEl>
                                          </p:spTgt>
                                        </p:tgtEl>
                                        <p:attrNameLst>
                                          <p:attrName>r</p:attrName>
                                        </p:attrNameLst>
                                      </p:cBhvr>
                                    </p:animRot>
                                  </p:childTnLst>
                                </p:cTn>
                              </p:par>
                            </p:childTnLst>
                          </p:cTn>
                        </p:par>
                      </p:childTnLst>
                    </p:cTn>
                  </p:par>
                  <p:par>
                    <p:cTn id="719" fill="hold">
                      <p:stCondLst>
                        <p:cond delay="indefinite"/>
                      </p:stCondLst>
                      <p:childTnLst>
                        <p:par>
                          <p:cTn id="720" fill="hold">
                            <p:stCondLst>
                              <p:cond delay="0"/>
                            </p:stCondLst>
                            <p:childTnLst>
                              <p:par>
                                <p:cTn id="721" presetID="34" presetClass="emph" presetSubtype="0" fill="hold" grpId="2" nodeType="clickEffect">
                                  <p:stCondLst>
                                    <p:cond delay="0"/>
                                  </p:stCondLst>
                                  <p:iterate type="lt">
                                    <p:tmPct val="10000"/>
                                  </p:iterate>
                                  <p:childTnLst>
                                    <p:animMotion origin="layout" path="M 2.5E-6 1.48148E-6 L 2.5E-6 -0.07222 " pathEditMode="relative" rAng="0" ptsTypes="AA">
                                      <p:cBhvr>
                                        <p:cTn id="722" dur="250" accel="50000" decel="50000" autoRev="1" fill="hold">
                                          <p:stCondLst>
                                            <p:cond delay="0"/>
                                          </p:stCondLst>
                                        </p:cTn>
                                        <p:tgtEl>
                                          <p:spTgt spid="6">
                                            <p:txEl>
                                              <p:pRg st="0" end="0"/>
                                            </p:txEl>
                                          </p:spTgt>
                                        </p:tgtEl>
                                        <p:attrNameLst>
                                          <p:attrName>ppt_x</p:attrName>
                                          <p:attrName>ppt_y</p:attrName>
                                        </p:attrNameLst>
                                      </p:cBhvr>
                                      <p:rCtr x="0" y="-3611"/>
                                    </p:animMotion>
                                    <p:animRot by="1500000">
                                      <p:cBhvr>
                                        <p:cTn id="723" dur="125" fill="hold">
                                          <p:stCondLst>
                                            <p:cond delay="0"/>
                                          </p:stCondLst>
                                        </p:cTn>
                                        <p:tgtEl>
                                          <p:spTgt spid="6">
                                            <p:txEl>
                                              <p:pRg st="0" end="0"/>
                                            </p:txEl>
                                          </p:spTgt>
                                        </p:tgtEl>
                                        <p:attrNameLst>
                                          <p:attrName>r</p:attrName>
                                        </p:attrNameLst>
                                      </p:cBhvr>
                                    </p:animRot>
                                    <p:animRot by="-1500000">
                                      <p:cBhvr>
                                        <p:cTn id="724" dur="125" fill="hold">
                                          <p:stCondLst>
                                            <p:cond delay="125"/>
                                          </p:stCondLst>
                                        </p:cTn>
                                        <p:tgtEl>
                                          <p:spTgt spid="6">
                                            <p:txEl>
                                              <p:pRg st="0" end="0"/>
                                            </p:txEl>
                                          </p:spTgt>
                                        </p:tgtEl>
                                        <p:attrNameLst>
                                          <p:attrName>r</p:attrName>
                                        </p:attrNameLst>
                                      </p:cBhvr>
                                    </p:animRot>
                                    <p:animRot by="-1500000">
                                      <p:cBhvr>
                                        <p:cTn id="725" dur="125" fill="hold">
                                          <p:stCondLst>
                                            <p:cond delay="250"/>
                                          </p:stCondLst>
                                        </p:cTn>
                                        <p:tgtEl>
                                          <p:spTgt spid="6">
                                            <p:txEl>
                                              <p:pRg st="0" end="0"/>
                                            </p:txEl>
                                          </p:spTgt>
                                        </p:tgtEl>
                                        <p:attrNameLst>
                                          <p:attrName>r</p:attrName>
                                        </p:attrNameLst>
                                      </p:cBhvr>
                                    </p:animRot>
                                    <p:animRot by="1500000">
                                      <p:cBhvr>
                                        <p:cTn id="726" dur="125" fill="hold">
                                          <p:stCondLst>
                                            <p:cond delay="375"/>
                                          </p:stCondLst>
                                        </p:cTn>
                                        <p:tgtEl>
                                          <p:spTgt spid="6">
                                            <p:txEl>
                                              <p:pRg st="0" end="0"/>
                                            </p:txEl>
                                          </p:spTgt>
                                        </p:tgtEl>
                                        <p:attrNameLst>
                                          <p:attrName>r</p:attrName>
                                        </p:attrNameLst>
                                      </p:cBhvr>
                                    </p:animRot>
                                  </p:childTnLst>
                                </p:cTn>
                              </p:par>
                            </p:childTnLst>
                          </p:cTn>
                        </p:par>
                      </p:childTnLst>
                    </p:cTn>
                  </p:par>
                  <p:par>
                    <p:cTn id="727" fill="hold">
                      <p:stCondLst>
                        <p:cond delay="indefinite"/>
                      </p:stCondLst>
                      <p:childTnLst>
                        <p:par>
                          <p:cTn id="728" fill="hold">
                            <p:stCondLst>
                              <p:cond delay="0"/>
                            </p:stCondLst>
                            <p:childTnLst>
                              <p:par>
                                <p:cTn id="729" presetID="34" presetClass="emph" presetSubtype="0" fill="hold" grpId="2" nodeType="clickEffect">
                                  <p:stCondLst>
                                    <p:cond delay="0"/>
                                  </p:stCondLst>
                                  <p:iterate type="lt">
                                    <p:tmPct val="10000"/>
                                  </p:iterate>
                                  <p:childTnLst>
                                    <p:animMotion origin="layout" path="M 2.08333E-7 1.48148E-6 L 2.08333E-7 -0.07222 " pathEditMode="relative" rAng="0" ptsTypes="AA">
                                      <p:cBhvr>
                                        <p:cTn id="730" dur="250" accel="50000" decel="50000" autoRev="1" fill="hold">
                                          <p:stCondLst>
                                            <p:cond delay="0"/>
                                          </p:stCondLst>
                                        </p:cTn>
                                        <p:tgtEl>
                                          <p:spTgt spid="12">
                                            <p:txEl>
                                              <p:pRg st="0" end="0"/>
                                            </p:txEl>
                                          </p:spTgt>
                                        </p:tgtEl>
                                        <p:attrNameLst>
                                          <p:attrName>ppt_x</p:attrName>
                                          <p:attrName>ppt_y</p:attrName>
                                        </p:attrNameLst>
                                      </p:cBhvr>
                                      <p:rCtr x="0" y="-3611"/>
                                    </p:animMotion>
                                    <p:animRot by="1500000">
                                      <p:cBhvr>
                                        <p:cTn id="731" dur="125" fill="hold">
                                          <p:stCondLst>
                                            <p:cond delay="0"/>
                                          </p:stCondLst>
                                        </p:cTn>
                                        <p:tgtEl>
                                          <p:spTgt spid="12">
                                            <p:txEl>
                                              <p:pRg st="0" end="0"/>
                                            </p:txEl>
                                          </p:spTgt>
                                        </p:tgtEl>
                                        <p:attrNameLst>
                                          <p:attrName>r</p:attrName>
                                        </p:attrNameLst>
                                      </p:cBhvr>
                                    </p:animRot>
                                    <p:animRot by="-1500000">
                                      <p:cBhvr>
                                        <p:cTn id="732" dur="125" fill="hold">
                                          <p:stCondLst>
                                            <p:cond delay="125"/>
                                          </p:stCondLst>
                                        </p:cTn>
                                        <p:tgtEl>
                                          <p:spTgt spid="12">
                                            <p:txEl>
                                              <p:pRg st="0" end="0"/>
                                            </p:txEl>
                                          </p:spTgt>
                                        </p:tgtEl>
                                        <p:attrNameLst>
                                          <p:attrName>r</p:attrName>
                                        </p:attrNameLst>
                                      </p:cBhvr>
                                    </p:animRot>
                                    <p:animRot by="-1500000">
                                      <p:cBhvr>
                                        <p:cTn id="733" dur="125" fill="hold">
                                          <p:stCondLst>
                                            <p:cond delay="250"/>
                                          </p:stCondLst>
                                        </p:cTn>
                                        <p:tgtEl>
                                          <p:spTgt spid="12">
                                            <p:txEl>
                                              <p:pRg st="0" end="0"/>
                                            </p:txEl>
                                          </p:spTgt>
                                        </p:tgtEl>
                                        <p:attrNameLst>
                                          <p:attrName>r</p:attrName>
                                        </p:attrNameLst>
                                      </p:cBhvr>
                                    </p:animRot>
                                    <p:animRot by="1500000">
                                      <p:cBhvr>
                                        <p:cTn id="734" dur="125" fill="hold">
                                          <p:stCondLst>
                                            <p:cond delay="375"/>
                                          </p:stCondLst>
                                        </p:cTn>
                                        <p:tgtEl>
                                          <p:spTgt spid="12">
                                            <p:txEl>
                                              <p:pRg st="0" end="0"/>
                                            </p:txEl>
                                          </p:spTgt>
                                        </p:tgtEl>
                                        <p:attrNameLst>
                                          <p:attrName>r</p:attrName>
                                        </p:attrNameLst>
                                      </p:cBhvr>
                                    </p:animRot>
                                  </p:childTnLst>
                                </p:cTn>
                              </p:par>
                            </p:childTnLst>
                          </p:cTn>
                        </p:par>
                      </p:childTnLst>
                    </p:cTn>
                  </p:par>
                  <p:par>
                    <p:cTn id="735" fill="hold">
                      <p:stCondLst>
                        <p:cond delay="indefinite"/>
                      </p:stCondLst>
                      <p:childTnLst>
                        <p:par>
                          <p:cTn id="736" fill="hold">
                            <p:stCondLst>
                              <p:cond delay="0"/>
                            </p:stCondLst>
                            <p:childTnLst>
                              <p:par>
                                <p:cTn id="737" presetID="34" presetClass="emph" presetSubtype="0" fill="hold" grpId="1" nodeType="clickEffect">
                                  <p:stCondLst>
                                    <p:cond delay="0"/>
                                  </p:stCondLst>
                                  <p:iterate type="lt">
                                    <p:tmPct val="10000"/>
                                  </p:iterate>
                                  <p:childTnLst>
                                    <p:animMotion origin="layout" path="M -1.04167E-6 1.48148E-6 L -1.04167E-6 -0.07222 " pathEditMode="relative" rAng="0" ptsTypes="AA">
                                      <p:cBhvr>
                                        <p:cTn id="738" dur="250" accel="50000" decel="50000" autoRev="1" fill="hold">
                                          <p:stCondLst>
                                            <p:cond delay="0"/>
                                          </p:stCondLst>
                                        </p:cTn>
                                        <p:tgtEl>
                                          <p:spTgt spid="18">
                                            <p:txEl>
                                              <p:pRg st="0" end="0"/>
                                            </p:txEl>
                                          </p:spTgt>
                                        </p:tgtEl>
                                        <p:attrNameLst>
                                          <p:attrName>ppt_x</p:attrName>
                                          <p:attrName>ppt_y</p:attrName>
                                        </p:attrNameLst>
                                      </p:cBhvr>
                                      <p:rCtr x="0" y="-3611"/>
                                    </p:animMotion>
                                    <p:animRot by="1500000">
                                      <p:cBhvr>
                                        <p:cTn id="739" dur="125" fill="hold">
                                          <p:stCondLst>
                                            <p:cond delay="0"/>
                                          </p:stCondLst>
                                        </p:cTn>
                                        <p:tgtEl>
                                          <p:spTgt spid="18">
                                            <p:txEl>
                                              <p:pRg st="0" end="0"/>
                                            </p:txEl>
                                          </p:spTgt>
                                        </p:tgtEl>
                                        <p:attrNameLst>
                                          <p:attrName>r</p:attrName>
                                        </p:attrNameLst>
                                      </p:cBhvr>
                                    </p:animRot>
                                    <p:animRot by="-1500000">
                                      <p:cBhvr>
                                        <p:cTn id="740" dur="125" fill="hold">
                                          <p:stCondLst>
                                            <p:cond delay="125"/>
                                          </p:stCondLst>
                                        </p:cTn>
                                        <p:tgtEl>
                                          <p:spTgt spid="18">
                                            <p:txEl>
                                              <p:pRg st="0" end="0"/>
                                            </p:txEl>
                                          </p:spTgt>
                                        </p:tgtEl>
                                        <p:attrNameLst>
                                          <p:attrName>r</p:attrName>
                                        </p:attrNameLst>
                                      </p:cBhvr>
                                    </p:animRot>
                                    <p:animRot by="-1500000">
                                      <p:cBhvr>
                                        <p:cTn id="741" dur="125" fill="hold">
                                          <p:stCondLst>
                                            <p:cond delay="250"/>
                                          </p:stCondLst>
                                        </p:cTn>
                                        <p:tgtEl>
                                          <p:spTgt spid="18">
                                            <p:txEl>
                                              <p:pRg st="0" end="0"/>
                                            </p:txEl>
                                          </p:spTgt>
                                        </p:tgtEl>
                                        <p:attrNameLst>
                                          <p:attrName>r</p:attrName>
                                        </p:attrNameLst>
                                      </p:cBhvr>
                                    </p:animRot>
                                    <p:animRot by="1500000">
                                      <p:cBhvr>
                                        <p:cTn id="742" dur="125" fill="hold">
                                          <p:stCondLst>
                                            <p:cond delay="375"/>
                                          </p:stCondLst>
                                        </p:cTn>
                                        <p:tgtEl>
                                          <p:spTgt spid="18">
                                            <p:txEl>
                                              <p:pRg st="0" end="0"/>
                                            </p:txEl>
                                          </p:spTgt>
                                        </p:tgtEl>
                                        <p:attrNameLst>
                                          <p:attrName>r</p:attrName>
                                        </p:attrNameLst>
                                      </p:cBhvr>
                                    </p:animRot>
                                  </p:childTnLst>
                                </p:cTn>
                              </p:par>
                            </p:childTnLst>
                          </p:cTn>
                        </p:par>
                      </p:childTnLst>
                    </p:cTn>
                  </p:par>
                  <p:par>
                    <p:cTn id="743" fill="hold">
                      <p:stCondLst>
                        <p:cond delay="indefinite"/>
                      </p:stCondLst>
                      <p:childTnLst>
                        <p:par>
                          <p:cTn id="744" fill="hold">
                            <p:stCondLst>
                              <p:cond delay="0"/>
                            </p:stCondLst>
                            <p:childTnLst>
                              <p:par>
                                <p:cTn id="745" presetID="34" presetClass="emph" presetSubtype="0" fill="hold" grpId="1" nodeType="clickEffect">
                                  <p:stCondLst>
                                    <p:cond delay="0"/>
                                  </p:stCondLst>
                                  <p:iterate type="lt">
                                    <p:tmPct val="10000"/>
                                  </p:iterate>
                                  <p:childTnLst>
                                    <p:animMotion origin="layout" path="M -2.08333E-6 1.48148E-6 L -2.08333E-6 -0.07222 " pathEditMode="relative" rAng="0" ptsTypes="AA">
                                      <p:cBhvr>
                                        <p:cTn id="746" dur="250" accel="50000" decel="50000" autoRev="1" fill="hold">
                                          <p:stCondLst>
                                            <p:cond delay="0"/>
                                          </p:stCondLst>
                                        </p:cTn>
                                        <p:tgtEl>
                                          <p:spTgt spid="24">
                                            <p:txEl>
                                              <p:pRg st="0" end="0"/>
                                            </p:txEl>
                                          </p:spTgt>
                                        </p:tgtEl>
                                        <p:attrNameLst>
                                          <p:attrName>ppt_x</p:attrName>
                                          <p:attrName>ppt_y</p:attrName>
                                        </p:attrNameLst>
                                      </p:cBhvr>
                                      <p:rCtr x="0" y="-3611"/>
                                    </p:animMotion>
                                    <p:animRot by="1500000">
                                      <p:cBhvr>
                                        <p:cTn id="747" dur="125" fill="hold">
                                          <p:stCondLst>
                                            <p:cond delay="0"/>
                                          </p:stCondLst>
                                        </p:cTn>
                                        <p:tgtEl>
                                          <p:spTgt spid="24">
                                            <p:txEl>
                                              <p:pRg st="0" end="0"/>
                                            </p:txEl>
                                          </p:spTgt>
                                        </p:tgtEl>
                                        <p:attrNameLst>
                                          <p:attrName>r</p:attrName>
                                        </p:attrNameLst>
                                      </p:cBhvr>
                                    </p:animRot>
                                    <p:animRot by="-1500000">
                                      <p:cBhvr>
                                        <p:cTn id="748" dur="125" fill="hold">
                                          <p:stCondLst>
                                            <p:cond delay="125"/>
                                          </p:stCondLst>
                                        </p:cTn>
                                        <p:tgtEl>
                                          <p:spTgt spid="24">
                                            <p:txEl>
                                              <p:pRg st="0" end="0"/>
                                            </p:txEl>
                                          </p:spTgt>
                                        </p:tgtEl>
                                        <p:attrNameLst>
                                          <p:attrName>r</p:attrName>
                                        </p:attrNameLst>
                                      </p:cBhvr>
                                    </p:animRot>
                                    <p:animRot by="-1500000">
                                      <p:cBhvr>
                                        <p:cTn id="749" dur="125" fill="hold">
                                          <p:stCondLst>
                                            <p:cond delay="250"/>
                                          </p:stCondLst>
                                        </p:cTn>
                                        <p:tgtEl>
                                          <p:spTgt spid="24">
                                            <p:txEl>
                                              <p:pRg st="0" end="0"/>
                                            </p:txEl>
                                          </p:spTgt>
                                        </p:tgtEl>
                                        <p:attrNameLst>
                                          <p:attrName>r</p:attrName>
                                        </p:attrNameLst>
                                      </p:cBhvr>
                                    </p:animRot>
                                    <p:animRot by="1500000">
                                      <p:cBhvr>
                                        <p:cTn id="750" dur="125" fill="hold">
                                          <p:stCondLst>
                                            <p:cond delay="375"/>
                                          </p:stCondLst>
                                        </p:cTn>
                                        <p:tgtEl>
                                          <p:spTgt spid="24">
                                            <p:txEl>
                                              <p:pRg st="0" end="0"/>
                                            </p:txEl>
                                          </p:spTgt>
                                        </p:tgtEl>
                                        <p:attrNameLst>
                                          <p:attrName>r</p:attrName>
                                        </p:attrNameLst>
                                      </p:cBhvr>
                                    </p:animRot>
                                  </p:childTnLst>
                                </p:cTn>
                              </p:par>
                            </p:childTnLst>
                          </p:cTn>
                        </p:par>
                      </p:childTnLst>
                    </p:cTn>
                  </p:par>
                  <p:par>
                    <p:cTn id="751" fill="hold">
                      <p:stCondLst>
                        <p:cond delay="indefinite"/>
                      </p:stCondLst>
                      <p:childTnLst>
                        <p:par>
                          <p:cTn id="752" fill="hold">
                            <p:stCondLst>
                              <p:cond delay="0"/>
                            </p:stCondLst>
                            <p:childTnLst>
                              <p:par>
                                <p:cTn id="753" presetID="34" presetClass="emph" presetSubtype="0" fill="hold" grpId="2" nodeType="clickEffect">
                                  <p:stCondLst>
                                    <p:cond delay="0"/>
                                  </p:stCondLst>
                                  <p:iterate type="lt">
                                    <p:tmPct val="10000"/>
                                  </p:iterate>
                                  <p:childTnLst>
                                    <p:animMotion origin="layout" path="M -2.5E-6 1.48148E-6 L -2.5E-6 -0.07222 " pathEditMode="relative" rAng="0" ptsTypes="AA">
                                      <p:cBhvr>
                                        <p:cTn id="754" dur="250" accel="50000" decel="50000" autoRev="1" fill="hold">
                                          <p:stCondLst>
                                            <p:cond delay="0"/>
                                          </p:stCondLst>
                                        </p:cTn>
                                        <p:tgtEl>
                                          <p:spTgt spid="30">
                                            <p:txEl>
                                              <p:pRg st="0" end="0"/>
                                            </p:txEl>
                                          </p:spTgt>
                                        </p:tgtEl>
                                        <p:attrNameLst>
                                          <p:attrName>ppt_x</p:attrName>
                                          <p:attrName>ppt_y</p:attrName>
                                        </p:attrNameLst>
                                      </p:cBhvr>
                                      <p:rCtr x="0" y="-3611"/>
                                    </p:animMotion>
                                    <p:animRot by="1500000">
                                      <p:cBhvr>
                                        <p:cTn id="755" dur="125" fill="hold">
                                          <p:stCondLst>
                                            <p:cond delay="0"/>
                                          </p:stCondLst>
                                        </p:cTn>
                                        <p:tgtEl>
                                          <p:spTgt spid="30">
                                            <p:txEl>
                                              <p:pRg st="0" end="0"/>
                                            </p:txEl>
                                          </p:spTgt>
                                        </p:tgtEl>
                                        <p:attrNameLst>
                                          <p:attrName>r</p:attrName>
                                        </p:attrNameLst>
                                      </p:cBhvr>
                                    </p:animRot>
                                    <p:animRot by="-1500000">
                                      <p:cBhvr>
                                        <p:cTn id="756" dur="125" fill="hold">
                                          <p:stCondLst>
                                            <p:cond delay="125"/>
                                          </p:stCondLst>
                                        </p:cTn>
                                        <p:tgtEl>
                                          <p:spTgt spid="30">
                                            <p:txEl>
                                              <p:pRg st="0" end="0"/>
                                            </p:txEl>
                                          </p:spTgt>
                                        </p:tgtEl>
                                        <p:attrNameLst>
                                          <p:attrName>r</p:attrName>
                                        </p:attrNameLst>
                                      </p:cBhvr>
                                    </p:animRot>
                                    <p:animRot by="-1500000">
                                      <p:cBhvr>
                                        <p:cTn id="757" dur="125" fill="hold">
                                          <p:stCondLst>
                                            <p:cond delay="250"/>
                                          </p:stCondLst>
                                        </p:cTn>
                                        <p:tgtEl>
                                          <p:spTgt spid="30">
                                            <p:txEl>
                                              <p:pRg st="0" end="0"/>
                                            </p:txEl>
                                          </p:spTgt>
                                        </p:tgtEl>
                                        <p:attrNameLst>
                                          <p:attrName>r</p:attrName>
                                        </p:attrNameLst>
                                      </p:cBhvr>
                                    </p:animRot>
                                    <p:animRot by="1500000">
                                      <p:cBhvr>
                                        <p:cTn id="758" dur="125" fill="hold">
                                          <p:stCondLst>
                                            <p:cond delay="375"/>
                                          </p:stCondLst>
                                        </p:cTn>
                                        <p:tgtEl>
                                          <p:spTgt spid="30">
                                            <p:txEl>
                                              <p:pRg st="0" end="0"/>
                                            </p:txEl>
                                          </p:spTgt>
                                        </p:tgtEl>
                                        <p:attrNameLst>
                                          <p:attrName>r</p:attrName>
                                        </p:attrNameLst>
                                      </p:cBhvr>
                                    </p:animRot>
                                  </p:childTnLst>
                                </p:cTn>
                              </p:par>
                            </p:childTnLst>
                          </p:cTn>
                        </p:par>
                      </p:childTnLst>
                    </p:cTn>
                  </p:par>
                  <p:par>
                    <p:cTn id="759" fill="hold">
                      <p:stCondLst>
                        <p:cond delay="indefinite"/>
                      </p:stCondLst>
                      <p:childTnLst>
                        <p:par>
                          <p:cTn id="760" fill="hold">
                            <p:stCondLst>
                              <p:cond delay="0"/>
                            </p:stCondLst>
                            <p:childTnLst>
                              <p:par>
                                <p:cTn id="761" presetID="34" presetClass="emph" presetSubtype="0" fill="hold" grpId="1" nodeType="clickEffect">
                                  <p:stCondLst>
                                    <p:cond delay="0"/>
                                  </p:stCondLst>
                                  <p:iterate type="lt">
                                    <p:tmPct val="10000"/>
                                  </p:iterate>
                                  <p:childTnLst>
                                    <p:animMotion origin="layout" path="M 2.70833E-6 -2.96296E-6 L 2.70833E-6 -0.07222 " pathEditMode="relative" rAng="0" ptsTypes="AA">
                                      <p:cBhvr>
                                        <p:cTn id="762" dur="250" accel="50000" decel="50000" autoRev="1" fill="hold">
                                          <p:stCondLst>
                                            <p:cond delay="0"/>
                                          </p:stCondLst>
                                        </p:cTn>
                                        <p:tgtEl>
                                          <p:spTgt spid="7">
                                            <p:txEl>
                                              <p:pRg st="0" end="0"/>
                                            </p:txEl>
                                          </p:spTgt>
                                        </p:tgtEl>
                                        <p:attrNameLst>
                                          <p:attrName>ppt_x</p:attrName>
                                          <p:attrName>ppt_y</p:attrName>
                                        </p:attrNameLst>
                                      </p:cBhvr>
                                      <p:rCtr x="0" y="-3611"/>
                                    </p:animMotion>
                                    <p:animRot by="1500000">
                                      <p:cBhvr>
                                        <p:cTn id="763" dur="125" fill="hold">
                                          <p:stCondLst>
                                            <p:cond delay="0"/>
                                          </p:stCondLst>
                                        </p:cTn>
                                        <p:tgtEl>
                                          <p:spTgt spid="7">
                                            <p:txEl>
                                              <p:pRg st="0" end="0"/>
                                            </p:txEl>
                                          </p:spTgt>
                                        </p:tgtEl>
                                        <p:attrNameLst>
                                          <p:attrName>r</p:attrName>
                                        </p:attrNameLst>
                                      </p:cBhvr>
                                    </p:animRot>
                                    <p:animRot by="-1500000">
                                      <p:cBhvr>
                                        <p:cTn id="764" dur="125" fill="hold">
                                          <p:stCondLst>
                                            <p:cond delay="125"/>
                                          </p:stCondLst>
                                        </p:cTn>
                                        <p:tgtEl>
                                          <p:spTgt spid="7">
                                            <p:txEl>
                                              <p:pRg st="0" end="0"/>
                                            </p:txEl>
                                          </p:spTgt>
                                        </p:tgtEl>
                                        <p:attrNameLst>
                                          <p:attrName>r</p:attrName>
                                        </p:attrNameLst>
                                      </p:cBhvr>
                                    </p:animRot>
                                    <p:animRot by="-1500000">
                                      <p:cBhvr>
                                        <p:cTn id="765" dur="125" fill="hold">
                                          <p:stCondLst>
                                            <p:cond delay="250"/>
                                          </p:stCondLst>
                                        </p:cTn>
                                        <p:tgtEl>
                                          <p:spTgt spid="7">
                                            <p:txEl>
                                              <p:pRg st="0" end="0"/>
                                            </p:txEl>
                                          </p:spTgt>
                                        </p:tgtEl>
                                        <p:attrNameLst>
                                          <p:attrName>r</p:attrName>
                                        </p:attrNameLst>
                                      </p:cBhvr>
                                    </p:animRot>
                                    <p:animRot by="1500000">
                                      <p:cBhvr>
                                        <p:cTn id="766" dur="125" fill="hold">
                                          <p:stCondLst>
                                            <p:cond delay="375"/>
                                          </p:stCondLst>
                                        </p:cTn>
                                        <p:tgtEl>
                                          <p:spTgt spid="7">
                                            <p:txEl>
                                              <p:pRg st="0" end="0"/>
                                            </p:txEl>
                                          </p:spTgt>
                                        </p:tgtEl>
                                        <p:attrNameLst>
                                          <p:attrName>r</p:attrName>
                                        </p:attrNameLst>
                                      </p:cBhvr>
                                    </p:animRot>
                                  </p:childTnLst>
                                </p:cTn>
                              </p:par>
                            </p:childTnLst>
                          </p:cTn>
                        </p:par>
                      </p:childTnLst>
                    </p:cTn>
                  </p:par>
                  <p:par>
                    <p:cTn id="767" fill="hold">
                      <p:stCondLst>
                        <p:cond delay="indefinite"/>
                      </p:stCondLst>
                      <p:childTnLst>
                        <p:par>
                          <p:cTn id="768" fill="hold">
                            <p:stCondLst>
                              <p:cond delay="0"/>
                            </p:stCondLst>
                            <p:childTnLst>
                              <p:par>
                                <p:cTn id="769" presetID="34" presetClass="emph" presetSubtype="0" fill="hold" grpId="2" nodeType="clickEffect">
                                  <p:stCondLst>
                                    <p:cond delay="0"/>
                                  </p:stCondLst>
                                  <p:iterate type="lt">
                                    <p:tmPct val="10000"/>
                                  </p:iterate>
                                  <p:childTnLst>
                                    <p:animMotion origin="layout" path="M -2.08333E-7 -2.96296E-6 L -2.08333E-7 -0.07222 " pathEditMode="relative" rAng="0" ptsTypes="AA">
                                      <p:cBhvr>
                                        <p:cTn id="770" dur="250" accel="50000" decel="50000" autoRev="1" fill="hold">
                                          <p:stCondLst>
                                            <p:cond delay="0"/>
                                          </p:stCondLst>
                                        </p:cTn>
                                        <p:tgtEl>
                                          <p:spTgt spid="13">
                                            <p:txEl>
                                              <p:pRg st="0" end="0"/>
                                            </p:txEl>
                                          </p:spTgt>
                                        </p:tgtEl>
                                        <p:attrNameLst>
                                          <p:attrName>ppt_x</p:attrName>
                                          <p:attrName>ppt_y</p:attrName>
                                        </p:attrNameLst>
                                      </p:cBhvr>
                                      <p:rCtr x="0" y="-3611"/>
                                    </p:animMotion>
                                    <p:animRot by="1500000">
                                      <p:cBhvr>
                                        <p:cTn id="771" dur="125" fill="hold">
                                          <p:stCondLst>
                                            <p:cond delay="0"/>
                                          </p:stCondLst>
                                        </p:cTn>
                                        <p:tgtEl>
                                          <p:spTgt spid="13">
                                            <p:txEl>
                                              <p:pRg st="0" end="0"/>
                                            </p:txEl>
                                          </p:spTgt>
                                        </p:tgtEl>
                                        <p:attrNameLst>
                                          <p:attrName>r</p:attrName>
                                        </p:attrNameLst>
                                      </p:cBhvr>
                                    </p:animRot>
                                    <p:animRot by="-1500000">
                                      <p:cBhvr>
                                        <p:cTn id="772" dur="125" fill="hold">
                                          <p:stCondLst>
                                            <p:cond delay="125"/>
                                          </p:stCondLst>
                                        </p:cTn>
                                        <p:tgtEl>
                                          <p:spTgt spid="13">
                                            <p:txEl>
                                              <p:pRg st="0" end="0"/>
                                            </p:txEl>
                                          </p:spTgt>
                                        </p:tgtEl>
                                        <p:attrNameLst>
                                          <p:attrName>r</p:attrName>
                                        </p:attrNameLst>
                                      </p:cBhvr>
                                    </p:animRot>
                                    <p:animRot by="-1500000">
                                      <p:cBhvr>
                                        <p:cTn id="773" dur="125" fill="hold">
                                          <p:stCondLst>
                                            <p:cond delay="250"/>
                                          </p:stCondLst>
                                        </p:cTn>
                                        <p:tgtEl>
                                          <p:spTgt spid="13">
                                            <p:txEl>
                                              <p:pRg st="0" end="0"/>
                                            </p:txEl>
                                          </p:spTgt>
                                        </p:tgtEl>
                                        <p:attrNameLst>
                                          <p:attrName>r</p:attrName>
                                        </p:attrNameLst>
                                      </p:cBhvr>
                                    </p:animRot>
                                    <p:animRot by="1500000">
                                      <p:cBhvr>
                                        <p:cTn id="774" dur="125" fill="hold">
                                          <p:stCondLst>
                                            <p:cond delay="375"/>
                                          </p:stCondLst>
                                        </p:cTn>
                                        <p:tgtEl>
                                          <p:spTgt spid="13">
                                            <p:txEl>
                                              <p:pRg st="0" end="0"/>
                                            </p:txEl>
                                          </p:spTgt>
                                        </p:tgtEl>
                                        <p:attrNameLst>
                                          <p:attrName>r</p:attrName>
                                        </p:attrNameLst>
                                      </p:cBhvr>
                                    </p:animRot>
                                  </p:childTnLst>
                                </p:cTn>
                              </p:par>
                            </p:childTnLst>
                          </p:cTn>
                        </p:par>
                      </p:childTnLst>
                    </p:cTn>
                  </p:par>
                  <p:par>
                    <p:cTn id="775" fill="hold">
                      <p:stCondLst>
                        <p:cond delay="indefinite"/>
                      </p:stCondLst>
                      <p:childTnLst>
                        <p:par>
                          <p:cTn id="776" fill="hold">
                            <p:stCondLst>
                              <p:cond delay="0"/>
                            </p:stCondLst>
                            <p:childTnLst>
                              <p:par>
                                <p:cTn id="777" presetID="34" presetClass="emph" presetSubtype="0" fill="hold" grpId="2" nodeType="clickEffect">
                                  <p:stCondLst>
                                    <p:cond delay="0"/>
                                  </p:stCondLst>
                                  <p:iterate type="lt">
                                    <p:tmPct val="10000"/>
                                  </p:iterate>
                                  <p:childTnLst>
                                    <p:animMotion origin="layout" path="M -1.04167E-6 -2.96296E-6 L -1.04167E-6 -0.07222 " pathEditMode="relative" rAng="0" ptsTypes="AA">
                                      <p:cBhvr>
                                        <p:cTn id="778" dur="250" accel="50000" decel="50000" autoRev="1" fill="hold">
                                          <p:stCondLst>
                                            <p:cond delay="0"/>
                                          </p:stCondLst>
                                        </p:cTn>
                                        <p:tgtEl>
                                          <p:spTgt spid="19">
                                            <p:txEl>
                                              <p:pRg st="0" end="0"/>
                                            </p:txEl>
                                          </p:spTgt>
                                        </p:tgtEl>
                                        <p:attrNameLst>
                                          <p:attrName>ppt_x</p:attrName>
                                          <p:attrName>ppt_y</p:attrName>
                                        </p:attrNameLst>
                                      </p:cBhvr>
                                      <p:rCtr x="0" y="-3611"/>
                                    </p:animMotion>
                                    <p:animRot by="1500000">
                                      <p:cBhvr>
                                        <p:cTn id="779" dur="125" fill="hold">
                                          <p:stCondLst>
                                            <p:cond delay="0"/>
                                          </p:stCondLst>
                                        </p:cTn>
                                        <p:tgtEl>
                                          <p:spTgt spid="19">
                                            <p:txEl>
                                              <p:pRg st="0" end="0"/>
                                            </p:txEl>
                                          </p:spTgt>
                                        </p:tgtEl>
                                        <p:attrNameLst>
                                          <p:attrName>r</p:attrName>
                                        </p:attrNameLst>
                                      </p:cBhvr>
                                    </p:animRot>
                                    <p:animRot by="-1500000">
                                      <p:cBhvr>
                                        <p:cTn id="780" dur="125" fill="hold">
                                          <p:stCondLst>
                                            <p:cond delay="125"/>
                                          </p:stCondLst>
                                        </p:cTn>
                                        <p:tgtEl>
                                          <p:spTgt spid="19">
                                            <p:txEl>
                                              <p:pRg st="0" end="0"/>
                                            </p:txEl>
                                          </p:spTgt>
                                        </p:tgtEl>
                                        <p:attrNameLst>
                                          <p:attrName>r</p:attrName>
                                        </p:attrNameLst>
                                      </p:cBhvr>
                                    </p:animRot>
                                    <p:animRot by="-1500000">
                                      <p:cBhvr>
                                        <p:cTn id="781" dur="125" fill="hold">
                                          <p:stCondLst>
                                            <p:cond delay="250"/>
                                          </p:stCondLst>
                                        </p:cTn>
                                        <p:tgtEl>
                                          <p:spTgt spid="19">
                                            <p:txEl>
                                              <p:pRg st="0" end="0"/>
                                            </p:txEl>
                                          </p:spTgt>
                                        </p:tgtEl>
                                        <p:attrNameLst>
                                          <p:attrName>r</p:attrName>
                                        </p:attrNameLst>
                                      </p:cBhvr>
                                    </p:animRot>
                                    <p:animRot by="1500000">
                                      <p:cBhvr>
                                        <p:cTn id="782" dur="125" fill="hold">
                                          <p:stCondLst>
                                            <p:cond delay="375"/>
                                          </p:stCondLst>
                                        </p:cTn>
                                        <p:tgtEl>
                                          <p:spTgt spid="19">
                                            <p:txEl>
                                              <p:pRg st="0" end="0"/>
                                            </p:txEl>
                                          </p:spTgt>
                                        </p:tgtEl>
                                        <p:attrNameLst>
                                          <p:attrName>r</p:attrName>
                                        </p:attrNameLst>
                                      </p:cBhvr>
                                    </p:animRot>
                                  </p:childTnLst>
                                </p:cTn>
                              </p:par>
                            </p:childTnLst>
                          </p:cTn>
                        </p:par>
                      </p:childTnLst>
                    </p:cTn>
                  </p:par>
                  <p:par>
                    <p:cTn id="783" fill="hold">
                      <p:stCondLst>
                        <p:cond delay="indefinite"/>
                      </p:stCondLst>
                      <p:childTnLst>
                        <p:par>
                          <p:cTn id="784" fill="hold">
                            <p:stCondLst>
                              <p:cond delay="0"/>
                            </p:stCondLst>
                            <p:childTnLst>
                              <p:par>
                                <p:cTn id="785" presetID="34" presetClass="emph" presetSubtype="0" fill="hold" grpId="2" nodeType="clickEffect">
                                  <p:stCondLst>
                                    <p:cond delay="0"/>
                                  </p:stCondLst>
                                  <p:iterate type="lt">
                                    <p:tmPct val="10000"/>
                                  </p:iterate>
                                  <p:childTnLst>
                                    <p:animMotion origin="layout" path="M -2.08333E-6 -2.96296E-6 L -2.08333E-6 -0.07222 " pathEditMode="relative" rAng="0" ptsTypes="AA">
                                      <p:cBhvr>
                                        <p:cTn id="786" dur="250" accel="50000" decel="50000" autoRev="1" fill="hold">
                                          <p:stCondLst>
                                            <p:cond delay="0"/>
                                          </p:stCondLst>
                                        </p:cTn>
                                        <p:tgtEl>
                                          <p:spTgt spid="25">
                                            <p:txEl>
                                              <p:pRg st="0" end="0"/>
                                            </p:txEl>
                                          </p:spTgt>
                                        </p:tgtEl>
                                        <p:attrNameLst>
                                          <p:attrName>ppt_x</p:attrName>
                                          <p:attrName>ppt_y</p:attrName>
                                        </p:attrNameLst>
                                      </p:cBhvr>
                                      <p:rCtr x="0" y="-3611"/>
                                    </p:animMotion>
                                    <p:animRot by="1500000">
                                      <p:cBhvr>
                                        <p:cTn id="787" dur="125" fill="hold">
                                          <p:stCondLst>
                                            <p:cond delay="0"/>
                                          </p:stCondLst>
                                        </p:cTn>
                                        <p:tgtEl>
                                          <p:spTgt spid="25">
                                            <p:txEl>
                                              <p:pRg st="0" end="0"/>
                                            </p:txEl>
                                          </p:spTgt>
                                        </p:tgtEl>
                                        <p:attrNameLst>
                                          <p:attrName>r</p:attrName>
                                        </p:attrNameLst>
                                      </p:cBhvr>
                                    </p:animRot>
                                    <p:animRot by="-1500000">
                                      <p:cBhvr>
                                        <p:cTn id="788" dur="125" fill="hold">
                                          <p:stCondLst>
                                            <p:cond delay="125"/>
                                          </p:stCondLst>
                                        </p:cTn>
                                        <p:tgtEl>
                                          <p:spTgt spid="25">
                                            <p:txEl>
                                              <p:pRg st="0" end="0"/>
                                            </p:txEl>
                                          </p:spTgt>
                                        </p:tgtEl>
                                        <p:attrNameLst>
                                          <p:attrName>r</p:attrName>
                                        </p:attrNameLst>
                                      </p:cBhvr>
                                    </p:animRot>
                                    <p:animRot by="-1500000">
                                      <p:cBhvr>
                                        <p:cTn id="789" dur="125" fill="hold">
                                          <p:stCondLst>
                                            <p:cond delay="250"/>
                                          </p:stCondLst>
                                        </p:cTn>
                                        <p:tgtEl>
                                          <p:spTgt spid="25">
                                            <p:txEl>
                                              <p:pRg st="0" end="0"/>
                                            </p:txEl>
                                          </p:spTgt>
                                        </p:tgtEl>
                                        <p:attrNameLst>
                                          <p:attrName>r</p:attrName>
                                        </p:attrNameLst>
                                      </p:cBhvr>
                                    </p:animRot>
                                    <p:animRot by="1500000">
                                      <p:cBhvr>
                                        <p:cTn id="790" dur="125" fill="hold">
                                          <p:stCondLst>
                                            <p:cond delay="375"/>
                                          </p:stCondLst>
                                        </p:cTn>
                                        <p:tgtEl>
                                          <p:spTgt spid="25">
                                            <p:txEl>
                                              <p:pRg st="0" end="0"/>
                                            </p:txEl>
                                          </p:spTgt>
                                        </p:tgtEl>
                                        <p:attrNameLst>
                                          <p:attrName>r</p:attrName>
                                        </p:attrNameLst>
                                      </p:cBhvr>
                                    </p:animRot>
                                  </p:childTnLst>
                                </p:cTn>
                              </p:par>
                            </p:childTnLst>
                          </p:cTn>
                        </p:par>
                      </p:childTnLst>
                    </p:cTn>
                  </p:par>
                  <p:par>
                    <p:cTn id="791" fill="hold">
                      <p:stCondLst>
                        <p:cond delay="indefinite"/>
                      </p:stCondLst>
                      <p:childTnLst>
                        <p:par>
                          <p:cTn id="792" fill="hold">
                            <p:stCondLst>
                              <p:cond delay="0"/>
                            </p:stCondLst>
                            <p:childTnLst>
                              <p:par>
                                <p:cTn id="793" presetID="34" presetClass="emph" presetSubtype="0" fill="hold" grpId="2" nodeType="clickEffect">
                                  <p:stCondLst>
                                    <p:cond delay="0"/>
                                  </p:stCondLst>
                                  <p:iterate type="lt">
                                    <p:tmPct val="10000"/>
                                  </p:iterate>
                                  <p:childTnLst>
                                    <p:animMotion origin="layout" path="M -3.125E-6 -2.96296E-6 L -3.125E-6 -0.07222 " pathEditMode="relative" rAng="0" ptsTypes="AA">
                                      <p:cBhvr>
                                        <p:cTn id="794" dur="250" accel="50000" decel="50000" autoRev="1" fill="hold">
                                          <p:stCondLst>
                                            <p:cond delay="0"/>
                                          </p:stCondLst>
                                        </p:cTn>
                                        <p:tgtEl>
                                          <p:spTgt spid="31">
                                            <p:txEl>
                                              <p:pRg st="0" end="0"/>
                                            </p:txEl>
                                          </p:spTgt>
                                        </p:tgtEl>
                                        <p:attrNameLst>
                                          <p:attrName>ppt_x</p:attrName>
                                          <p:attrName>ppt_y</p:attrName>
                                        </p:attrNameLst>
                                      </p:cBhvr>
                                      <p:rCtr x="0" y="-3611"/>
                                    </p:animMotion>
                                    <p:animRot by="1500000">
                                      <p:cBhvr>
                                        <p:cTn id="795" dur="125" fill="hold">
                                          <p:stCondLst>
                                            <p:cond delay="0"/>
                                          </p:stCondLst>
                                        </p:cTn>
                                        <p:tgtEl>
                                          <p:spTgt spid="31">
                                            <p:txEl>
                                              <p:pRg st="0" end="0"/>
                                            </p:txEl>
                                          </p:spTgt>
                                        </p:tgtEl>
                                        <p:attrNameLst>
                                          <p:attrName>r</p:attrName>
                                        </p:attrNameLst>
                                      </p:cBhvr>
                                    </p:animRot>
                                    <p:animRot by="-1500000">
                                      <p:cBhvr>
                                        <p:cTn id="796" dur="125" fill="hold">
                                          <p:stCondLst>
                                            <p:cond delay="125"/>
                                          </p:stCondLst>
                                        </p:cTn>
                                        <p:tgtEl>
                                          <p:spTgt spid="31">
                                            <p:txEl>
                                              <p:pRg st="0" end="0"/>
                                            </p:txEl>
                                          </p:spTgt>
                                        </p:tgtEl>
                                        <p:attrNameLst>
                                          <p:attrName>r</p:attrName>
                                        </p:attrNameLst>
                                      </p:cBhvr>
                                    </p:animRot>
                                    <p:animRot by="-1500000">
                                      <p:cBhvr>
                                        <p:cTn id="797" dur="125" fill="hold">
                                          <p:stCondLst>
                                            <p:cond delay="250"/>
                                          </p:stCondLst>
                                        </p:cTn>
                                        <p:tgtEl>
                                          <p:spTgt spid="31">
                                            <p:txEl>
                                              <p:pRg st="0" end="0"/>
                                            </p:txEl>
                                          </p:spTgt>
                                        </p:tgtEl>
                                        <p:attrNameLst>
                                          <p:attrName>r</p:attrName>
                                        </p:attrNameLst>
                                      </p:cBhvr>
                                    </p:animRot>
                                    <p:animRot by="1500000">
                                      <p:cBhvr>
                                        <p:cTn id="798" dur="125" fill="hold">
                                          <p:stCondLst>
                                            <p:cond delay="375"/>
                                          </p:stCondLst>
                                        </p:cTn>
                                        <p:tgtEl>
                                          <p:spTgt spid="31">
                                            <p:txEl>
                                              <p:pRg st="0" end="0"/>
                                            </p:txEl>
                                          </p:spTgt>
                                        </p:tgtEl>
                                        <p:attrNameLst>
                                          <p:attrName>r</p:attrName>
                                        </p:attrNameLst>
                                      </p:cBhvr>
                                    </p:animRot>
                                  </p:childTnLst>
                                </p:cTn>
                              </p:par>
                            </p:childTnLst>
                          </p:cTn>
                        </p:par>
                      </p:childTnLst>
                    </p:cTn>
                  </p:par>
                  <p:par>
                    <p:cTn id="799" fill="hold">
                      <p:stCondLst>
                        <p:cond delay="indefinite"/>
                      </p:stCondLst>
                      <p:childTnLst>
                        <p:par>
                          <p:cTn id="800" fill="hold">
                            <p:stCondLst>
                              <p:cond delay="0"/>
                            </p:stCondLst>
                            <p:childTnLst>
                              <p:par>
                                <p:cTn id="801" presetID="34" presetClass="emph" presetSubtype="0" fill="hold" grpId="2" nodeType="clickEffect">
                                  <p:stCondLst>
                                    <p:cond delay="0"/>
                                  </p:stCondLst>
                                  <p:iterate type="lt">
                                    <p:tmPct val="10000"/>
                                  </p:iterate>
                                  <p:childTnLst>
                                    <p:animMotion origin="layout" path="M 2.5E-6 2.59259E-6 L 2.5E-6 -0.07222 " pathEditMode="relative" rAng="0" ptsTypes="AA">
                                      <p:cBhvr>
                                        <p:cTn id="802" dur="250" accel="50000" decel="50000" autoRev="1" fill="hold">
                                          <p:stCondLst>
                                            <p:cond delay="0"/>
                                          </p:stCondLst>
                                        </p:cTn>
                                        <p:tgtEl>
                                          <p:spTgt spid="8">
                                            <p:txEl>
                                              <p:pRg st="0" end="0"/>
                                            </p:txEl>
                                          </p:spTgt>
                                        </p:tgtEl>
                                        <p:attrNameLst>
                                          <p:attrName>ppt_x</p:attrName>
                                          <p:attrName>ppt_y</p:attrName>
                                        </p:attrNameLst>
                                      </p:cBhvr>
                                      <p:rCtr x="0" y="-3611"/>
                                    </p:animMotion>
                                    <p:animRot by="1500000">
                                      <p:cBhvr>
                                        <p:cTn id="803" dur="125" fill="hold">
                                          <p:stCondLst>
                                            <p:cond delay="0"/>
                                          </p:stCondLst>
                                        </p:cTn>
                                        <p:tgtEl>
                                          <p:spTgt spid="8">
                                            <p:txEl>
                                              <p:pRg st="0" end="0"/>
                                            </p:txEl>
                                          </p:spTgt>
                                        </p:tgtEl>
                                        <p:attrNameLst>
                                          <p:attrName>r</p:attrName>
                                        </p:attrNameLst>
                                      </p:cBhvr>
                                    </p:animRot>
                                    <p:animRot by="-1500000">
                                      <p:cBhvr>
                                        <p:cTn id="804" dur="125" fill="hold">
                                          <p:stCondLst>
                                            <p:cond delay="125"/>
                                          </p:stCondLst>
                                        </p:cTn>
                                        <p:tgtEl>
                                          <p:spTgt spid="8">
                                            <p:txEl>
                                              <p:pRg st="0" end="0"/>
                                            </p:txEl>
                                          </p:spTgt>
                                        </p:tgtEl>
                                        <p:attrNameLst>
                                          <p:attrName>r</p:attrName>
                                        </p:attrNameLst>
                                      </p:cBhvr>
                                    </p:animRot>
                                    <p:animRot by="-1500000">
                                      <p:cBhvr>
                                        <p:cTn id="805" dur="125" fill="hold">
                                          <p:stCondLst>
                                            <p:cond delay="250"/>
                                          </p:stCondLst>
                                        </p:cTn>
                                        <p:tgtEl>
                                          <p:spTgt spid="8">
                                            <p:txEl>
                                              <p:pRg st="0" end="0"/>
                                            </p:txEl>
                                          </p:spTgt>
                                        </p:tgtEl>
                                        <p:attrNameLst>
                                          <p:attrName>r</p:attrName>
                                        </p:attrNameLst>
                                      </p:cBhvr>
                                    </p:animRot>
                                    <p:animRot by="1500000">
                                      <p:cBhvr>
                                        <p:cTn id="806" dur="125" fill="hold">
                                          <p:stCondLst>
                                            <p:cond delay="375"/>
                                          </p:stCondLst>
                                        </p:cTn>
                                        <p:tgtEl>
                                          <p:spTgt spid="8">
                                            <p:txEl>
                                              <p:pRg st="0" end="0"/>
                                            </p:txEl>
                                          </p:spTgt>
                                        </p:tgtEl>
                                        <p:attrNameLst>
                                          <p:attrName>r</p:attrName>
                                        </p:attrNameLst>
                                      </p:cBhvr>
                                    </p:animRot>
                                  </p:childTnLst>
                                </p:cTn>
                              </p:par>
                            </p:childTnLst>
                          </p:cTn>
                        </p:par>
                      </p:childTnLst>
                    </p:cTn>
                  </p:par>
                  <p:par>
                    <p:cTn id="807" fill="hold">
                      <p:stCondLst>
                        <p:cond delay="indefinite"/>
                      </p:stCondLst>
                      <p:childTnLst>
                        <p:par>
                          <p:cTn id="808" fill="hold">
                            <p:stCondLst>
                              <p:cond delay="0"/>
                            </p:stCondLst>
                            <p:childTnLst>
                              <p:par>
                                <p:cTn id="809" presetID="34" presetClass="emph" presetSubtype="0" fill="hold" grpId="2" nodeType="clickEffect">
                                  <p:stCondLst>
                                    <p:cond delay="0"/>
                                  </p:stCondLst>
                                  <p:iterate type="lt">
                                    <p:tmPct val="10000"/>
                                  </p:iterate>
                                  <p:childTnLst>
                                    <p:animMotion origin="layout" path="M 2.08333E-7 2.59259E-6 L 2.08333E-7 -0.07222 " pathEditMode="relative" rAng="0" ptsTypes="AA">
                                      <p:cBhvr>
                                        <p:cTn id="810" dur="250" accel="50000" decel="50000" autoRev="1" fill="hold">
                                          <p:stCondLst>
                                            <p:cond delay="0"/>
                                          </p:stCondLst>
                                        </p:cTn>
                                        <p:tgtEl>
                                          <p:spTgt spid="14">
                                            <p:txEl>
                                              <p:pRg st="0" end="0"/>
                                            </p:txEl>
                                          </p:spTgt>
                                        </p:tgtEl>
                                        <p:attrNameLst>
                                          <p:attrName>ppt_x</p:attrName>
                                          <p:attrName>ppt_y</p:attrName>
                                        </p:attrNameLst>
                                      </p:cBhvr>
                                      <p:rCtr x="0" y="-3611"/>
                                    </p:animMotion>
                                    <p:animRot by="1500000">
                                      <p:cBhvr>
                                        <p:cTn id="811" dur="125" fill="hold">
                                          <p:stCondLst>
                                            <p:cond delay="0"/>
                                          </p:stCondLst>
                                        </p:cTn>
                                        <p:tgtEl>
                                          <p:spTgt spid="14">
                                            <p:txEl>
                                              <p:pRg st="0" end="0"/>
                                            </p:txEl>
                                          </p:spTgt>
                                        </p:tgtEl>
                                        <p:attrNameLst>
                                          <p:attrName>r</p:attrName>
                                        </p:attrNameLst>
                                      </p:cBhvr>
                                    </p:animRot>
                                    <p:animRot by="-1500000">
                                      <p:cBhvr>
                                        <p:cTn id="812" dur="125" fill="hold">
                                          <p:stCondLst>
                                            <p:cond delay="125"/>
                                          </p:stCondLst>
                                        </p:cTn>
                                        <p:tgtEl>
                                          <p:spTgt spid="14">
                                            <p:txEl>
                                              <p:pRg st="0" end="0"/>
                                            </p:txEl>
                                          </p:spTgt>
                                        </p:tgtEl>
                                        <p:attrNameLst>
                                          <p:attrName>r</p:attrName>
                                        </p:attrNameLst>
                                      </p:cBhvr>
                                    </p:animRot>
                                    <p:animRot by="-1500000">
                                      <p:cBhvr>
                                        <p:cTn id="813" dur="125" fill="hold">
                                          <p:stCondLst>
                                            <p:cond delay="250"/>
                                          </p:stCondLst>
                                        </p:cTn>
                                        <p:tgtEl>
                                          <p:spTgt spid="14">
                                            <p:txEl>
                                              <p:pRg st="0" end="0"/>
                                            </p:txEl>
                                          </p:spTgt>
                                        </p:tgtEl>
                                        <p:attrNameLst>
                                          <p:attrName>r</p:attrName>
                                        </p:attrNameLst>
                                      </p:cBhvr>
                                    </p:animRot>
                                    <p:animRot by="1500000">
                                      <p:cBhvr>
                                        <p:cTn id="814" dur="125" fill="hold">
                                          <p:stCondLst>
                                            <p:cond delay="375"/>
                                          </p:stCondLst>
                                        </p:cTn>
                                        <p:tgtEl>
                                          <p:spTgt spid="14">
                                            <p:txEl>
                                              <p:pRg st="0" end="0"/>
                                            </p:txEl>
                                          </p:spTgt>
                                        </p:tgtEl>
                                        <p:attrNameLst>
                                          <p:attrName>r</p:attrName>
                                        </p:attrNameLst>
                                      </p:cBhvr>
                                    </p:animRot>
                                  </p:childTnLst>
                                </p:cTn>
                              </p:par>
                            </p:childTnLst>
                          </p:cTn>
                        </p:par>
                      </p:childTnLst>
                    </p:cTn>
                  </p:par>
                  <p:par>
                    <p:cTn id="815" fill="hold">
                      <p:stCondLst>
                        <p:cond delay="indefinite"/>
                      </p:stCondLst>
                      <p:childTnLst>
                        <p:par>
                          <p:cTn id="816" fill="hold">
                            <p:stCondLst>
                              <p:cond delay="0"/>
                            </p:stCondLst>
                            <p:childTnLst>
                              <p:par>
                                <p:cTn id="817" presetID="34" presetClass="emph" presetSubtype="0" fill="hold" nodeType="clickEffect">
                                  <p:stCondLst>
                                    <p:cond delay="0"/>
                                  </p:stCondLst>
                                  <p:iterate type="lt">
                                    <p:tmPct val="10000"/>
                                  </p:iterate>
                                  <p:childTnLst>
                                    <p:animMotion origin="layout" path="M -1.04167E-6 2.59259E-6 L -1.04167E-6 -0.07222 " pathEditMode="relative" rAng="0" ptsTypes="AA">
                                      <p:cBhvr>
                                        <p:cTn id="818" dur="250" accel="50000" decel="50000" autoRev="1" fill="hold">
                                          <p:stCondLst>
                                            <p:cond delay="0"/>
                                          </p:stCondLst>
                                        </p:cTn>
                                        <p:tgtEl>
                                          <p:spTgt spid="20">
                                            <p:txEl>
                                              <p:pRg st="0" end="0"/>
                                            </p:txEl>
                                          </p:spTgt>
                                        </p:tgtEl>
                                        <p:attrNameLst>
                                          <p:attrName>ppt_x</p:attrName>
                                          <p:attrName>ppt_y</p:attrName>
                                        </p:attrNameLst>
                                      </p:cBhvr>
                                      <p:rCtr x="0" y="-3611"/>
                                    </p:animMotion>
                                    <p:animRot by="1500000">
                                      <p:cBhvr>
                                        <p:cTn id="819" dur="125" fill="hold">
                                          <p:stCondLst>
                                            <p:cond delay="0"/>
                                          </p:stCondLst>
                                        </p:cTn>
                                        <p:tgtEl>
                                          <p:spTgt spid="20">
                                            <p:txEl>
                                              <p:pRg st="0" end="0"/>
                                            </p:txEl>
                                          </p:spTgt>
                                        </p:tgtEl>
                                        <p:attrNameLst>
                                          <p:attrName>r</p:attrName>
                                        </p:attrNameLst>
                                      </p:cBhvr>
                                    </p:animRot>
                                    <p:animRot by="-1500000">
                                      <p:cBhvr>
                                        <p:cTn id="820" dur="125" fill="hold">
                                          <p:stCondLst>
                                            <p:cond delay="125"/>
                                          </p:stCondLst>
                                        </p:cTn>
                                        <p:tgtEl>
                                          <p:spTgt spid="20">
                                            <p:txEl>
                                              <p:pRg st="0" end="0"/>
                                            </p:txEl>
                                          </p:spTgt>
                                        </p:tgtEl>
                                        <p:attrNameLst>
                                          <p:attrName>r</p:attrName>
                                        </p:attrNameLst>
                                      </p:cBhvr>
                                    </p:animRot>
                                    <p:animRot by="-1500000">
                                      <p:cBhvr>
                                        <p:cTn id="821" dur="125" fill="hold">
                                          <p:stCondLst>
                                            <p:cond delay="250"/>
                                          </p:stCondLst>
                                        </p:cTn>
                                        <p:tgtEl>
                                          <p:spTgt spid="20">
                                            <p:txEl>
                                              <p:pRg st="0" end="0"/>
                                            </p:txEl>
                                          </p:spTgt>
                                        </p:tgtEl>
                                        <p:attrNameLst>
                                          <p:attrName>r</p:attrName>
                                        </p:attrNameLst>
                                      </p:cBhvr>
                                    </p:animRot>
                                    <p:animRot by="1500000">
                                      <p:cBhvr>
                                        <p:cTn id="822" dur="125" fill="hold">
                                          <p:stCondLst>
                                            <p:cond delay="375"/>
                                          </p:stCondLst>
                                        </p:cTn>
                                        <p:tgtEl>
                                          <p:spTgt spid="20">
                                            <p:txEl>
                                              <p:pRg st="0" end="0"/>
                                            </p:txEl>
                                          </p:spTgt>
                                        </p:tgtEl>
                                        <p:attrNameLst>
                                          <p:attrName>r</p:attrName>
                                        </p:attrNameLst>
                                      </p:cBhvr>
                                    </p:animRot>
                                  </p:childTnLst>
                                </p:cTn>
                              </p:par>
                            </p:childTnLst>
                          </p:cTn>
                        </p:par>
                      </p:childTnLst>
                    </p:cTn>
                  </p:par>
                  <p:par>
                    <p:cTn id="823" fill="hold">
                      <p:stCondLst>
                        <p:cond delay="indefinite"/>
                      </p:stCondLst>
                      <p:childTnLst>
                        <p:par>
                          <p:cTn id="824" fill="hold">
                            <p:stCondLst>
                              <p:cond delay="0"/>
                            </p:stCondLst>
                            <p:childTnLst>
                              <p:par>
                                <p:cTn id="825" presetID="34" presetClass="emph" presetSubtype="0" fill="hold" grpId="2" nodeType="clickEffect">
                                  <p:stCondLst>
                                    <p:cond delay="0"/>
                                  </p:stCondLst>
                                  <p:iterate type="lt">
                                    <p:tmPct val="10000"/>
                                  </p:iterate>
                                  <p:childTnLst>
                                    <p:animMotion origin="layout" path="M -1.45833E-6 2.59259E-6 L -1.45833E-6 -0.07222 " pathEditMode="relative" rAng="0" ptsTypes="AA">
                                      <p:cBhvr>
                                        <p:cTn id="826" dur="250" accel="50000" decel="50000" autoRev="1" fill="hold">
                                          <p:stCondLst>
                                            <p:cond delay="0"/>
                                          </p:stCondLst>
                                        </p:cTn>
                                        <p:tgtEl>
                                          <p:spTgt spid="26">
                                            <p:txEl>
                                              <p:pRg st="0" end="0"/>
                                            </p:txEl>
                                          </p:spTgt>
                                        </p:tgtEl>
                                        <p:attrNameLst>
                                          <p:attrName>ppt_x</p:attrName>
                                          <p:attrName>ppt_y</p:attrName>
                                        </p:attrNameLst>
                                      </p:cBhvr>
                                      <p:rCtr x="0" y="-3611"/>
                                    </p:animMotion>
                                    <p:animRot by="1500000">
                                      <p:cBhvr>
                                        <p:cTn id="827" dur="125" fill="hold">
                                          <p:stCondLst>
                                            <p:cond delay="0"/>
                                          </p:stCondLst>
                                        </p:cTn>
                                        <p:tgtEl>
                                          <p:spTgt spid="26">
                                            <p:txEl>
                                              <p:pRg st="0" end="0"/>
                                            </p:txEl>
                                          </p:spTgt>
                                        </p:tgtEl>
                                        <p:attrNameLst>
                                          <p:attrName>r</p:attrName>
                                        </p:attrNameLst>
                                      </p:cBhvr>
                                    </p:animRot>
                                    <p:animRot by="-1500000">
                                      <p:cBhvr>
                                        <p:cTn id="828" dur="125" fill="hold">
                                          <p:stCondLst>
                                            <p:cond delay="125"/>
                                          </p:stCondLst>
                                        </p:cTn>
                                        <p:tgtEl>
                                          <p:spTgt spid="26">
                                            <p:txEl>
                                              <p:pRg st="0" end="0"/>
                                            </p:txEl>
                                          </p:spTgt>
                                        </p:tgtEl>
                                        <p:attrNameLst>
                                          <p:attrName>r</p:attrName>
                                        </p:attrNameLst>
                                      </p:cBhvr>
                                    </p:animRot>
                                    <p:animRot by="-1500000">
                                      <p:cBhvr>
                                        <p:cTn id="829" dur="125" fill="hold">
                                          <p:stCondLst>
                                            <p:cond delay="250"/>
                                          </p:stCondLst>
                                        </p:cTn>
                                        <p:tgtEl>
                                          <p:spTgt spid="26">
                                            <p:txEl>
                                              <p:pRg st="0" end="0"/>
                                            </p:txEl>
                                          </p:spTgt>
                                        </p:tgtEl>
                                        <p:attrNameLst>
                                          <p:attrName>r</p:attrName>
                                        </p:attrNameLst>
                                      </p:cBhvr>
                                    </p:animRot>
                                    <p:animRot by="1500000">
                                      <p:cBhvr>
                                        <p:cTn id="830" dur="125" fill="hold">
                                          <p:stCondLst>
                                            <p:cond delay="375"/>
                                          </p:stCondLst>
                                        </p:cTn>
                                        <p:tgtEl>
                                          <p:spTgt spid="26">
                                            <p:txEl>
                                              <p:pRg st="0" end="0"/>
                                            </p:txEl>
                                          </p:spTgt>
                                        </p:tgtEl>
                                        <p:attrNameLst>
                                          <p:attrName>r</p:attrName>
                                        </p:attrNameLst>
                                      </p:cBhvr>
                                    </p:animRot>
                                  </p:childTnLst>
                                </p:cTn>
                              </p:par>
                            </p:childTnLst>
                          </p:cTn>
                        </p:par>
                      </p:childTnLst>
                    </p:cTn>
                  </p:par>
                  <p:par>
                    <p:cTn id="831" fill="hold">
                      <p:stCondLst>
                        <p:cond delay="indefinite"/>
                      </p:stCondLst>
                      <p:childTnLst>
                        <p:par>
                          <p:cTn id="832" fill="hold">
                            <p:stCondLst>
                              <p:cond delay="0"/>
                            </p:stCondLst>
                            <p:childTnLst>
                              <p:par>
                                <p:cTn id="833" presetID="34" presetClass="emph" presetSubtype="0" fill="hold" nodeType="clickEffect">
                                  <p:stCondLst>
                                    <p:cond delay="0"/>
                                  </p:stCondLst>
                                  <p:iterate type="lt">
                                    <p:tmPct val="10000"/>
                                  </p:iterate>
                                  <p:childTnLst>
                                    <p:animMotion origin="layout" path="M -2.91667E-6 2.59259E-6 L -2.91667E-6 -0.07222 " pathEditMode="relative" rAng="0" ptsTypes="AA">
                                      <p:cBhvr>
                                        <p:cTn id="834" dur="250" accel="50000" decel="50000" autoRev="1" fill="hold">
                                          <p:stCondLst>
                                            <p:cond delay="0"/>
                                          </p:stCondLst>
                                        </p:cTn>
                                        <p:tgtEl>
                                          <p:spTgt spid="32">
                                            <p:txEl>
                                              <p:pRg st="0" end="0"/>
                                            </p:txEl>
                                          </p:spTgt>
                                        </p:tgtEl>
                                        <p:attrNameLst>
                                          <p:attrName>ppt_x</p:attrName>
                                          <p:attrName>ppt_y</p:attrName>
                                        </p:attrNameLst>
                                      </p:cBhvr>
                                      <p:rCtr x="0" y="-3611"/>
                                    </p:animMotion>
                                    <p:animRot by="1500000">
                                      <p:cBhvr>
                                        <p:cTn id="835" dur="125" fill="hold">
                                          <p:stCondLst>
                                            <p:cond delay="0"/>
                                          </p:stCondLst>
                                        </p:cTn>
                                        <p:tgtEl>
                                          <p:spTgt spid="32">
                                            <p:txEl>
                                              <p:pRg st="0" end="0"/>
                                            </p:txEl>
                                          </p:spTgt>
                                        </p:tgtEl>
                                        <p:attrNameLst>
                                          <p:attrName>r</p:attrName>
                                        </p:attrNameLst>
                                      </p:cBhvr>
                                    </p:animRot>
                                    <p:animRot by="-1500000">
                                      <p:cBhvr>
                                        <p:cTn id="836" dur="125" fill="hold">
                                          <p:stCondLst>
                                            <p:cond delay="125"/>
                                          </p:stCondLst>
                                        </p:cTn>
                                        <p:tgtEl>
                                          <p:spTgt spid="32">
                                            <p:txEl>
                                              <p:pRg st="0" end="0"/>
                                            </p:txEl>
                                          </p:spTgt>
                                        </p:tgtEl>
                                        <p:attrNameLst>
                                          <p:attrName>r</p:attrName>
                                        </p:attrNameLst>
                                      </p:cBhvr>
                                    </p:animRot>
                                    <p:animRot by="-1500000">
                                      <p:cBhvr>
                                        <p:cTn id="837" dur="125" fill="hold">
                                          <p:stCondLst>
                                            <p:cond delay="250"/>
                                          </p:stCondLst>
                                        </p:cTn>
                                        <p:tgtEl>
                                          <p:spTgt spid="32">
                                            <p:txEl>
                                              <p:pRg st="0" end="0"/>
                                            </p:txEl>
                                          </p:spTgt>
                                        </p:tgtEl>
                                        <p:attrNameLst>
                                          <p:attrName>r</p:attrName>
                                        </p:attrNameLst>
                                      </p:cBhvr>
                                    </p:animRot>
                                    <p:animRot by="1500000">
                                      <p:cBhvr>
                                        <p:cTn id="838" dur="125" fill="hold">
                                          <p:stCondLst>
                                            <p:cond delay="375"/>
                                          </p:stCondLst>
                                        </p:cTn>
                                        <p:tgtEl>
                                          <p:spTgt spid="32">
                                            <p:txEl>
                                              <p:pRg st="0" end="0"/>
                                            </p:txEl>
                                          </p:spTgt>
                                        </p:tgtEl>
                                        <p:attrNameLst>
                                          <p:attrName>r</p:attrName>
                                        </p:attrNameLst>
                                      </p:cBhvr>
                                    </p:animRot>
                                  </p:childTnLst>
                                </p:cTn>
                              </p:par>
                            </p:childTnLst>
                          </p:cTn>
                        </p:par>
                      </p:childTnLst>
                    </p:cTn>
                  </p:par>
                  <p:par>
                    <p:cTn id="839" fill="hold">
                      <p:stCondLst>
                        <p:cond delay="indefinite"/>
                      </p:stCondLst>
                      <p:childTnLst>
                        <p:par>
                          <p:cTn id="840" fill="hold">
                            <p:stCondLst>
                              <p:cond delay="0"/>
                            </p:stCondLst>
                            <p:childTnLst>
                              <p:par>
                                <p:cTn id="841" presetID="34" presetClass="emph" presetSubtype="0" fill="hold" grpId="1" nodeType="clickEffect">
                                  <p:stCondLst>
                                    <p:cond delay="0"/>
                                  </p:stCondLst>
                                  <p:iterate type="lt">
                                    <p:tmPct val="10000"/>
                                  </p:iterate>
                                  <p:childTnLst>
                                    <p:animMotion origin="layout" path="M 2.70833E-6 -3.7037E-7 L 2.70833E-6 -0.07222 " pathEditMode="relative" rAng="0" ptsTypes="AA">
                                      <p:cBhvr>
                                        <p:cTn id="842" dur="250" accel="50000" decel="50000" autoRev="1" fill="hold">
                                          <p:stCondLst>
                                            <p:cond delay="0"/>
                                          </p:stCondLst>
                                        </p:cTn>
                                        <p:tgtEl>
                                          <p:spTgt spid="9">
                                            <p:txEl>
                                              <p:pRg st="0" end="0"/>
                                            </p:txEl>
                                          </p:spTgt>
                                        </p:tgtEl>
                                        <p:attrNameLst>
                                          <p:attrName>ppt_x</p:attrName>
                                          <p:attrName>ppt_y</p:attrName>
                                        </p:attrNameLst>
                                      </p:cBhvr>
                                      <p:rCtr x="0" y="-3611"/>
                                    </p:animMotion>
                                    <p:animRot by="1500000">
                                      <p:cBhvr>
                                        <p:cTn id="843" dur="125" fill="hold">
                                          <p:stCondLst>
                                            <p:cond delay="0"/>
                                          </p:stCondLst>
                                        </p:cTn>
                                        <p:tgtEl>
                                          <p:spTgt spid="9">
                                            <p:txEl>
                                              <p:pRg st="0" end="0"/>
                                            </p:txEl>
                                          </p:spTgt>
                                        </p:tgtEl>
                                        <p:attrNameLst>
                                          <p:attrName>r</p:attrName>
                                        </p:attrNameLst>
                                      </p:cBhvr>
                                    </p:animRot>
                                    <p:animRot by="-1500000">
                                      <p:cBhvr>
                                        <p:cTn id="844" dur="125" fill="hold">
                                          <p:stCondLst>
                                            <p:cond delay="125"/>
                                          </p:stCondLst>
                                        </p:cTn>
                                        <p:tgtEl>
                                          <p:spTgt spid="9">
                                            <p:txEl>
                                              <p:pRg st="0" end="0"/>
                                            </p:txEl>
                                          </p:spTgt>
                                        </p:tgtEl>
                                        <p:attrNameLst>
                                          <p:attrName>r</p:attrName>
                                        </p:attrNameLst>
                                      </p:cBhvr>
                                    </p:animRot>
                                    <p:animRot by="-1500000">
                                      <p:cBhvr>
                                        <p:cTn id="845" dur="125" fill="hold">
                                          <p:stCondLst>
                                            <p:cond delay="250"/>
                                          </p:stCondLst>
                                        </p:cTn>
                                        <p:tgtEl>
                                          <p:spTgt spid="9">
                                            <p:txEl>
                                              <p:pRg st="0" end="0"/>
                                            </p:txEl>
                                          </p:spTgt>
                                        </p:tgtEl>
                                        <p:attrNameLst>
                                          <p:attrName>r</p:attrName>
                                        </p:attrNameLst>
                                      </p:cBhvr>
                                    </p:animRot>
                                    <p:animRot by="1500000">
                                      <p:cBhvr>
                                        <p:cTn id="846" dur="125" fill="hold">
                                          <p:stCondLst>
                                            <p:cond delay="375"/>
                                          </p:stCondLst>
                                        </p:cTn>
                                        <p:tgtEl>
                                          <p:spTgt spid="9">
                                            <p:txEl>
                                              <p:pRg st="0" end="0"/>
                                            </p:txEl>
                                          </p:spTgt>
                                        </p:tgtEl>
                                        <p:attrNameLst>
                                          <p:attrName>r</p:attrName>
                                        </p:attrNameLst>
                                      </p:cBhvr>
                                    </p:animRot>
                                  </p:childTnLst>
                                </p:cTn>
                              </p:par>
                            </p:childTnLst>
                          </p:cTn>
                        </p:par>
                      </p:childTnLst>
                    </p:cTn>
                  </p:par>
                  <p:par>
                    <p:cTn id="847" fill="hold">
                      <p:stCondLst>
                        <p:cond delay="indefinite"/>
                      </p:stCondLst>
                      <p:childTnLst>
                        <p:par>
                          <p:cTn id="848" fill="hold">
                            <p:stCondLst>
                              <p:cond delay="0"/>
                            </p:stCondLst>
                            <p:childTnLst>
                              <p:par>
                                <p:cTn id="849" presetID="34" presetClass="emph" presetSubtype="0" fill="hold" grpId="2" nodeType="clickEffect">
                                  <p:stCondLst>
                                    <p:cond delay="0"/>
                                  </p:stCondLst>
                                  <p:iterate type="lt">
                                    <p:tmPct val="10000"/>
                                  </p:iterate>
                                  <p:childTnLst>
                                    <p:animMotion origin="layout" path="M -2.08333E-7 -3.7037E-7 L -2.08333E-7 -0.07222 " pathEditMode="relative" rAng="0" ptsTypes="AA">
                                      <p:cBhvr>
                                        <p:cTn id="850" dur="250" accel="50000" decel="50000" autoRev="1" fill="hold">
                                          <p:stCondLst>
                                            <p:cond delay="0"/>
                                          </p:stCondLst>
                                        </p:cTn>
                                        <p:tgtEl>
                                          <p:spTgt spid="15">
                                            <p:txEl>
                                              <p:pRg st="0" end="0"/>
                                            </p:txEl>
                                          </p:spTgt>
                                        </p:tgtEl>
                                        <p:attrNameLst>
                                          <p:attrName>ppt_x</p:attrName>
                                          <p:attrName>ppt_y</p:attrName>
                                        </p:attrNameLst>
                                      </p:cBhvr>
                                      <p:rCtr x="0" y="-3611"/>
                                    </p:animMotion>
                                    <p:animRot by="1500000">
                                      <p:cBhvr>
                                        <p:cTn id="851" dur="125" fill="hold">
                                          <p:stCondLst>
                                            <p:cond delay="0"/>
                                          </p:stCondLst>
                                        </p:cTn>
                                        <p:tgtEl>
                                          <p:spTgt spid="15">
                                            <p:txEl>
                                              <p:pRg st="0" end="0"/>
                                            </p:txEl>
                                          </p:spTgt>
                                        </p:tgtEl>
                                        <p:attrNameLst>
                                          <p:attrName>r</p:attrName>
                                        </p:attrNameLst>
                                      </p:cBhvr>
                                    </p:animRot>
                                    <p:animRot by="-1500000">
                                      <p:cBhvr>
                                        <p:cTn id="852" dur="125" fill="hold">
                                          <p:stCondLst>
                                            <p:cond delay="125"/>
                                          </p:stCondLst>
                                        </p:cTn>
                                        <p:tgtEl>
                                          <p:spTgt spid="15">
                                            <p:txEl>
                                              <p:pRg st="0" end="0"/>
                                            </p:txEl>
                                          </p:spTgt>
                                        </p:tgtEl>
                                        <p:attrNameLst>
                                          <p:attrName>r</p:attrName>
                                        </p:attrNameLst>
                                      </p:cBhvr>
                                    </p:animRot>
                                    <p:animRot by="-1500000">
                                      <p:cBhvr>
                                        <p:cTn id="853" dur="125" fill="hold">
                                          <p:stCondLst>
                                            <p:cond delay="250"/>
                                          </p:stCondLst>
                                        </p:cTn>
                                        <p:tgtEl>
                                          <p:spTgt spid="15">
                                            <p:txEl>
                                              <p:pRg st="0" end="0"/>
                                            </p:txEl>
                                          </p:spTgt>
                                        </p:tgtEl>
                                        <p:attrNameLst>
                                          <p:attrName>r</p:attrName>
                                        </p:attrNameLst>
                                      </p:cBhvr>
                                    </p:animRot>
                                    <p:animRot by="1500000">
                                      <p:cBhvr>
                                        <p:cTn id="854" dur="125" fill="hold">
                                          <p:stCondLst>
                                            <p:cond delay="375"/>
                                          </p:stCondLst>
                                        </p:cTn>
                                        <p:tgtEl>
                                          <p:spTgt spid="15">
                                            <p:txEl>
                                              <p:pRg st="0" end="0"/>
                                            </p:txEl>
                                          </p:spTgt>
                                        </p:tgtEl>
                                        <p:attrNameLst>
                                          <p:attrName>r</p:attrName>
                                        </p:attrNameLst>
                                      </p:cBhvr>
                                    </p:animRot>
                                  </p:childTnLst>
                                </p:cTn>
                              </p:par>
                            </p:childTnLst>
                          </p:cTn>
                        </p:par>
                      </p:childTnLst>
                    </p:cTn>
                  </p:par>
                  <p:par>
                    <p:cTn id="855" fill="hold">
                      <p:stCondLst>
                        <p:cond delay="indefinite"/>
                      </p:stCondLst>
                      <p:childTnLst>
                        <p:par>
                          <p:cTn id="856" fill="hold">
                            <p:stCondLst>
                              <p:cond delay="0"/>
                            </p:stCondLst>
                            <p:childTnLst>
                              <p:par>
                                <p:cTn id="857" presetID="34" presetClass="emph" presetSubtype="0" fill="hold" grpId="1" nodeType="clickEffect">
                                  <p:stCondLst>
                                    <p:cond delay="0"/>
                                  </p:stCondLst>
                                  <p:iterate type="lt">
                                    <p:tmPct val="10000"/>
                                  </p:iterate>
                                  <p:childTnLst>
                                    <p:animMotion origin="layout" path="M -4.16667E-7 -3.7037E-7 L -4.16667E-7 -0.07222 " pathEditMode="relative" rAng="0" ptsTypes="AA">
                                      <p:cBhvr>
                                        <p:cTn id="858" dur="250" accel="50000" decel="50000" autoRev="1" fill="hold">
                                          <p:stCondLst>
                                            <p:cond delay="0"/>
                                          </p:stCondLst>
                                        </p:cTn>
                                        <p:tgtEl>
                                          <p:spTgt spid="21">
                                            <p:txEl>
                                              <p:pRg st="0" end="0"/>
                                            </p:txEl>
                                          </p:spTgt>
                                        </p:tgtEl>
                                        <p:attrNameLst>
                                          <p:attrName>ppt_x</p:attrName>
                                          <p:attrName>ppt_y</p:attrName>
                                        </p:attrNameLst>
                                      </p:cBhvr>
                                      <p:rCtr x="0" y="-3611"/>
                                    </p:animMotion>
                                    <p:animRot by="1500000">
                                      <p:cBhvr>
                                        <p:cTn id="859" dur="125" fill="hold">
                                          <p:stCondLst>
                                            <p:cond delay="0"/>
                                          </p:stCondLst>
                                        </p:cTn>
                                        <p:tgtEl>
                                          <p:spTgt spid="21">
                                            <p:txEl>
                                              <p:pRg st="0" end="0"/>
                                            </p:txEl>
                                          </p:spTgt>
                                        </p:tgtEl>
                                        <p:attrNameLst>
                                          <p:attrName>r</p:attrName>
                                        </p:attrNameLst>
                                      </p:cBhvr>
                                    </p:animRot>
                                    <p:animRot by="-1500000">
                                      <p:cBhvr>
                                        <p:cTn id="860" dur="125" fill="hold">
                                          <p:stCondLst>
                                            <p:cond delay="125"/>
                                          </p:stCondLst>
                                        </p:cTn>
                                        <p:tgtEl>
                                          <p:spTgt spid="21">
                                            <p:txEl>
                                              <p:pRg st="0" end="0"/>
                                            </p:txEl>
                                          </p:spTgt>
                                        </p:tgtEl>
                                        <p:attrNameLst>
                                          <p:attrName>r</p:attrName>
                                        </p:attrNameLst>
                                      </p:cBhvr>
                                    </p:animRot>
                                    <p:animRot by="-1500000">
                                      <p:cBhvr>
                                        <p:cTn id="861" dur="125" fill="hold">
                                          <p:stCondLst>
                                            <p:cond delay="250"/>
                                          </p:stCondLst>
                                        </p:cTn>
                                        <p:tgtEl>
                                          <p:spTgt spid="21">
                                            <p:txEl>
                                              <p:pRg st="0" end="0"/>
                                            </p:txEl>
                                          </p:spTgt>
                                        </p:tgtEl>
                                        <p:attrNameLst>
                                          <p:attrName>r</p:attrName>
                                        </p:attrNameLst>
                                      </p:cBhvr>
                                    </p:animRot>
                                    <p:animRot by="1500000">
                                      <p:cBhvr>
                                        <p:cTn id="862" dur="125" fill="hold">
                                          <p:stCondLst>
                                            <p:cond delay="375"/>
                                          </p:stCondLst>
                                        </p:cTn>
                                        <p:tgtEl>
                                          <p:spTgt spid="21">
                                            <p:txEl>
                                              <p:pRg st="0" end="0"/>
                                            </p:txEl>
                                          </p:spTgt>
                                        </p:tgtEl>
                                        <p:attrNameLst>
                                          <p:attrName>r</p:attrName>
                                        </p:attrNameLst>
                                      </p:cBhvr>
                                    </p:animRot>
                                  </p:childTnLst>
                                </p:cTn>
                              </p:par>
                            </p:childTnLst>
                          </p:cTn>
                        </p:par>
                      </p:childTnLst>
                    </p:cTn>
                  </p:par>
                  <p:par>
                    <p:cTn id="863" fill="hold">
                      <p:stCondLst>
                        <p:cond delay="indefinite"/>
                      </p:stCondLst>
                      <p:childTnLst>
                        <p:par>
                          <p:cTn id="864" fill="hold">
                            <p:stCondLst>
                              <p:cond delay="0"/>
                            </p:stCondLst>
                            <p:childTnLst>
                              <p:par>
                                <p:cTn id="865" presetID="34" presetClass="emph" presetSubtype="0" fill="hold" grpId="2" nodeType="clickEffect">
                                  <p:stCondLst>
                                    <p:cond delay="0"/>
                                  </p:stCondLst>
                                  <p:iterate type="lt">
                                    <p:tmPct val="10000"/>
                                  </p:iterate>
                                  <p:childTnLst>
                                    <p:animMotion origin="layout" path="M -1.66667E-6 -3.7037E-7 L -1.66667E-6 -0.07222 " pathEditMode="relative" rAng="0" ptsTypes="AA">
                                      <p:cBhvr>
                                        <p:cTn id="866" dur="250" accel="50000" decel="50000" autoRev="1" fill="hold">
                                          <p:stCondLst>
                                            <p:cond delay="0"/>
                                          </p:stCondLst>
                                        </p:cTn>
                                        <p:tgtEl>
                                          <p:spTgt spid="27">
                                            <p:txEl>
                                              <p:pRg st="0" end="0"/>
                                            </p:txEl>
                                          </p:spTgt>
                                        </p:tgtEl>
                                        <p:attrNameLst>
                                          <p:attrName>ppt_x</p:attrName>
                                          <p:attrName>ppt_y</p:attrName>
                                        </p:attrNameLst>
                                      </p:cBhvr>
                                      <p:rCtr x="0" y="-3611"/>
                                    </p:animMotion>
                                    <p:animRot by="1500000">
                                      <p:cBhvr>
                                        <p:cTn id="867" dur="125" fill="hold">
                                          <p:stCondLst>
                                            <p:cond delay="0"/>
                                          </p:stCondLst>
                                        </p:cTn>
                                        <p:tgtEl>
                                          <p:spTgt spid="27">
                                            <p:txEl>
                                              <p:pRg st="0" end="0"/>
                                            </p:txEl>
                                          </p:spTgt>
                                        </p:tgtEl>
                                        <p:attrNameLst>
                                          <p:attrName>r</p:attrName>
                                        </p:attrNameLst>
                                      </p:cBhvr>
                                    </p:animRot>
                                    <p:animRot by="-1500000">
                                      <p:cBhvr>
                                        <p:cTn id="868" dur="125" fill="hold">
                                          <p:stCondLst>
                                            <p:cond delay="125"/>
                                          </p:stCondLst>
                                        </p:cTn>
                                        <p:tgtEl>
                                          <p:spTgt spid="27">
                                            <p:txEl>
                                              <p:pRg st="0" end="0"/>
                                            </p:txEl>
                                          </p:spTgt>
                                        </p:tgtEl>
                                        <p:attrNameLst>
                                          <p:attrName>r</p:attrName>
                                        </p:attrNameLst>
                                      </p:cBhvr>
                                    </p:animRot>
                                    <p:animRot by="-1500000">
                                      <p:cBhvr>
                                        <p:cTn id="869" dur="125" fill="hold">
                                          <p:stCondLst>
                                            <p:cond delay="250"/>
                                          </p:stCondLst>
                                        </p:cTn>
                                        <p:tgtEl>
                                          <p:spTgt spid="27">
                                            <p:txEl>
                                              <p:pRg st="0" end="0"/>
                                            </p:txEl>
                                          </p:spTgt>
                                        </p:tgtEl>
                                        <p:attrNameLst>
                                          <p:attrName>r</p:attrName>
                                        </p:attrNameLst>
                                      </p:cBhvr>
                                    </p:animRot>
                                    <p:animRot by="1500000">
                                      <p:cBhvr>
                                        <p:cTn id="870" dur="125" fill="hold">
                                          <p:stCondLst>
                                            <p:cond delay="375"/>
                                          </p:stCondLst>
                                        </p:cTn>
                                        <p:tgtEl>
                                          <p:spTgt spid="27">
                                            <p:txEl>
                                              <p:pRg st="0" end="0"/>
                                            </p:txEl>
                                          </p:spTgt>
                                        </p:tgtEl>
                                        <p:attrNameLst>
                                          <p:attrName>r</p:attrName>
                                        </p:attrNameLst>
                                      </p:cBhvr>
                                    </p:animRot>
                                  </p:childTnLst>
                                </p:cTn>
                              </p:par>
                            </p:childTnLst>
                          </p:cTn>
                        </p:par>
                      </p:childTnLst>
                    </p:cTn>
                  </p:par>
                  <p:par>
                    <p:cTn id="871" fill="hold">
                      <p:stCondLst>
                        <p:cond delay="indefinite"/>
                      </p:stCondLst>
                      <p:childTnLst>
                        <p:par>
                          <p:cTn id="872" fill="hold">
                            <p:stCondLst>
                              <p:cond delay="0"/>
                            </p:stCondLst>
                            <p:childTnLst>
                              <p:par>
                                <p:cTn id="873" presetID="34" presetClass="emph" presetSubtype="0" fill="hold" grpId="2" nodeType="clickEffect">
                                  <p:stCondLst>
                                    <p:cond delay="0"/>
                                  </p:stCondLst>
                                  <p:iterate type="lt">
                                    <p:tmPct val="10000"/>
                                  </p:iterate>
                                  <p:childTnLst>
                                    <p:animMotion origin="layout" path="M -2.91667E-6 -3.7037E-7 L -2.91667E-6 -0.07222 " pathEditMode="relative" rAng="0" ptsTypes="AA">
                                      <p:cBhvr>
                                        <p:cTn id="874" dur="250" accel="50000" decel="50000" autoRev="1" fill="hold">
                                          <p:stCondLst>
                                            <p:cond delay="0"/>
                                          </p:stCondLst>
                                        </p:cTn>
                                        <p:tgtEl>
                                          <p:spTgt spid="33">
                                            <p:txEl>
                                              <p:pRg st="0" end="0"/>
                                            </p:txEl>
                                          </p:spTgt>
                                        </p:tgtEl>
                                        <p:attrNameLst>
                                          <p:attrName>ppt_x</p:attrName>
                                          <p:attrName>ppt_y</p:attrName>
                                        </p:attrNameLst>
                                      </p:cBhvr>
                                      <p:rCtr x="0" y="-3611"/>
                                    </p:animMotion>
                                    <p:animRot by="1500000">
                                      <p:cBhvr>
                                        <p:cTn id="875" dur="125" fill="hold">
                                          <p:stCondLst>
                                            <p:cond delay="0"/>
                                          </p:stCondLst>
                                        </p:cTn>
                                        <p:tgtEl>
                                          <p:spTgt spid="33">
                                            <p:txEl>
                                              <p:pRg st="0" end="0"/>
                                            </p:txEl>
                                          </p:spTgt>
                                        </p:tgtEl>
                                        <p:attrNameLst>
                                          <p:attrName>r</p:attrName>
                                        </p:attrNameLst>
                                      </p:cBhvr>
                                    </p:animRot>
                                    <p:animRot by="-1500000">
                                      <p:cBhvr>
                                        <p:cTn id="876" dur="125" fill="hold">
                                          <p:stCondLst>
                                            <p:cond delay="125"/>
                                          </p:stCondLst>
                                        </p:cTn>
                                        <p:tgtEl>
                                          <p:spTgt spid="33">
                                            <p:txEl>
                                              <p:pRg st="0" end="0"/>
                                            </p:txEl>
                                          </p:spTgt>
                                        </p:tgtEl>
                                        <p:attrNameLst>
                                          <p:attrName>r</p:attrName>
                                        </p:attrNameLst>
                                      </p:cBhvr>
                                    </p:animRot>
                                    <p:animRot by="-1500000">
                                      <p:cBhvr>
                                        <p:cTn id="877" dur="125" fill="hold">
                                          <p:stCondLst>
                                            <p:cond delay="250"/>
                                          </p:stCondLst>
                                        </p:cTn>
                                        <p:tgtEl>
                                          <p:spTgt spid="33">
                                            <p:txEl>
                                              <p:pRg st="0" end="0"/>
                                            </p:txEl>
                                          </p:spTgt>
                                        </p:tgtEl>
                                        <p:attrNameLst>
                                          <p:attrName>r</p:attrName>
                                        </p:attrNameLst>
                                      </p:cBhvr>
                                    </p:animRot>
                                    <p:animRot by="1500000">
                                      <p:cBhvr>
                                        <p:cTn id="878" dur="125" fill="hold">
                                          <p:stCondLst>
                                            <p:cond delay="375"/>
                                          </p:stCondLst>
                                        </p:cTn>
                                        <p:tgtEl>
                                          <p:spTgt spid="33">
                                            <p:txEl>
                                              <p:pRg st="0" end="0"/>
                                            </p:txEl>
                                          </p:spTgt>
                                        </p:tgtEl>
                                        <p:attrNameLst>
                                          <p:attrName>r</p:attrName>
                                        </p:attrNameLst>
                                      </p:cBhvr>
                                    </p:animRot>
                                  </p:childTnLst>
                                </p:cTn>
                              </p:par>
                            </p:childTnLst>
                          </p:cTn>
                        </p:par>
                      </p:childTnLst>
                    </p:cTn>
                  </p:par>
                  <p:par>
                    <p:cTn id="879" fill="hold">
                      <p:stCondLst>
                        <p:cond delay="indefinite"/>
                      </p:stCondLst>
                      <p:childTnLst>
                        <p:par>
                          <p:cTn id="880" fill="hold">
                            <p:stCondLst>
                              <p:cond delay="0"/>
                            </p:stCondLst>
                            <p:childTnLst>
                              <p:par>
                                <p:cTn id="881" presetID="34" presetClass="emph" presetSubtype="0" fill="hold" grpId="2" nodeType="clickEffect">
                                  <p:stCondLst>
                                    <p:cond delay="0"/>
                                  </p:stCondLst>
                                  <p:iterate type="lt">
                                    <p:tmPct val="10000"/>
                                  </p:iterate>
                                  <p:childTnLst>
                                    <p:animMotion origin="layout" path="M 1.45833E-6 -4.81481E-6 L 1.45833E-6 -0.07222 " pathEditMode="relative" rAng="0" ptsTypes="AA">
                                      <p:cBhvr>
                                        <p:cTn id="882" dur="250" accel="50000" decel="50000" autoRev="1" fill="hold">
                                          <p:stCondLst>
                                            <p:cond delay="0"/>
                                          </p:stCondLst>
                                        </p:cTn>
                                        <p:tgtEl>
                                          <p:spTgt spid="34">
                                            <p:txEl>
                                              <p:pRg st="0" end="0"/>
                                            </p:txEl>
                                          </p:spTgt>
                                        </p:tgtEl>
                                        <p:attrNameLst>
                                          <p:attrName>ppt_x</p:attrName>
                                          <p:attrName>ppt_y</p:attrName>
                                        </p:attrNameLst>
                                      </p:cBhvr>
                                      <p:rCtr x="0" y="-3611"/>
                                    </p:animMotion>
                                    <p:animRot by="1500000">
                                      <p:cBhvr>
                                        <p:cTn id="883" dur="125" fill="hold">
                                          <p:stCondLst>
                                            <p:cond delay="0"/>
                                          </p:stCondLst>
                                        </p:cTn>
                                        <p:tgtEl>
                                          <p:spTgt spid="34">
                                            <p:txEl>
                                              <p:pRg st="0" end="0"/>
                                            </p:txEl>
                                          </p:spTgt>
                                        </p:tgtEl>
                                        <p:attrNameLst>
                                          <p:attrName>r</p:attrName>
                                        </p:attrNameLst>
                                      </p:cBhvr>
                                    </p:animRot>
                                    <p:animRot by="-1500000">
                                      <p:cBhvr>
                                        <p:cTn id="884" dur="125" fill="hold">
                                          <p:stCondLst>
                                            <p:cond delay="125"/>
                                          </p:stCondLst>
                                        </p:cTn>
                                        <p:tgtEl>
                                          <p:spTgt spid="34">
                                            <p:txEl>
                                              <p:pRg st="0" end="0"/>
                                            </p:txEl>
                                          </p:spTgt>
                                        </p:tgtEl>
                                        <p:attrNameLst>
                                          <p:attrName>r</p:attrName>
                                        </p:attrNameLst>
                                      </p:cBhvr>
                                    </p:animRot>
                                    <p:animRot by="-1500000">
                                      <p:cBhvr>
                                        <p:cTn id="885" dur="125" fill="hold">
                                          <p:stCondLst>
                                            <p:cond delay="250"/>
                                          </p:stCondLst>
                                        </p:cTn>
                                        <p:tgtEl>
                                          <p:spTgt spid="34">
                                            <p:txEl>
                                              <p:pRg st="0" end="0"/>
                                            </p:txEl>
                                          </p:spTgt>
                                        </p:tgtEl>
                                        <p:attrNameLst>
                                          <p:attrName>r</p:attrName>
                                        </p:attrNameLst>
                                      </p:cBhvr>
                                    </p:animRot>
                                    <p:animRot by="1500000">
                                      <p:cBhvr>
                                        <p:cTn id="886" dur="125" fill="hold">
                                          <p:stCondLst>
                                            <p:cond delay="375"/>
                                          </p:stCondLst>
                                        </p:cTn>
                                        <p:tgtEl>
                                          <p:spTgt spid="34">
                                            <p:txEl>
                                              <p:pRg st="0" end="0"/>
                                            </p:txEl>
                                          </p:spTgt>
                                        </p:tgtEl>
                                        <p:attrNameLst>
                                          <p:attrName>r</p:attrName>
                                        </p:attrNameLst>
                                      </p:cBhvr>
                                    </p:animRot>
                                  </p:childTnLst>
                                </p:cTn>
                              </p:par>
                            </p:childTnLst>
                          </p:cTn>
                        </p:par>
                      </p:childTnLst>
                    </p:cTn>
                  </p:par>
                  <p:par>
                    <p:cTn id="887" fill="hold">
                      <p:stCondLst>
                        <p:cond delay="indefinite"/>
                      </p:stCondLst>
                      <p:childTnLst>
                        <p:par>
                          <p:cTn id="888" fill="hold">
                            <p:stCondLst>
                              <p:cond delay="0"/>
                            </p:stCondLst>
                            <p:childTnLst>
                              <p:par>
                                <p:cTn id="889" presetID="34" presetClass="emph" presetSubtype="0" fill="hold" grpId="2" nodeType="clickEffect">
                                  <p:stCondLst>
                                    <p:cond delay="0"/>
                                  </p:stCondLst>
                                  <p:iterate type="lt">
                                    <p:tmPct val="10000"/>
                                  </p:iterate>
                                  <p:childTnLst>
                                    <p:animMotion origin="layout" path="M 1.04167E-6 -4.81481E-6 L 1.04167E-6 -0.07222 " pathEditMode="relative" rAng="0" ptsTypes="AA">
                                      <p:cBhvr>
                                        <p:cTn id="890" dur="250" accel="50000" decel="50000" autoRev="1" fill="hold">
                                          <p:stCondLst>
                                            <p:cond delay="0"/>
                                          </p:stCondLst>
                                        </p:cTn>
                                        <p:tgtEl>
                                          <p:spTgt spid="35">
                                            <p:txEl>
                                              <p:pRg st="0" end="0"/>
                                            </p:txEl>
                                          </p:spTgt>
                                        </p:tgtEl>
                                        <p:attrNameLst>
                                          <p:attrName>ppt_x</p:attrName>
                                          <p:attrName>ppt_y</p:attrName>
                                        </p:attrNameLst>
                                      </p:cBhvr>
                                      <p:rCtr x="0" y="-3611"/>
                                    </p:animMotion>
                                    <p:animRot by="1500000">
                                      <p:cBhvr>
                                        <p:cTn id="891" dur="125" fill="hold">
                                          <p:stCondLst>
                                            <p:cond delay="0"/>
                                          </p:stCondLst>
                                        </p:cTn>
                                        <p:tgtEl>
                                          <p:spTgt spid="35">
                                            <p:txEl>
                                              <p:pRg st="0" end="0"/>
                                            </p:txEl>
                                          </p:spTgt>
                                        </p:tgtEl>
                                        <p:attrNameLst>
                                          <p:attrName>r</p:attrName>
                                        </p:attrNameLst>
                                      </p:cBhvr>
                                    </p:animRot>
                                    <p:animRot by="-1500000">
                                      <p:cBhvr>
                                        <p:cTn id="892" dur="125" fill="hold">
                                          <p:stCondLst>
                                            <p:cond delay="125"/>
                                          </p:stCondLst>
                                        </p:cTn>
                                        <p:tgtEl>
                                          <p:spTgt spid="35">
                                            <p:txEl>
                                              <p:pRg st="0" end="0"/>
                                            </p:txEl>
                                          </p:spTgt>
                                        </p:tgtEl>
                                        <p:attrNameLst>
                                          <p:attrName>r</p:attrName>
                                        </p:attrNameLst>
                                      </p:cBhvr>
                                    </p:animRot>
                                    <p:animRot by="-1500000">
                                      <p:cBhvr>
                                        <p:cTn id="893" dur="125" fill="hold">
                                          <p:stCondLst>
                                            <p:cond delay="250"/>
                                          </p:stCondLst>
                                        </p:cTn>
                                        <p:tgtEl>
                                          <p:spTgt spid="35">
                                            <p:txEl>
                                              <p:pRg st="0" end="0"/>
                                            </p:txEl>
                                          </p:spTgt>
                                        </p:tgtEl>
                                        <p:attrNameLst>
                                          <p:attrName>r</p:attrName>
                                        </p:attrNameLst>
                                      </p:cBhvr>
                                    </p:animRot>
                                    <p:animRot by="1500000">
                                      <p:cBhvr>
                                        <p:cTn id="894" dur="125" fill="hold">
                                          <p:stCondLst>
                                            <p:cond delay="375"/>
                                          </p:stCondLst>
                                        </p:cTn>
                                        <p:tgtEl>
                                          <p:spTgt spid="35">
                                            <p:txEl>
                                              <p:pRg st="0" end="0"/>
                                            </p:txEl>
                                          </p:spTgt>
                                        </p:tgtEl>
                                        <p:attrNameLst>
                                          <p:attrName>r</p:attrName>
                                        </p:attrNameLst>
                                      </p:cBhvr>
                                    </p:animRot>
                                  </p:childTnLst>
                                </p:cTn>
                              </p:par>
                            </p:childTnLst>
                          </p:cTn>
                        </p:par>
                      </p:childTnLst>
                    </p:cTn>
                  </p:par>
                  <p:par>
                    <p:cTn id="895" fill="hold">
                      <p:stCondLst>
                        <p:cond delay="indefinite"/>
                      </p:stCondLst>
                      <p:childTnLst>
                        <p:par>
                          <p:cTn id="896" fill="hold">
                            <p:stCondLst>
                              <p:cond delay="0"/>
                            </p:stCondLst>
                            <p:childTnLst>
                              <p:par>
                                <p:cTn id="897" presetID="34" presetClass="emph" presetSubtype="0" fill="hold" grpId="2" nodeType="clickEffect">
                                  <p:stCondLst>
                                    <p:cond delay="0"/>
                                  </p:stCondLst>
                                  <p:iterate type="lt">
                                    <p:tmPct val="10000"/>
                                  </p:iterate>
                                  <p:childTnLst>
                                    <p:animMotion origin="layout" path="M -2.08333E-6 -4.81481E-6 L -2.08333E-6 -0.07222 " pathEditMode="relative" rAng="0" ptsTypes="AA">
                                      <p:cBhvr>
                                        <p:cTn id="898" dur="250" accel="50000" decel="50000" autoRev="1" fill="hold">
                                          <p:stCondLst>
                                            <p:cond delay="0"/>
                                          </p:stCondLst>
                                        </p:cTn>
                                        <p:tgtEl>
                                          <p:spTgt spid="36">
                                            <p:txEl>
                                              <p:pRg st="0" end="0"/>
                                            </p:txEl>
                                          </p:spTgt>
                                        </p:tgtEl>
                                        <p:attrNameLst>
                                          <p:attrName>ppt_x</p:attrName>
                                          <p:attrName>ppt_y</p:attrName>
                                        </p:attrNameLst>
                                      </p:cBhvr>
                                      <p:rCtr x="0" y="-3611"/>
                                    </p:animMotion>
                                    <p:animRot by="1500000">
                                      <p:cBhvr>
                                        <p:cTn id="899" dur="125" fill="hold">
                                          <p:stCondLst>
                                            <p:cond delay="0"/>
                                          </p:stCondLst>
                                        </p:cTn>
                                        <p:tgtEl>
                                          <p:spTgt spid="36">
                                            <p:txEl>
                                              <p:pRg st="0" end="0"/>
                                            </p:txEl>
                                          </p:spTgt>
                                        </p:tgtEl>
                                        <p:attrNameLst>
                                          <p:attrName>r</p:attrName>
                                        </p:attrNameLst>
                                      </p:cBhvr>
                                    </p:animRot>
                                    <p:animRot by="-1500000">
                                      <p:cBhvr>
                                        <p:cTn id="900" dur="125" fill="hold">
                                          <p:stCondLst>
                                            <p:cond delay="125"/>
                                          </p:stCondLst>
                                        </p:cTn>
                                        <p:tgtEl>
                                          <p:spTgt spid="36">
                                            <p:txEl>
                                              <p:pRg st="0" end="0"/>
                                            </p:txEl>
                                          </p:spTgt>
                                        </p:tgtEl>
                                        <p:attrNameLst>
                                          <p:attrName>r</p:attrName>
                                        </p:attrNameLst>
                                      </p:cBhvr>
                                    </p:animRot>
                                    <p:animRot by="-1500000">
                                      <p:cBhvr>
                                        <p:cTn id="901" dur="125" fill="hold">
                                          <p:stCondLst>
                                            <p:cond delay="250"/>
                                          </p:stCondLst>
                                        </p:cTn>
                                        <p:tgtEl>
                                          <p:spTgt spid="36">
                                            <p:txEl>
                                              <p:pRg st="0" end="0"/>
                                            </p:txEl>
                                          </p:spTgt>
                                        </p:tgtEl>
                                        <p:attrNameLst>
                                          <p:attrName>r</p:attrName>
                                        </p:attrNameLst>
                                      </p:cBhvr>
                                    </p:animRot>
                                    <p:animRot by="1500000">
                                      <p:cBhvr>
                                        <p:cTn id="902" dur="125" fill="hold">
                                          <p:stCondLst>
                                            <p:cond delay="375"/>
                                          </p:stCondLst>
                                        </p:cTn>
                                        <p:tgtEl>
                                          <p:spTgt spid="36">
                                            <p:txEl>
                                              <p:pRg st="0" end="0"/>
                                            </p:txEl>
                                          </p:spTgt>
                                        </p:tgtEl>
                                        <p:attrNameLst>
                                          <p:attrName>r</p:attrName>
                                        </p:attrNameLst>
                                      </p:cBhvr>
                                    </p:animRot>
                                  </p:childTnLst>
                                </p:cTn>
                              </p:par>
                            </p:childTnLst>
                          </p:cTn>
                        </p:par>
                      </p:childTnLst>
                    </p:cTn>
                  </p:par>
                  <p:par>
                    <p:cTn id="903" fill="hold">
                      <p:stCondLst>
                        <p:cond delay="indefinite"/>
                      </p:stCondLst>
                      <p:childTnLst>
                        <p:par>
                          <p:cTn id="904" fill="hold">
                            <p:stCondLst>
                              <p:cond delay="0"/>
                            </p:stCondLst>
                            <p:childTnLst>
                              <p:par>
                                <p:cTn id="905" presetID="34" presetClass="emph" presetSubtype="0" fill="hold" grpId="2" nodeType="clickEffect">
                                  <p:stCondLst>
                                    <p:cond delay="0"/>
                                  </p:stCondLst>
                                  <p:iterate type="lt">
                                    <p:tmPct val="10000"/>
                                  </p:iterate>
                                  <p:childTnLst>
                                    <p:animMotion origin="layout" path="M -1.45833E-6 -4.81481E-6 L -1.45833E-6 -0.07222 " pathEditMode="relative" rAng="0" ptsTypes="AA">
                                      <p:cBhvr>
                                        <p:cTn id="906" dur="250" accel="50000" decel="50000" autoRev="1" fill="hold">
                                          <p:stCondLst>
                                            <p:cond delay="0"/>
                                          </p:stCondLst>
                                        </p:cTn>
                                        <p:tgtEl>
                                          <p:spTgt spid="37">
                                            <p:txEl>
                                              <p:pRg st="0" end="0"/>
                                            </p:txEl>
                                          </p:spTgt>
                                        </p:tgtEl>
                                        <p:attrNameLst>
                                          <p:attrName>ppt_x</p:attrName>
                                          <p:attrName>ppt_y</p:attrName>
                                        </p:attrNameLst>
                                      </p:cBhvr>
                                      <p:rCtr x="0" y="-3611"/>
                                    </p:animMotion>
                                    <p:animRot by="1500000">
                                      <p:cBhvr>
                                        <p:cTn id="907" dur="125" fill="hold">
                                          <p:stCondLst>
                                            <p:cond delay="0"/>
                                          </p:stCondLst>
                                        </p:cTn>
                                        <p:tgtEl>
                                          <p:spTgt spid="37">
                                            <p:txEl>
                                              <p:pRg st="0" end="0"/>
                                            </p:txEl>
                                          </p:spTgt>
                                        </p:tgtEl>
                                        <p:attrNameLst>
                                          <p:attrName>r</p:attrName>
                                        </p:attrNameLst>
                                      </p:cBhvr>
                                    </p:animRot>
                                    <p:animRot by="-1500000">
                                      <p:cBhvr>
                                        <p:cTn id="908" dur="125" fill="hold">
                                          <p:stCondLst>
                                            <p:cond delay="125"/>
                                          </p:stCondLst>
                                        </p:cTn>
                                        <p:tgtEl>
                                          <p:spTgt spid="37">
                                            <p:txEl>
                                              <p:pRg st="0" end="0"/>
                                            </p:txEl>
                                          </p:spTgt>
                                        </p:tgtEl>
                                        <p:attrNameLst>
                                          <p:attrName>r</p:attrName>
                                        </p:attrNameLst>
                                      </p:cBhvr>
                                    </p:animRot>
                                    <p:animRot by="-1500000">
                                      <p:cBhvr>
                                        <p:cTn id="909" dur="125" fill="hold">
                                          <p:stCondLst>
                                            <p:cond delay="250"/>
                                          </p:stCondLst>
                                        </p:cTn>
                                        <p:tgtEl>
                                          <p:spTgt spid="37">
                                            <p:txEl>
                                              <p:pRg st="0" end="0"/>
                                            </p:txEl>
                                          </p:spTgt>
                                        </p:tgtEl>
                                        <p:attrNameLst>
                                          <p:attrName>r</p:attrName>
                                        </p:attrNameLst>
                                      </p:cBhvr>
                                    </p:animRot>
                                    <p:animRot by="1500000">
                                      <p:cBhvr>
                                        <p:cTn id="910" dur="125" fill="hold">
                                          <p:stCondLst>
                                            <p:cond delay="375"/>
                                          </p:stCondLst>
                                        </p:cTn>
                                        <p:tgtEl>
                                          <p:spTgt spid="37">
                                            <p:txEl>
                                              <p:pRg st="0" end="0"/>
                                            </p:txEl>
                                          </p:spTgt>
                                        </p:tgtEl>
                                        <p:attrNameLst>
                                          <p:attrName>r</p:attrName>
                                        </p:attrNameLst>
                                      </p:cBhvr>
                                    </p:animRot>
                                  </p:childTnLst>
                                </p:cTn>
                              </p:par>
                            </p:childTnLst>
                          </p:cTn>
                        </p:par>
                      </p:childTnLst>
                    </p:cTn>
                  </p:par>
                  <p:par>
                    <p:cTn id="911" fill="hold">
                      <p:stCondLst>
                        <p:cond delay="indefinite"/>
                      </p:stCondLst>
                      <p:childTnLst>
                        <p:par>
                          <p:cTn id="912" fill="hold">
                            <p:stCondLst>
                              <p:cond delay="0"/>
                            </p:stCondLst>
                            <p:childTnLst>
                              <p:par>
                                <p:cTn id="913" presetID="34" presetClass="emph" presetSubtype="0" fill="hold" grpId="2" nodeType="clickEffect">
                                  <p:stCondLst>
                                    <p:cond delay="0"/>
                                  </p:stCondLst>
                                  <p:iterate type="lt">
                                    <p:tmPct val="10000"/>
                                  </p:iterate>
                                  <p:childTnLst>
                                    <p:animMotion origin="layout" path="M -3.125E-6 -4.81481E-6 L -3.125E-6 -0.07222 " pathEditMode="relative" rAng="0" ptsTypes="AA">
                                      <p:cBhvr>
                                        <p:cTn id="914" dur="250" accel="50000" decel="50000" autoRev="1" fill="hold">
                                          <p:stCondLst>
                                            <p:cond delay="0"/>
                                          </p:stCondLst>
                                        </p:cTn>
                                        <p:tgtEl>
                                          <p:spTgt spid="38">
                                            <p:txEl>
                                              <p:pRg st="0" end="0"/>
                                            </p:txEl>
                                          </p:spTgt>
                                        </p:tgtEl>
                                        <p:attrNameLst>
                                          <p:attrName>ppt_x</p:attrName>
                                          <p:attrName>ppt_y</p:attrName>
                                        </p:attrNameLst>
                                      </p:cBhvr>
                                      <p:rCtr x="0" y="-3611"/>
                                    </p:animMotion>
                                    <p:animRot by="1500000">
                                      <p:cBhvr>
                                        <p:cTn id="915" dur="125" fill="hold">
                                          <p:stCondLst>
                                            <p:cond delay="0"/>
                                          </p:stCondLst>
                                        </p:cTn>
                                        <p:tgtEl>
                                          <p:spTgt spid="38">
                                            <p:txEl>
                                              <p:pRg st="0" end="0"/>
                                            </p:txEl>
                                          </p:spTgt>
                                        </p:tgtEl>
                                        <p:attrNameLst>
                                          <p:attrName>r</p:attrName>
                                        </p:attrNameLst>
                                      </p:cBhvr>
                                    </p:animRot>
                                    <p:animRot by="-1500000">
                                      <p:cBhvr>
                                        <p:cTn id="916" dur="125" fill="hold">
                                          <p:stCondLst>
                                            <p:cond delay="125"/>
                                          </p:stCondLst>
                                        </p:cTn>
                                        <p:tgtEl>
                                          <p:spTgt spid="38">
                                            <p:txEl>
                                              <p:pRg st="0" end="0"/>
                                            </p:txEl>
                                          </p:spTgt>
                                        </p:tgtEl>
                                        <p:attrNameLst>
                                          <p:attrName>r</p:attrName>
                                        </p:attrNameLst>
                                      </p:cBhvr>
                                    </p:animRot>
                                    <p:animRot by="-1500000">
                                      <p:cBhvr>
                                        <p:cTn id="917" dur="125" fill="hold">
                                          <p:stCondLst>
                                            <p:cond delay="250"/>
                                          </p:stCondLst>
                                        </p:cTn>
                                        <p:tgtEl>
                                          <p:spTgt spid="38">
                                            <p:txEl>
                                              <p:pRg st="0" end="0"/>
                                            </p:txEl>
                                          </p:spTgt>
                                        </p:tgtEl>
                                        <p:attrNameLst>
                                          <p:attrName>r</p:attrName>
                                        </p:attrNameLst>
                                      </p:cBhvr>
                                    </p:animRot>
                                    <p:animRot by="1500000">
                                      <p:cBhvr>
                                        <p:cTn id="918" dur="125" fill="hold">
                                          <p:stCondLst>
                                            <p:cond delay="375"/>
                                          </p:stCondLst>
                                        </p:cTn>
                                        <p:tgtEl>
                                          <p:spTgt spid="38">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4" grpId="1" build="p"/>
      <p:bldP spid="4" grpId="2" build="p"/>
      <p:bldP spid="4" grpId="3" build="p"/>
      <p:bldP spid="5" grpId="0" build="p"/>
      <p:bldP spid="5" grpId="1" build="p"/>
      <p:bldP spid="6" grpId="0" build="p"/>
      <p:bldP spid="6" grpId="1" build="p"/>
      <p:bldP spid="6" grpId="2" build="allAtOnce"/>
      <p:bldP spid="7" grpId="0" build="p"/>
      <p:bldP spid="7" grpId="1" build="allAtOnce"/>
      <p:bldP spid="8" grpId="0" build="p"/>
      <p:bldP spid="8" grpId="1" build="p"/>
      <p:bldP spid="8" grpId="2" build="allAtOnce"/>
      <p:bldP spid="9" grpId="0" build="p"/>
      <p:bldP spid="9" grpId="1" build="allAtOnce"/>
      <p:bldP spid="10" grpId="0" build="p"/>
      <p:bldP spid="10" grpId="1" build="allAtOnce"/>
      <p:bldP spid="10" grpId="2" build="allAtOnce"/>
      <p:bldP spid="10" grpId="3" build="allAtOnce"/>
      <p:bldP spid="11" grpId="0" build="p"/>
      <p:bldP spid="11" grpId="1" build="p"/>
      <p:bldP spid="12" grpId="0" build="p"/>
      <p:bldP spid="12" grpId="1" build="p"/>
      <p:bldP spid="12" grpId="2" build="allAtOnce"/>
      <p:bldP spid="13" grpId="0" build="p"/>
      <p:bldP spid="13" grpId="1" build="p"/>
      <p:bldP spid="13" grpId="2" build="allAtOnce"/>
      <p:bldP spid="14" grpId="0" build="p"/>
      <p:bldP spid="14" grpId="1" build="p"/>
      <p:bldP spid="14" grpId="2" build="allAtOnce"/>
      <p:bldP spid="15" grpId="0" build="p"/>
      <p:bldP spid="15" grpId="1" build="p"/>
      <p:bldP spid="15" grpId="2" build="allAtOnce"/>
      <p:bldP spid="16" grpId="0" build="p"/>
      <p:bldP spid="16" grpId="1" build="allAtOnce"/>
      <p:bldP spid="16" grpId="2" build="allAtOnce"/>
      <p:bldP spid="17" grpId="0" build="p"/>
      <p:bldP spid="17" grpId="1" build="p"/>
      <p:bldP spid="17" grpId="2" build="p"/>
      <p:bldP spid="18" grpId="0" build="p"/>
      <p:bldP spid="18" grpId="1" build="allAtOnce"/>
      <p:bldP spid="19" grpId="0" build="p"/>
      <p:bldP spid="19" grpId="1" build="p"/>
      <p:bldP spid="19" grpId="2" build="allAtOnce"/>
      <p:bldP spid="20" grpId="0" build="p"/>
      <p:bldP spid="20" grpId="1" build="p"/>
      <p:bldP spid="21" grpId="0" build="p"/>
      <p:bldP spid="21" grpId="1" build="allAtOnce"/>
      <p:bldP spid="22" grpId="0" build="p"/>
      <p:bldP spid="22" grpId="1" build="allAtOnce"/>
      <p:bldP spid="23" grpId="0" build="p"/>
      <p:bldP spid="23" grpId="1" build="p"/>
      <p:bldP spid="24" grpId="0" build="p"/>
      <p:bldP spid="24" grpId="1" build="allAtOnce"/>
      <p:bldP spid="25" grpId="0" build="p"/>
      <p:bldP spid="25" grpId="1" build="p"/>
      <p:bldP spid="25" grpId="2" build="allAtOnce"/>
      <p:bldP spid="26" grpId="0" build="p"/>
      <p:bldP spid="26" grpId="1" build="p"/>
      <p:bldP spid="26" grpId="2" build="allAtOnce"/>
      <p:bldP spid="27" grpId="0" build="p"/>
      <p:bldP spid="27" grpId="1" build="p"/>
      <p:bldP spid="27" grpId="2" build="allAtOnce"/>
      <p:bldP spid="28" grpId="0" build="p"/>
      <p:bldP spid="28" grpId="1" build="allAtOnce"/>
      <p:bldP spid="28" grpId="2" build="allAtOnce"/>
      <p:bldP spid="29" grpId="0" build="p"/>
      <p:bldP spid="29" grpId="1" build="p"/>
      <p:bldP spid="29" grpId="2" build="p"/>
      <p:bldP spid="30" grpId="0" build="p"/>
      <p:bldP spid="30" grpId="1" build="p"/>
      <p:bldP spid="30" grpId="2" build="allAtOnce"/>
      <p:bldP spid="31" grpId="0" build="p"/>
      <p:bldP spid="31" grpId="1" build="p"/>
      <p:bldP spid="31" grpId="2" build="allAtOnce"/>
      <p:bldP spid="32" grpId="0" build="p"/>
      <p:bldP spid="33" grpId="0" build="p"/>
      <p:bldP spid="33" grpId="1" build="p"/>
      <p:bldP spid="33" grpId="2" build="allAtOnce"/>
      <p:bldP spid="34" grpId="0" build="p"/>
      <p:bldP spid="34" grpId="1" build="p"/>
      <p:bldP spid="34" grpId="2" build="allAtOnce"/>
      <p:bldP spid="35" grpId="0" build="p"/>
      <p:bldP spid="35" grpId="1" build="p"/>
      <p:bldP spid="35" grpId="2" build="allAtOnce"/>
      <p:bldP spid="36" grpId="0" build="p"/>
      <p:bldP spid="36" grpId="1" build="p"/>
      <p:bldP spid="36" grpId="2" build="allAtOnce"/>
      <p:bldP spid="37" grpId="0" build="p"/>
      <p:bldP spid="37" grpId="1" build="p"/>
      <p:bldP spid="37" grpId="2" build="allAtOnce"/>
      <p:bldP spid="38" grpId="0" build="p"/>
      <p:bldP spid="38" grpId="1" build="p"/>
      <p:bldP spid="38" grpId="2" build="allAtOnce"/>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sharpenSoften amount="-33000"/>
                    </a14:imgEffect>
                    <a14:imgEffect>
                      <a14:colorTemperature colorTemp="6613"/>
                    </a14:imgEffect>
                    <a14:imgEffect>
                      <a14:saturation sat="207000"/>
                    </a14:imgEffect>
                    <a14:imgEffect>
                      <a14:brightnessContrast bright="-18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C146B9BF-5AC1-4E19-98CE-80D6FDCC46EE}"/>
              </a:ext>
            </a:extLst>
          </p:cNvPr>
          <p:cNvSpPr>
            <a:spLocks noGrp="1"/>
          </p:cNvSpPr>
          <p:nvPr>
            <p:ph idx="1"/>
          </p:nvPr>
        </p:nvSpPr>
        <p:spPr>
          <a:xfrm>
            <a:off x="2444090" y="99636"/>
            <a:ext cx="930965" cy="842211"/>
          </a:xfrm>
          <a:noFill/>
        </p:spPr>
        <p:txBody>
          <a:bodyPr numCol="5">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p>
            <a:pPr marL="0" indent="0">
              <a:buNone/>
            </a:pPr>
            <a:r>
              <a:rPr lang="en-CA" sz="3200" b="1" dirty="0">
                <a:ln>
                  <a:solidFill>
                    <a:schemeClr val="bg1"/>
                  </a:solidFill>
                </a:ln>
                <a:solidFill>
                  <a:srgbClr val="0070C0"/>
                </a:solidFill>
                <a:effectLst>
                  <a:glow rad="228600">
                    <a:schemeClr val="accent4">
                      <a:satMod val="175000"/>
                      <a:alpha val="40000"/>
                    </a:schemeClr>
                  </a:glow>
                </a:effectLst>
                <a:latin typeface="GurbaniAkhar" panose="00000400000000000000" pitchFamily="2" charset="0"/>
              </a:rPr>
              <a:t>a</a:t>
            </a:r>
          </a:p>
        </p:txBody>
      </p:sp>
      <p:sp>
        <p:nvSpPr>
          <p:cNvPr id="5" name="Content Placeholder 2">
            <a:extLst>
              <a:ext uri="{FF2B5EF4-FFF2-40B4-BE49-F238E27FC236}">
                <a16:creationId xmlns:a16="http://schemas.microsoft.com/office/drawing/2014/main" id="{102837AF-4728-4086-A524-1B01BB62229C}"/>
              </a:ext>
            </a:extLst>
          </p:cNvPr>
          <p:cNvSpPr txBox="1">
            <a:spLocks/>
          </p:cNvSpPr>
          <p:nvPr/>
        </p:nvSpPr>
        <p:spPr>
          <a:xfrm>
            <a:off x="2447138" y="112771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k</a:t>
            </a:r>
          </a:p>
        </p:txBody>
      </p:sp>
      <p:sp>
        <p:nvSpPr>
          <p:cNvPr id="6" name="Content Placeholder 2">
            <a:extLst>
              <a:ext uri="{FF2B5EF4-FFF2-40B4-BE49-F238E27FC236}">
                <a16:creationId xmlns:a16="http://schemas.microsoft.com/office/drawing/2014/main" id="{F130A2CF-EA70-4806-A7A9-6ACAFEFA054E}"/>
              </a:ext>
            </a:extLst>
          </p:cNvPr>
          <p:cNvSpPr txBox="1">
            <a:spLocks/>
          </p:cNvSpPr>
          <p:nvPr/>
        </p:nvSpPr>
        <p:spPr>
          <a:xfrm>
            <a:off x="2444090" y="2041738"/>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c</a:t>
            </a:r>
          </a:p>
        </p:txBody>
      </p:sp>
      <p:sp>
        <p:nvSpPr>
          <p:cNvPr id="7" name="Content Placeholder 2">
            <a:extLst>
              <a:ext uri="{FF2B5EF4-FFF2-40B4-BE49-F238E27FC236}">
                <a16:creationId xmlns:a16="http://schemas.microsoft.com/office/drawing/2014/main" id="{7DE54F1E-9EA2-4A95-B410-BAB38FA4C201}"/>
              </a:ext>
            </a:extLst>
          </p:cNvPr>
          <p:cNvSpPr txBox="1">
            <a:spLocks/>
          </p:cNvSpPr>
          <p:nvPr/>
        </p:nvSpPr>
        <p:spPr>
          <a:xfrm>
            <a:off x="2444090" y="2988595"/>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t</a:t>
            </a:r>
          </a:p>
        </p:txBody>
      </p:sp>
      <p:sp>
        <p:nvSpPr>
          <p:cNvPr id="8" name="Content Placeholder 2">
            <a:extLst>
              <a:ext uri="{FF2B5EF4-FFF2-40B4-BE49-F238E27FC236}">
                <a16:creationId xmlns:a16="http://schemas.microsoft.com/office/drawing/2014/main" id="{2A75EAC5-CB62-4FFE-8C6B-5D300C96594E}"/>
              </a:ext>
            </a:extLst>
          </p:cNvPr>
          <p:cNvSpPr txBox="1">
            <a:spLocks/>
          </p:cNvSpPr>
          <p:nvPr/>
        </p:nvSpPr>
        <p:spPr>
          <a:xfrm>
            <a:off x="2444090" y="3979267"/>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q</a:t>
            </a:r>
          </a:p>
        </p:txBody>
      </p:sp>
      <p:sp>
        <p:nvSpPr>
          <p:cNvPr id="9" name="Content Placeholder 2">
            <a:extLst>
              <a:ext uri="{FF2B5EF4-FFF2-40B4-BE49-F238E27FC236}">
                <a16:creationId xmlns:a16="http://schemas.microsoft.com/office/drawing/2014/main" id="{54804FD0-7B63-4AE9-92CB-85D9DDA98B65}"/>
              </a:ext>
            </a:extLst>
          </p:cNvPr>
          <p:cNvSpPr txBox="1">
            <a:spLocks/>
          </p:cNvSpPr>
          <p:nvPr/>
        </p:nvSpPr>
        <p:spPr>
          <a:xfrm>
            <a:off x="2444090" y="4926124"/>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p</a:t>
            </a:r>
          </a:p>
        </p:txBody>
      </p:sp>
      <p:sp>
        <p:nvSpPr>
          <p:cNvPr id="10" name="Content Placeholder 2">
            <a:extLst>
              <a:ext uri="{FF2B5EF4-FFF2-40B4-BE49-F238E27FC236}">
                <a16:creationId xmlns:a16="http://schemas.microsoft.com/office/drawing/2014/main" id="{5CFB0424-060F-4A07-A9AA-BC5B10552F6A}"/>
              </a:ext>
            </a:extLst>
          </p:cNvPr>
          <p:cNvSpPr txBox="1">
            <a:spLocks/>
          </p:cNvSpPr>
          <p:nvPr/>
        </p:nvSpPr>
        <p:spPr>
          <a:xfrm>
            <a:off x="4003002" y="171450"/>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A</a:t>
            </a:r>
          </a:p>
        </p:txBody>
      </p:sp>
      <p:sp>
        <p:nvSpPr>
          <p:cNvPr id="11" name="Content Placeholder 2">
            <a:extLst>
              <a:ext uri="{FF2B5EF4-FFF2-40B4-BE49-F238E27FC236}">
                <a16:creationId xmlns:a16="http://schemas.microsoft.com/office/drawing/2014/main" id="{C5BD59EE-468D-49EE-AB81-B072B1B8C57C}"/>
              </a:ext>
            </a:extLst>
          </p:cNvPr>
          <p:cNvSpPr txBox="1">
            <a:spLocks/>
          </p:cNvSpPr>
          <p:nvPr/>
        </p:nvSpPr>
        <p:spPr>
          <a:xfrm>
            <a:off x="4068742" y="112771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K</a:t>
            </a:r>
          </a:p>
        </p:txBody>
      </p:sp>
      <p:sp>
        <p:nvSpPr>
          <p:cNvPr id="12" name="Content Placeholder 2">
            <a:extLst>
              <a:ext uri="{FF2B5EF4-FFF2-40B4-BE49-F238E27FC236}">
                <a16:creationId xmlns:a16="http://schemas.microsoft.com/office/drawing/2014/main" id="{26C87A5C-8A32-4BC3-A474-3BF92397A950}"/>
              </a:ext>
            </a:extLst>
          </p:cNvPr>
          <p:cNvSpPr txBox="1">
            <a:spLocks/>
          </p:cNvSpPr>
          <p:nvPr/>
        </p:nvSpPr>
        <p:spPr>
          <a:xfrm>
            <a:off x="4065694" y="2041738"/>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C</a:t>
            </a:r>
          </a:p>
        </p:txBody>
      </p:sp>
      <p:sp>
        <p:nvSpPr>
          <p:cNvPr id="13" name="Content Placeholder 2">
            <a:extLst>
              <a:ext uri="{FF2B5EF4-FFF2-40B4-BE49-F238E27FC236}">
                <a16:creationId xmlns:a16="http://schemas.microsoft.com/office/drawing/2014/main" id="{DF0D1B27-0191-43EA-BBF7-956AD006A84A}"/>
              </a:ext>
            </a:extLst>
          </p:cNvPr>
          <p:cNvSpPr txBox="1">
            <a:spLocks/>
          </p:cNvSpPr>
          <p:nvPr/>
        </p:nvSpPr>
        <p:spPr>
          <a:xfrm>
            <a:off x="4065694" y="2988595"/>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T</a:t>
            </a:r>
          </a:p>
        </p:txBody>
      </p:sp>
      <p:sp>
        <p:nvSpPr>
          <p:cNvPr id="14" name="Content Placeholder 2">
            <a:extLst>
              <a:ext uri="{FF2B5EF4-FFF2-40B4-BE49-F238E27FC236}">
                <a16:creationId xmlns:a16="http://schemas.microsoft.com/office/drawing/2014/main" id="{F7983179-1F9D-4D90-AD97-F0EF7151A73C}"/>
              </a:ext>
            </a:extLst>
          </p:cNvPr>
          <p:cNvSpPr txBox="1">
            <a:spLocks/>
          </p:cNvSpPr>
          <p:nvPr/>
        </p:nvSpPr>
        <p:spPr>
          <a:xfrm>
            <a:off x="4065694" y="3979267"/>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Q</a:t>
            </a:r>
          </a:p>
        </p:txBody>
      </p:sp>
      <p:sp>
        <p:nvSpPr>
          <p:cNvPr id="15" name="Content Placeholder 2">
            <a:extLst>
              <a:ext uri="{FF2B5EF4-FFF2-40B4-BE49-F238E27FC236}">
                <a16:creationId xmlns:a16="http://schemas.microsoft.com/office/drawing/2014/main" id="{3CBA77CA-4E18-4C99-B3E9-E99F69D5C697}"/>
              </a:ext>
            </a:extLst>
          </p:cNvPr>
          <p:cNvSpPr txBox="1">
            <a:spLocks/>
          </p:cNvSpPr>
          <p:nvPr/>
        </p:nvSpPr>
        <p:spPr>
          <a:xfrm>
            <a:off x="4065694" y="4926124"/>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P</a:t>
            </a:r>
          </a:p>
        </p:txBody>
      </p:sp>
      <p:sp>
        <p:nvSpPr>
          <p:cNvPr id="16" name="Content Placeholder 2">
            <a:extLst>
              <a:ext uri="{FF2B5EF4-FFF2-40B4-BE49-F238E27FC236}">
                <a16:creationId xmlns:a16="http://schemas.microsoft.com/office/drawing/2014/main" id="{D6137E99-3719-42E9-9624-200E201850F6}"/>
              </a:ext>
            </a:extLst>
          </p:cNvPr>
          <p:cNvSpPr txBox="1">
            <a:spLocks/>
          </p:cNvSpPr>
          <p:nvPr/>
        </p:nvSpPr>
        <p:spPr>
          <a:xfrm>
            <a:off x="5609941" y="171450"/>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e</a:t>
            </a:r>
          </a:p>
        </p:txBody>
      </p:sp>
      <p:sp>
        <p:nvSpPr>
          <p:cNvPr id="17" name="Content Placeholder 2">
            <a:extLst>
              <a:ext uri="{FF2B5EF4-FFF2-40B4-BE49-F238E27FC236}">
                <a16:creationId xmlns:a16="http://schemas.microsoft.com/office/drawing/2014/main" id="{4F69866E-C303-413D-83B4-7410869132C6}"/>
              </a:ext>
            </a:extLst>
          </p:cNvPr>
          <p:cNvSpPr txBox="1">
            <a:spLocks/>
          </p:cNvSpPr>
          <p:nvPr/>
        </p:nvSpPr>
        <p:spPr>
          <a:xfrm>
            <a:off x="5675681" y="112771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g</a:t>
            </a:r>
          </a:p>
        </p:txBody>
      </p:sp>
      <p:sp>
        <p:nvSpPr>
          <p:cNvPr id="18" name="Content Placeholder 2">
            <a:extLst>
              <a:ext uri="{FF2B5EF4-FFF2-40B4-BE49-F238E27FC236}">
                <a16:creationId xmlns:a16="http://schemas.microsoft.com/office/drawing/2014/main" id="{EAFF16E2-A68D-42F6-A32B-285EA528DF17}"/>
              </a:ext>
            </a:extLst>
          </p:cNvPr>
          <p:cNvSpPr txBox="1">
            <a:spLocks/>
          </p:cNvSpPr>
          <p:nvPr/>
        </p:nvSpPr>
        <p:spPr>
          <a:xfrm>
            <a:off x="5672633" y="2041738"/>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j</a:t>
            </a:r>
          </a:p>
        </p:txBody>
      </p:sp>
      <p:sp>
        <p:nvSpPr>
          <p:cNvPr id="19" name="Content Placeholder 2">
            <a:extLst>
              <a:ext uri="{FF2B5EF4-FFF2-40B4-BE49-F238E27FC236}">
                <a16:creationId xmlns:a16="http://schemas.microsoft.com/office/drawing/2014/main" id="{EE05A2EA-ABFB-41BC-8311-09E410AF0776}"/>
              </a:ext>
            </a:extLst>
          </p:cNvPr>
          <p:cNvSpPr txBox="1">
            <a:spLocks/>
          </p:cNvSpPr>
          <p:nvPr/>
        </p:nvSpPr>
        <p:spPr>
          <a:xfrm>
            <a:off x="5672633" y="2988595"/>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f</a:t>
            </a:r>
          </a:p>
        </p:txBody>
      </p:sp>
      <p:sp>
        <p:nvSpPr>
          <p:cNvPr id="20" name="Content Placeholder 2">
            <a:extLst>
              <a:ext uri="{FF2B5EF4-FFF2-40B4-BE49-F238E27FC236}">
                <a16:creationId xmlns:a16="http://schemas.microsoft.com/office/drawing/2014/main" id="{61717B03-C20A-49E4-AF98-9E025806A3BD}"/>
              </a:ext>
            </a:extLst>
          </p:cNvPr>
          <p:cNvSpPr txBox="1">
            <a:spLocks/>
          </p:cNvSpPr>
          <p:nvPr/>
        </p:nvSpPr>
        <p:spPr>
          <a:xfrm>
            <a:off x="5672633" y="3979267"/>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d</a:t>
            </a:r>
          </a:p>
        </p:txBody>
      </p:sp>
      <p:sp>
        <p:nvSpPr>
          <p:cNvPr id="21" name="Content Placeholder 2">
            <a:extLst>
              <a:ext uri="{FF2B5EF4-FFF2-40B4-BE49-F238E27FC236}">
                <a16:creationId xmlns:a16="http://schemas.microsoft.com/office/drawing/2014/main" id="{6D6C16EF-1557-4E6F-9912-258665EAFE89}"/>
              </a:ext>
            </a:extLst>
          </p:cNvPr>
          <p:cNvSpPr txBox="1">
            <a:spLocks/>
          </p:cNvSpPr>
          <p:nvPr/>
        </p:nvSpPr>
        <p:spPr>
          <a:xfrm>
            <a:off x="5672633" y="4926124"/>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b</a:t>
            </a:r>
          </a:p>
        </p:txBody>
      </p:sp>
      <p:sp>
        <p:nvSpPr>
          <p:cNvPr id="22" name="Content Placeholder 2">
            <a:extLst>
              <a:ext uri="{FF2B5EF4-FFF2-40B4-BE49-F238E27FC236}">
                <a16:creationId xmlns:a16="http://schemas.microsoft.com/office/drawing/2014/main" id="{CDBED61B-F06F-4B0D-9EEA-267A95482DDD}"/>
              </a:ext>
            </a:extLst>
          </p:cNvPr>
          <p:cNvSpPr txBox="1">
            <a:spLocks/>
          </p:cNvSpPr>
          <p:nvPr/>
        </p:nvSpPr>
        <p:spPr>
          <a:xfrm>
            <a:off x="7216878" y="171450"/>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s</a:t>
            </a:r>
          </a:p>
        </p:txBody>
      </p:sp>
      <p:sp>
        <p:nvSpPr>
          <p:cNvPr id="23" name="Content Placeholder 2">
            <a:extLst>
              <a:ext uri="{FF2B5EF4-FFF2-40B4-BE49-F238E27FC236}">
                <a16:creationId xmlns:a16="http://schemas.microsoft.com/office/drawing/2014/main" id="{0D9AB8E7-A0C8-4266-A1C9-52BBF722CE06}"/>
              </a:ext>
            </a:extLst>
          </p:cNvPr>
          <p:cNvSpPr txBox="1">
            <a:spLocks/>
          </p:cNvSpPr>
          <p:nvPr/>
        </p:nvSpPr>
        <p:spPr>
          <a:xfrm>
            <a:off x="7282618" y="112771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G</a:t>
            </a:r>
          </a:p>
        </p:txBody>
      </p:sp>
      <p:sp>
        <p:nvSpPr>
          <p:cNvPr id="24" name="Content Placeholder 2">
            <a:extLst>
              <a:ext uri="{FF2B5EF4-FFF2-40B4-BE49-F238E27FC236}">
                <a16:creationId xmlns:a16="http://schemas.microsoft.com/office/drawing/2014/main" id="{4D24CB5B-FEEA-45B0-98DE-F61F46B08FAD}"/>
              </a:ext>
            </a:extLst>
          </p:cNvPr>
          <p:cNvSpPr txBox="1">
            <a:spLocks/>
          </p:cNvSpPr>
          <p:nvPr/>
        </p:nvSpPr>
        <p:spPr>
          <a:xfrm>
            <a:off x="7279570" y="2041738"/>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J</a:t>
            </a:r>
          </a:p>
        </p:txBody>
      </p:sp>
      <p:sp>
        <p:nvSpPr>
          <p:cNvPr id="25" name="Content Placeholder 2">
            <a:extLst>
              <a:ext uri="{FF2B5EF4-FFF2-40B4-BE49-F238E27FC236}">
                <a16:creationId xmlns:a16="http://schemas.microsoft.com/office/drawing/2014/main" id="{869CD975-C3DA-434C-8C52-A209669A1AC0}"/>
              </a:ext>
            </a:extLst>
          </p:cNvPr>
          <p:cNvSpPr txBox="1">
            <a:spLocks/>
          </p:cNvSpPr>
          <p:nvPr/>
        </p:nvSpPr>
        <p:spPr>
          <a:xfrm>
            <a:off x="7279570" y="2988595"/>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F</a:t>
            </a:r>
          </a:p>
        </p:txBody>
      </p:sp>
      <p:sp>
        <p:nvSpPr>
          <p:cNvPr id="26" name="Content Placeholder 2">
            <a:extLst>
              <a:ext uri="{FF2B5EF4-FFF2-40B4-BE49-F238E27FC236}">
                <a16:creationId xmlns:a16="http://schemas.microsoft.com/office/drawing/2014/main" id="{A86F9C44-1B0C-4443-9C43-396AF32E5EB6}"/>
              </a:ext>
            </a:extLst>
          </p:cNvPr>
          <p:cNvSpPr txBox="1">
            <a:spLocks/>
          </p:cNvSpPr>
          <p:nvPr/>
        </p:nvSpPr>
        <p:spPr>
          <a:xfrm>
            <a:off x="7279570" y="3979267"/>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D</a:t>
            </a:r>
          </a:p>
        </p:txBody>
      </p:sp>
      <p:sp>
        <p:nvSpPr>
          <p:cNvPr id="27" name="Content Placeholder 2">
            <a:extLst>
              <a:ext uri="{FF2B5EF4-FFF2-40B4-BE49-F238E27FC236}">
                <a16:creationId xmlns:a16="http://schemas.microsoft.com/office/drawing/2014/main" id="{94321DE9-7667-44B3-A7B4-25CB320465A9}"/>
              </a:ext>
            </a:extLst>
          </p:cNvPr>
          <p:cNvSpPr txBox="1">
            <a:spLocks/>
          </p:cNvSpPr>
          <p:nvPr/>
        </p:nvSpPr>
        <p:spPr>
          <a:xfrm>
            <a:off x="7279570" y="4926124"/>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B</a:t>
            </a:r>
          </a:p>
        </p:txBody>
      </p:sp>
      <p:sp>
        <p:nvSpPr>
          <p:cNvPr id="28" name="Content Placeholder 2">
            <a:extLst>
              <a:ext uri="{FF2B5EF4-FFF2-40B4-BE49-F238E27FC236}">
                <a16:creationId xmlns:a16="http://schemas.microsoft.com/office/drawing/2014/main" id="{879CD968-B8AA-4E74-9EB7-ACE76BCF96C0}"/>
              </a:ext>
            </a:extLst>
          </p:cNvPr>
          <p:cNvSpPr txBox="1">
            <a:spLocks/>
          </p:cNvSpPr>
          <p:nvPr/>
        </p:nvSpPr>
        <p:spPr>
          <a:xfrm>
            <a:off x="8823813" y="171450"/>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h</a:t>
            </a:r>
          </a:p>
        </p:txBody>
      </p:sp>
      <p:sp>
        <p:nvSpPr>
          <p:cNvPr id="29" name="Content Placeholder 2">
            <a:extLst>
              <a:ext uri="{FF2B5EF4-FFF2-40B4-BE49-F238E27FC236}">
                <a16:creationId xmlns:a16="http://schemas.microsoft.com/office/drawing/2014/main" id="{3D01086E-1BFA-42E4-9F25-B4E30D59BA7F}"/>
              </a:ext>
            </a:extLst>
          </p:cNvPr>
          <p:cNvSpPr txBox="1">
            <a:spLocks/>
          </p:cNvSpPr>
          <p:nvPr/>
        </p:nvSpPr>
        <p:spPr>
          <a:xfrm>
            <a:off x="8889553" y="112771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a:t>
            </a:r>
          </a:p>
        </p:txBody>
      </p:sp>
      <p:sp>
        <p:nvSpPr>
          <p:cNvPr id="30" name="Content Placeholder 2">
            <a:extLst>
              <a:ext uri="{FF2B5EF4-FFF2-40B4-BE49-F238E27FC236}">
                <a16:creationId xmlns:a16="http://schemas.microsoft.com/office/drawing/2014/main" id="{084651D6-5A0A-42A2-B925-03C800A3B8B4}"/>
              </a:ext>
            </a:extLst>
          </p:cNvPr>
          <p:cNvSpPr txBox="1">
            <a:spLocks/>
          </p:cNvSpPr>
          <p:nvPr/>
        </p:nvSpPr>
        <p:spPr>
          <a:xfrm>
            <a:off x="8886505" y="2041738"/>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a:t>
            </a:r>
          </a:p>
        </p:txBody>
      </p:sp>
      <p:sp>
        <p:nvSpPr>
          <p:cNvPr id="31" name="Content Placeholder 2">
            <a:extLst>
              <a:ext uri="{FF2B5EF4-FFF2-40B4-BE49-F238E27FC236}">
                <a16:creationId xmlns:a16="http://schemas.microsoft.com/office/drawing/2014/main" id="{5C4D9003-FE1B-4983-98C8-E5FA5163AFAC}"/>
              </a:ext>
            </a:extLst>
          </p:cNvPr>
          <p:cNvSpPr txBox="1">
            <a:spLocks/>
          </p:cNvSpPr>
          <p:nvPr/>
        </p:nvSpPr>
        <p:spPr>
          <a:xfrm>
            <a:off x="8886505" y="2988595"/>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x</a:t>
            </a:r>
          </a:p>
        </p:txBody>
      </p:sp>
      <p:sp>
        <p:nvSpPr>
          <p:cNvPr id="32" name="Content Placeholder 2">
            <a:extLst>
              <a:ext uri="{FF2B5EF4-FFF2-40B4-BE49-F238E27FC236}">
                <a16:creationId xmlns:a16="http://schemas.microsoft.com/office/drawing/2014/main" id="{26F9CAA1-F68E-48F7-AC3F-A8CEF98917DB}"/>
              </a:ext>
            </a:extLst>
          </p:cNvPr>
          <p:cNvSpPr txBox="1">
            <a:spLocks/>
          </p:cNvSpPr>
          <p:nvPr/>
        </p:nvSpPr>
        <p:spPr>
          <a:xfrm>
            <a:off x="8886505" y="3979267"/>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n</a:t>
            </a:r>
          </a:p>
        </p:txBody>
      </p:sp>
      <p:sp>
        <p:nvSpPr>
          <p:cNvPr id="33" name="Content Placeholder 2">
            <a:extLst>
              <a:ext uri="{FF2B5EF4-FFF2-40B4-BE49-F238E27FC236}">
                <a16:creationId xmlns:a16="http://schemas.microsoft.com/office/drawing/2014/main" id="{3C48B477-C8D6-4CF2-9B58-37821856EF89}"/>
              </a:ext>
            </a:extLst>
          </p:cNvPr>
          <p:cNvSpPr txBox="1">
            <a:spLocks/>
          </p:cNvSpPr>
          <p:nvPr/>
        </p:nvSpPr>
        <p:spPr>
          <a:xfrm>
            <a:off x="8886505" y="4926124"/>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m</a:t>
            </a:r>
          </a:p>
        </p:txBody>
      </p:sp>
      <p:sp>
        <p:nvSpPr>
          <p:cNvPr id="34" name="Content Placeholder 2">
            <a:extLst>
              <a:ext uri="{FF2B5EF4-FFF2-40B4-BE49-F238E27FC236}">
                <a16:creationId xmlns:a16="http://schemas.microsoft.com/office/drawing/2014/main" id="{E60CEE1F-3572-45C1-8A2A-EC195621745A}"/>
              </a:ext>
            </a:extLst>
          </p:cNvPr>
          <p:cNvSpPr txBox="1">
            <a:spLocks/>
          </p:cNvSpPr>
          <p:nvPr/>
        </p:nvSpPr>
        <p:spPr>
          <a:xfrm>
            <a:off x="2444090" y="591615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X</a:t>
            </a:r>
          </a:p>
        </p:txBody>
      </p:sp>
      <p:sp>
        <p:nvSpPr>
          <p:cNvPr id="35" name="Content Placeholder 2">
            <a:extLst>
              <a:ext uri="{FF2B5EF4-FFF2-40B4-BE49-F238E27FC236}">
                <a16:creationId xmlns:a16="http://schemas.microsoft.com/office/drawing/2014/main" id="{67F85685-3305-43D0-BCCF-33A98AC155FA}"/>
              </a:ext>
            </a:extLst>
          </p:cNvPr>
          <p:cNvSpPr txBox="1">
            <a:spLocks/>
          </p:cNvSpPr>
          <p:nvPr/>
        </p:nvSpPr>
        <p:spPr>
          <a:xfrm>
            <a:off x="4065694" y="591615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r</a:t>
            </a:r>
          </a:p>
        </p:txBody>
      </p:sp>
      <p:sp>
        <p:nvSpPr>
          <p:cNvPr id="36" name="Content Placeholder 2">
            <a:extLst>
              <a:ext uri="{FF2B5EF4-FFF2-40B4-BE49-F238E27FC236}">
                <a16:creationId xmlns:a16="http://schemas.microsoft.com/office/drawing/2014/main" id="{BF0F3657-3642-43A2-AF61-8AC2AE322206}"/>
              </a:ext>
            </a:extLst>
          </p:cNvPr>
          <p:cNvSpPr txBox="1">
            <a:spLocks/>
          </p:cNvSpPr>
          <p:nvPr/>
        </p:nvSpPr>
        <p:spPr>
          <a:xfrm>
            <a:off x="5672633" y="591615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l</a:t>
            </a:r>
          </a:p>
        </p:txBody>
      </p:sp>
      <p:sp>
        <p:nvSpPr>
          <p:cNvPr id="37" name="Content Placeholder 2">
            <a:extLst>
              <a:ext uri="{FF2B5EF4-FFF2-40B4-BE49-F238E27FC236}">
                <a16:creationId xmlns:a16="http://schemas.microsoft.com/office/drawing/2014/main" id="{FD2B679B-38FB-4253-AAE6-0DE7787683C5}"/>
              </a:ext>
            </a:extLst>
          </p:cNvPr>
          <p:cNvSpPr txBox="1">
            <a:spLocks/>
          </p:cNvSpPr>
          <p:nvPr/>
        </p:nvSpPr>
        <p:spPr>
          <a:xfrm>
            <a:off x="7279570" y="591615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v</a:t>
            </a:r>
          </a:p>
        </p:txBody>
      </p:sp>
      <p:sp>
        <p:nvSpPr>
          <p:cNvPr id="38" name="Content Placeholder 2">
            <a:extLst>
              <a:ext uri="{FF2B5EF4-FFF2-40B4-BE49-F238E27FC236}">
                <a16:creationId xmlns:a16="http://schemas.microsoft.com/office/drawing/2014/main" id="{1C6E3CE6-B094-40AC-B845-14BF934E3EAF}"/>
              </a:ext>
            </a:extLst>
          </p:cNvPr>
          <p:cNvSpPr txBox="1">
            <a:spLocks/>
          </p:cNvSpPr>
          <p:nvPr/>
        </p:nvSpPr>
        <p:spPr>
          <a:xfrm>
            <a:off x="8886505" y="591615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V</a:t>
            </a:r>
          </a:p>
        </p:txBody>
      </p:sp>
      <mc:AlternateContent xmlns:mc="http://schemas.openxmlformats.org/markup-compatibility/2006">
        <mc:Choice xmlns:am3d="http://schemas.microsoft.com/office/drawing/2017/model3d" Requires="am3d">
          <p:graphicFrame>
            <p:nvGraphicFramePr>
              <p:cNvPr id="2" name="3D Model 1" descr="Star Decoration">
                <a:extLst>
                  <a:ext uri="{FF2B5EF4-FFF2-40B4-BE49-F238E27FC236}">
                    <a16:creationId xmlns:a16="http://schemas.microsoft.com/office/drawing/2014/main" id="{31E93E43-7C98-40D2-AAB5-394116CCCFB8}"/>
                  </a:ext>
                </a:extLst>
              </p:cNvPr>
              <p:cNvGraphicFramePr>
                <a:graphicFrameLocks noChangeAspect="1"/>
              </p:cNvGraphicFramePr>
              <p:nvPr/>
            </p:nvGraphicFramePr>
            <p:xfrm>
              <a:off x="10203176" y="171449"/>
              <a:ext cx="1908264" cy="1890567"/>
            </p:xfrm>
            <a:graphic>
              <a:graphicData uri="http://schemas.microsoft.com/office/drawing/2017/model3d">
                <am3d:model3d r:embed="rId4">
                  <am3d:spPr>
                    <a:xfrm>
                      <a:off x="0" y="0"/>
                      <a:ext cx="1908264" cy="1890567"/>
                    </a:xfrm>
                    <a:prstGeom prst="rect">
                      <a:avLst/>
                    </a:prstGeom>
                  </am3d:spPr>
                  <am3d:camera>
                    <am3d:pos x="0" y="0" z="66787304"/>
                    <am3d:up dx="0" dy="36000000" dz="0"/>
                    <am3d:lookAt x="0" y="0" z="0"/>
                    <am3d:perspective fov="2700000"/>
                  </am3d:camera>
                  <am3d:trans>
                    <am3d:meterPerModelUnit n="35444803" d="1000000"/>
                    <am3d:preTrans dx="3161" dy="-17896576" dz="108609"/>
                    <am3d:scale>
                      <am3d:sx n="1000000" d="1000000"/>
                      <am3d:sy n="1000000" d="1000000"/>
                      <am3d:sz n="1000000" d="1000000"/>
                    </am3d:scale>
                    <am3d:rot ax="441330" ay="-1230333" az="-155343"/>
                    <am3d:postTrans dx="0" dy="0" dz="0"/>
                  </am3d:trans>
                  <am3d:raster rName="Office3DRenderer" rVer="16.0.8326">
                    <am3d:blip r:embed="rId5"/>
                  </am3d:raster>
                  <am3d:objViewport viewportSz="2688595"/>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2" name="3D Model 1" descr="Star Decoration">
                <a:extLst>
                  <a:ext uri="{FF2B5EF4-FFF2-40B4-BE49-F238E27FC236}">
                    <a16:creationId xmlns:a16="http://schemas.microsoft.com/office/drawing/2014/main" id="{31E93E43-7C98-40D2-AAB5-394116CCCFB8}"/>
                  </a:ext>
                </a:extLst>
              </p:cNvPr>
              <p:cNvPicPr>
                <a:picLocks noGrp="1" noRot="1" noChangeAspect="1" noMove="1" noResize="1" noEditPoints="1" noAdjustHandles="1" noChangeArrowheads="1" noChangeShapeType="1" noCrop="1"/>
              </p:cNvPicPr>
              <p:nvPr/>
            </p:nvPicPr>
            <p:blipFill>
              <a:blip r:embed="rId5"/>
              <a:stretch>
                <a:fillRect/>
              </a:stretch>
            </p:blipFill>
            <p:spPr>
              <a:xfrm>
                <a:off x="10203176" y="171449"/>
                <a:ext cx="1908264" cy="1890567"/>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39" name="3D Model 38" descr="Star Decoration">
                <a:extLst>
                  <a:ext uri="{FF2B5EF4-FFF2-40B4-BE49-F238E27FC236}">
                    <a16:creationId xmlns:a16="http://schemas.microsoft.com/office/drawing/2014/main" id="{B89C256D-FC96-4956-84D7-1E6BCAA0D712}"/>
                  </a:ext>
                </a:extLst>
              </p:cNvPr>
              <p:cNvGraphicFramePr>
                <a:graphicFrameLocks noChangeAspect="1"/>
              </p:cNvGraphicFramePr>
              <p:nvPr/>
            </p:nvGraphicFramePr>
            <p:xfrm>
              <a:off x="128785" y="4977961"/>
              <a:ext cx="1833565" cy="1786890"/>
            </p:xfrm>
            <a:graphic>
              <a:graphicData uri="http://schemas.microsoft.com/office/drawing/2017/model3d">
                <am3d:model3d r:embed="rId4">
                  <am3d:spPr>
                    <a:xfrm>
                      <a:off x="0" y="0"/>
                      <a:ext cx="1833565" cy="1786890"/>
                    </a:xfrm>
                    <a:prstGeom prst="rect">
                      <a:avLst/>
                    </a:prstGeom>
                  </am3d:spPr>
                  <am3d:camera>
                    <am3d:pos x="0" y="0" z="66787304"/>
                    <am3d:up dx="0" dy="36000000" dz="0"/>
                    <am3d:lookAt x="0" y="0" z="0"/>
                    <am3d:perspective fov="2700000"/>
                  </am3d:camera>
                  <am3d:trans>
                    <am3d:meterPerModelUnit n="35444803" d="1000000"/>
                    <am3d:preTrans dx="3161" dy="-17896576" dz="108609"/>
                    <am3d:scale>
                      <am3d:sx n="1000000" d="1000000"/>
                      <am3d:sy n="1000000" d="1000000"/>
                      <am3d:sz n="1000000" d="1000000"/>
                    </am3d:scale>
                    <am3d:rot ax="-993108" ay="1325937" az="-382773"/>
                    <am3d:postTrans dx="0" dy="0" dz="0"/>
                  </am3d:trans>
                  <am3d:raster rName="Office3DRenderer" rVer="16.0.8326">
                    <am3d:blip r:embed="rId6"/>
                  </am3d:raster>
                  <am3d:objViewport viewportSz="2688593"/>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39" name="3D Model 38" descr="Star Decoration">
                <a:extLst>
                  <a:ext uri="{FF2B5EF4-FFF2-40B4-BE49-F238E27FC236}">
                    <a16:creationId xmlns:a16="http://schemas.microsoft.com/office/drawing/2014/main" id="{B89C256D-FC96-4956-84D7-1E6BCAA0D712}"/>
                  </a:ext>
                </a:extLst>
              </p:cNvPr>
              <p:cNvPicPr>
                <a:picLocks noGrp="1" noRot="1" noChangeAspect="1" noMove="1" noResize="1" noEditPoints="1" noAdjustHandles="1" noChangeArrowheads="1" noChangeShapeType="1" noCrop="1"/>
              </p:cNvPicPr>
              <p:nvPr/>
            </p:nvPicPr>
            <p:blipFill>
              <a:blip r:embed="rId6"/>
              <a:stretch>
                <a:fillRect/>
              </a:stretch>
            </p:blipFill>
            <p:spPr>
              <a:xfrm>
                <a:off x="128785" y="4977961"/>
                <a:ext cx="1833565" cy="1786890"/>
              </a:xfrm>
              <a:prstGeom prst="rect">
                <a:avLst/>
              </a:prstGeom>
            </p:spPr>
          </p:pic>
        </mc:Fallback>
      </mc:AlternateContent>
      <p:cxnSp>
        <p:nvCxnSpPr>
          <p:cNvPr id="42" name="Straight Connector 41">
            <a:extLst>
              <a:ext uri="{FF2B5EF4-FFF2-40B4-BE49-F238E27FC236}">
                <a16:creationId xmlns:a16="http://schemas.microsoft.com/office/drawing/2014/main" id="{E47F1191-E1BF-92D4-94A5-A57B0B6890D8}"/>
              </a:ext>
            </a:extLst>
          </p:cNvPr>
          <p:cNvCxnSpPr/>
          <p:nvPr/>
        </p:nvCxnSpPr>
        <p:spPr>
          <a:xfrm>
            <a:off x="3645074" y="137500"/>
            <a:ext cx="0" cy="6583000"/>
          </a:xfrm>
          <a:prstGeom prst="line">
            <a:avLst/>
          </a:prstGeom>
          <a:ln w="76200">
            <a:solidFill>
              <a:schemeClr val="tx1"/>
            </a:solidFill>
            <a:prstDash val="sysDash"/>
          </a:ln>
        </p:spPr>
        <p:style>
          <a:lnRef idx="2">
            <a:schemeClr val="dk1"/>
          </a:lnRef>
          <a:fillRef idx="0">
            <a:schemeClr val="dk1"/>
          </a:fillRef>
          <a:effectRef idx="1">
            <a:schemeClr val="dk1"/>
          </a:effectRef>
          <a:fontRef idx="minor">
            <a:schemeClr val="tx1"/>
          </a:fontRef>
        </p:style>
      </p:cxnSp>
      <p:cxnSp>
        <p:nvCxnSpPr>
          <p:cNvPr id="43" name="Straight Connector 42">
            <a:extLst>
              <a:ext uri="{FF2B5EF4-FFF2-40B4-BE49-F238E27FC236}">
                <a16:creationId xmlns:a16="http://schemas.microsoft.com/office/drawing/2014/main" id="{4B621E74-CA4B-C938-A575-6E7C5F8AEEA0}"/>
              </a:ext>
            </a:extLst>
          </p:cNvPr>
          <p:cNvCxnSpPr/>
          <p:nvPr/>
        </p:nvCxnSpPr>
        <p:spPr>
          <a:xfrm>
            <a:off x="2200406" y="137500"/>
            <a:ext cx="0" cy="6583000"/>
          </a:xfrm>
          <a:prstGeom prst="line">
            <a:avLst/>
          </a:prstGeom>
          <a:ln w="76200">
            <a:solidFill>
              <a:schemeClr val="tx1"/>
            </a:solidFill>
            <a:prstDash val="sysDash"/>
          </a:ln>
        </p:spPr>
        <p:style>
          <a:lnRef idx="2">
            <a:schemeClr val="dk1"/>
          </a:lnRef>
          <a:fillRef idx="0">
            <a:schemeClr val="dk1"/>
          </a:fillRef>
          <a:effectRef idx="1">
            <a:schemeClr val="dk1"/>
          </a:effectRef>
          <a:fontRef idx="minor">
            <a:schemeClr val="tx1"/>
          </a:fontRef>
        </p:style>
      </p:cxnSp>
      <p:cxnSp>
        <p:nvCxnSpPr>
          <p:cNvPr id="44" name="Straight Connector 43">
            <a:extLst>
              <a:ext uri="{FF2B5EF4-FFF2-40B4-BE49-F238E27FC236}">
                <a16:creationId xmlns:a16="http://schemas.microsoft.com/office/drawing/2014/main" id="{62986431-0901-D582-944F-2326986BBCA8}"/>
              </a:ext>
            </a:extLst>
          </p:cNvPr>
          <p:cNvCxnSpPr/>
          <p:nvPr/>
        </p:nvCxnSpPr>
        <p:spPr>
          <a:xfrm>
            <a:off x="5344439" y="137500"/>
            <a:ext cx="0" cy="6583000"/>
          </a:xfrm>
          <a:prstGeom prst="line">
            <a:avLst/>
          </a:prstGeom>
          <a:ln w="76200">
            <a:solidFill>
              <a:schemeClr val="tx1"/>
            </a:solidFill>
            <a:prstDash val="sysDash"/>
          </a:ln>
        </p:spPr>
        <p:style>
          <a:lnRef idx="2">
            <a:schemeClr val="dk1"/>
          </a:lnRef>
          <a:fillRef idx="0">
            <a:schemeClr val="dk1"/>
          </a:fillRef>
          <a:effectRef idx="1">
            <a:schemeClr val="dk1"/>
          </a:effectRef>
          <a:fontRef idx="minor">
            <a:schemeClr val="tx1"/>
          </a:fontRef>
        </p:style>
      </p:cxnSp>
      <p:cxnSp>
        <p:nvCxnSpPr>
          <p:cNvPr id="45" name="Straight Connector 44">
            <a:extLst>
              <a:ext uri="{FF2B5EF4-FFF2-40B4-BE49-F238E27FC236}">
                <a16:creationId xmlns:a16="http://schemas.microsoft.com/office/drawing/2014/main" id="{965F8897-6185-FF94-C747-475EE53B312A}"/>
              </a:ext>
            </a:extLst>
          </p:cNvPr>
          <p:cNvCxnSpPr/>
          <p:nvPr/>
        </p:nvCxnSpPr>
        <p:spPr>
          <a:xfrm>
            <a:off x="6972822" y="181851"/>
            <a:ext cx="0" cy="6583000"/>
          </a:xfrm>
          <a:prstGeom prst="line">
            <a:avLst/>
          </a:prstGeom>
          <a:ln w="76200">
            <a:solidFill>
              <a:schemeClr val="tx1"/>
            </a:solidFill>
            <a:prstDash val="sysDash"/>
          </a:ln>
        </p:spPr>
        <p:style>
          <a:lnRef idx="2">
            <a:schemeClr val="dk1"/>
          </a:lnRef>
          <a:fillRef idx="0">
            <a:schemeClr val="dk1"/>
          </a:fillRef>
          <a:effectRef idx="1">
            <a:schemeClr val="dk1"/>
          </a:effectRef>
          <a:fontRef idx="minor">
            <a:schemeClr val="tx1"/>
          </a:fontRef>
        </p:style>
      </p:cxnSp>
      <p:cxnSp>
        <p:nvCxnSpPr>
          <p:cNvPr id="46" name="Straight Connector 45">
            <a:extLst>
              <a:ext uri="{FF2B5EF4-FFF2-40B4-BE49-F238E27FC236}">
                <a16:creationId xmlns:a16="http://schemas.microsoft.com/office/drawing/2014/main" id="{6C8BB2D4-84F2-16E4-31D1-74B2232A36DE}"/>
              </a:ext>
            </a:extLst>
          </p:cNvPr>
          <p:cNvCxnSpPr/>
          <p:nvPr/>
        </p:nvCxnSpPr>
        <p:spPr>
          <a:xfrm>
            <a:off x="8551102" y="181851"/>
            <a:ext cx="0" cy="6583000"/>
          </a:xfrm>
          <a:prstGeom prst="line">
            <a:avLst/>
          </a:prstGeom>
          <a:ln w="76200">
            <a:solidFill>
              <a:schemeClr val="tx1"/>
            </a:solidFill>
            <a:prstDash val="sysDash"/>
          </a:ln>
        </p:spPr>
        <p:style>
          <a:lnRef idx="2">
            <a:schemeClr val="dk1"/>
          </a:lnRef>
          <a:fillRef idx="0">
            <a:schemeClr val="dk1"/>
          </a:fillRef>
          <a:effectRef idx="1">
            <a:schemeClr val="dk1"/>
          </a:effectRef>
          <a:fontRef idx="minor">
            <a:schemeClr val="tx1"/>
          </a:fontRef>
        </p:style>
      </p:cxnSp>
      <p:cxnSp>
        <p:nvCxnSpPr>
          <p:cNvPr id="47" name="Straight Connector 46">
            <a:extLst>
              <a:ext uri="{FF2B5EF4-FFF2-40B4-BE49-F238E27FC236}">
                <a16:creationId xmlns:a16="http://schemas.microsoft.com/office/drawing/2014/main" id="{E46C86D0-379D-CAA9-69FE-08FCE0EA1110}"/>
              </a:ext>
            </a:extLst>
          </p:cNvPr>
          <p:cNvCxnSpPr/>
          <p:nvPr/>
        </p:nvCxnSpPr>
        <p:spPr>
          <a:xfrm>
            <a:off x="10085540" y="181851"/>
            <a:ext cx="0" cy="6583000"/>
          </a:xfrm>
          <a:prstGeom prst="line">
            <a:avLst/>
          </a:prstGeom>
          <a:ln w="76200">
            <a:solidFill>
              <a:schemeClr val="tx1"/>
            </a:solidFill>
            <a:prstDash val="sysDash"/>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93715664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mph" presetSubtype="128" repeatCount="indefinite" accel="10000" decel="10000" fill="hold" nodeType="withEffect">
                                  <p:stCondLst>
                                    <p:cond delay="0"/>
                                  </p:stCondLst>
                                  <p:childTnLst>
                                    <p:animRot by="21600000">
                                      <p:cBhvr>
                                        <p:cTn id="6" dur="20000" fill="hold"/>
                                        <p:tgtEl>
                                          <p:spTgt spid="39"/>
                                        </p:tgtEl>
                                        <p:attrNameLst>
                                          <p:attrName>3d.view.rotation.y</p:attrName>
                                        </p:attrNameLst>
                                      </p:cBhvr>
                                    </p:animRot>
                                  </p:childTnLst>
                                </p:cTn>
                              </p:par>
                              <p:par>
                                <p:cTn id="7" presetID="37" presetClass="emph" presetSubtype="128" repeatCount="indefinite" accel="10000" decel="10000" fill="hold" nodeType="withEffect">
                                  <p:stCondLst>
                                    <p:cond delay="0"/>
                                  </p:stCondLst>
                                  <p:childTnLst>
                                    <p:animRot by="21600000">
                                      <p:cBhvr>
                                        <p:cTn id="8" dur="20000" fill="hold"/>
                                        <p:tgtEl>
                                          <p:spTgt spid="2"/>
                                        </p:tgtEl>
                                        <p:attrNameLst>
                                          <p:attrName>3d.view.rotation.y</p:attrName>
                                        </p:attrNameLst>
                                      </p:cBhvr>
                                    </p:animRot>
                                  </p:childTnLst>
                                </p:cTn>
                              </p:par>
                            </p:childTnLst>
                          </p:cTn>
                        </p:par>
                      </p:childTnLst>
                    </p:cTn>
                  </p:par>
                  <p:par>
                    <p:cTn id="9" fill="hold">
                      <p:stCondLst>
                        <p:cond delay="indefinite"/>
                      </p:stCondLst>
                      <p:childTnLst>
                        <p:par>
                          <p:cTn id="10" fill="hold">
                            <p:stCondLst>
                              <p:cond delay="0"/>
                            </p:stCondLst>
                            <p:childTnLst>
                              <p:par>
                                <p:cTn id="11" presetID="27" presetClass="emph" presetSubtype="0" fill="remove" grpId="0" nodeType="clickEffect">
                                  <p:stCondLst>
                                    <p:cond delay="0"/>
                                  </p:stCondLst>
                                  <p:iterate type="lt">
                                    <p:tmPct val="0"/>
                                  </p:iterate>
                                  <p:childTnLst>
                                    <p:animClr clrSpc="rgb" dir="cw">
                                      <p:cBhvr override="childStyle">
                                        <p:cTn id="12" dur="250" autoRev="1" fill="remove"/>
                                        <p:tgtEl>
                                          <p:spTgt spid="4">
                                            <p:txEl>
                                              <p:pRg st="0" end="0"/>
                                            </p:txEl>
                                          </p:spTgt>
                                        </p:tgtEl>
                                        <p:attrNameLst>
                                          <p:attrName>style.color</p:attrName>
                                        </p:attrNameLst>
                                      </p:cBhvr>
                                      <p:to>
                                        <a:schemeClr val="bg1"/>
                                      </p:to>
                                    </p:animClr>
                                    <p:animClr clrSpc="rgb" dir="cw">
                                      <p:cBhvr>
                                        <p:cTn id="13" dur="250" autoRev="1" fill="remove"/>
                                        <p:tgtEl>
                                          <p:spTgt spid="4">
                                            <p:txEl>
                                              <p:pRg st="0" end="0"/>
                                            </p:txEl>
                                          </p:spTgt>
                                        </p:tgtEl>
                                        <p:attrNameLst>
                                          <p:attrName>fillcolor</p:attrName>
                                        </p:attrNameLst>
                                      </p:cBhvr>
                                      <p:to>
                                        <a:schemeClr val="bg1"/>
                                      </p:to>
                                    </p:animClr>
                                    <p:set>
                                      <p:cBhvr>
                                        <p:cTn id="14" dur="250" autoRev="1" fill="remove"/>
                                        <p:tgtEl>
                                          <p:spTgt spid="4">
                                            <p:txEl>
                                              <p:pRg st="0" end="0"/>
                                            </p:txEl>
                                          </p:spTgt>
                                        </p:tgtEl>
                                        <p:attrNameLst>
                                          <p:attrName>fill.type</p:attrName>
                                        </p:attrNameLst>
                                      </p:cBhvr>
                                      <p:to>
                                        <p:strVal val="solid"/>
                                      </p:to>
                                    </p:set>
                                    <p:set>
                                      <p:cBhvr>
                                        <p:cTn id="15" dur="250" autoRev="1" fill="remove"/>
                                        <p:tgtEl>
                                          <p:spTgt spid="4">
                                            <p:txEl>
                                              <p:pRg st="0" end="0"/>
                                            </p:txEl>
                                          </p:spTgt>
                                        </p:tgtEl>
                                        <p:attrNameLst>
                                          <p:attrName>fill.on</p:attrName>
                                        </p:attrNameLst>
                                      </p:cBhvr>
                                      <p:to>
                                        <p:strVal val="true"/>
                                      </p:to>
                                    </p:set>
                                  </p:childTnLst>
                                </p:cTn>
                              </p:par>
                            </p:childTnLst>
                          </p:cTn>
                        </p:par>
                      </p:childTnLst>
                    </p:cTn>
                  </p:par>
                  <p:par>
                    <p:cTn id="16" fill="hold">
                      <p:stCondLst>
                        <p:cond delay="indefinite"/>
                      </p:stCondLst>
                      <p:childTnLst>
                        <p:par>
                          <p:cTn id="17" fill="hold">
                            <p:stCondLst>
                              <p:cond delay="0"/>
                            </p:stCondLst>
                            <p:childTnLst>
                              <p:par>
                                <p:cTn id="18" presetID="27" presetClass="emph" presetSubtype="0" fill="remove" grpId="0" nodeType="clickEffect">
                                  <p:stCondLst>
                                    <p:cond delay="0"/>
                                  </p:stCondLst>
                                  <p:iterate type="lt">
                                    <p:tmPct val="0"/>
                                  </p:iterate>
                                  <p:childTnLst>
                                    <p:animClr clrSpc="rgb" dir="cw">
                                      <p:cBhvr override="childStyle">
                                        <p:cTn id="19" dur="250" autoRev="1" fill="remove"/>
                                        <p:tgtEl>
                                          <p:spTgt spid="5"/>
                                        </p:tgtEl>
                                        <p:attrNameLst>
                                          <p:attrName>style.color</p:attrName>
                                        </p:attrNameLst>
                                      </p:cBhvr>
                                      <p:to>
                                        <a:schemeClr val="bg1"/>
                                      </p:to>
                                    </p:animClr>
                                    <p:animClr clrSpc="rgb" dir="cw">
                                      <p:cBhvr>
                                        <p:cTn id="20" dur="250" autoRev="1" fill="remove"/>
                                        <p:tgtEl>
                                          <p:spTgt spid="5"/>
                                        </p:tgtEl>
                                        <p:attrNameLst>
                                          <p:attrName>fillcolor</p:attrName>
                                        </p:attrNameLst>
                                      </p:cBhvr>
                                      <p:to>
                                        <a:schemeClr val="bg1"/>
                                      </p:to>
                                    </p:animClr>
                                    <p:set>
                                      <p:cBhvr>
                                        <p:cTn id="21" dur="250" autoRev="1" fill="remove"/>
                                        <p:tgtEl>
                                          <p:spTgt spid="5"/>
                                        </p:tgtEl>
                                        <p:attrNameLst>
                                          <p:attrName>fill.type</p:attrName>
                                        </p:attrNameLst>
                                      </p:cBhvr>
                                      <p:to>
                                        <p:strVal val="solid"/>
                                      </p:to>
                                    </p:set>
                                    <p:set>
                                      <p:cBhvr>
                                        <p:cTn id="22" dur="250" autoRev="1" fill="remove"/>
                                        <p:tgtEl>
                                          <p:spTgt spid="5"/>
                                        </p:tgtEl>
                                        <p:attrNameLst>
                                          <p:attrName>fill.on</p:attrName>
                                        </p:attrNameLst>
                                      </p:cBhvr>
                                      <p:to>
                                        <p:strVal val="true"/>
                                      </p:to>
                                    </p:set>
                                  </p:childTnLst>
                                </p:cTn>
                              </p:par>
                            </p:childTnLst>
                          </p:cTn>
                        </p:par>
                      </p:childTnLst>
                    </p:cTn>
                  </p:par>
                  <p:par>
                    <p:cTn id="23" fill="hold">
                      <p:stCondLst>
                        <p:cond delay="indefinite"/>
                      </p:stCondLst>
                      <p:childTnLst>
                        <p:par>
                          <p:cTn id="24" fill="hold">
                            <p:stCondLst>
                              <p:cond delay="0"/>
                            </p:stCondLst>
                            <p:childTnLst>
                              <p:par>
                                <p:cTn id="25" presetID="27" presetClass="emph" presetSubtype="0" fill="remove" nodeType="clickEffect">
                                  <p:stCondLst>
                                    <p:cond delay="0"/>
                                  </p:stCondLst>
                                  <p:iterate type="lt">
                                    <p:tmPct val="0"/>
                                  </p:iterate>
                                  <p:childTnLst>
                                    <p:animClr clrSpc="rgb" dir="cw">
                                      <p:cBhvr override="childStyle">
                                        <p:cTn id="26" dur="250" autoRev="1" fill="remove"/>
                                        <p:tgtEl>
                                          <p:spTgt spid="6">
                                            <p:txEl>
                                              <p:pRg st="0" end="0"/>
                                            </p:txEl>
                                          </p:spTgt>
                                        </p:tgtEl>
                                        <p:attrNameLst>
                                          <p:attrName>style.color</p:attrName>
                                        </p:attrNameLst>
                                      </p:cBhvr>
                                      <p:to>
                                        <a:schemeClr val="bg1"/>
                                      </p:to>
                                    </p:animClr>
                                    <p:animClr clrSpc="rgb" dir="cw">
                                      <p:cBhvr>
                                        <p:cTn id="27" dur="250" autoRev="1" fill="remove"/>
                                        <p:tgtEl>
                                          <p:spTgt spid="6">
                                            <p:txEl>
                                              <p:pRg st="0" end="0"/>
                                            </p:txEl>
                                          </p:spTgt>
                                        </p:tgtEl>
                                        <p:attrNameLst>
                                          <p:attrName>fillcolor</p:attrName>
                                        </p:attrNameLst>
                                      </p:cBhvr>
                                      <p:to>
                                        <a:schemeClr val="bg1"/>
                                      </p:to>
                                    </p:animClr>
                                    <p:set>
                                      <p:cBhvr>
                                        <p:cTn id="28" dur="250" autoRev="1" fill="remove"/>
                                        <p:tgtEl>
                                          <p:spTgt spid="6">
                                            <p:txEl>
                                              <p:pRg st="0" end="0"/>
                                            </p:txEl>
                                          </p:spTgt>
                                        </p:tgtEl>
                                        <p:attrNameLst>
                                          <p:attrName>fill.type</p:attrName>
                                        </p:attrNameLst>
                                      </p:cBhvr>
                                      <p:to>
                                        <p:strVal val="solid"/>
                                      </p:to>
                                    </p:set>
                                    <p:set>
                                      <p:cBhvr>
                                        <p:cTn id="29" dur="250" autoRev="1" fill="remove"/>
                                        <p:tgtEl>
                                          <p:spTgt spid="6">
                                            <p:txEl>
                                              <p:pRg st="0" end="0"/>
                                            </p:txEl>
                                          </p:spTgt>
                                        </p:tgtEl>
                                        <p:attrNameLst>
                                          <p:attrName>fill.on</p:attrName>
                                        </p:attrNameLst>
                                      </p:cBhvr>
                                      <p:to>
                                        <p:strVal val="true"/>
                                      </p:to>
                                    </p:set>
                                  </p:childTnLst>
                                </p:cTn>
                              </p:par>
                            </p:childTnLst>
                          </p:cTn>
                        </p:par>
                      </p:childTnLst>
                    </p:cTn>
                  </p:par>
                  <p:par>
                    <p:cTn id="30" fill="hold">
                      <p:stCondLst>
                        <p:cond delay="indefinite"/>
                      </p:stCondLst>
                      <p:childTnLst>
                        <p:par>
                          <p:cTn id="31" fill="hold">
                            <p:stCondLst>
                              <p:cond delay="0"/>
                            </p:stCondLst>
                            <p:childTnLst>
                              <p:par>
                                <p:cTn id="32" presetID="27" presetClass="emph" presetSubtype="0" fill="remove" nodeType="clickEffect">
                                  <p:stCondLst>
                                    <p:cond delay="0"/>
                                  </p:stCondLst>
                                  <p:iterate type="lt">
                                    <p:tmPct val="0"/>
                                  </p:iterate>
                                  <p:childTnLst>
                                    <p:animClr clrSpc="rgb" dir="cw">
                                      <p:cBhvr override="childStyle">
                                        <p:cTn id="33" dur="250" autoRev="1" fill="remove"/>
                                        <p:tgtEl>
                                          <p:spTgt spid="7">
                                            <p:txEl>
                                              <p:pRg st="0" end="0"/>
                                            </p:txEl>
                                          </p:spTgt>
                                        </p:tgtEl>
                                        <p:attrNameLst>
                                          <p:attrName>style.color</p:attrName>
                                        </p:attrNameLst>
                                      </p:cBhvr>
                                      <p:to>
                                        <a:schemeClr val="bg1"/>
                                      </p:to>
                                    </p:animClr>
                                    <p:animClr clrSpc="rgb" dir="cw">
                                      <p:cBhvr>
                                        <p:cTn id="34" dur="250" autoRev="1" fill="remove"/>
                                        <p:tgtEl>
                                          <p:spTgt spid="7">
                                            <p:txEl>
                                              <p:pRg st="0" end="0"/>
                                            </p:txEl>
                                          </p:spTgt>
                                        </p:tgtEl>
                                        <p:attrNameLst>
                                          <p:attrName>fillcolor</p:attrName>
                                        </p:attrNameLst>
                                      </p:cBhvr>
                                      <p:to>
                                        <a:schemeClr val="bg1"/>
                                      </p:to>
                                    </p:animClr>
                                    <p:set>
                                      <p:cBhvr>
                                        <p:cTn id="35" dur="250" autoRev="1" fill="remove"/>
                                        <p:tgtEl>
                                          <p:spTgt spid="7">
                                            <p:txEl>
                                              <p:pRg st="0" end="0"/>
                                            </p:txEl>
                                          </p:spTgt>
                                        </p:tgtEl>
                                        <p:attrNameLst>
                                          <p:attrName>fill.type</p:attrName>
                                        </p:attrNameLst>
                                      </p:cBhvr>
                                      <p:to>
                                        <p:strVal val="solid"/>
                                      </p:to>
                                    </p:set>
                                    <p:set>
                                      <p:cBhvr>
                                        <p:cTn id="36" dur="250" autoRev="1" fill="remove"/>
                                        <p:tgtEl>
                                          <p:spTgt spid="7">
                                            <p:txEl>
                                              <p:pRg st="0" end="0"/>
                                            </p:txEl>
                                          </p:spTgt>
                                        </p:tgtEl>
                                        <p:attrNameLst>
                                          <p:attrName>fill.on</p:attrName>
                                        </p:attrNameLst>
                                      </p:cBhvr>
                                      <p:to>
                                        <p:strVal val="true"/>
                                      </p:to>
                                    </p:set>
                                  </p:childTnLst>
                                </p:cTn>
                              </p:par>
                            </p:childTnLst>
                          </p:cTn>
                        </p:par>
                      </p:childTnLst>
                    </p:cTn>
                  </p:par>
                  <p:par>
                    <p:cTn id="37" fill="hold">
                      <p:stCondLst>
                        <p:cond delay="indefinite"/>
                      </p:stCondLst>
                      <p:childTnLst>
                        <p:par>
                          <p:cTn id="38" fill="hold">
                            <p:stCondLst>
                              <p:cond delay="0"/>
                            </p:stCondLst>
                            <p:childTnLst>
                              <p:par>
                                <p:cTn id="39" presetID="27" presetClass="emph" presetSubtype="0" fill="remove" nodeType="clickEffect">
                                  <p:stCondLst>
                                    <p:cond delay="0"/>
                                  </p:stCondLst>
                                  <p:iterate type="lt">
                                    <p:tmPct val="0"/>
                                  </p:iterate>
                                  <p:childTnLst>
                                    <p:animClr clrSpc="rgb" dir="cw">
                                      <p:cBhvr override="childStyle">
                                        <p:cTn id="40" dur="250" autoRev="1" fill="remove"/>
                                        <p:tgtEl>
                                          <p:spTgt spid="8">
                                            <p:txEl>
                                              <p:pRg st="0" end="0"/>
                                            </p:txEl>
                                          </p:spTgt>
                                        </p:tgtEl>
                                        <p:attrNameLst>
                                          <p:attrName>style.color</p:attrName>
                                        </p:attrNameLst>
                                      </p:cBhvr>
                                      <p:to>
                                        <a:schemeClr val="bg1"/>
                                      </p:to>
                                    </p:animClr>
                                    <p:animClr clrSpc="rgb" dir="cw">
                                      <p:cBhvr>
                                        <p:cTn id="41" dur="250" autoRev="1" fill="remove"/>
                                        <p:tgtEl>
                                          <p:spTgt spid="8">
                                            <p:txEl>
                                              <p:pRg st="0" end="0"/>
                                            </p:txEl>
                                          </p:spTgt>
                                        </p:tgtEl>
                                        <p:attrNameLst>
                                          <p:attrName>fillcolor</p:attrName>
                                        </p:attrNameLst>
                                      </p:cBhvr>
                                      <p:to>
                                        <a:schemeClr val="bg1"/>
                                      </p:to>
                                    </p:animClr>
                                    <p:set>
                                      <p:cBhvr>
                                        <p:cTn id="42" dur="250" autoRev="1" fill="remove"/>
                                        <p:tgtEl>
                                          <p:spTgt spid="8">
                                            <p:txEl>
                                              <p:pRg st="0" end="0"/>
                                            </p:txEl>
                                          </p:spTgt>
                                        </p:tgtEl>
                                        <p:attrNameLst>
                                          <p:attrName>fill.type</p:attrName>
                                        </p:attrNameLst>
                                      </p:cBhvr>
                                      <p:to>
                                        <p:strVal val="solid"/>
                                      </p:to>
                                    </p:set>
                                    <p:set>
                                      <p:cBhvr>
                                        <p:cTn id="43" dur="250" autoRev="1" fill="remove"/>
                                        <p:tgtEl>
                                          <p:spTgt spid="8">
                                            <p:txEl>
                                              <p:pRg st="0" end="0"/>
                                            </p:txEl>
                                          </p:spTgt>
                                        </p:tgtEl>
                                        <p:attrNameLst>
                                          <p:attrName>fill.on</p:attrName>
                                        </p:attrNameLst>
                                      </p:cBhvr>
                                      <p:to>
                                        <p:strVal val="true"/>
                                      </p:to>
                                    </p:set>
                                  </p:childTnLst>
                                </p:cTn>
                              </p:par>
                            </p:childTnLst>
                          </p:cTn>
                        </p:par>
                      </p:childTnLst>
                    </p:cTn>
                  </p:par>
                  <p:par>
                    <p:cTn id="44" fill="hold">
                      <p:stCondLst>
                        <p:cond delay="indefinite"/>
                      </p:stCondLst>
                      <p:childTnLst>
                        <p:par>
                          <p:cTn id="45" fill="hold">
                            <p:stCondLst>
                              <p:cond delay="0"/>
                            </p:stCondLst>
                            <p:childTnLst>
                              <p:par>
                                <p:cTn id="46" presetID="27" presetClass="emph" presetSubtype="0" fill="remove" nodeType="clickEffect">
                                  <p:stCondLst>
                                    <p:cond delay="0"/>
                                  </p:stCondLst>
                                  <p:iterate type="lt">
                                    <p:tmPct val="0"/>
                                  </p:iterate>
                                  <p:childTnLst>
                                    <p:animClr clrSpc="rgb" dir="cw">
                                      <p:cBhvr override="childStyle">
                                        <p:cTn id="47" dur="250" autoRev="1" fill="remove"/>
                                        <p:tgtEl>
                                          <p:spTgt spid="9">
                                            <p:txEl>
                                              <p:pRg st="0" end="0"/>
                                            </p:txEl>
                                          </p:spTgt>
                                        </p:tgtEl>
                                        <p:attrNameLst>
                                          <p:attrName>style.color</p:attrName>
                                        </p:attrNameLst>
                                      </p:cBhvr>
                                      <p:to>
                                        <a:schemeClr val="bg1"/>
                                      </p:to>
                                    </p:animClr>
                                    <p:animClr clrSpc="rgb" dir="cw">
                                      <p:cBhvr>
                                        <p:cTn id="48" dur="250" autoRev="1" fill="remove"/>
                                        <p:tgtEl>
                                          <p:spTgt spid="9">
                                            <p:txEl>
                                              <p:pRg st="0" end="0"/>
                                            </p:txEl>
                                          </p:spTgt>
                                        </p:tgtEl>
                                        <p:attrNameLst>
                                          <p:attrName>fillcolor</p:attrName>
                                        </p:attrNameLst>
                                      </p:cBhvr>
                                      <p:to>
                                        <a:schemeClr val="bg1"/>
                                      </p:to>
                                    </p:animClr>
                                    <p:set>
                                      <p:cBhvr>
                                        <p:cTn id="49" dur="250" autoRev="1" fill="remove"/>
                                        <p:tgtEl>
                                          <p:spTgt spid="9">
                                            <p:txEl>
                                              <p:pRg st="0" end="0"/>
                                            </p:txEl>
                                          </p:spTgt>
                                        </p:tgtEl>
                                        <p:attrNameLst>
                                          <p:attrName>fill.type</p:attrName>
                                        </p:attrNameLst>
                                      </p:cBhvr>
                                      <p:to>
                                        <p:strVal val="solid"/>
                                      </p:to>
                                    </p:set>
                                    <p:set>
                                      <p:cBhvr>
                                        <p:cTn id="50" dur="250" autoRev="1" fill="remove"/>
                                        <p:tgtEl>
                                          <p:spTgt spid="9">
                                            <p:txEl>
                                              <p:pRg st="0" end="0"/>
                                            </p:txEl>
                                          </p:spTgt>
                                        </p:tgtEl>
                                        <p:attrNameLst>
                                          <p:attrName>fill.on</p:attrName>
                                        </p:attrNameLst>
                                      </p:cBhvr>
                                      <p:to>
                                        <p:strVal val="true"/>
                                      </p:to>
                                    </p:set>
                                  </p:childTnLst>
                                </p:cTn>
                              </p:par>
                            </p:childTnLst>
                          </p:cTn>
                        </p:par>
                      </p:childTnLst>
                    </p:cTn>
                  </p:par>
                  <p:par>
                    <p:cTn id="51" fill="hold">
                      <p:stCondLst>
                        <p:cond delay="indefinite"/>
                      </p:stCondLst>
                      <p:childTnLst>
                        <p:par>
                          <p:cTn id="52" fill="hold">
                            <p:stCondLst>
                              <p:cond delay="0"/>
                            </p:stCondLst>
                            <p:childTnLst>
                              <p:par>
                                <p:cTn id="53" presetID="27" presetClass="emph" presetSubtype="0" fill="remove" nodeType="clickEffect">
                                  <p:stCondLst>
                                    <p:cond delay="0"/>
                                  </p:stCondLst>
                                  <p:iterate type="lt">
                                    <p:tmPct val="0"/>
                                  </p:iterate>
                                  <p:childTnLst>
                                    <p:animClr clrSpc="rgb" dir="cw">
                                      <p:cBhvr override="childStyle">
                                        <p:cTn id="54" dur="250" autoRev="1" fill="remove"/>
                                        <p:tgtEl>
                                          <p:spTgt spid="34">
                                            <p:txEl>
                                              <p:pRg st="0" end="0"/>
                                            </p:txEl>
                                          </p:spTgt>
                                        </p:tgtEl>
                                        <p:attrNameLst>
                                          <p:attrName>style.color</p:attrName>
                                        </p:attrNameLst>
                                      </p:cBhvr>
                                      <p:to>
                                        <a:schemeClr val="bg1"/>
                                      </p:to>
                                    </p:animClr>
                                    <p:animClr clrSpc="rgb" dir="cw">
                                      <p:cBhvr>
                                        <p:cTn id="55" dur="250" autoRev="1" fill="remove"/>
                                        <p:tgtEl>
                                          <p:spTgt spid="34">
                                            <p:txEl>
                                              <p:pRg st="0" end="0"/>
                                            </p:txEl>
                                          </p:spTgt>
                                        </p:tgtEl>
                                        <p:attrNameLst>
                                          <p:attrName>fillcolor</p:attrName>
                                        </p:attrNameLst>
                                      </p:cBhvr>
                                      <p:to>
                                        <a:schemeClr val="bg1"/>
                                      </p:to>
                                    </p:animClr>
                                    <p:set>
                                      <p:cBhvr>
                                        <p:cTn id="56" dur="250" autoRev="1" fill="remove"/>
                                        <p:tgtEl>
                                          <p:spTgt spid="34">
                                            <p:txEl>
                                              <p:pRg st="0" end="0"/>
                                            </p:txEl>
                                          </p:spTgt>
                                        </p:tgtEl>
                                        <p:attrNameLst>
                                          <p:attrName>fill.type</p:attrName>
                                        </p:attrNameLst>
                                      </p:cBhvr>
                                      <p:to>
                                        <p:strVal val="solid"/>
                                      </p:to>
                                    </p:set>
                                    <p:set>
                                      <p:cBhvr>
                                        <p:cTn id="57" dur="250" autoRev="1" fill="remove"/>
                                        <p:tgtEl>
                                          <p:spTgt spid="34">
                                            <p:txEl>
                                              <p:pRg st="0" end="0"/>
                                            </p:txEl>
                                          </p:spTgt>
                                        </p:tgtEl>
                                        <p:attrNameLst>
                                          <p:attrName>fill.on</p:attrName>
                                        </p:attrNameLst>
                                      </p:cBhvr>
                                      <p:to>
                                        <p:strVal val="true"/>
                                      </p:to>
                                    </p:set>
                                  </p:childTnLst>
                                </p:cTn>
                              </p:par>
                            </p:childTnLst>
                          </p:cTn>
                        </p:par>
                      </p:childTnLst>
                    </p:cTn>
                  </p:par>
                  <p:par>
                    <p:cTn id="58" fill="hold">
                      <p:stCondLst>
                        <p:cond delay="indefinite"/>
                      </p:stCondLst>
                      <p:childTnLst>
                        <p:par>
                          <p:cTn id="59" fill="hold">
                            <p:stCondLst>
                              <p:cond delay="0"/>
                            </p:stCondLst>
                            <p:childTnLst>
                              <p:par>
                                <p:cTn id="60" presetID="27" presetClass="emph" presetSubtype="0" fill="remove" nodeType="clickEffect">
                                  <p:stCondLst>
                                    <p:cond delay="0"/>
                                  </p:stCondLst>
                                  <p:iterate type="lt">
                                    <p:tmPct val="0"/>
                                  </p:iterate>
                                  <p:childTnLst>
                                    <p:animClr clrSpc="rgb" dir="cw">
                                      <p:cBhvr override="childStyle">
                                        <p:cTn id="61" dur="250" autoRev="1" fill="remove"/>
                                        <p:tgtEl>
                                          <p:spTgt spid="10">
                                            <p:txEl>
                                              <p:pRg st="0" end="0"/>
                                            </p:txEl>
                                          </p:spTgt>
                                        </p:tgtEl>
                                        <p:attrNameLst>
                                          <p:attrName>style.color</p:attrName>
                                        </p:attrNameLst>
                                      </p:cBhvr>
                                      <p:to>
                                        <a:schemeClr val="bg1"/>
                                      </p:to>
                                    </p:animClr>
                                    <p:animClr clrSpc="rgb" dir="cw">
                                      <p:cBhvr>
                                        <p:cTn id="62" dur="250" autoRev="1" fill="remove"/>
                                        <p:tgtEl>
                                          <p:spTgt spid="10">
                                            <p:txEl>
                                              <p:pRg st="0" end="0"/>
                                            </p:txEl>
                                          </p:spTgt>
                                        </p:tgtEl>
                                        <p:attrNameLst>
                                          <p:attrName>fillcolor</p:attrName>
                                        </p:attrNameLst>
                                      </p:cBhvr>
                                      <p:to>
                                        <a:schemeClr val="bg1"/>
                                      </p:to>
                                    </p:animClr>
                                    <p:set>
                                      <p:cBhvr>
                                        <p:cTn id="63" dur="250" autoRev="1" fill="remove"/>
                                        <p:tgtEl>
                                          <p:spTgt spid="10">
                                            <p:txEl>
                                              <p:pRg st="0" end="0"/>
                                            </p:txEl>
                                          </p:spTgt>
                                        </p:tgtEl>
                                        <p:attrNameLst>
                                          <p:attrName>fill.type</p:attrName>
                                        </p:attrNameLst>
                                      </p:cBhvr>
                                      <p:to>
                                        <p:strVal val="solid"/>
                                      </p:to>
                                    </p:set>
                                    <p:set>
                                      <p:cBhvr>
                                        <p:cTn id="64" dur="250" autoRev="1" fill="remove"/>
                                        <p:tgtEl>
                                          <p:spTgt spid="10">
                                            <p:txEl>
                                              <p:pRg st="0" end="0"/>
                                            </p:txEl>
                                          </p:spTgt>
                                        </p:tgtEl>
                                        <p:attrNameLst>
                                          <p:attrName>fill.on</p:attrName>
                                        </p:attrNameLst>
                                      </p:cBhvr>
                                      <p:to>
                                        <p:strVal val="true"/>
                                      </p:to>
                                    </p:set>
                                  </p:childTnLst>
                                </p:cTn>
                              </p:par>
                            </p:childTnLst>
                          </p:cTn>
                        </p:par>
                      </p:childTnLst>
                    </p:cTn>
                  </p:par>
                  <p:par>
                    <p:cTn id="65" fill="hold">
                      <p:stCondLst>
                        <p:cond delay="indefinite"/>
                      </p:stCondLst>
                      <p:childTnLst>
                        <p:par>
                          <p:cTn id="66" fill="hold">
                            <p:stCondLst>
                              <p:cond delay="0"/>
                            </p:stCondLst>
                            <p:childTnLst>
                              <p:par>
                                <p:cTn id="67" presetID="27" presetClass="emph" presetSubtype="0" fill="remove" nodeType="clickEffect">
                                  <p:stCondLst>
                                    <p:cond delay="0"/>
                                  </p:stCondLst>
                                  <p:iterate type="lt">
                                    <p:tmPct val="0"/>
                                  </p:iterate>
                                  <p:childTnLst>
                                    <p:animClr clrSpc="rgb" dir="cw">
                                      <p:cBhvr override="childStyle">
                                        <p:cTn id="68" dur="250" autoRev="1" fill="remove"/>
                                        <p:tgtEl>
                                          <p:spTgt spid="11">
                                            <p:txEl>
                                              <p:pRg st="0" end="0"/>
                                            </p:txEl>
                                          </p:spTgt>
                                        </p:tgtEl>
                                        <p:attrNameLst>
                                          <p:attrName>style.color</p:attrName>
                                        </p:attrNameLst>
                                      </p:cBhvr>
                                      <p:to>
                                        <a:schemeClr val="bg1"/>
                                      </p:to>
                                    </p:animClr>
                                    <p:animClr clrSpc="rgb" dir="cw">
                                      <p:cBhvr>
                                        <p:cTn id="69" dur="250" autoRev="1" fill="remove"/>
                                        <p:tgtEl>
                                          <p:spTgt spid="11">
                                            <p:txEl>
                                              <p:pRg st="0" end="0"/>
                                            </p:txEl>
                                          </p:spTgt>
                                        </p:tgtEl>
                                        <p:attrNameLst>
                                          <p:attrName>fillcolor</p:attrName>
                                        </p:attrNameLst>
                                      </p:cBhvr>
                                      <p:to>
                                        <a:schemeClr val="bg1"/>
                                      </p:to>
                                    </p:animClr>
                                    <p:set>
                                      <p:cBhvr>
                                        <p:cTn id="70" dur="250" autoRev="1" fill="remove"/>
                                        <p:tgtEl>
                                          <p:spTgt spid="11">
                                            <p:txEl>
                                              <p:pRg st="0" end="0"/>
                                            </p:txEl>
                                          </p:spTgt>
                                        </p:tgtEl>
                                        <p:attrNameLst>
                                          <p:attrName>fill.type</p:attrName>
                                        </p:attrNameLst>
                                      </p:cBhvr>
                                      <p:to>
                                        <p:strVal val="solid"/>
                                      </p:to>
                                    </p:set>
                                    <p:set>
                                      <p:cBhvr>
                                        <p:cTn id="71" dur="250" autoRev="1" fill="remove"/>
                                        <p:tgtEl>
                                          <p:spTgt spid="11">
                                            <p:txEl>
                                              <p:pRg st="0" end="0"/>
                                            </p:txEl>
                                          </p:spTgt>
                                        </p:tgtEl>
                                        <p:attrNameLst>
                                          <p:attrName>fill.on</p:attrName>
                                        </p:attrNameLst>
                                      </p:cBhvr>
                                      <p:to>
                                        <p:strVal val="true"/>
                                      </p:to>
                                    </p:set>
                                  </p:childTnLst>
                                </p:cTn>
                              </p:par>
                            </p:childTnLst>
                          </p:cTn>
                        </p:par>
                      </p:childTnLst>
                    </p:cTn>
                  </p:par>
                  <p:par>
                    <p:cTn id="72" fill="hold">
                      <p:stCondLst>
                        <p:cond delay="indefinite"/>
                      </p:stCondLst>
                      <p:childTnLst>
                        <p:par>
                          <p:cTn id="73" fill="hold">
                            <p:stCondLst>
                              <p:cond delay="0"/>
                            </p:stCondLst>
                            <p:childTnLst>
                              <p:par>
                                <p:cTn id="74" presetID="27" presetClass="emph" presetSubtype="0" fill="remove" nodeType="clickEffect">
                                  <p:stCondLst>
                                    <p:cond delay="0"/>
                                  </p:stCondLst>
                                  <p:iterate type="lt">
                                    <p:tmPct val="0"/>
                                  </p:iterate>
                                  <p:childTnLst>
                                    <p:animClr clrSpc="rgb" dir="cw">
                                      <p:cBhvr override="childStyle">
                                        <p:cTn id="75" dur="250" autoRev="1" fill="remove"/>
                                        <p:tgtEl>
                                          <p:spTgt spid="12">
                                            <p:txEl>
                                              <p:pRg st="0" end="0"/>
                                            </p:txEl>
                                          </p:spTgt>
                                        </p:tgtEl>
                                        <p:attrNameLst>
                                          <p:attrName>style.color</p:attrName>
                                        </p:attrNameLst>
                                      </p:cBhvr>
                                      <p:to>
                                        <a:schemeClr val="bg1"/>
                                      </p:to>
                                    </p:animClr>
                                    <p:animClr clrSpc="rgb" dir="cw">
                                      <p:cBhvr>
                                        <p:cTn id="76" dur="250" autoRev="1" fill="remove"/>
                                        <p:tgtEl>
                                          <p:spTgt spid="12">
                                            <p:txEl>
                                              <p:pRg st="0" end="0"/>
                                            </p:txEl>
                                          </p:spTgt>
                                        </p:tgtEl>
                                        <p:attrNameLst>
                                          <p:attrName>fillcolor</p:attrName>
                                        </p:attrNameLst>
                                      </p:cBhvr>
                                      <p:to>
                                        <a:schemeClr val="bg1"/>
                                      </p:to>
                                    </p:animClr>
                                    <p:set>
                                      <p:cBhvr>
                                        <p:cTn id="77" dur="250" autoRev="1" fill="remove"/>
                                        <p:tgtEl>
                                          <p:spTgt spid="12">
                                            <p:txEl>
                                              <p:pRg st="0" end="0"/>
                                            </p:txEl>
                                          </p:spTgt>
                                        </p:tgtEl>
                                        <p:attrNameLst>
                                          <p:attrName>fill.type</p:attrName>
                                        </p:attrNameLst>
                                      </p:cBhvr>
                                      <p:to>
                                        <p:strVal val="solid"/>
                                      </p:to>
                                    </p:set>
                                    <p:set>
                                      <p:cBhvr>
                                        <p:cTn id="78" dur="250" autoRev="1" fill="remove"/>
                                        <p:tgtEl>
                                          <p:spTgt spid="12">
                                            <p:txEl>
                                              <p:pRg st="0" end="0"/>
                                            </p:txEl>
                                          </p:spTgt>
                                        </p:tgtEl>
                                        <p:attrNameLst>
                                          <p:attrName>fill.on</p:attrName>
                                        </p:attrNameLst>
                                      </p:cBhvr>
                                      <p:to>
                                        <p:strVal val="true"/>
                                      </p:to>
                                    </p:set>
                                  </p:childTnLst>
                                </p:cTn>
                              </p:par>
                            </p:childTnLst>
                          </p:cTn>
                        </p:par>
                      </p:childTnLst>
                    </p:cTn>
                  </p:par>
                  <p:par>
                    <p:cTn id="79" fill="hold">
                      <p:stCondLst>
                        <p:cond delay="indefinite"/>
                      </p:stCondLst>
                      <p:childTnLst>
                        <p:par>
                          <p:cTn id="80" fill="hold">
                            <p:stCondLst>
                              <p:cond delay="0"/>
                            </p:stCondLst>
                            <p:childTnLst>
                              <p:par>
                                <p:cTn id="81" presetID="27" presetClass="emph" presetSubtype="0" fill="remove" nodeType="clickEffect">
                                  <p:stCondLst>
                                    <p:cond delay="0"/>
                                  </p:stCondLst>
                                  <p:iterate type="lt">
                                    <p:tmPct val="0"/>
                                  </p:iterate>
                                  <p:childTnLst>
                                    <p:animClr clrSpc="rgb" dir="cw">
                                      <p:cBhvr override="childStyle">
                                        <p:cTn id="82" dur="250" autoRev="1" fill="remove"/>
                                        <p:tgtEl>
                                          <p:spTgt spid="13">
                                            <p:txEl>
                                              <p:pRg st="0" end="0"/>
                                            </p:txEl>
                                          </p:spTgt>
                                        </p:tgtEl>
                                        <p:attrNameLst>
                                          <p:attrName>style.color</p:attrName>
                                        </p:attrNameLst>
                                      </p:cBhvr>
                                      <p:to>
                                        <a:schemeClr val="bg1"/>
                                      </p:to>
                                    </p:animClr>
                                    <p:animClr clrSpc="rgb" dir="cw">
                                      <p:cBhvr>
                                        <p:cTn id="83" dur="250" autoRev="1" fill="remove"/>
                                        <p:tgtEl>
                                          <p:spTgt spid="13">
                                            <p:txEl>
                                              <p:pRg st="0" end="0"/>
                                            </p:txEl>
                                          </p:spTgt>
                                        </p:tgtEl>
                                        <p:attrNameLst>
                                          <p:attrName>fillcolor</p:attrName>
                                        </p:attrNameLst>
                                      </p:cBhvr>
                                      <p:to>
                                        <a:schemeClr val="bg1"/>
                                      </p:to>
                                    </p:animClr>
                                    <p:set>
                                      <p:cBhvr>
                                        <p:cTn id="84" dur="250" autoRev="1" fill="remove"/>
                                        <p:tgtEl>
                                          <p:spTgt spid="13">
                                            <p:txEl>
                                              <p:pRg st="0" end="0"/>
                                            </p:txEl>
                                          </p:spTgt>
                                        </p:tgtEl>
                                        <p:attrNameLst>
                                          <p:attrName>fill.type</p:attrName>
                                        </p:attrNameLst>
                                      </p:cBhvr>
                                      <p:to>
                                        <p:strVal val="solid"/>
                                      </p:to>
                                    </p:set>
                                    <p:set>
                                      <p:cBhvr>
                                        <p:cTn id="85" dur="250" autoRev="1" fill="remove"/>
                                        <p:tgtEl>
                                          <p:spTgt spid="13">
                                            <p:txEl>
                                              <p:pRg st="0" end="0"/>
                                            </p:txEl>
                                          </p:spTgt>
                                        </p:tgtEl>
                                        <p:attrNameLst>
                                          <p:attrName>fill.on</p:attrName>
                                        </p:attrNameLst>
                                      </p:cBhvr>
                                      <p:to>
                                        <p:strVal val="true"/>
                                      </p:to>
                                    </p:set>
                                  </p:childTnLst>
                                </p:cTn>
                              </p:par>
                            </p:childTnLst>
                          </p:cTn>
                        </p:par>
                      </p:childTnLst>
                    </p:cTn>
                  </p:par>
                  <p:par>
                    <p:cTn id="86" fill="hold">
                      <p:stCondLst>
                        <p:cond delay="indefinite"/>
                      </p:stCondLst>
                      <p:childTnLst>
                        <p:par>
                          <p:cTn id="87" fill="hold">
                            <p:stCondLst>
                              <p:cond delay="0"/>
                            </p:stCondLst>
                            <p:childTnLst>
                              <p:par>
                                <p:cTn id="88" presetID="27" presetClass="emph" presetSubtype="0" fill="remove" nodeType="clickEffect">
                                  <p:stCondLst>
                                    <p:cond delay="0"/>
                                  </p:stCondLst>
                                  <p:iterate type="lt">
                                    <p:tmPct val="0"/>
                                  </p:iterate>
                                  <p:childTnLst>
                                    <p:animClr clrSpc="rgb" dir="cw">
                                      <p:cBhvr override="childStyle">
                                        <p:cTn id="89" dur="250" autoRev="1" fill="remove"/>
                                        <p:tgtEl>
                                          <p:spTgt spid="14">
                                            <p:txEl>
                                              <p:pRg st="0" end="0"/>
                                            </p:txEl>
                                          </p:spTgt>
                                        </p:tgtEl>
                                        <p:attrNameLst>
                                          <p:attrName>style.color</p:attrName>
                                        </p:attrNameLst>
                                      </p:cBhvr>
                                      <p:to>
                                        <a:schemeClr val="bg1"/>
                                      </p:to>
                                    </p:animClr>
                                    <p:animClr clrSpc="rgb" dir="cw">
                                      <p:cBhvr>
                                        <p:cTn id="90" dur="250" autoRev="1" fill="remove"/>
                                        <p:tgtEl>
                                          <p:spTgt spid="14">
                                            <p:txEl>
                                              <p:pRg st="0" end="0"/>
                                            </p:txEl>
                                          </p:spTgt>
                                        </p:tgtEl>
                                        <p:attrNameLst>
                                          <p:attrName>fillcolor</p:attrName>
                                        </p:attrNameLst>
                                      </p:cBhvr>
                                      <p:to>
                                        <a:schemeClr val="bg1"/>
                                      </p:to>
                                    </p:animClr>
                                    <p:set>
                                      <p:cBhvr>
                                        <p:cTn id="91" dur="250" autoRev="1" fill="remove"/>
                                        <p:tgtEl>
                                          <p:spTgt spid="14">
                                            <p:txEl>
                                              <p:pRg st="0" end="0"/>
                                            </p:txEl>
                                          </p:spTgt>
                                        </p:tgtEl>
                                        <p:attrNameLst>
                                          <p:attrName>fill.type</p:attrName>
                                        </p:attrNameLst>
                                      </p:cBhvr>
                                      <p:to>
                                        <p:strVal val="solid"/>
                                      </p:to>
                                    </p:set>
                                    <p:set>
                                      <p:cBhvr>
                                        <p:cTn id="92" dur="250" autoRev="1" fill="remove"/>
                                        <p:tgtEl>
                                          <p:spTgt spid="14">
                                            <p:txEl>
                                              <p:pRg st="0" end="0"/>
                                            </p:txEl>
                                          </p:spTgt>
                                        </p:tgtEl>
                                        <p:attrNameLst>
                                          <p:attrName>fill.on</p:attrName>
                                        </p:attrNameLst>
                                      </p:cBhvr>
                                      <p:to>
                                        <p:strVal val="true"/>
                                      </p:to>
                                    </p:set>
                                  </p:childTnLst>
                                </p:cTn>
                              </p:par>
                            </p:childTnLst>
                          </p:cTn>
                        </p:par>
                      </p:childTnLst>
                    </p:cTn>
                  </p:par>
                  <p:par>
                    <p:cTn id="93" fill="hold">
                      <p:stCondLst>
                        <p:cond delay="indefinite"/>
                      </p:stCondLst>
                      <p:childTnLst>
                        <p:par>
                          <p:cTn id="94" fill="hold">
                            <p:stCondLst>
                              <p:cond delay="0"/>
                            </p:stCondLst>
                            <p:childTnLst>
                              <p:par>
                                <p:cTn id="95" presetID="27" presetClass="emph" presetSubtype="0" fill="remove" nodeType="clickEffect">
                                  <p:stCondLst>
                                    <p:cond delay="0"/>
                                  </p:stCondLst>
                                  <p:iterate type="lt">
                                    <p:tmPct val="0"/>
                                  </p:iterate>
                                  <p:childTnLst>
                                    <p:animClr clrSpc="rgb" dir="cw">
                                      <p:cBhvr override="childStyle">
                                        <p:cTn id="96" dur="250" autoRev="1" fill="remove"/>
                                        <p:tgtEl>
                                          <p:spTgt spid="15">
                                            <p:txEl>
                                              <p:pRg st="0" end="0"/>
                                            </p:txEl>
                                          </p:spTgt>
                                        </p:tgtEl>
                                        <p:attrNameLst>
                                          <p:attrName>style.color</p:attrName>
                                        </p:attrNameLst>
                                      </p:cBhvr>
                                      <p:to>
                                        <a:schemeClr val="bg1"/>
                                      </p:to>
                                    </p:animClr>
                                    <p:animClr clrSpc="rgb" dir="cw">
                                      <p:cBhvr>
                                        <p:cTn id="97" dur="250" autoRev="1" fill="remove"/>
                                        <p:tgtEl>
                                          <p:spTgt spid="15">
                                            <p:txEl>
                                              <p:pRg st="0" end="0"/>
                                            </p:txEl>
                                          </p:spTgt>
                                        </p:tgtEl>
                                        <p:attrNameLst>
                                          <p:attrName>fillcolor</p:attrName>
                                        </p:attrNameLst>
                                      </p:cBhvr>
                                      <p:to>
                                        <a:schemeClr val="bg1"/>
                                      </p:to>
                                    </p:animClr>
                                    <p:set>
                                      <p:cBhvr>
                                        <p:cTn id="98" dur="250" autoRev="1" fill="remove"/>
                                        <p:tgtEl>
                                          <p:spTgt spid="15">
                                            <p:txEl>
                                              <p:pRg st="0" end="0"/>
                                            </p:txEl>
                                          </p:spTgt>
                                        </p:tgtEl>
                                        <p:attrNameLst>
                                          <p:attrName>fill.type</p:attrName>
                                        </p:attrNameLst>
                                      </p:cBhvr>
                                      <p:to>
                                        <p:strVal val="solid"/>
                                      </p:to>
                                    </p:set>
                                    <p:set>
                                      <p:cBhvr>
                                        <p:cTn id="99" dur="250" autoRev="1" fill="remove"/>
                                        <p:tgtEl>
                                          <p:spTgt spid="15">
                                            <p:txEl>
                                              <p:pRg st="0" end="0"/>
                                            </p:txEl>
                                          </p:spTgt>
                                        </p:tgtEl>
                                        <p:attrNameLst>
                                          <p:attrName>fill.on</p:attrName>
                                        </p:attrNameLst>
                                      </p:cBhvr>
                                      <p:to>
                                        <p:strVal val="true"/>
                                      </p:to>
                                    </p:set>
                                  </p:childTnLst>
                                </p:cTn>
                              </p:par>
                            </p:childTnLst>
                          </p:cTn>
                        </p:par>
                      </p:childTnLst>
                    </p:cTn>
                  </p:par>
                  <p:par>
                    <p:cTn id="100" fill="hold">
                      <p:stCondLst>
                        <p:cond delay="indefinite"/>
                      </p:stCondLst>
                      <p:childTnLst>
                        <p:par>
                          <p:cTn id="101" fill="hold">
                            <p:stCondLst>
                              <p:cond delay="0"/>
                            </p:stCondLst>
                            <p:childTnLst>
                              <p:par>
                                <p:cTn id="102" presetID="27" presetClass="emph" presetSubtype="0" fill="remove" nodeType="clickEffect">
                                  <p:stCondLst>
                                    <p:cond delay="0"/>
                                  </p:stCondLst>
                                  <p:iterate type="lt">
                                    <p:tmPct val="0"/>
                                  </p:iterate>
                                  <p:childTnLst>
                                    <p:animClr clrSpc="rgb" dir="cw">
                                      <p:cBhvr override="childStyle">
                                        <p:cTn id="103" dur="250" autoRev="1" fill="remove"/>
                                        <p:tgtEl>
                                          <p:spTgt spid="35">
                                            <p:txEl>
                                              <p:pRg st="0" end="0"/>
                                            </p:txEl>
                                          </p:spTgt>
                                        </p:tgtEl>
                                        <p:attrNameLst>
                                          <p:attrName>style.color</p:attrName>
                                        </p:attrNameLst>
                                      </p:cBhvr>
                                      <p:to>
                                        <a:schemeClr val="bg1"/>
                                      </p:to>
                                    </p:animClr>
                                    <p:animClr clrSpc="rgb" dir="cw">
                                      <p:cBhvr>
                                        <p:cTn id="104" dur="250" autoRev="1" fill="remove"/>
                                        <p:tgtEl>
                                          <p:spTgt spid="35">
                                            <p:txEl>
                                              <p:pRg st="0" end="0"/>
                                            </p:txEl>
                                          </p:spTgt>
                                        </p:tgtEl>
                                        <p:attrNameLst>
                                          <p:attrName>fillcolor</p:attrName>
                                        </p:attrNameLst>
                                      </p:cBhvr>
                                      <p:to>
                                        <a:schemeClr val="bg1"/>
                                      </p:to>
                                    </p:animClr>
                                    <p:set>
                                      <p:cBhvr>
                                        <p:cTn id="105" dur="250" autoRev="1" fill="remove"/>
                                        <p:tgtEl>
                                          <p:spTgt spid="35">
                                            <p:txEl>
                                              <p:pRg st="0" end="0"/>
                                            </p:txEl>
                                          </p:spTgt>
                                        </p:tgtEl>
                                        <p:attrNameLst>
                                          <p:attrName>fill.type</p:attrName>
                                        </p:attrNameLst>
                                      </p:cBhvr>
                                      <p:to>
                                        <p:strVal val="solid"/>
                                      </p:to>
                                    </p:set>
                                    <p:set>
                                      <p:cBhvr>
                                        <p:cTn id="106" dur="250" autoRev="1" fill="remove"/>
                                        <p:tgtEl>
                                          <p:spTgt spid="35">
                                            <p:txEl>
                                              <p:pRg st="0" end="0"/>
                                            </p:txEl>
                                          </p:spTgt>
                                        </p:tgtEl>
                                        <p:attrNameLst>
                                          <p:attrName>fill.on</p:attrName>
                                        </p:attrNameLst>
                                      </p:cBhvr>
                                      <p:to>
                                        <p:strVal val="true"/>
                                      </p:to>
                                    </p:set>
                                  </p:childTnLst>
                                </p:cTn>
                              </p:par>
                            </p:childTnLst>
                          </p:cTn>
                        </p:par>
                      </p:childTnLst>
                    </p:cTn>
                  </p:par>
                  <p:par>
                    <p:cTn id="107" fill="hold">
                      <p:stCondLst>
                        <p:cond delay="indefinite"/>
                      </p:stCondLst>
                      <p:childTnLst>
                        <p:par>
                          <p:cTn id="108" fill="hold">
                            <p:stCondLst>
                              <p:cond delay="0"/>
                            </p:stCondLst>
                            <p:childTnLst>
                              <p:par>
                                <p:cTn id="109" presetID="27" presetClass="emph" presetSubtype="0" fill="remove" nodeType="clickEffect">
                                  <p:stCondLst>
                                    <p:cond delay="0"/>
                                  </p:stCondLst>
                                  <p:iterate type="lt">
                                    <p:tmPct val="0"/>
                                  </p:iterate>
                                  <p:childTnLst>
                                    <p:animClr clrSpc="rgb" dir="cw">
                                      <p:cBhvr override="childStyle">
                                        <p:cTn id="110" dur="250" autoRev="1" fill="remove"/>
                                        <p:tgtEl>
                                          <p:spTgt spid="16">
                                            <p:txEl>
                                              <p:pRg st="0" end="0"/>
                                            </p:txEl>
                                          </p:spTgt>
                                        </p:tgtEl>
                                        <p:attrNameLst>
                                          <p:attrName>style.color</p:attrName>
                                        </p:attrNameLst>
                                      </p:cBhvr>
                                      <p:to>
                                        <a:schemeClr val="bg1"/>
                                      </p:to>
                                    </p:animClr>
                                    <p:animClr clrSpc="rgb" dir="cw">
                                      <p:cBhvr>
                                        <p:cTn id="111" dur="250" autoRev="1" fill="remove"/>
                                        <p:tgtEl>
                                          <p:spTgt spid="16">
                                            <p:txEl>
                                              <p:pRg st="0" end="0"/>
                                            </p:txEl>
                                          </p:spTgt>
                                        </p:tgtEl>
                                        <p:attrNameLst>
                                          <p:attrName>fillcolor</p:attrName>
                                        </p:attrNameLst>
                                      </p:cBhvr>
                                      <p:to>
                                        <a:schemeClr val="bg1"/>
                                      </p:to>
                                    </p:animClr>
                                    <p:set>
                                      <p:cBhvr>
                                        <p:cTn id="112" dur="250" autoRev="1" fill="remove"/>
                                        <p:tgtEl>
                                          <p:spTgt spid="16">
                                            <p:txEl>
                                              <p:pRg st="0" end="0"/>
                                            </p:txEl>
                                          </p:spTgt>
                                        </p:tgtEl>
                                        <p:attrNameLst>
                                          <p:attrName>fill.type</p:attrName>
                                        </p:attrNameLst>
                                      </p:cBhvr>
                                      <p:to>
                                        <p:strVal val="solid"/>
                                      </p:to>
                                    </p:set>
                                    <p:set>
                                      <p:cBhvr>
                                        <p:cTn id="113" dur="250" autoRev="1" fill="remove"/>
                                        <p:tgtEl>
                                          <p:spTgt spid="16">
                                            <p:txEl>
                                              <p:pRg st="0" end="0"/>
                                            </p:txEl>
                                          </p:spTgt>
                                        </p:tgtEl>
                                        <p:attrNameLst>
                                          <p:attrName>fill.on</p:attrName>
                                        </p:attrNameLst>
                                      </p:cBhvr>
                                      <p:to>
                                        <p:strVal val="true"/>
                                      </p:to>
                                    </p:set>
                                  </p:childTnLst>
                                </p:cTn>
                              </p:par>
                            </p:childTnLst>
                          </p:cTn>
                        </p:par>
                      </p:childTnLst>
                    </p:cTn>
                  </p:par>
                  <p:par>
                    <p:cTn id="114" fill="hold">
                      <p:stCondLst>
                        <p:cond delay="indefinite"/>
                      </p:stCondLst>
                      <p:childTnLst>
                        <p:par>
                          <p:cTn id="115" fill="hold">
                            <p:stCondLst>
                              <p:cond delay="0"/>
                            </p:stCondLst>
                            <p:childTnLst>
                              <p:par>
                                <p:cTn id="116" presetID="27" presetClass="emph" presetSubtype="0" fill="remove" nodeType="clickEffect">
                                  <p:stCondLst>
                                    <p:cond delay="0"/>
                                  </p:stCondLst>
                                  <p:iterate type="lt">
                                    <p:tmPct val="0"/>
                                  </p:iterate>
                                  <p:childTnLst>
                                    <p:animClr clrSpc="rgb" dir="cw">
                                      <p:cBhvr override="childStyle">
                                        <p:cTn id="117" dur="250" autoRev="1" fill="remove"/>
                                        <p:tgtEl>
                                          <p:spTgt spid="17">
                                            <p:txEl>
                                              <p:pRg st="0" end="0"/>
                                            </p:txEl>
                                          </p:spTgt>
                                        </p:tgtEl>
                                        <p:attrNameLst>
                                          <p:attrName>style.color</p:attrName>
                                        </p:attrNameLst>
                                      </p:cBhvr>
                                      <p:to>
                                        <a:schemeClr val="bg1"/>
                                      </p:to>
                                    </p:animClr>
                                    <p:animClr clrSpc="rgb" dir="cw">
                                      <p:cBhvr>
                                        <p:cTn id="118" dur="250" autoRev="1" fill="remove"/>
                                        <p:tgtEl>
                                          <p:spTgt spid="17">
                                            <p:txEl>
                                              <p:pRg st="0" end="0"/>
                                            </p:txEl>
                                          </p:spTgt>
                                        </p:tgtEl>
                                        <p:attrNameLst>
                                          <p:attrName>fillcolor</p:attrName>
                                        </p:attrNameLst>
                                      </p:cBhvr>
                                      <p:to>
                                        <a:schemeClr val="bg1"/>
                                      </p:to>
                                    </p:animClr>
                                    <p:set>
                                      <p:cBhvr>
                                        <p:cTn id="119" dur="250" autoRev="1" fill="remove"/>
                                        <p:tgtEl>
                                          <p:spTgt spid="17">
                                            <p:txEl>
                                              <p:pRg st="0" end="0"/>
                                            </p:txEl>
                                          </p:spTgt>
                                        </p:tgtEl>
                                        <p:attrNameLst>
                                          <p:attrName>fill.type</p:attrName>
                                        </p:attrNameLst>
                                      </p:cBhvr>
                                      <p:to>
                                        <p:strVal val="solid"/>
                                      </p:to>
                                    </p:set>
                                    <p:set>
                                      <p:cBhvr>
                                        <p:cTn id="120" dur="250" autoRev="1" fill="remove"/>
                                        <p:tgtEl>
                                          <p:spTgt spid="17">
                                            <p:txEl>
                                              <p:pRg st="0" end="0"/>
                                            </p:txEl>
                                          </p:spTgt>
                                        </p:tgtEl>
                                        <p:attrNameLst>
                                          <p:attrName>fill.on</p:attrName>
                                        </p:attrNameLst>
                                      </p:cBhvr>
                                      <p:to>
                                        <p:strVal val="true"/>
                                      </p:to>
                                    </p:set>
                                  </p:childTnLst>
                                </p:cTn>
                              </p:par>
                            </p:childTnLst>
                          </p:cTn>
                        </p:par>
                      </p:childTnLst>
                    </p:cTn>
                  </p:par>
                  <p:par>
                    <p:cTn id="121" fill="hold">
                      <p:stCondLst>
                        <p:cond delay="indefinite"/>
                      </p:stCondLst>
                      <p:childTnLst>
                        <p:par>
                          <p:cTn id="122" fill="hold">
                            <p:stCondLst>
                              <p:cond delay="0"/>
                            </p:stCondLst>
                            <p:childTnLst>
                              <p:par>
                                <p:cTn id="123" presetID="27" presetClass="emph" presetSubtype="0" fill="remove" nodeType="clickEffect">
                                  <p:stCondLst>
                                    <p:cond delay="0"/>
                                  </p:stCondLst>
                                  <p:iterate type="lt">
                                    <p:tmPct val="0"/>
                                  </p:iterate>
                                  <p:childTnLst>
                                    <p:animClr clrSpc="rgb" dir="cw">
                                      <p:cBhvr override="childStyle">
                                        <p:cTn id="124" dur="250" autoRev="1" fill="remove"/>
                                        <p:tgtEl>
                                          <p:spTgt spid="18">
                                            <p:txEl>
                                              <p:pRg st="0" end="0"/>
                                            </p:txEl>
                                          </p:spTgt>
                                        </p:tgtEl>
                                        <p:attrNameLst>
                                          <p:attrName>style.color</p:attrName>
                                        </p:attrNameLst>
                                      </p:cBhvr>
                                      <p:to>
                                        <a:schemeClr val="bg1"/>
                                      </p:to>
                                    </p:animClr>
                                    <p:animClr clrSpc="rgb" dir="cw">
                                      <p:cBhvr>
                                        <p:cTn id="125" dur="250" autoRev="1" fill="remove"/>
                                        <p:tgtEl>
                                          <p:spTgt spid="18">
                                            <p:txEl>
                                              <p:pRg st="0" end="0"/>
                                            </p:txEl>
                                          </p:spTgt>
                                        </p:tgtEl>
                                        <p:attrNameLst>
                                          <p:attrName>fillcolor</p:attrName>
                                        </p:attrNameLst>
                                      </p:cBhvr>
                                      <p:to>
                                        <a:schemeClr val="bg1"/>
                                      </p:to>
                                    </p:animClr>
                                    <p:set>
                                      <p:cBhvr>
                                        <p:cTn id="126" dur="250" autoRev="1" fill="remove"/>
                                        <p:tgtEl>
                                          <p:spTgt spid="18">
                                            <p:txEl>
                                              <p:pRg st="0" end="0"/>
                                            </p:txEl>
                                          </p:spTgt>
                                        </p:tgtEl>
                                        <p:attrNameLst>
                                          <p:attrName>fill.type</p:attrName>
                                        </p:attrNameLst>
                                      </p:cBhvr>
                                      <p:to>
                                        <p:strVal val="solid"/>
                                      </p:to>
                                    </p:set>
                                    <p:set>
                                      <p:cBhvr>
                                        <p:cTn id="127" dur="250" autoRev="1" fill="remove"/>
                                        <p:tgtEl>
                                          <p:spTgt spid="18">
                                            <p:txEl>
                                              <p:pRg st="0" end="0"/>
                                            </p:txEl>
                                          </p:spTgt>
                                        </p:tgtEl>
                                        <p:attrNameLst>
                                          <p:attrName>fill.on</p:attrName>
                                        </p:attrNameLst>
                                      </p:cBhvr>
                                      <p:to>
                                        <p:strVal val="true"/>
                                      </p:to>
                                    </p:set>
                                  </p:childTnLst>
                                </p:cTn>
                              </p:par>
                            </p:childTnLst>
                          </p:cTn>
                        </p:par>
                      </p:childTnLst>
                    </p:cTn>
                  </p:par>
                  <p:par>
                    <p:cTn id="128" fill="hold">
                      <p:stCondLst>
                        <p:cond delay="indefinite"/>
                      </p:stCondLst>
                      <p:childTnLst>
                        <p:par>
                          <p:cTn id="129" fill="hold">
                            <p:stCondLst>
                              <p:cond delay="0"/>
                            </p:stCondLst>
                            <p:childTnLst>
                              <p:par>
                                <p:cTn id="130" presetID="27" presetClass="emph" presetSubtype="0" fill="remove" nodeType="clickEffect">
                                  <p:stCondLst>
                                    <p:cond delay="0"/>
                                  </p:stCondLst>
                                  <p:iterate type="lt">
                                    <p:tmPct val="0"/>
                                  </p:iterate>
                                  <p:childTnLst>
                                    <p:animClr clrSpc="rgb" dir="cw">
                                      <p:cBhvr override="childStyle">
                                        <p:cTn id="131" dur="250" autoRev="1" fill="remove"/>
                                        <p:tgtEl>
                                          <p:spTgt spid="19">
                                            <p:txEl>
                                              <p:pRg st="0" end="0"/>
                                            </p:txEl>
                                          </p:spTgt>
                                        </p:tgtEl>
                                        <p:attrNameLst>
                                          <p:attrName>style.color</p:attrName>
                                        </p:attrNameLst>
                                      </p:cBhvr>
                                      <p:to>
                                        <a:schemeClr val="bg1"/>
                                      </p:to>
                                    </p:animClr>
                                    <p:animClr clrSpc="rgb" dir="cw">
                                      <p:cBhvr>
                                        <p:cTn id="132" dur="250" autoRev="1" fill="remove"/>
                                        <p:tgtEl>
                                          <p:spTgt spid="19">
                                            <p:txEl>
                                              <p:pRg st="0" end="0"/>
                                            </p:txEl>
                                          </p:spTgt>
                                        </p:tgtEl>
                                        <p:attrNameLst>
                                          <p:attrName>fillcolor</p:attrName>
                                        </p:attrNameLst>
                                      </p:cBhvr>
                                      <p:to>
                                        <a:schemeClr val="bg1"/>
                                      </p:to>
                                    </p:animClr>
                                    <p:set>
                                      <p:cBhvr>
                                        <p:cTn id="133" dur="250" autoRev="1" fill="remove"/>
                                        <p:tgtEl>
                                          <p:spTgt spid="19">
                                            <p:txEl>
                                              <p:pRg st="0" end="0"/>
                                            </p:txEl>
                                          </p:spTgt>
                                        </p:tgtEl>
                                        <p:attrNameLst>
                                          <p:attrName>fill.type</p:attrName>
                                        </p:attrNameLst>
                                      </p:cBhvr>
                                      <p:to>
                                        <p:strVal val="solid"/>
                                      </p:to>
                                    </p:set>
                                    <p:set>
                                      <p:cBhvr>
                                        <p:cTn id="134" dur="250" autoRev="1" fill="remove"/>
                                        <p:tgtEl>
                                          <p:spTgt spid="19">
                                            <p:txEl>
                                              <p:pRg st="0" end="0"/>
                                            </p:txEl>
                                          </p:spTgt>
                                        </p:tgtEl>
                                        <p:attrNameLst>
                                          <p:attrName>fill.on</p:attrName>
                                        </p:attrNameLst>
                                      </p:cBhvr>
                                      <p:to>
                                        <p:strVal val="true"/>
                                      </p:to>
                                    </p:set>
                                  </p:childTnLst>
                                </p:cTn>
                              </p:par>
                            </p:childTnLst>
                          </p:cTn>
                        </p:par>
                      </p:childTnLst>
                    </p:cTn>
                  </p:par>
                  <p:par>
                    <p:cTn id="135" fill="hold">
                      <p:stCondLst>
                        <p:cond delay="indefinite"/>
                      </p:stCondLst>
                      <p:childTnLst>
                        <p:par>
                          <p:cTn id="136" fill="hold">
                            <p:stCondLst>
                              <p:cond delay="0"/>
                            </p:stCondLst>
                            <p:childTnLst>
                              <p:par>
                                <p:cTn id="137" presetID="27" presetClass="emph" presetSubtype="0" fill="remove" nodeType="clickEffect">
                                  <p:stCondLst>
                                    <p:cond delay="0"/>
                                  </p:stCondLst>
                                  <p:iterate type="lt">
                                    <p:tmPct val="0"/>
                                  </p:iterate>
                                  <p:childTnLst>
                                    <p:animClr clrSpc="rgb" dir="cw">
                                      <p:cBhvr override="childStyle">
                                        <p:cTn id="138" dur="250" autoRev="1" fill="remove"/>
                                        <p:tgtEl>
                                          <p:spTgt spid="20">
                                            <p:txEl>
                                              <p:pRg st="0" end="0"/>
                                            </p:txEl>
                                          </p:spTgt>
                                        </p:tgtEl>
                                        <p:attrNameLst>
                                          <p:attrName>style.color</p:attrName>
                                        </p:attrNameLst>
                                      </p:cBhvr>
                                      <p:to>
                                        <a:schemeClr val="bg1"/>
                                      </p:to>
                                    </p:animClr>
                                    <p:animClr clrSpc="rgb" dir="cw">
                                      <p:cBhvr>
                                        <p:cTn id="139" dur="250" autoRev="1" fill="remove"/>
                                        <p:tgtEl>
                                          <p:spTgt spid="20">
                                            <p:txEl>
                                              <p:pRg st="0" end="0"/>
                                            </p:txEl>
                                          </p:spTgt>
                                        </p:tgtEl>
                                        <p:attrNameLst>
                                          <p:attrName>fillcolor</p:attrName>
                                        </p:attrNameLst>
                                      </p:cBhvr>
                                      <p:to>
                                        <a:schemeClr val="bg1"/>
                                      </p:to>
                                    </p:animClr>
                                    <p:set>
                                      <p:cBhvr>
                                        <p:cTn id="140" dur="250" autoRev="1" fill="remove"/>
                                        <p:tgtEl>
                                          <p:spTgt spid="20">
                                            <p:txEl>
                                              <p:pRg st="0" end="0"/>
                                            </p:txEl>
                                          </p:spTgt>
                                        </p:tgtEl>
                                        <p:attrNameLst>
                                          <p:attrName>fill.type</p:attrName>
                                        </p:attrNameLst>
                                      </p:cBhvr>
                                      <p:to>
                                        <p:strVal val="solid"/>
                                      </p:to>
                                    </p:set>
                                    <p:set>
                                      <p:cBhvr>
                                        <p:cTn id="141" dur="250" autoRev="1" fill="remove"/>
                                        <p:tgtEl>
                                          <p:spTgt spid="20">
                                            <p:txEl>
                                              <p:pRg st="0" end="0"/>
                                            </p:txEl>
                                          </p:spTgt>
                                        </p:tgtEl>
                                        <p:attrNameLst>
                                          <p:attrName>fill.on</p:attrName>
                                        </p:attrNameLst>
                                      </p:cBhvr>
                                      <p:to>
                                        <p:strVal val="true"/>
                                      </p:to>
                                    </p:set>
                                  </p:childTnLst>
                                </p:cTn>
                              </p:par>
                            </p:childTnLst>
                          </p:cTn>
                        </p:par>
                      </p:childTnLst>
                    </p:cTn>
                  </p:par>
                  <p:par>
                    <p:cTn id="142" fill="hold">
                      <p:stCondLst>
                        <p:cond delay="indefinite"/>
                      </p:stCondLst>
                      <p:childTnLst>
                        <p:par>
                          <p:cTn id="143" fill="hold">
                            <p:stCondLst>
                              <p:cond delay="0"/>
                            </p:stCondLst>
                            <p:childTnLst>
                              <p:par>
                                <p:cTn id="144" presetID="27" presetClass="emph" presetSubtype="0" fill="remove" nodeType="clickEffect">
                                  <p:stCondLst>
                                    <p:cond delay="0"/>
                                  </p:stCondLst>
                                  <p:iterate type="lt">
                                    <p:tmPct val="0"/>
                                  </p:iterate>
                                  <p:childTnLst>
                                    <p:animClr clrSpc="rgb" dir="cw">
                                      <p:cBhvr override="childStyle">
                                        <p:cTn id="145" dur="250" autoRev="1" fill="remove"/>
                                        <p:tgtEl>
                                          <p:spTgt spid="21">
                                            <p:txEl>
                                              <p:pRg st="0" end="0"/>
                                            </p:txEl>
                                          </p:spTgt>
                                        </p:tgtEl>
                                        <p:attrNameLst>
                                          <p:attrName>style.color</p:attrName>
                                        </p:attrNameLst>
                                      </p:cBhvr>
                                      <p:to>
                                        <a:schemeClr val="bg1"/>
                                      </p:to>
                                    </p:animClr>
                                    <p:animClr clrSpc="rgb" dir="cw">
                                      <p:cBhvr>
                                        <p:cTn id="146" dur="250" autoRev="1" fill="remove"/>
                                        <p:tgtEl>
                                          <p:spTgt spid="21">
                                            <p:txEl>
                                              <p:pRg st="0" end="0"/>
                                            </p:txEl>
                                          </p:spTgt>
                                        </p:tgtEl>
                                        <p:attrNameLst>
                                          <p:attrName>fillcolor</p:attrName>
                                        </p:attrNameLst>
                                      </p:cBhvr>
                                      <p:to>
                                        <a:schemeClr val="bg1"/>
                                      </p:to>
                                    </p:animClr>
                                    <p:set>
                                      <p:cBhvr>
                                        <p:cTn id="147" dur="250" autoRev="1" fill="remove"/>
                                        <p:tgtEl>
                                          <p:spTgt spid="21">
                                            <p:txEl>
                                              <p:pRg st="0" end="0"/>
                                            </p:txEl>
                                          </p:spTgt>
                                        </p:tgtEl>
                                        <p:attrNameLst>
                                          <p:attrName>fill.type</p:attrName>
                                        </p:attrNameLst>
                                      </p:cBhvr>
                                      <p:to>
                                        <p:strVal val="solid"/>
                                      </p:to>
                                    </p:set>
                                    <p:set>
                                      <p:cBhvr>
                                        <p:cTn id="148" dur="250" autoRev="1" fill="remove"/>
                                        <p:tgtEl>
                                          <p:spTgt spid="21">
                                            <p:txEl>
                                              <p:pRg st="0" end="0"/>
                                            </p:txEl>
                                          </p:spTgt>
                                        </p:tgtEl>
                                        <p:attrNameLst>
                                          <p:attrName>fill.on</p:attrName>
                                        </p:attrNameLst>
                                      </p:cBhvr>
                                      <p:to>
                                        <p:strVal val="true"/>
                                      </p:to>
                                    </p:set>
                                  </p:childTnLst>
                                </p:cTn>
                              </p:par>
                            </p:childTnLst>
                          </p:cTn>
                        </p:par>
                      </p:childTnLst>
                    </p:cTn>
                  </p:par>
                  <p:par>
                    <p:cTn id="149" fill="hold">
                      <p:stCondLst>
                        <p:cond delay="indefinite"/>
                      </p:stCondLst>
                      <p:childTnLst>
                        <p:par>
                          <p:cTn id="150" fill="hold">
                            <p:stCondLst>
                              <p:cond delay="0"/>
                            </p:stCondLst>
                            <p:childTnLst>
                              <p:par>
                                <p:cTn id="151" presetID="27" presetClass="emph" presetSubtype="0" fill="remove" nodeType="clickEffect">
                                  <p:stCondLst>
                                    <p:cond delay="0"/>
                                  </p:stCondLst>
                                  <p:iterate type="lt">
                                    <p:tmPct val="0"/>
                                  </p:iterate>
                                  <p:childTnLst>
                                    <p:animClr clrSpc="rgb" dir="cw">
                                      <p:cBhvr override="childStyle">
                                        <p:cTn id="152" dur="250" autoRev="1" fill="remove"/>
                                        <p:tgtEl>
                                          <p:spTgt spid="36">
                                            <p:txEl>
                                              <p:pRg st="0" end="0"/>
                                            </p:txEl>
                                          </p:spTgt>
                                        </p:tgtEl>
                                        <p:attrNameLst>
                                          <p:attrName>style.color</p:attrName>
                                        </p:attrNameLst>
                                      </p:cBhvr>
                                      <p:to>
                                        <a:schemeClr val="bg1"/>
                                      </p:to>
                                    </p:animClr>
                                    <p:animClr clrSpc="rgb" dir="cw">
                                      <p:cBhvr>
                                        <p:cTn id="153" dur="250" autoRev="1" fill="remove"/>
                                        <p:tgtEl>
                                          <p:spTgt spid="36">
                                            <p:txEl>
                                              <p:pRg st="0" end="0"/>
                                            </p:txEl>
                                          </p:spTgt>
                                        </p:tgtEl>
                                        <p:attrNameLst>
                                          <p:attrName>fillcolor</p:attrName>
                                        </p:attrNameLst>
                                      </p:cBhvr>
                                      <p:to>
                                        <a:schemeClr val="bg1"/>
                                      </p:to>
                                    </p:animClr>
                                    <p:set>
                                      <p:cBhvr>
                                        <p:cTn id="154" dur="250" autoRev="1" fill="remove"/>
                                        <p:tgtEl>
                                          <p:spTgt spid="36">
                                            <p:txEl>
                                              <p:pRg st="0" end="0"/>
                                            </p:txEl>
                                          </p:spTgt>
                                        </p:tgtEl>
                                        <p:attrNameLst>
                                          <p:attrName>fill.type</p:attrName>
                                        </p:attrNameLst>
                                      </p:cBhvr>
                                      <p:to>
                                        <p:strVal val="solid"/>
                                      </p:to>
                                    </p:set>
                                    <p:set>
                                      <p:cBhvr>
                                        <p:cTn id="155" dur="250" autoRev="1" fill="remove"/>
                                        <p:tgtEl>
                                          <p:spTgt spid="36">
                                            <p:txEl>
                                              <p:pRg st="0" end="0"/>
                                            </p:txEl>
                                          </p:spTgt>
                                        </p:tgtEl>
                                        <p:attrNameLst>
                                          <p:attrName>fill.on</p:attrName>
                                        </p:attrNameLst>
                                      </p:cBhvr>
                                      <p:to>
                                        <p:strVal val="true"/>
                                      </p:to>
                                    </p:set>
                                  </p:childTnLst>
                                </p:cTn>
                              </p:par>
                            </p:childTnLst>
                          </p:cTn>
                        </p:par>
                      </p:childTnLst>
                    </p:cTn>
                  </p:par>
                  <p:par>
                    <p:cTn id="156" fill="hold">
                      <p:stCondLst>
                        <p:cond delay="indefinite"/>
                      </p:stCondLst>
                      <p:childTnLst>
                        <p:par>
                          <p:cTn id="157" fill="hold">
                            <p:stCondLst>
                              <p:cond delay="0"/>
                            </p:stCondLst>
                            <p:childTnLst>
                              <p:par>
                                <p:cTn id="158" presetID="27" presetClass="emph" presetSubtype="0" fill="remove" nodeType="clickEffect">
                                  <p:stCondLst>
                                    <p:cond delay="0"/>
                                  </p:stCondLst>
                                  <p:iterate type="lt">
                                    <p:tmPct val="0"/>
                                  </p:iterate>
                                  <p:childTnLst>
                                    <p:animClr clrSpc="rgb" dir="cw">
                                      <p:cBhvr override="childStyle">
                                        <p:cTn id="159" dur="250" autoRev="1" fill="remove"/>
                                        <p:tgtEl>
                                          <p:spTgt spid="22">
                                            <p:txEl>
                                              <p:pRg st="0" end="0"/>
                                            </p:txEl>
                                          </p:spTgt>
                                        </p:tgtEl>
                                        <p:attrNameLst>
                                          <p:attrName>style.color</p:attrName>
                                        </p:attrNameLst>
                                      </p:cBhvr>
                                      <p:to>
                                        <a:schemeClr val="bg1"/>
                                      </p:to>
                                    </p:animClr>
                                    <p:animClr clrSpc="rgb" dir="cw">
                                      <p:cBhvr>
                                        <p:cTn id="160" dur="250" autoRev="1" fill="remove"/>
                                        <p:tgtEl>
                                          <p:spTgt spid="22">
                                            <p:txEl>
                                              <p:pRg st="0" end="0"/>
                                            </p:txEl>
                                          </p:spTgt>
                                        </p:tgtEl>
                                        <p:attrNameLst>
                                          <p:attrName>fillcolor</p:attrName>
                                        </p:attrNameLst>
                                      </p:cBhvr>
                                      <p:to>
                                        <a:schemeClr val="bg1"/>
                                      </p:to>
                                    </p:animClr>
                                    <p:set>
                                      <p:cBhvr>
                                        <p:cTn id="161" dur="250" autoRev="1" fill="remove"/>
                                        <p:tgtEl>
                                          <p:spTgt spid="22">
                                            <p:txEl>
                                              <p:pRg st="0" end="0"/>
                                            </p:txEl>
                                          </p:spTgt>
                                        </p:tgtEl>
                                        <p:attrNameLst>
                                          <p:attrName>fill.type</p:attrName>
                                        </p:attrNameLst>
                                      </p:cBhvr>
                                      <p:to>
                                        <p:strVal val="solid"/>
                                      </p:to>
                                    </p:set>
                                    <p:set>
                                      <p:cBhvr>
                                        <p:cTn id="162" dur="250" autoRev="1" fill="remove"/>
                                        <p:tgtEl>
                                          <p:spTgt spid="22">
                                            <p:txEl>
                                              <p:pRg st="0" end="0"/>
                                            </p:txEl>
                                          </p:spTgt>
                                        </p:tgtEl>
                                        <p:attrNameLst>
                                          <p:attrName>fill.on</p:attrName>
                                        </p:attrNameLst>
                                      </p:cBhvr>
                                      <p:to>
                                        <p:strVal val="true"/>
                                      </p:to>
                                    </p:set>
                                  </p:childTnLst>
                                </p:cTn>
                              </p:par>
                            </p:childTnLst>
                          </p:cTn>
                        </p:par>
                      </p:childTnLst>
                    </p:cTn>
                  </p:par>
                  <p:par>
                    <p:cTn id="163" fill="hold">
                      <p:stCondLst>
                        <p:cond delay="indefinite"/>
                      </p:stCondLst>
                      <p:childTnLst>
                        <p:par>
                          <p:cTn id="164" fill="hold">
                            <p:stCondLst>
                              <p:cond delay="0"/>
                            </p:stCondLst>
                            <p:childTnLst>
                              <p:par>
                                <p:cTn id="165" presetID="27" presetClass="emph" presetSubtype="0" fill="remove" nodeType="clickEffect">
                                  <p:stCondLst>
                                    <p:cond delay="0"/>
                                  </p:stCondLst>
                                  <p:iterate type="lt">
                                    <p:tmPct val="0"/>
                                  </p:iterate>
                                  <p:childTnLst>
                                    <p:animClr clrSpc="rgb" dir="cw">
                                      <p:cBhvr override="childStyle">
                                        <p:cTn id="166" dur="250" autoRev="1" fill="remove"/>
                                        <p:tgtEl>
                                          <p:spTgt spid="23">
                                            <p:txEl>
                                              <p:pRg st="0" end="0"/>
                                            </p:txEl>
                                          </p:spTgt>
                                        </p:tgtEl>
                                        <p:attrNameLst>
                                          <p:attrName>style.color</p:attrName>
                                        </p:attrNameLst>
                                      </p:cBhvr>
                                      <p:to>
                                        <a:schemeClr val="bg1"/>
                                      </p:to>
                                    </p:animClr>
                                    <p:animClr clrSpc="rgb" dir="cw">
                                      <p:cBhvr>
                                        <p:cTn id="167" dur="250" autoRev="1" fill="remove"/>
                                        <p:tgtEl>
                                          <p:spTgt spid="23">
                                            <p:txEl>
                                              <p:pRg st="0" end="0"/>
                                            </p:txEl>
                                          </p:spTgt>
                                        </p:tgtEl>
                                        <p:attrNameLst>
                                          <p:attrName>fillcolor</p:attrName>
                                        </p:attrNameLst>
                                      </p:cBhvr>
                                      <p:to>
                                        <a:schemeClr val="bg1"/>
                                      </p:to>
                                    </p:animClr>
                                    <p:set>
                                      <p:cBhvr>
                                        <p:cTn id="168" dur="250" autoRev="1" fill="remove"/>
                                        <p:tgtEl>
                                          <p:spTgt spid="23">
                                            <p:txEl>
                                              <p:pRg st="0" end="0"/>
                                            </p:txEl>
                                          </p:spTgt>
                                        </p:tgtEl>
                                        <p:attrNameLst>
                                          <p:attrName>fill.type</p:attrName>
                                        </p:attrNameLst>
                                      </p:cBhvr>
                                      <p:to>
                                        <p:strVal val="solid"/>
                                      </p:to>
                                    </p:set>
                                    <p:set>
                                      <p:cBhvr>
                                        <p:cTn id="169" dur="250" autoRev="1" fill="remove"/>
                                        <p:tgtEl>
                                          <p:spTgt spid="23">
                                            <p:txEl>
                                              <p:pRg st="0" end="0"/>
                                            </p:txEl>
                                          </p:spTgt>
                                        </p:tgtEl>
                                        <p:attrNameLst>
                                          <p:attrName>fill.on</p:attrName>
                                        </p:attrNameLst>
                                      </p:cBhvr>
                                      <p:to>
                                        <p:strVal val="true"/>
                                      </p:to>
                                    </p:set>
                                  </p:childTnLst>
                                </p:cTn>
                              </p:par>
                            </p:childTnLst>
                          </p:cTn>
                        </p:par>
                      </p:childTnLst>
                    </p:cTn>
                  </p:par>
                  <p:par>
                    <p:cTn id="170" fill="hold">
                      <p:stCondLst>
                        <p:cond delay="indefinite"/>
                      </p:stCondLst>
                      <p:childTnLst>
                        <p:par>
                          <p:cTn id="171" fill="hold">
                            <p:stCondLst>
                              <p:cond delay="0"/>
                            </p:stCondLst>
                            <p:childTnLst>
                              <p:par>
                                <p:cTn id="172" presetID="27" presetClass="emph" presetSubtype="0" fill="remove" nodeType="clickEffect">
                                  <p:stCondLst>
                                    <p:cond delay="0"/>
                                  </p:stCondLst>
                                  <p:iterate type="lt">
                                    <p:tmPct val="0"/>
                                  </p:iterate>
                                  <p:childTnLst>
                                    <p:animClr clrSpc="rgb" dir="cw">
                                      <p:cBhvr override="childStyle">
                                        <p:cTn id="173" dur="250" autoRev="1" fill="remove"/>
                                        <p:tgtEl>
                                          <p:spTgt spid="24">
                                            <p:txEl>
                                              <p:pRg st="0" end="0"/>
                                            </p:txEl>
                                          </p:spTgt>
                                        </p:tgtEl>
                                        <p:attrNameLst>
                                          <p:attrName>style.color</p:attrName>
                                        </p:attrNameLst>
                                      </p:cBhvr>
                                      <p:to>
                                        <a:schemeClr val="bg1"/>
                                      </p:to>
                                    </p:animClr>
                                    <p:animClr clrSpc="rgb" dir="cw">
                                      <p:cBhvr>
                                        <p:cTn id="174" dur="250" autoRev="1" fill="remove"/>
                                        <p:tgtEl>
                                          <p:spTgt spid="24">
                                            <p:txEl>
                                              <p:pRg st="0" end="0"/>
                                            </p:txEl>
                                          </p:spTgt>
                                        </p:tgtEl>
                                        <p:attrNameLst>
                                          <p:attrName>fillcolor</p:attrName>
                                        </p:attrNameLst>
                                      </p:cBhvr>
                                      <p:to>
                                        <a:schemeClr val="bg1"/>
                                      </p:to>
                                    </p:animClr>
                                    <p:set>
                                      <p:cBhvr>
                                        <p:cTn id="175" dur="250" autoRev="1" fill="remove"/>
                                        <p:tgtEl>
                                          <p:spTgt spid="24">
                                            <p:txEl>
                                              <p:pRg st="0" end="0"/>
                                            </p:txEl>
                                          </p:spTgt>
                                        </p:tgtEl>
                                        <p:attrNameLst>
                                          <p:attrName>fill.type</p:attrName>
                                        </p:attrNameLst>
                                      </p:cBhvr>
                                      <p:to>
                                        <p:strVal val="solid"/>
                                      </p:to>
                                    </p:set>
                                    <p:set>
                                      <p:cBhvr>
                                        <p:cTn id="176" dur="250" autoRev="1" fill="remove"/>
                                        <p:tgtEl>
                                          <p:spTgt spid="24">
                                            <p:txEl>
                                              <p:pRg st="0" end="0"/>
                                            </p:txEl>
                                          </p:spTgt>
                                        </p:tgtEl>
                                        <p:attrNameLst>
                                          <p:attrName>fill.on</p:attrName>
                                        </p:attrNameLst>
                                      </p:cBhvr>
                                      <p:to>
                                        <p:strVal val="true"/>
                                      </p:to>
                                    </p:set>
                                  </p:childTnLst>
                                </p:cTn>
                              </p:par>
                            </p:childTnLst>
                          </p:cTn>
                        </p:par>
                      </p:childTnLst>
                    </p:cTn>
                  </p:par>
                  <p:par>
                    <p:cTn id="177" fill="hold">
                      <p:stCondLst>
                        <p:cond delay="indefinite"/>
                      </p:stCondLst>
                      <p:childTnLst>
                        <p:par>
                          <p:cTn id="178" fill="hold">
                            <p:stCondLst>
                              <p:cond delay="0"/>
                            </p:stCondLst>
                            <p:childTnLst>
                              <p:par>
                                <p:cTn id="179" presetID="27" presetClass="emph" presetSubtype="0" fill="remove" nodeType="clickEffect">
                                  <p:stCondLst>
                                    <p:cond delay="0"/>
                                  </p:stCondLst>
                                  <p:iterate type="lt">
                                    <p:tmPct val="0"/>
                                  </p:iterate>
                                  <p:childTnLst>
                                    <p:animClr clrSpc="rgb" dir="cw">
                                      <p:cBhvr override="childStyle">
                                        <p:cTn id="180" dur="250" autoRev="1" fill="remove"/>
                                        <p:tgtEl>
                                          <p:spTgt spid="25">
                                            <p:txEl>
                                              <p:pRg st="0" end="0"/>
                                            </p:txEl>
                                          </p:spTgt>
                                        </p:tgtEl>
                                        <p:attrNameLst>
                                          <p:attrName>style.color</p:attrName>
                                        </p:attrNameLst>
                                      </p:cBhvr>
                                      <p:to>
                                        <a:schemeClr val="bg1"/>
                                      </p:to>
                                    </p:animClr>
                                    <p:animClr clrSpc="rgb" dir="cw">
                                      <p:cBhvr>
                                        <p:cTn id="181" dur="250" autoRev="1" fill="remove"/>
                                        <p:tgtEl>
                                          <p:spTgt spid="25">
                                            <p:txEl>
                                              <p:pRg st="0" end="0"/>
                                            </p:txEl>
                                          </p:spTgt>
                                        </p:tgtEl>
                                        <p:attrNameLst>
                                          <p:attrName>fillcolor</p:attrName>
                                        </p:attrNameLst>
                                      </p:cBhvr>
                                      <p:to>
                                        <a:schemeClr val="bg1"/>
                                      </p:to>
                                    </p:animClr>
                                    <p:set>
                                      <p:cBhvr>
                                        <p:cTn id="182" dur="250" autoRev="1" fill="remove"/>
                                        <p:tgtEl>
                                          <p:spTgt spid="25">
                                            <p:txEl>
                                              <p:pRg st="0" end="0"/>
                                            </p:txEl>
                                          </p:spTgt>
                                        </p:tgtEl>
                                        <p:attrNameLst>
                                          <p:attrName>fill.type</p:attrName>
                                        </p:attrNameLst>
                                      </p:cBhvr>
                                      <p:to>
                                        <p:strVal val="solid"/>
                                      </p:to>
                                    </p:set>
                                    <p:set>
                                      <p:cBhvr>
                                        <p:cTn id="183" dur="250" autoRev="1" fill="remove"/>
                                        <p:tgtEl>
                                          <p:spTgt spid="25">
                                            <p:txEl>
                                              <p:pRg st="0" end="0"/>
                                            </p:txEl>
                                          </p:spTgt>
                                        </p:tgtEl>
                                        <p:attrNameLst>
                                          <p:attrName>fill.on</p:attrName>
                                        </p:attrNameLst>
                                      </p:cBhvr>
                                      <p:to>
                                        <p:strVal val="true"/>
                                      </p:to>
                                    </p:set>
                                  </p:childTnLst>
                                </p:cTn>
                              </p:par>
                            </p:childTnLst>
                          </p:cTn>
                        </p:par>
                      </p:childTnLst>
                    </p:cTn>
                  </p:par>
                  <p:par>
                    <p:cTn id="184" fill="hold">
                      <p:stCondLst>
                        <p:cond delay="indefinite"/>
                      </p:stCondLst>
                      <p:childTnLst>
                        <p:par>
                          <p:cTn id="185" fill="hold">
                            <p:stCondLst>
                              <p:cond delay="0"/>
                            </p:stCondLst>
                            <p:childTnLst>
                              <p:par>
                                <p:cTn id="186" presetID="27" presetClass="emph" presetSubtype="0" fill="remove" nodeType="clickEffect">
                                  <p:stCondLst>
                                    <p:cond delay="0"/>
                                  </p:stCondLst>
                                  <p:iterate type="lt">
                                    <p:tmPct val="0"/>
                                  </p:iterate>
                                  <p:childTnLst>
                                    <p:animClr clrSpc="rgb" dir="cw">
                                      <p:cBhvr override="childStyle">
                                        <p:cTn id="187" dur="250" autoRev="1" fill="remove"/>
                                        <p:tgtEl>
                                          <p:spTgt spid="26">
                                            <p:txEl>
                                              <p:pRg st="0" end="0"/>
                                            </p:txEl>
                                          </p:spTgt>
                                        </p:tgtEl>
                                        <p:attrNameLst>
                                          <p:attrName>style.color</p:attrName>
                                        </p:attrNameLst>
                                      </p:cBhvr>
                                      <p:to>
                                        <a:schemeClr val="bg1"/>
                                      </p:to>
                                    </p:animClr>
                                    <p:animClr clrSpc="rgb" dir="cw">
                                      <p:cBhvr>
                                        <p:cTn id="188" dur="250" autoRev="1" fill="remove"/>
                                        <p:tgtEl>
                                          <p:spTgt spid="26">
                                            <p:txEl>
                                              <p:pRg st="0" end="0"/>
                                            </p:txEl>
                                          </p:spTgt>
                                        </p:tgtEl>
                                        <p:attrNameLst>
                                          <p:attrName>fillcolor</p:attrName>
                                        </p:attrNameLst>
                                      </p:cBhvr>
                                      <p:to>
                                        <a:schemeClr val="bg1"/>
                                      </p:to>
                                    </p:animClr>
                                    <p:set>
                                      <p:cBhvr>
                                        <p:cTn id="189" dur="250" autoRev="1" fill="remove"/>
                                        <p:tgtEl>
                                          <p:spTgt spid="26">
                                            <p:txEl>
                                              <p:pRg st="0" end="0"/>
                                            </p:txEl>
                                          </p:spTgt>
                                        </p:tgtEl>
                                        <p:attrNameLst>
                                          <p:attrName>fill.type</p:attrName>
                                        </p:attrNameLst>
                                      </p:cBhvr>
                                      <p:to>
                                        <p:strVal val="solid"/>
                                      </p:to>
                                    </p:set>
                                    <p:set>
                                      <p:cBhvr>
                                        <p:cTn id="190" dur="250" autoRev="1" fill="remove"/>
                                        <p:tgtEl>
                                          <p:spTgt spid="26">
                                            <p:txEl>
                                              <p:pRg st="0" end="0"/>
                                            </p:txEl>
                                          </p:spTgt>
                                        </p:tgtEl>
                                        <p:attrNameLst>
                                          <p:attrName>fill.on</p:attrName>
                                        </p:attrNameLst>
                                      </p:cBhvr>
                                      <p:to>
                                        <p:strVal val="true"/>
                                      </p:to>
                                    </p:set>
                                  </p:childTnLst>
                                </p:cTn>
                              </p:par>
                            </p:childTnLst>
                          </p:cTn>
                        </p:par>
                      </p:childTnLst>
                    </p:cTn>
                  </p:par>
                  <p:par>
                    <p:cTn id="191" fill="hold">
                      <p:stCondLst>
                        <p:cond delay="indefinite"/>
                      </p:stCondLst>
                      <p:childTnLst>
                        <p:par>
                          <p:cTn id="192" fill="hold">
                            <p:stCondLst>
                              <p:cond delay="0"/>
                            </p:stCondLst>
                            <p:childTnLst>
                              <p:par>
                                <p:cTn id="193" presetID="27" presetClass="emph" presetSubtype="0" fill="remove" nodeType="clickEffect">
                                  <p:stCondLst>
                                    <p:cond delay="0"/>
                                  </p:stCondLst>
                                  <p:iterate type="lt">
                                    <p:tmPct val="0"/>
                                  </p:iterate>
                                  <p:childTnLst>
                                    <p:animClr clrSpc="rgb" dir="cw">
                                      <p:cBhvr override="childStyle">
                                        <p:cTn id="194" dur="250" autoRev="1" fill="remove"/>
                                        <p:tgtEl>
                                          <p:spTgt spid="27">
                                            <p:txEl>
                                              <p:pRg st="0" end="0"/>
                                            </p:txEl>
                                          </p:spTgt>
                                        </p:tgtEl>
                                        <p:attrNameLst>
                                          <p:attrName>style.color</p:attrName>
                                        </p:attrNameLst>
                                      </p:cBhvr>
                                      <p:to>
                                        <a:schemeClr val="bg1"/>
                                      </p:to>
                                    </p:animClr>
                                    <p:animClr clrSpc="rgb" dir="cw">
                                      <p:cBhvr>
                                        <p:cTn id="195" dur="250" autoRev="1" fill="remove"/>
                                        <p:tgtEl>
                                          <p:spTgt spid="27">
                                            <p:txEl>
                                              <p:pRg st="0" end="0"/>
                                            </p:txEl>
                                          </p:spTgt>
                                        </p:tgtEl>
                                        <p:attrNameLst>
                                          <p:attrName>fillcolor</p:attrName>
                                        </p:attrNameLst>
                                      </p:cBhvr>
                                      <p:to>
                                        <a:schemeClr val="bg1"/>
                                      </p:to>
                                    </p:animClr>
                                    <p:set>
                                      <p:cBhvr>
                                        <p:cTn id="196" dur="250" autoRev="1" fill="remove"/>
                                        <p:tgtEl>
                                          <p:spTgt spid="27">
                                            <p:txEl>
                                              <p:pRg st="0" end="0"/>
                                            </p:txEl>
                                          </p:spTgt>
                                        </p:tgtEl>
                                        <p:attrNameLst>
                                          <p:attrName>fill.type</p:attrName>
                                        </p:attrNameLst>
                                      </p:cBhvr>
                                      <p:to>
                                        <p:strVal val="solid"/>
                                      </p:to>
                                    </p:set>
                                    <p:set>
                                      <p:cBhvr>
                                        <p:cTn id="197" dur="250" autoRev="1" fill="remove"/>
                                        <p:tgtEl>
                                          <p:spTgt spid="27">
                                            <p:txEl>
                                              <p:pRg st="0" end="0"/>
                                            </p:txEl>
                                          </p:spTgt>
                                        </p:tgtEl>
                                        <p:attrNameLst>
                                          <p:attrName>fill.on</p:attrName>
                                        </p:attrNameLst>
                                      </p:cBhvr>
                                      <p:to>
                                        <p:strVal val="true"/>
                                      </p:to>
                                    </p:set>
                                  </p:childTnLst>
                                </p:cTn>
                              </p:par>
                            </p:childTnLst>
                          </p:cTn>
                        </p:par>
                      </p:childTnLst>
                    </p:cTn>
                  </p:par>
                  <p:par>
                    <p:cTn id="198" fill="hold">
                      <p:stCondLst>
                        <p:cond delay="indefinite"/>
                      </p:stCondLst>
                      <p:childTnLst>
                        <p:par>
                          <p:cTn id="199" fill="hold">
                            <p:stCondLst>
                              <p:cond delay="0"/>
                            </p:stCondLst>
                            <p:childTnLst>
                              <p:par>
                                <p:cTn id="200" presetID="27" presetClass="emph" presetSubtype="0" fill="remove" nodeType="clickEffect">
                                  <p:stCondLst>
                                    <p:cond delay="0"/>
                                  </p:stCondLst>
                                  <p:iterate type="lt">
                                    <p:tmPct val="0"/>
                                  </p:iterate>
                                  <p:childTnLst>
                                    <p:animClr clrSpc="rgb" dir="cw">
                                      <p:cBhvr override="childStyle">
                                        <p:cTn id="201" dur="250" autoRev="1" fill="remove"/>
                                        <p:tgtEl>
                                          <p:spTgt spid="37">
                                            <p:txEl>
                                              <p:pRg st="0" end="0"/>
                                            </p:txEl>
                                          </p:spTgt>
                                        </p:tgtEl>
                                        <p:attrNameLst>
                                          <p:attrName>style.color</p:attrName>
                                        </p:attrNameLst>
                                      </p:cBhvr>
                                      <p:to>
                                        <a:schemeClr val="bg1"/>
                                      </p:to>
                                    </p:animClr>
                                    <p:animClr clrSpc="rgb" dir="cw">
                                      <p:cBhvr>
                                        <p:cTn id="202" dur="250" autoRev="1" fill="remove"/>
                                        <p:tgtEl>
                                          <p:spTgt spid="37">
                                            <p:txEl>
                                              <p:pRg st="0" end="0"/>
                                            </p:txEl>
                                          </p:spTgt>
                                        </p:tgtEl>
                                        <p:attrNameLst>
                                          <p:attrName>fillcolor</p:attrName>
                                        </p:attrNameLst>
                                      </p:cBhvr>
                                      <p:to>
                                        <a:schemeClr val="bg1"/>
                                      </p:to>
                                    </p:animClr>
                                    <p:set>
                                      <p:cBhvr>
                                        <p:cTn id="203" dur="250" autoRev="1" fill="remove"/>
                                        <p:tgtEl>
                                          <p:spTgt spid="37">
                                            <p:txEl>
                                              <p:pRg st="0" end="0"/>
                                            </p:txEl>
                                          </p:spTgt>
                                        </p:tgtEl>
                                        <p:attrNameLst>
                                          <p:attrName>fill.type</p:attrName>
                                        </p:attrNameLst>
                                      </p:cBhvr>
                                      <p:to>
                                        <p:strVal val="solid"/>
                                      </p:to>
                                    </p:set>
                                    <p:set>
                                      <p:cBhvr>
                                        <p:cTn id="204" dur="250" autoRev="1" fill="remove"/>
                                        <p:tgtEl>
                                          <p:spTgt spid="37">
                                            <p:txEl>
                                              <p:pRg st="0" end="0"/>
                                            </p:txEl>
                                          </p:spTgt>
                                        </p:tgtEl>
                                        <p:attrNameLst>
                                          <p:attrName>fill.on</p:attrName>
                                        </p:attrNameLst>
                                      </p:cBhvr>
                                      <p:to>
                                        <p:strVal val="true"/>
                                      </p:to>
                                    </p:set>
                                  </p:childTnLst>
                                </p:cTn>
                              </p:par>
                            </p:childTnLst>
                          </p:cTn>
                        </p:par>
                      </p:childTnLst>
                    </p:cTn>
                  </p:par>
                  <p:par>
                    <p:cTn id="205" fill="hold">
                      <p:stCondLst>
                        <p:cond delay="indefinite"/>
                      </p:stCondLst>
                      <p:childTnLst>
                        <p:par>
                          <p:cTn id="206" fill="hold">
                            <p:stCondLst>
                              <p:cond delay="0"/>
                            </p:stCondLst>
                            <p:childTnLst>
                              <p:par>
                                <p:cTn id="207" presetID="27" presetClass="emph" presetSubtype="0" fill="remove" nodeType="clickEffect">
                                  <p:stCondLst>
                                    <p:cond delay="0"/>
                                  </p:stCondLst>
                                  <p:iterate type="lt">
                                    <p:tmPct val="0"/>
                                  </p:iterate>
                                  <p:childTnLst>
                                    <p:animClr clrSpc="rgb" dir="cw">
                                      <p:cBhvr override="childStyle">
                                        <p:cTn id="208" dur="250" autoRev="1" fill="remove"/>
                                        <p:tgtEl>
                                          <p:spTgt spid="28">
                                            <p:txEl>
                                              <p:pRg st="0" end="0"/>
                                            </p:txEl>
                                          </p:spTgt>
                                        </p:tgtEl>
                                        <p:attrNameLst>
                                          <p:attrName>style.color</p:attrName>
                                        </p:attrNameLst>
                                      </p:cBhvr>
                                      <p:to>
                                        <a:schemeClr val="bg1"/>
                                      </p:to>
                                    </p:animClr>
                                    <p:animClr clrSpc="rgb" dir="cw">
                                      <p:cBhvr>
                                        <p:cTn id="209" dur="250" autoRev="1" fill="remove"/>
                                        <p:tgtEl>
                                          <p:spTgt spid="28">
                                            <p:txEl>
                                              <p:pRg st="0" end="0"/>
                                            </p:txEl>
                                          </p:spTgt>
                                        </p:tgtEl>
                                        <p:attrNameLst>
                                          <p:attrName>fillcolor</p:attrName>
                                        </p:attrNameLst>
                                      </p:cBhvr>
                                      <p:to>
                                        <a:schemeClr val="bg1"/>
                                      </p:to>
                                    </p:animClr>
                                    <p:set>
                                      <p:cBhvr>
                                        <p:cTn id="210" dur="250" autoRev="1" fill="remove"/>
                                        <p:tgtEl>
                                          <p:spTgt spid="28">
                                            <p:txEl>
                                              <p:pRg st="0" end="0"/>
                                            </p:txEl>
                                          </p:spTgt>
                                        </p:tgtEl>
                                        <p:attrNameLst>
                                          <p:attrName>fill.type</p:attrName>
                                        </p:attrNameLst>
                                      </p:cBhvr>
                                      <p:to>
                                        <p:strVal val="solid"/>
                                      </p:to>
                                    </p:set>
                                    <p:set>
                                      <p:cBhvr>
                                        <p:cTn id="211" dur="250" autoRev="1" fill="remove"/>
                                        <p:tgtEl>
                                          <p:spTgt spid="28">
                                            <p:txEl>
                                              <p:pRg st="0" end="0"/>
                                            </p:txEl>
                                          </p:spTgt>
                                        </p:tgtEl>
                                        <p:attrNameLst>
                                          <p:attrName>fill.on</p:attrName>
                                        </p:attrNameLst>
                                      </p:cBhvr>
                                      <p:to>
                                        <p:strVal val="true"/>
                                      </p:to>
                                    </p:set>
                                  </p:childTnLst>
                                </p:cTn>
                              </p:par>
                            </p:childTnLst>
                          </p:cTn>
                        </p:par>
                      </p:childTnLst>
                    </p:cTn>
                  </p:par>
                  <p:par>
                    <p:cTn id="212" fill="hold">
                      <p:stCondLst>
                        <p:cond delay="indefinite"/>
                      </p:stCondLst>
                      <p:childTnLst>
                        <p:par>
                          <p:cTn id="213" fill="hold">
                            <p:stCondLst>
                              <p:cond delay="0"/>
                            </p:stCondLst>
                            <p:childTnLst>
                              <p:par>
                                <p:cTn id="214" presetID="27" presetClass="emph" presetSubtype="0" fill="remove" nodeType="clickEffect">
                                  <p:stCondLst>
                                    <p:cond delay="0"/>
                                  </p:stCondLst>
                                  <p:iterate type="lt">
                                    <p:tmPct val="0"/>
                                  </p:iterate>
                                  <p:childTnLst>
                                    <p:animClr clrSpc="rgb" dir="cw">
                                      <p:cBhvr override="childStyle">
                                        <p:cTn id="215" dur="250" autoRev="1" fill="remove"/>
                                        <p:tgtEl>
                                          <p:spTgt spid="29">
                                            <p:txEl>
                                              <p:pRg st="0" end="0"/>
                                            </p:txEl>
                                          </p:spTgt>
                                        </p:tgtEl>
                                        <p:attrNameLst>
                                          <p:attrName>style.color</p:attrName>
                                        </p:attrNameLst>
                                      </p:cBhvr>
                                      <p:to>
                                        <a:schemeClr val="bg1"/>
                                      </p:to>
                                    </p:animClr>
                                    <p:animClr clrSpc="rgb" dir="cw">
                                      <p:cBhvr>
                                        <p:cTn id="216" dur="250" autoRev="1" fill="remove"/>
                                        <p:tgtEl>
                                          <p:spTgt spid="29">
                                            <p:txEl>
                                              <p:pRg st="0" end="0"/>
                                            </p:txEl>
                                          </p:spTgt>
                                        </p:tgtEl>
                                        <p:attrNameLst>
                                          <p:attrName>fillcolor</p:attrName>
                                        </p:attrNameLst>
                                      </p:cBhvr>
                                      <p:to>
                                        <a:schemeClr val="bg1"/>
                                      </p:to>
                                    </p:animClr>
                                    <p:set>
                                      <p:cBhvr>
                                        <p:cTn id="217" dur="250" autoRev="1" fill="remove"/>
                                        <p:tgtEl>
                                          <p:spTgt spid="29">
                                            <p:txEl>
                                              <p:pRg st="0" end="0"/>
                                            </p:txEl>
                                          </p:spTgt>
                                        </p:tgtEl>
                                        <p:attrNameLst>
                                          <p:attrName>fill.type</p:attrName>
                                        </p:attrNameLst>
                                      </p:cBhvr>
                                      <p:to>
                                        <p:strVal val="solid"/>
                                      </p:to>
                                    </p:set>
                                    <p:set>
                                      <p:cBhvr>
                                        <p:cTn id="218" dur="250" autoRev="1" fill="remove"/>
                                        <p:tgtEl>
                                          <p:spTgt spid="29">
                                            <p:txEl>
                                              <p:pRg st="0" end="0"/>
                                            </p:txEl>
                                          </p:spTgt>
                                        </p:tgtEl>
                                        <p:attrNameLst>
                                          <p:attrName>fill.on</p:attrName>
                                        </p:attrNameLst>
                                      </p:cBhvr>
                                      <p:to>
                                        <p:strVal val="true"/>
                                      </p:to>
                                    </p:set>
                                  </p:childTnLst>
                                </p:cTn>
                              </p:par>
                            </p:childTnLst>
                          </p:cTn>
                        </p:par>
                      </p:childTnLst>
                    </p:cTn>
                  </p:par>
                  <p:par>
                    <p:cTn id="219" fill="hold">
                      <p:stCondLst>
                        <p:cond delay="indefinite"/>
                      </p:stCondLst>
                      <p:childTnLst>
                        <p:par>
                          <p:cTn id="220" fill="hold">
                            <p:stCondLst>
                              <p:cond delay="0"/>
                            </p:stCondLst>
                            <p:childTnLst>
                              <p:par>
                                <p:cTn id="221" presetID="27" presetClass="emph" presetSubtype="0" fill="remove" nodeType="clickEffect">
                                  <p:stCondLst>
                                    <p:cond delay="0"/>
                                  </p:stCondLst>
                                  <p:iterate type="lt">
                                    <p:tmPct val="0"/>
                                  </p:iterate>
                                  <p:childTnLst>
                                    <p:animClr clrSpc="rgb" dir="cw">
                                      <p:cBhvr override="childStyle">
                                        <p:cTn id="222" dur="250" autoRev="1" fill="remove"/>
                                        <p:tgtEl>
                                          <p:spTgt spid="30">
                                            <p:txEl>
                                              <p:pRg st="0" end="0"/>
                                            </p:txEl>
                                          </p:spTgt>
                                        </p:tgtEl>
                                        <p:attrNameLst>
                                          <p:attrName>style.color</p:attrName>
                                        </p:attrNameLst>
                                      </p:cBhvr>
                                      <p:to>
                                        <a:schemeClr val="bg1"/>
                                      </p:to>
                                    </p:animClr>
                                    <p:animClr clrSpc="rgb" dir="cw">
                                      <p:cBhvr>
                                        <p:cTn id="223" dur="250" autoRev="1" fill="remove"/>
                                        <p:tgtEl>
                                          <p:spTgt spid="30">
                                            <p:txEl>
                                              <p:pRg st="0" end="0"/>
                                            </p:txEl>
                                          </p:spTgt>
                                        </p:tgtEl>
                                        <p:attrNameLst>
                                          <p:attrName>fillcolor</p:attrName>
                                        </p:attrNameLst>
                                      </p:cBhvr>
                                      <p:to>
                                        <a:schemeClr val="bg1"/>
                                      </p:to>
                                    </p:animClr>
                                    <p:set>
                                      <p:cBhvr>
                                        <p:cTn id="224" dur="250" autoRev="1" fill="remove"/>
                                        <p:tgtEl>
                                          <p:spTgt spid="30">
                                            <p:txEl>
                                              <p:pRg st="0" end="0"/>
                                            </p:txEl>
                                          </p:spTgt>
                                        </p:tgtEl>
                                        <p:attrNameLst>
                                          <p:attrName>fill.type</p:attrName>
                                        </p:attrNameLst>
                                      </p:cBhvr>
                                      <p:to>
                                        <p:strVal val="solid"/>
                                      </p:to>
                                    </p:set>
                                    <p:set>
                                      <p:cBhvr>
                                        <p:cTn id="225" dur="250" autoRev="1" fill="remove"/>
                                        <p:tgtEl>
                                          <p:spTgt spid="30">
                                            <p:txEl>
                                              <p:pRg st="0" end="0"/>
                                            </p:txEl>
                                          </p:spTgt>
                                        </p:tgtEl>
                                        <p:attrNameLst>
                                          <p:attrName>fill.on</p:attrName>
                                        </p:attrNameLst>
                                      </p:cBhvr>
                                      <p:to>
                                        <p:strVal val="true"/>
                                      </p:to>
                                    </p:set>
                                  </p:childTnLst>
                                </p:cTn>
                              </p:par>
                            </p:childTnLst>
                          </p:cTn>
                        </p:par>
                      </p:childTnLst>
                    </p:cTn>
                  </p:par>
                  <p:par>
                    <p:cTn id="226" fill="hold">
                      <p:stCondLst>
                        <p:cond delay="indefinite"/>
                      </p:stCondLst>
                      <p:childTnLst>
                        <p:par>
                          <p:cTn id="227" fill="hold">
                            <p:stCondLst>
                              <p:cond delay="0"/>
                            </p:stCondLst>
                            <p:childTnLst>
                              <p:par>
                                <p:cTn id="228" presetID="27" presetClass="emph" presetSubtype="0" fill="remove" nodeType="clickEffect">
                                  <p:stCondLst>
                                    <p:cond delay="0"/>
                                  </p:stCondLst>
                                  <p:iterate type="lt">
                                    <p:tmPct val="0"/>
                                  </p:iterate>
                                  <p:childTnLst>
                                    <p:animClr clrSpc="rgb" dir="cw">
                                      <p:cBhvr override="childStyle">
                                        <p:cTn id="229" dur="250" autoRev="1" fill="remove"/>
                                        <p:tgtEl>
                                          <p:spTgt spid="31">
                                            <p:txEl>
                                              <p:pRg st="0" end="0"/>
                                            </p:txEl>
                                          </p:spTgt>
                                        </p:tgtEl>
                                        <p:attrNameLst>
                                          <p:attrName>style.color</p:attrName>
                                        </p:attrNameLst>
                                      </p:cBhvr>
                                      <p:to>
                                        <a:schemeClr val="bg1"/>
                                      </p:to>
                                    </p:animClr>
                                    <p:animClr clrSpc="rgb" dir="cw">
                                      <p:cBhvr>
                                        <p:cTn id="230" dur="250" autoRev="1" fill="remove"/>
                                        <p:tgtEl>
                                          <p:spTgt spid="31">
                                            <p:txEl>
                                              <p:pRg st="0" end="0"/>
                                            </p:txEl>
                                          </p:spTgt>
                                        </p:tgtEl>
                                        <p:attrNameLst>
                                          <p:attrName>fillcolor</p:attrName>
                                        </p:attrNameLst>
                                      </p:cBhvr>
                                      <p:to>
                                        <a:schemeClr val="bg1"/>
                                      </p:to>
                                    </p:animClr>
                                    <p:set>
                                      <p:cBhvr>
                                        <p:cTn id="231" dur="250" autoRev="1" fill="remove"/>
                                        <p:tgtEl>
                                          <p:spTgt spid="31">
                                            <p:txEl>
                                              <p:pRg st="0" end="0"/>
                                            </p:txEl>
                                          </p:spTgt>
                                        </p:tgtEl>
                                        <p:attrNameLst>
                                          <p:attrName>fill.type</p:attrName>
                                        </p:attrNameLst>
                                      </p:cBhvr>
                                      <p:to>
                                        <p:strVal val="solid"/>
                                      </p:to>
                                    </p:set>
                                    <p:set>
                                      <p:cBhvr>
                                        <p:cTn id="232" dur="250" autoRev="1" fill="remove"/>
                                        <p:tgtEl>
                                          <p:spTgt spid="31">
                                            <p:txEl>
                                              <p:pRg st="0" end="0"/>
                                            </p:txEl>
                                          </p:spTgt>
                                        </p:tgtEl>
                                        <p:attrNameLst>
                                          <p:attrName>fill.on</p:attrName>
                                        </p:attrNameLst>
                                      </p:cBhvr>
                                      <p:to>
                                        <p:strVal val="true"/>
                                      </p:to>
                                    </p:set>
                                  </p:childTnLst>
                                </p:cTn>
                              </p:par>
                            </p:childTnLst>
                          </p:cTn>
                        </p:par>
                      </p:childTnLst>
                    </p:cTn>
                  </p:par>
                  <p:par>
                    <p:cTn id="233" fill="hold">
                      <p:stCondLst>
                        <p:cond delay="indefinite"/>
                      </p:stCondLst>
                      <p:childTnLst>
                        <p:par>
                          <p:cTn id="234" fill="hold">
                            <p:stCondLst>
                              <p:cond delay="0"/>
                            </p:stCondLst>
                            <p:childTnLst>
                              <p:par>
                                <p:cTn id="235" presetID="27" presetClass="emph" presetSubtype="0" fill="remove" nodeType="clickEffect">
                                  <p:stCondLst>
                                    <p:cond delay="0"/>
                                  </p:stCondLst>
                                  <p:iterate type="lt">
                                    <p:tmPct val="0"/>
                                  </p:iterate>
                                  <p:childTnLst>
                                    <p:animClr clrSpc="rgb" dir="cw">
                                      <p:cBhvr override="childStyle">
                                        <p:cTn id="236" dur="250" autoRev="1" fill="remove"/>
                                        <p:tgtEl>
                                          <p:spTgt spid="32">
                                            <p:txEl>
                                              <p:pRg st="0" end="0"/>
                                            </p:txEl>
                                          </p:spTgt>
                                        </p:tgtEl>
                                        <p:attrNameLst>
                                          <p:attrName>style.color</p:attrName>
                                        </p:attrNameLst>
                                      </p:cBhvr>
                                      <p:to>
                                        <a:schemeClr val="bg1"/>
                                      </p:to>
                                    </p:animClr>
                                    <p:animClr clrSpc="rgb" dir="cw">
                                      <p:cBhvr>
                                        <p:cTn id="237" dur="250" autoRev="1" fill="remove"/>
                                        <p:tgtEl>
                                          <p:spTgt spid="32">
                                            <p:txEl>
                                              <p:pRg st="0" end="0"/>
                                            </p:txEl>
                                          </p:spTgt>
                                        </p:tgtEl>
                                        <p:attrNameLst>
                                          <p:attrName>fillcolor</p:attrName>
                                        </p:attrNameLst>
                                      </p:cBhvr>
                                      <p:to>
                                        <a:schemeClr val="bg1"/>
                                      </p:to>
                                    </p:animClr>
                                    <p:set>
                                      <p:cBhvr>
                                        <p:cTn id="238" dur="250" autoRev="1" fill="remove"/>
                                        <p:tgtEl>
                                          <p:spTgt spid="32">
                                            <p:txEl>
                                              <p:pRg st="0" end="0"/>
                                            </p:txEl>
                                          </p:spTgt>
                                        </p:tgtEl>
                                        <p:attrNameLst>
                                          <p:attrName>fill.type</p:attrName>
                                        </p:attrNameLst>
                                      </p:cBhvr>
                                      <p:to>
                                        <p:strVal val="solid"/>
                                      </p:to>
                                    </p:set>
                                    <p:set>
                                      <p:cBhvr>
                                        <p:cTn id="239" dur="250" autoRev="1" fill="remove"/>
                                        <p:tgtEl>
                                          <p:spTgt spid="32">
                                            <p:txEl>
                                              <p:pRg st="0" end="0"/>
                                            </p:txEl>
                                          </p:spTgt>
                                        </p:tgtEl>
                                        <p:attrNameLst>
                                          <p:attrName>fill.on</p:attrName>
                                        </p:attrNameLst>
                                      </p:cBhvr>
                                      <p:to>
                                        <p:strVal val="true"/>
                                      </p:to>
                                    </p:set>
                                  </p:childTnLst>
                                </p:cTn>
                              </p:par>
                            </p:childTnLst>
                          </p:cTn>
                        </p:par>
                      </p:childTnLst>
                    </p:cTn>
                  </p:par>
                  <p:par>
                    <p:cTn id="240" fill="hold">
                      <p:stCondLst>
                        <p:cond delay="indefinite"/>
                      </p:stCondLst>
                      <p:childTnLst>
                        <p:par>
                          <p:cTn id="241" fill="hold">
                            <p:stCondLst>
                              <p:cond delay="0"/>
                            </p:stCondLst>
                            <p:childTnLst>
                              <p:par>
                                <p:cTn id="242" presetID="27" presetClass="emph" presetSubtype="0" fill="remove" nodeType="clickEffect">
                                  <p:stCondLst>
                                    <p:cond delay="0"/>
                                  </p:stCondLst>
                                  <p:iterate type="lt">
                                    <p:tmPct val="0"/>
                                  </p:iterate>
                                  <p:childTnLst>
                                    <p:animClr clrSpc="rgb" dir="cw">
                                      <p:cBhvr override="childStyle">
                                        <p:cTn id="243" dur="250" autoRev="1" fill="remove"/>
                                        <p:tgtEl>
                                          <p:spTgt spid="33">
                                            <p:txEl>
                                              <p:pRg st="0" end="0"/>
                                            </p:txEl>
                                          </p:spTgt>
                                        </p:tgtEl>
                                        <p:attrNameLst>
                                          <p:attrName>style.color</p:attrName>
                                        </p:attrNameLst>
                                      </p:cBhvr>
                                      <p:to>
                                        <a:schemeClr val="bg1"/>
                                      </p:to>
                                    </p:animClr>
                                    <p:animClr clrSpc="rgb" dir="cw">
                                      <p:cBhvr>
                                        <p:cTn id="244" dur="250" autoRev="1" fill="remove"/>
                                        <p:tgtEl>
                                          <p:spTgt spid="33">
                                            <p:txEl>
                                              <p:pRg st="0" end="0"/>
                                            </p:txEl>
                                          </p:spTgt>
                                        </p:tgtEl>
                                        <p:attrNameLst>
                                          <p:attrName>fillcolor</p:attrName>
                                        </p:attrNameLst>
                                      </p:cBhvr>
                                      <p:to>
                                        <a:schemeClr val="bg1"/>
                                      </p:to>
                                    </p:animClr>
                                    <p:set>
                                      <p:cBhvr>
                                        <p:cTn id="245" dur="250" autoRev="1" fill="remove"/>
                                        <p:tgtEl>
                                          <p:spTgt spid="33">
                                            <p:txEl>
                                              <p:pRg st="0" end="0"/>
                                            </p:txEl>
                                          </p:spTgt>
                                        </p:tgtEl>
                                        <p:attrNameLst>
                                          <p:attrName>fill.type</p:attrName>
                                        </p:attrNameLst>
                                      </p:cBhvr>
                                      <p:to>
                                        <p:strVal val="solid"/>
                                      </p:to>
                                    </p:set>
                                    <p:set>
                                      <p:cBhvr>
                                        <p:cTn id="246" dur="250" autoRev="1" fill="remove"/>
                                        <p:tgtEl>
                                          <p:spTgt spid="33">
                                            <p:txEl>
                                              <p:pRg st="0" end="0"/>
                                            </p:txEl>
                                          </p:spTgt>
                                        </p:tgtEl>
                                        <p:attrNameLst>
                                          <p:attrName>fill.on</p:attrName>
                                        </p:attrNameLst>
                                      </p:cBhvr>
                                      <p:to>
                                        <p:strVal val="true"/>
                                      </p:to>
                                    </p:set>
                                  </p:childTnLst>
                                </p:cTn>
                              </p:par>
                            </p:childTnLst>
                          </p:cTn>
                        </p:par>
                      </p:childTnLst>
                    </p:cTn>
                  </p:par>
                  <p:par>
                    <p:cTn id="247" fill="hold">
                      <p:stCondLst>
                        <p:cond delay="indefinite"/>
                      </p:stCondLst>
                      <p:childTnLst>
                        <p:par>
                          <p:cTn id="248" fill="hold">
                            <p:stCondLst>
                              <p:cond delay="0"/>
                            </p:stCondLst>
                            <p:childTnLst>
                              <p:par>
                                <p:cTn id="249" presetID="27" presetClass="emph" presetSubtype="0" fill="remove" nodeType="clickEffect">
                                  <p:stCondLst>
                                    <p:cond delay="0"/>
                                  </p:stCondLst>
                                  <p:iterate type="lt">
                                    <p:tmPct val="0"/>
                                  </p:iterate>
                                  <p:childTnLst>
                                    <p:animClr clrSpc="rgb" dir="cw">
                                      <p:cBhvr override="childStyle">
                                        <p:cTn id="250" dur="250" autoRev="1" fill="remove"/>
                                        <p:tgtEl>
                                          <p:spTgt spid="38">
                                            <p:txEl>
                                              <p:pRg st="0" end="0"/>
                                            </p:txEl>
                                          </p:spTgt>
                                        </p:tgtEl>
                                        <p:attrNameLst>
                                          <p:attrName>style.color</p:attrName>
                                        </p:attrNameLst>
                                      </p:cBhvr>
                                      <p:to>
                                        <a:schemeClr val="bg1"/>
                                      </p:to>
                                    </p:animClr>
                                    <p:animClr clrSpc="rgb" dir="cw">
                                      <p:cBhvr>
                                        <p:cTn id="251" dur="250" autoRev="1" fill="remove"/>
                                        <p:tgtEl>
                                          <p:spTgt spid="38">
                                            <p:txEl>
                                              <p:pRg st="0" end="0"/>
                                            </p:txEl>
                                          </p:spTgt>
                                        </p:tgtEl>
                                        <p:attrNameLst>
                                          <p:attrName>fillcolor</p:attrName>
                                        </p:attrNameLst>
                                      </p:cBhvr>
                                      <p:to>
                                        <a:schemeClr val="bg1"/>
                                      </p:to>
                                    </p:animClr>
                                    <p:set>
                                      <p:cBhvr>
                                        <p:cTn id="252" dur="250" autoRev="1" fill="remove"/>
                                        <p:tgtEl>
                                          <p:spTgt spid="38">
                                            <p:txEl>
                                              <p:pRg st="0" end="0"/>
                                            </p:txEl>
                                          </p:spTgt>
                                        </p:tgtEl>
                                        <p:attrNameLst>
                                          <p:attrName>fill.type</p:attrName>
                                        </p:attrNameLst>
                                      </p:cBhvr>
                                      <p:to>
                                        <p:strVal val="solid"/>
                                      </p:to>
                                    </p:set>
                                    <p:set>
                                      <p:cBhvr>
                                        <p:cTn id="253" dur="250" autoRev="1" fill="remove"/>
                                        <p:tgtEl>
                                          <p:spTgt spid="38">
                                            <p:txEl>
                                              <p:pRg st="0" end="0"/>
                                            </p:txEl>
                                          </p:spTgt>
                                        </p:tgtEl>
                                        <p:attrNameLst>
                                          <p:attrName>fill.on</p:attrName>
                                        </p:attrNameLst>
                                      </p:cBhvr>
                                      <p:to>
                                        <p:strVal val="true"/>
                                      </p:to>
                                    </p:set>
                                  </p:childTnLst>
                                </p:cTn>
                              </p:par>
                            </p:childTnLst>
                          </p:cTn>
                        </p:par>
                      </p:childTnLst>
                    </p:cTn>
                  </p:par>
                  <p:par>
                    <p:cTn id="254" fill="hold">
                      <p:stCondLst>
                        <p:cond delay="indefinite"/>
                      </p:stCondLst>
                      <p:childTnLst>
                        <p:par>
                          <p:cTn id="255" fill="hold">
                            <p:stCondLst>
                              <p:cond delay="0"/>
                            </p:stCondLst>
                            <p:childTnLst>
                              <p:par>
                                <p:cTn id="256" presetID="1" presetClass="emph" presetSubtype="2" fill="hold" nodeType="clickEffect">
                                  <p:stCondLst>
                                    <p:cond delay="0"/>
                                  </p:stCondLst>
                                  <p:childTnLst>
                                    <p:animClr clrSpc="rgb" dir="cw">
                                      <p:cBhvr>
                                        <p:cTn id="257" dur="2000" fill="hold"/>
                                        <p:tgtEl>
                                          <p:spTgt spid="4"/>
                                        </p:tgtEl>
                                        <p:attrNameLst>
                                          <p:attrName>fillcolor</p:attrName>
                                        </p:attrNameLst>
                                      </p:cBhvr>
                                      <p:to>
                                        <a:schemeClr val="accent2"/>
                                      </p:to>
                                    </p:animClr>
                                    <p:set>
                                      <p:cBhvr>
                                        <p:cTn id="258" dur="2000" fill="hold"/>
                                        <p:tgtEl>
                                          <p:spTgt spid="4"/>
                                        </p:tgtEl>
                                        <p:attrNameLst>
                                          <p:attrName>fill.type</p:attrName>
                                        </p:attrNameLst>
                                      </p:cBhvr>
                                      <p:to>
                                        <p:strVal val="solid"/>
                                      </p:to>
                                    </p:set>
                                    <p:set>
                                      <p:cBhvr>
                                        <p:cTn id="259" dur="2000" fill="hold"/>
                                        <p:tgtEl>
                                          <p:spTgt spid="4"/>
                                        </p:tgtEl>
                                        <p:attrNameLst>
                                          <p:attrName>fill.on</p:attrName>
                                        </p:attrNameLst>
                                      </p:cBhvr>
                                      <p:to>
                                        <p:strVal val="true"/>
                                      </p:to>
                                    </p:set>
                                  </p:childTnLst>
                                </p:cTn>
                              </p:par>
                            </p:childTnLst>
                          </p:cTn>
                        </p:par>
                      </p:childTnLst>
                    </p:cTn>
                  </p:par>
                  <p:par>
                    <p:cTn id="260" fill="hold">
                      <p:stCondLst>
                        <p:cond delay="indefinite"/>
                      </p:stCondLst>
                      <p:childTnLst>
                        <p:par>
                          <p:cTn id="261" fill="hold">
                            <p:stCondLst>
                              <p:cond delay="0"/>
                            </p:stCondLst>
                            <p:childTnLst>
                              <p:par>
                                <p:cTn id="262" presetID="21" presetClass="emph" presetSubtype="0" fill="hold" grpId="1" nodeType="clickEffect">
                                  <p:stCondLst>
                                    <p:cond delay="0"/>
                                  </p:stCondLst>
                                  <p:iterate type="lt">
                                    <p:tmPct val="0"/>
                                  </p:iterate>
                                  <p:childTnLst>
                                    <p:animClr clrSpc="hsl" dir="cw">
                                      <p:cBhvr override="childStyle">
                                        <p:cTn id="263" dur="500" fill="hold"/>
                                        <p:tgtEl>
                                          <p:spTgt spid="5"/>
                                        </p:tgtEl>
                                        <p:attrNameLst>
                                          <p:attrName>style.color</p:attrName>
                                        </p:attrNameLst>
                                      </p:cBhvr>
                                      <p:by>
                                        <p:hsl h="7200000" s="0" l="0"/>
                                      </p:by>
                                    </p:animClr>
                                    <p:animClr clrSpc="hsl" dir="cw">
                                      <p:cBhvr>
                                        <p:cTn id="264" dur="500" fill="hold"/>
                                        <p:tgtEl>
                                          <p:spTgt spid="5"/>
                                        </p:tgtEl>
                                        <p:attrNameLst>
                                          <p:attrName>fillcolor</p:attrName>
                                        </p:attrNameLst>
                                      </p:cBhvr>
                                      <p:by>
                                        <p:hsl h="7200000" s="0" l="0"/>
                                      </p:by>
                                    </p:animClr>
                                    <p:animClr clrSpc="hsl" dir="cw">
                                      <p:cBhvr>
                                        <p:cTn id="265" dur="500" fill="hold"/>
                                        <p:tgtEl>
                                          <p:spTgt spid="5"/>
                                        </p:tgtEl>
                                        <p:attrNameLst>
                                          <p:attrName>stroke.color</p:attrName>
                                        </p:attrNameLst>
                                      </p:cBhvr>
                                      <p:by>
                                        <p:hsl h="7200000" s="0" l="0"/>
                                      </p:by>
                                    </p:animClr>
                                    <p:set>
                                      <p:cBhvr>
                                        <p:cTn id="266" dur="500" fill="hold"/>
                                        <p:tgtEl>
                                          <p:spTgt spid="5"/>
                                        </p:tgtEl>
                                        <p:attrNameLst>
                                          <p:attrName>fill.type</p:attrName>
                                        </p:attrNameLst>
                                      </p:cBhvr>
                                      <p:to>
                                        <p:strVal val="solid"/>
                                      </p:to>
                                    </p:set>
                                  </p:childTnLst>
                                </p:cTn>
                              </p:par>
                            </p:childTnLst>
                          </p:cTn>
                        </p:par>
                      </p:childTnLst>
                    </p:cTn>
                  </p:par>
                  <p:par>
                    <p:cTn id="267" fill="hold">
                      <p:stCondLst>
                        <p:cond delay="indefinite"/>
                      </p:stCondLst>
                      <p:childTnLst>
                        <p:par>
                          <p:cTn id="268" fill="hold">
                            <p:stCondLst>
                              <p:cond delay="0"/>
                            </p:stCondLst>
                            <p:childTnLst>
                              <p:par>
                                <p:cTn id="269" presetID="21" presetClass="emph" presetSubtype="0" fill="hold" grpId="0" nodeType="clickEffect">
                                  <p:stCondLst>
                                    <p:cond delay="0"/>
                                  </p:stCondLst>
                                  <p:iterate type="lt">
                                    <p:tmPct val="0"/>
                                  </p:iterate>
                                  <p:childTnLst>
                                    <p:animClr clrSpc="hsl" dir="cw">
                                      <p:cBhvr override="childStyle">
                                        <p:cTn id="270" dur="500" fill="hold"/>
                                        <p:tgtEl>
                                          <p:spTgt spid="6">
                                            <p:txEl>
                                              <p:pRg st="0" end="0"/>
                                            </p:txEl>
                                          </p:spTgt>
                                        </p:tgtEl>
                                        <p:attrNameLst>
                                          <p:attrName>style.color</p:attrName>
                                        </p:attrNameLst>
                                      </p:cBhvr>
                                      <p:by>
                                        <p:hsl h="7200000" s="0" l="0"/>
                                      </p:by>
                                    </p:animClr>
                                    <p:animClr clrSpc="hsl" dir="cw">
                                      <p:cBhvr>
                                        <p:cTn id="271" dur="500" fill="hold"/>
                                        <p:tgtEl>
                                          <p:spTgt spid="6">
                                            <p:txEl>
                                              <p:pRg st="0" end="0"/>
                                            </p:txEl>
                                          </p:spTgt>
                                        </p:tgtEl>
                                        <p:attrNameLst>
                                          <p:attrName>fillcolor</p:attrName>
                                        </p:attrNameLst>
                                      </p:cBhvr>
                                      <p:by>
                                        <p:hsl h="7200000" s="0" l="0"/>
                                      </p:by>
                                    </p:animClr>
                                    <p:animClr clrSpc="hsl" dir="cw">
                                      <p:cBhvr>
                                        <p:cTn id="272" dur="500" fill="hold"/>
                                        <p:tgtEl>
                                          <p:spTgt spid="6">
                                            <p:txEl>
                                              <p:pRg st="0" end="0"/>
                                            </p:txEl>
                                          </p:spTgt>
                                        </p:tgtEl>
                                        <p:attrNameLst>
                                          <p:attrName>stroke.color</p:attrName>
                                        </p:attrNameLst>
                                      </p:cBhvr>
                                      <p:by>
                                        <p:hsl h="7200000" s="0" l="0"/>
                                      </p:by>
                                    </p:animClr>
                                    <p:set>
                                      <p:cBhvr>
                                        <p:cTn id="273" dur="500" fill="hold"/>
                                        <p:tgtEl>
                                          <p:spTgt spid="6">
                                            <p:txEl>
                                              <p:pRg st="0" end="0"/>
                                            </p:txEl>
                                          </p:spTgt>
                                        </p:tgtEl>
                                        <p:attrNameLst>
                                          <p:attrName>fill.type</p:attrName>
                                        </p:attrNameLst>
                                      </p:cBhvr>
                                      <p:to>
                                        <p:strVal val="solid"/>
                                      </p:to>
                                    </p:set>
                                  </p:childTnLst>
                                </p:cTn>
                              </p:par>
                            </p:childTnLst>
                          </p:cTn>
                        </p:par>
                      </p:childTnLst>
                    </p:cTn>
                  </p:par>
                  <p:par>
                    <p:cTn id="274" fill="hold">
                      <p:stCondLst>
                        <p:cond delay="indefinite"/>
                      </p:stCondLst>
                      <p:childTnLst>
                        <p:par>
                          <p:cTn id="275" fill="hold">
                            <p:stCondLst>
                              <p:cond delay="0"/>
                            </p:stCondLst>
                            <p:childTnLst>
                              <p:par>
                                <p:cTn id="276" presetID="21" presetClass="emph" presetSubtype="0" fill="hold" grpId="0" nodeType="clickEffect">
                                  <p:stCondLst>
                                    <p:cond delay="0"/>
                                  </p:stCondLst>
                                  <p:iterate type="lt">
                                    <p:tmPct val="0"/>
                                  </p:iterate>
                                  <p:childTnLst>
                                    <p:animClr clrSpc="hsl" dir="cw">
                                      <p:cBhvr override="childStyle">
                                        <p:cTn id="277" dur="500" fill="hold"/>
                                        <p:tgtEl>
                                          <p:spTgt spid="7">
                                            <p:txEl>
                                              <p:pRg st="0" end="0"/>
                                            </p:txEl>
                                          </p:spTgt>
                                        </p:tgtEl>
                                        <p:attrNameLst>
                                          <p:attrName>style.color</p:attrName>
                                        </p:attrNameLst>
                                      </p:cBhvr>
                                      <p:by>
                                        <p:hsl h="7200000" s="0" l="0"/>
                                      </p:by>
                                    </p:animClr>
                                    <p:animClr clrSpc="hsl" dir="cw">
                                      <p:cBhvr>
                                        <p:cTn id="278" dur="500" fill="hold"/>
                                        <p:tgtEl>
                                          <p:spTgt spid="7">
                                            <p:txEl>
                                              <p:pRg st="0" end="0"/>
                                            </p:txEl>
                                          </p:spTgt>
                                        </p:tgtEl>
                                        <p:attrNameLst>
                                          <p:attrName>fillcolor</p:attrName>
                                        </p:attrNameLst>
                                      </p:cBhvr>
                                      <p:by>
                                        <p:hsl h="7200000" s="0" l="0"/>
                                      </p:by>
                                    </p:animClr>
                                    <p:animClr clrSpc="hsl" dir="cw">
                                      <p:cBhvr>
                                        <p:cTn id="279" dur="500" fill="hold"/>
                                        <p:tgtEl>
                                          <p:spTgt spid="7">
                                            <p:txEl>
                                              <p:pRg st="0" end="0"/>
                                            </p:txEl>
                                          </p:spTgt>
                                        </p:tgtEl>
                                        <p:attrNameLst>
                                          <p:attrName>stroke.color</p:attrName>
                                        </p:attrNameLst>
                                      </p:cBhvr>
                                      <p:by>
                                        <p:hsl h="7200000" s="0" l="0"/>
                                      </p:by>
                                    </p:animClr>
                                    <p:set>
                                      <p:cBhvr>
                                        <p:cTn id="280" dur="500" fill="hold"/>
                                        <p:tgtEl>
                                          <p:spTgt spid="7">
                                            <p:txEl>
                                              <p:pRg st="0" end="0"/>
                                            </p:txEl>
                                          </p:spTgt>
                                        </p:tgtEl>
                                        <p:attrNameLst>
                                          <p:attrName>fill.type</p:attrName>
                                        </p:attrNameLst>
                                      </p:cBhvr>
                                      <p:to>
                                        <p:strVal val="solid"/>
                                      </p:to>
                                    </p:set>
                                  </p:childTnLst>
                                </p:cTn>
                              </p:par>
                            </p:childTnLst>
                          </p:cTn>
                        </p:par>
                      </p:childTnLst>
                    </p:cTn>
                  </p:par>
                  <p:par>
                    <p:cTn id="281" fill="hold">
                      <p:stCondLst>
                        <p:cond delay="indefinite"/>
                      </p:stCondLst>
                      <p:childTnLst>
                        <p:par>
                          <p:cTn id="282" fill="hold">
                            <p:stCondLst>
                              <p:cond delay="0"/>
                            </p:stCondLst>
                            <p:childTnLst>
                              <p:par>
                                <p:cTn id="283" presetID="21" presetClass="emph" presetSubtype="0" fill="hold" grpId="0" nodeType="clickEffect">
                                  <p:stCondLst>
                                    <p:cond delay="0"/>
                                  </p:stCondLst>
                                  <p:iterate type="lt">
                                    <p:tmPct val="0"/>
                                  </p:iterate>
                                  <p:childTnLst>
                                    <p:animClr clrSpc="hsl" dir="cw">
                                      <p:cBhvr override="childStyle">
                                        <p:cTn id="284" dur="500" fill="hold"/>
                                        <p:tgtEl>
                                          <p:spTgt spid="8">
                                            <p:txEl>
                                              <p:pRg st="0" end="0"/>
                                            </p:txEl>
                                          </p:spTgt>
                                        </p:tgtEl>
                                        <p:attrNameLst>
                                          <p:attrName>style.color</p:attrName>
                                        </p:attrNameLst>
                                      </p:cBhvr>
                                      <p:by>
                                        <p:hsl h="7200000" s="0" l="0"/>
                                      </p:by>
                                    </p:animClr>
                                    <p:animClr clrSpc="hsl" dir="cw">
                                      <p:cBhvr>
                                        <p:cTn id="285" dur="500" fill="hold"/>
                                        <p:tgtEl>
                                          <p:spTgt spid="8">
                                            <p:txEl>
                                              <p:pRg st="0" end="0"/>
                                            </p:txEl>
                                          </p:spTgt>
                                        </p:tgtEl>
                                        <p:attrNameLst>
                                          <p:attrName>fillcolor</p:attrName>
                                        </p:attrNameLst>
                                      </p:cBhvr>
                                      <p:by>
                                        <p:hsl h="7200000" s="0" l="0"/>
                                      </p:by>
                                    </p:animClr>
                                    <p:animClr clrSpc="hsl" dir="cw">
                                      <p:cBhvr>
                                        <p:cTn id="286" dur="500" fill="hold"/>
                                        <p:tgtEl>
                                          <p:spTgt spid="8">
                                            <p:txEl>
                                              <p:pRg st="0" end="0"/>
                                            </p:txEl>
                                          </p:spTgt>
                                        </p:tgtEl>
                                        <p:attrNameLst>
                                          <p:attrName>stroke.color</p:attrName>
                                        </p:attrNameLst>
                                      </p:cBhvr>
                                      <p:by>
                                        <p:hsl h="7200000" s="0" l="0"/>
                                      </p:by>
                                    </p:animClr>
                                    <p:set>
                                      <p:cBhvr>
                                        <p:cTn id="287" dur="500" fill="hold"/>
                                        <p:tgtEl>
                                          <p:spTgt spid="8">
                                            <p:txEl>
                                              <p:pRg st="0" end="0"/>
                                            </p:txEl>
                                          </p:spTgt>
                                        </p:tgtEl>
                                        <p:attrNameLst>
                                          <p:attrName>fill.type</p:attrName>
                                        </p:attrNameLst>
                                      </p:cBhvr>
                                      <p:to>
                                        <p:strVal val="solid"/>
                                      </p:to>
                                    </p:set>
                                  </p:childTnLst>
                                </p:cTn>
                              </p:par>
                            </p:childTnLst>
                          </p:cTn>
                        </p:par>
                      </p:childTnLst>
                    </p:cTn>
                  </p:par>
                  <p:par>
                    <p:cTn id="288" fill="hold">
                      <p:stCondLst>
                        <p:cond delay="indefinite"/>
                      </p:stCondLst>
                      <p:childTnLst>
                        <p:par>
                          <p:cTn id="289" fill="hold">
                            <p:stCondLst>
                              <p:cond delay="0"/>
                            </p:stCondLst>
                            <p:childTnLst>
                              <p:par>
                                <p:cTn id="290" presetID="21" presetClass="emph" presetSubtype="0" fill="hold" grpId="0" nodeType="clickEffect">
                                  <p:stCondLst>
                                    <p:cond delay="0"/>
                                  </p:stCondLst>
                                  <p:iterate type="lt">
                                    <p:tmPct val="0"/>
                                  </p:iterate>
                                  <p:childTnLst>
                                    <p:animClr clrSpc="hsl" dir="cw">
                                      <p:cBhvr override="childStyle">
                                        <p:cTn id="291" dur="500" fill="hold"/>
                                        <p:tgtEl>
                                          <p:spTgt spid="9">
                                            <p:txEl>
                                              <p:pRg st="0" end="0"/>
                                            </p:txEl>
                                          </p:spTgt>
                                        </p:tgtEl>
                                        <p:attrNameLst>
                                          <p:attrName>style.color</p:attrName>
                                        </p:attrNameLst>
                                      </p:cBhvr>
                                      <p:by>
                                        <p:hsl h="7200000" s="0" l="0"/>
                                      </p:by>
                                    </p:animClr>
                                    <p:animClr clrSpc="hsl" dir="cw">
                                      <p:cBhvr>
                                        <p:cTn id="292" dur="500" fill="hold"/>
                                        <p:tgtEl>
                                          <p:spTgt spid="9">
                                            <p:txEl>
                                              <p:pRg st="0" end="0"/>
                                            </p:txEl>
                                          </p:spTgt>
                                        </p:tgtEl>
                                        <p:attrNameLst>
                                          <p:attrName>fillcolor</p:attrName>
                                        </p:attrNameLst>
                                      </p:cBhvr>
                                      <p:by>
                                        <p:hsl h="7200000" s="0" l="0"/>
                                      </p:by>
                                    </p:animClr>
                                    <p:animClr clrSpc="hsl" dir="cw">
                                      <p:cBhvr>
                                        <p:cTn id="293" dur="500" fill="hold"/>
                                        <p:tgtEl>
                                          <p:spTgt spid="9">
                                            <p:txEl>
                                              <p:pRg st="0" end="0"/>
                                            </p:txEl>
                                          </p:spTgt>
                                        </p:tgtEl>
                                        <p:attrNameLst>
                                          <p:attrName>stroke.color</p:attrName>
                                        </p:attrNameLst>
                                      </p:cBhvr>
                                      <p:by>
                                        <p:hsl h="7200000" s="0" l="0"/>
                                      </p:by>
                                    </p:animClr>
                                    <p:set>
                                      <p:cBhvr>
                                        <p:cTn id="294" dur="500" fill="hold"/>
                                        <p:tgtEl>
                                          <p:spTgt spid="9">
                                            <p:txEl>
                                              <p:pRg st="0" end="0"/>
                                            </p:txEl>
                                          </p:spTgt>
                                        </p:tgtEl>
                                        <p:attrNameLst>
                                          <p:attrName>fill.type</p:attrName>
                                        </p:attrNameLst>
                                      </p:cBhvr>
                                      <p:to>
                                        <p:strVal val="solid"/>
                                      </p:to>
                                    </p:set>
                                  </p:childTnLst>
                                </p:cTn>
                              </p:par>
                            </p:childTnLst>
                          </p:cTn>
                        </p:par>
                      </p:childTnLst>
                    </p:cTn>
                  </p:par>
                  <p:par>
                    <p:cTn id="295" fill="hold">
                      <p:stCondLst>
                        <p:cond delay="indefinite"/>
                      </p:stCondLst>
                      <p:childTnLst>
                        <p:par>
                          <p:cTn id="296" fill="hold">
                            <p:stCondLst>
                              <p:cond delay="0"/>
                            </p:stCondLst>
                            <p:childTnLst>
                              <p:par>
                                <p:cTn id="297" presetID="21" presetClass="emph" presetSubtype="0" fill="hold" grpId="0" nodeType="clickEffect">
                                  <p:stCondLst>
                                    <p:cond delay="0"/>
                                  </p:stCondLst>
                                  <p:iterate type="lt">
                                    <p:tmPct val="0"/>
                                  </p:iterate>
                                  <p:childTnLst>
                                    <p:animClr clrSpc="hsl" dir="cw">
                                      <p:cBhvr override="childStyle">
                                        <p:cTn id="298" dur="500" fill="hold"/>
                                        <p:tgtEl>
                                          <p:spTgt spid="34">
                                            <p:txEl>
                                              <p:pRg st="0" end="0"/>
                                            </p:txEl>
                                          </p:spTgt>
                                        </p:tgtEl>
                                        <p:attrNameLst>
                                          <p:attrName>style.color</p:attrName>
                                        </p:attrNameLst>
                                      </p:cBhvr>
                                      <p:by>
                                        <p:hsl h="7200000" s="0" l="0"/>
                                      </p:by>
                                    </p:animClr>
                                    <p:animClr clrSpc="hsl" dir="cw">
                                      <p:cBhvr>
                                        <p:cTn id="299" dur="500" fill="hold"/>
                                        <p:tgtEl>
                                          <p:spTgt spid="34">
                                            <p:txEl>
                                              <p:pRg st="0" end="0"/>
                                            </p:txEl>
                                          </p:spTgt>
                                        </p:tgtEl>
                                        <p:attrNameLst>
                                          <p:attrName>fillcolor</p:attrName>
                                        </p:attrNameLst>
                                      </p:cBhvr>
                                      <p:by>
                                        <p:hsl h="7200000" s="0" l="0"/>
                                      </p:by>
                                    </p:animClr>
                                    <p:animClr clrSpc="hsl" dir="cw">
                                      <p:cBhvr>
                                        <p:cTn id="300" dur="500" fill="hold"/>
                                        <p:tgtEl>
                                          <p:spTgt spid="34">
                                            <p:txEl>
                                              <p:pRg st="0" end="0"/>
                                            </p:txEl>
                                          </p:spTgt>
                                        </p:tgtEl>
                                        <p:attrNameLst>
                                          <p:attrName>stroke.color</p:attrName>
                                        </p:attrNameLst>
                                      </p:cBhvr>
                                      <p:by>
                                        <p:hsl h="7200000" s="0" l="0"/>
                                      </p:by>
                                    </p:animClr>
                                    <p:set>
                                      <p:cBhvr>
                                        <p:cTn id="301" dur="500" fill="hold"/>
                                        <p:tgtEl>
                                          <p:spTgt spid="34">
                                            <p:txEl>
                                              <p:pRg st="0" end="0"/>
                                            </p:txEl>
                                          </p:spTgt>
                                        </p:tgtEl>
                                        <p:attrNameLst>
                                          <p:attrName>fill.type</p:attrName>
                                        </p:attrNameLst>
                                      </p:cBhvr>
                                      <p:to>
                                        <p:strVal val="solid"/>
                                      </p:to>
                                    </p:set>
                                  </p:childTnLst>
                                </p:cTn>
                              </p:par>
                            </p:childTnLst>
                          </p:cTn>
                        </p:par>
                      </p:childTnLst>
                    </p:cTn>
                  </p:par>
                  <p:par>
                    <p:cTn id="302" fill="hold">
                      <p:stCondLst>
                        <p:cond delay="indefinite"/>
                      </p:stCondLst>
                      <p:childTnLst>
                        <p:par>
                          <p:cTn id="303" fill="hold">
                            <p:stCondLst>
                              <p:cond delay="0"/>
                            </p:stCondLst>
                            <p:childTnLst>
                              <p:par>
                                <p:cTn id="304" presetID="21" presetClass="emph" presetSubtype="0" fill="hold" grpId="0" nodeType="clickEffect">
                                  <p:stCondLst>
                                    <p:cond delay="0"/>
                                  </p:stCondLst>
                                  <p:iterate type="lt">
                                    <p:tmPct val="0"/>
                                  </p:iterate>
                                  <p:childTnLst>
                                    <p:animClr clrSpc="hsl" dir="cw">
                                      <p:cBhvr override="childStyle">
                                        <p:cTn id="305" dur="500" fill="hold"/>
                                        <p:tgtEl>
                                          <p:spTgt spid="10">
                                            <p:txEl>
                                              <p:pRg st="0" end="0"/>
                                            </p:txEl>
                                          </p:spTgt>
                                        </p:tgtEl>
                                        <p:attrNameLst>
                                          <p:attrName>style.color</p:attrName>
                                        </p:attrNameLst>
                                      </p:cBhvr>
                                      <p:by>
                                        <p:hsl h="7200000" s="0" l="0"/>
                                      </p:by>
                                    </p:animClr>
                                    <p:animClr clrSpc="hsl" dir="cw">
                                      <p:cBhvr>
                                        <p:cTn id="306" dur="500" fill="hold"/>
                                        <p:tgtEl>
                                          <p:spTgt spid="10">
                                            <p:txEl>
                                              <p:pRg st="0" end="0"/>
                                            </p:txEl>
                                          </p:spTgt>
                                        </p:tgtEl>
                                        <p:attrNameLst>
                                          <p:attrName>fillcolor</p:attrName>
                                        </p:attrNameLst>
                                      </p:cBhvr>
                                      <p:by>
                                        <p:hsl h="7200000" s="0" l="0"/>
                                      </p:by>
                                    </p:animClr>
                                    <p:animClr clrSpc="hsl" dir="cw">
                                      <p:cBhvr>
                                        <p:cTn id="307" dur="500" fill="hold"/>
                                        <p:tgtEl>
                                          <p:spTgt spid="10">
                                            <p:txEl>
                                              <p:pRg st="0" end="0"/>
                                            </p:txEl>
                                          </p:spTgt>
                                        </p:tgtEl>
                                        <p:attrNameLst>
                                          <p:attrName>stroke.color</p:attrName>
                                        </p:attrNameLst>
                                      </p:cBhvr>
                                      <p:by>
                                        <p:hsl h="7200000" s="0" l="0"/>
                                      </p:by>
                                    </p:animClr>
                                    <p:set>
                                      <p:cBhvr>
                                        <p:cTn id="308" dur="500" fill="hold"/>
                                        <p:tgtEl>
                                          <p:spTgt spid="10">
                                            <p:txEl>
                                              <p:pRg st="0" end="0"/>
                                            </p:txEl>
                                          </p:spTgt>
                                        </p:tgtEl>
                                        <p:attrNameLst>
                                          <p:attrName>fill.type</p:attrName>
                                        </p:attrNameLst>
                                      </p:cBhvr>
                                      <p:to>
                                        <p:strVal val="solid"/>
                                      </p:to>
                                    </p:set>
                                  </p:childTnLst>
                                </p:cTn>
                              </p:par>
                            </p:childTnLst>
                          </p:cTn>
                        </p:par>
                      </p:childTnLst>
                    </p:cTn>
                  </p:par>
                  <p:par>
                    <p:cTn id="309" fill="hold">
                      <p:stCondLst>
                        <p:cond delay="indefinite"/>
                      </p:stCondLst>
                      <p:childTnLst>
                        <p:par>
                          <p:cTn id="310" fill="hold">
                            <p:stCondLst>
                              <p:cond delay="0"/>
                            </p:stCondLst>
                            <p:childTnLst>
                              <p:par>
                                <p:cTn id="311" presetID="21" presetClass="emph" presetSubtype="0" fill="hold" grpId="0" nodeType="clickEffect">
                                  <p:stCondLst>
                                    <p:cond delay="0"/>
                                  </p:stCondLst>
                                  <p:iterate type="lt">
                                    <p:tmPct val="0"/>
                                  </p:iterate>
                                  <p:childTnLst>
                                    <p:animClr clrSpc="hsl" dir="cw">
                                      <p:cBhvr override="childStyle">
                                        <p:cTn id="312" dur="500" fill="hold"/>
                                        <p:tgtEl>
                                          <p:spTgt spid="11">
                                            <p:txEl>
                                              <p:pRg st="0" end="0"/>
                                            </p:txEl>
                                          </p:spTgt>
                                        </p:tgtEl>
                                        <p:attrNameLst>
                                          <p:attrName>style.color</p:attrName>
                                        </p:attrNameLst>
                                      </p:cBhvr>
                                      <p:by>
                                        <p:hsl h="7200000" s="0" l="0"/>
                                      </p:by>
                                    </p:animClr>
                                    <p:animClr clrSpc="hsl" dir="cw">
                                      <p:cBhvr>
                                        <p:cTn id="313" dur="500" fill="hold"/>
                                        <p:tgtEl>
                                          <p:spTgt spid="11">
                                            <p:txEl>
                                              <p:pRg st="0" end="0"/>
                                            </p:txEl>
                                          </p:spTgt>
                                        </p:tgtEl>
                                        <p:attrNameLst>
                                          <p:attrName>fillcolor</p:attrName>
                                        </p:attrNameLst>
                                      </p:cBhvr>
                                      <p:by>
                                        <p:hsl h="7200000" s="0" l="0"/>
                                      </p:by>
                                    </p:animClr>
                                    <p:animClr clrSpc="hsl" dir="cw">
                                      <p:cBhvr>
                                        <p:cTn id="314" dur="500" fill="hold"/>
                                        <p:tgtEl>
                                          <p:spTgt spid="11">
                                            <p:txEl>
                                              <p:pRg st="0" end="0"/>
                                            </p:txEl>
                                          </p:spTgt>
                                        </p:tgtEl>
                                        <p:attrNameLst>
                                          <p:attrName>stroke.color</p:attrName>
                                        </p:attrNameLst>
                                      </p:cBhvr>
                                      <p:by>
                                        <p:hsl h="7200000" s="0" l="0"/>
                                      </p:by>
                                    </p:animClr>
                                    <p:set>
                                      <p:cBhvr>
                                        <p:cTn id="315" dur="500" fill="hold"/>
                                        <p:tgtEl>
                                          <p:spTgt spid="11">
                                            <p:txEl>
                                              <p:pRg st="0" end="0"/>
                                            </p:txEl>
                                          </p:spTgt>
                                        </p:tgtEl>
                                        <p:attrNameLst>
                                          <p:attrName>fill.type</p:attrName>
                                        </p:attrNameLst>
                                      </p:cBhvr>
                                      <p:to>
                                        <p:strVal val="solid"/>
                                      </p:to>
                                    </p:set>
                                  </p:childTnLst>
                                </p:cTn>
                              </p:par>
                            </p:childTnLst>
                          </p:cTn>
                        </p:par>
                      </p:childTnLst>
                    </p:cTn>
                  </p:par>
                  <p:par>
                    <p:cTn id="316" fill="hold">
                      <p:stCondLst>
                        <p:cond delay="indefinite"/>
                      </p:stCondLst>
                      <p:childTnLst>
                        <p:par>
                          <p:cTn id="317" fill="hold">
                            <p:stCondLst>
                              <p:cond delay="0"/>
                            </p:stCondLst>
                            <p:childTnLst>
                              <p:par>
                                <p:cTn id="318" presetID="21" presetClass="emph" presetSubtype="0" fill="hold" grpId="0" nodeType="clickEffect">
                                  <p:stCondLst>
                                    <p:cond delay="0"/>
                                  </p:stCondLst>
                                  <p:iterate type="lt">
                                    <p:tmPct val="0"/>
                                  </p:iterate>
                                  <p:childTnLst>
                                    <p:animClr clrSpc="hsl" dir="cw">
                                      <p:cBhvr override="childStyle">
                                        <p:cTn id="319" dur="500" fill="hold"/>
                                        <p:tgtEl>
                                          <p:spTgt spid="12">
                                            <p:txEl>
                                              <p:pRg st="0" end="0"/>
                                            </p:txEl>
                                          </p:spTgt>
                                        </p:tgtEl>
                                        <p:attrNameLst>
                                          <p:attrName>style.color</p:attrName>
                                        </p:attrNameLst>
                                      </p:cBhvr>
                                      <p:by>
                                        <p:hsl h="7200000" s="0" l="0"/>
                                      </p:by>
                                    </p:animClr>
                                    <p:animClr clrSpc="hsl" dir="cw">
                                      <p:cBhvr>
                                        <p:cTn id="320" dur="500" fill="hold"/>
                                        <p:tgtEl>
                                          <p:spTgt spid="12">
                                            <p:txEl>
                                              <p:pRg st="0" end="0"/>
                                            </p:txEl>
                                          </p:spTgt>
                                        </p:tgtEl>
                                        <p:attrNameLst>
                                          <p:attrName>fillcolor</p:attrName>
                                        </p:attrNameLst>
                                      </p:cBhvr>
                                      <p:by>
                                        <p:hsl h="7200000" s="0" l="0"/>
                                      </p:by>
                                    </p:animClr>
                                    <p:animClr clrSpc="hsl" dir="cw">
                                      <p:cBhvr>
                                        <p:cTn id="321" dur="500" fill="hold"/>
                                        <p:tgtEl>
                                          <p:spTgt spid="12">
                                            <p:txEl>
                                              <p:pRg st="0" end="0"/>
                                            </p:txEl>
                                          </p:spTgt>
                                        </p:tgtEl>
                                        <p:attrNameLst>
                                          <p:attrName>stroke.color</p:attrName>
                                        </p:attrNameLst>
                                      </p:cBhvr>
                                      <p:by>
                                        <p:hsl h="7200000" s="0" l="0"/>
                                      </p:by>
                                    </p:animClr>
                                    <p:set>
                                      <p:cBhvr>
                                        <p:cTn id="322" dur="500" fill="hold"/>
                                        <p:tgtEl>
                                          <p:spTgt spid="12">
                                            <p:txEl>
                                              <p:pRg st="0" end="0"/>
                                            </p:txEl>
                                          </p:spTgt>
                                        </p:tgtEl>
                                        <p:attrNameLst>
                                          <p:attrName>fill.type</p:attrName>
                                        </p:attrNameLst>
                                      </p:cBhvr>
                                      <p:to>
                                        <p:strVal val="solid"/>
                                      </p:to>
                                    </p:set>
                                  </p:childTnLst>
                                </p:cTn>
                              </p:par>
                            </p:childTnLst>
                          </p:cTn>
                        </p:par>
                      </p:childTnLst>
                    </p:cTn>
                  </p:par>
                  <p:par>
                    <p:cTn id="323" fill="hold">
                      <p:stCondLst>
                        <p:cond delay="indefinite"/>
                      </p:stCondLst>
                      <p:childTnLst>
                        <p:par>
                          <p:cTn id="324" fill="hold">
                            <p:stCondLst>
                              <p:cond delay="0"/>
                            </p:stCondLst>
                            <p:childTnLst>
                              <p:par>
                                <p:cTn id="325" presetID="21" presetClass="emph" presetSubtype="0" fill="hold" grpId="0" nodeType="clickEffect">
                                  <p:stCondLst>
                                    <p:cond delay="0"/>
                                  </p:stCondLst>
                                  <p:iterate type="lt">
                                    <p:tmPct val="0"/>
                                  </p:iterate>
                                  <p:childTnLst>
                                    <p:animClr clrSpc="hsl" dir="cw">
                                      <p:cBhvr override="childStyle">
                                        <p:cTn id="326" dur="500" fill="hold"/>
                                        <p:tgtEl>
                                          <p:spTgt spid="13">
                                            <p:txEl>
                                              <p:pRg st="0" end="0"/>
                                            </p:txEl>
                                          </p:spTgt>
                                        </p:tgtEl>
                                        <p:attrNameLst>
                                          <p:attrName>style.color</p:attrName>
                                        </p:attrNameLst>
                                      </p:cBhvr>
                                      <p:by>
                                        <p:hsl h="7200000" s="0" l="0"/>
                                      </p:by>
                                    </p:animClr>
                                    <p:animClr clrSpc="hsl" dir="cw">
                                      <p:cBhvr>
                                        <p:cTn id="327" dur="500" fill="hold"/>
                                        <p:tgtEl>
                                          <p:spTgt spid="13">
                                            <p:txEl>
                                              <p:pRg st="0" end="0"/>
                                            </p:txEl>
                                          </p:spTgt>
                                        </p:tgtEl>
                                        <p:attrNameLst>
                                          <p:attrName>fillcolor</p:attrName>
                                        </p:attrNameLst>
                                      </p:cBhvr>
                                      <p:by>
                                        <p:hsl h="7200000" s="0" l="0"/>
                                      </p:by>
                                    </p:animClr>
                                    <p:animClr clrSpc="hsl" dir="cw">
                                      <p:cBhvr>
                                        <p:cTn id="328" dur="500" fill="hold"/>
                                        <p:tgtEl>
                                          <p:spTgt spid="13">
                                            <p:txEl>
                                              <p:pRg st="0" end="0"/>
                                            </p:txEl>
                                          </p:spTgt>
                                        </p:tgtEl>
                                        <p:attrNameLst>
                                          <p:attrName>stroke.color</p:attrName>
                                        </p:attrNameLst>
                                      </p:cBhvr>
                                      <p:by>
                                        <p:hsl h="7200000" s="0" l="0"/>
                                      </p:by>
                                    </p:animClr>
                                    <p:set>
                                      <p:cBhvr>
                                        <p:cTn id="329" dur="500" fill="hold"/>
                                        <p:tgtEl>
                                          <p:spTgt spid="13">
                                            <p:txEl>
                                              <p:pRg st="0" end="0"/>
                                            </p:txEl>
                                          </p:spTgt>
                                        </p:tgtEl>
                                        <p:attrNameLst>
                                          <p:attrName>fill.type</p:attrName>
                                        </p:attrNameLst>
                                      </p:cBhvr>
                                      <p:to>
                                        <p:strVal val="solid"/>
                                      </p:to>
                                    </p:set>
                                  </p:childTnLst>
                                </p:cTn>
                              </p:par>
                            </p:childTnLst>
                          </p:cTn>
                        </p:par>
                      </p:childTnLst>
                    </p:cTn>
                  </p:par>
                  <p:par>
                    <p:cTn id="330" fill="hold">
                      <p:stCondLst>
                        <p:cond delay="indefinite"/>
                      </p:stCondLst>
                      <p:childTnLst>
                        <p:par>
                          <p:cTn id="331" fill="hold">
                            <p:stCondLst>
                              <p:cond delay="0"/>
                            </p:stCondLst>
                            <p:childTnLst>
                              <p:par>
                                <p:cTn id="332" presetID="21" presetClass="emph" presetSubtype="0" fill="hold" grpId="0" nodeType="clickEffect">
                                  <p:stCondLst>
                                    <p:cond delay="0"/>
                                  </p:stCondLst>
                                  <p:iterate type="lt">
                                    <p:tmPct val="0"/>
                                  </p:iterate>
                                  <p:childTnLst>
                                    <p:animClr clrSpc="hsl" dir="cw">
                                      <p:cBhvr override="childStyle">
                                        <p:cTn id="333" dur="500" fill="hold"/>
                                        <p:tgtEl>
                                          <p:spTgt spid="14">
                                            <p:txEl>
                                              <p:pRg st="0" end="0"/>
                                            </p:txEl>
                                          </p:spTgt>
                                        </p:tgtEl>
                                        <p:attrNameLst>
                                          <p:attrName>style.color</p:attrName>
                                        </p:attrNameLst>
                                      </p:cBhvr>
                                      <p:by>
                                        <p:hsl h="7200000" s="0" l="0"/>
                                      </p:by>
                                    </p:animClr>
                                    <p:animClr clrSpc="hsl" dir="cw">
                                      <p:cBhvr>
                                        <p:cTn id="334" dur="500" fill="hold"/>
                                        <p:tgtEl>
                                          <p:spTgt spid="14">
                                            <p:txEl>
                                              <p:pRg st="0" end="0"/>
                                            </p:txEl>
                                          </p:spTgt>
                                        </p:tgtEl>
                                        <p:attrNameLst>
                                          <p:attrName>fillcolor</p:attrName>
                                        </p:attrNameLst>
                                      </p:cBhvr>
                                      <p:by>
                                        <p:hsl h="7200000" s="0" l="0"/>
                                      </p:by>
                                    </p:animClr>
                                    <p:animClr clrSpc="hsl" dir="cw">
                                      <p:cBhvr>
                                        <p:cTn id="335" dur="500" fill="hold"/>
                                        <p:tgtEl>
                                          <p:spTgt spid="14">
                                            <p:txEl>
                                              <p:pRg st="0" end="0"/>
                                            </p:txEl>
                                          </p:spTgt>
                                        </p:tgtEl>
                                        <p:attrNameLst>
                                          <p:attrName>stroke.color</p:attrName>
                                        </p:attrNameLst>
                                      </p:cBhvr>
                                      <p:by>
                                        <p:hsl h="7200000" s="0" l="0"/>
                                      </p:by>
                                    </p:animClr>
                                    <p:set>
                                      <p:cBhvr>
                                        <p:cTn id="336" dur="500" fill="hold"/>
                                        <p:tgtEl>
                                          <p:spTgt spid="14">
                                            <p:txEl>
                                              <p:pRg st="0" end="0"/>
                                            </p:txEl>
                                          </p:spTgt>
                                        </p:tgtEl>
                                        <p:attrNameLst>
                                          <p:attrName>fill.type</p:attrName>
                                        </p:attrNameLst>
                                      </p:cBhvr>
                                      <p:to>
                                        <p:strVal val="solid"/>
                                      </p:to>
                                    </p:set>
                                  </p:childTnLst>
                                </p:cTn>
                              </p:par>
                            </p:childTnLst>
                          </p:cTn>
                        </p:par>
                      </p:childTnLst>
                    </p:cTn>
                  </p:par>
                  <p:par>
                    <p:cTn id="337" fill="hold">
                      <p:stCondLst>
                        <p:cond delay="indefinite"/>
                      </p:stCondLst>
                      <p:childTnLst>
                        <p:par>
                          <p:cTn id="338" fill="hold">
                            <p:stCondLst>
                              <p:cond delay="0"/>
                            </p:stCondLst>
                            <p:childTnLst>
                              <p:par>
                                <p:cTn id="339" presetID="21" presetClass="emph" presetSubtype="0" fill="hold" grpId="0" nodeType="clickEffect">
                                  <p:stCondLst>
                                    <p:cond delay="0"/>
                                  </p:stCondLst>
                                  <p:iterate type="lt">
                                    <p:tmPct val="0"/>
                                  </p:iterate>
                                  <p:childTnLst>
                                    <p:animClr clrSpc="hsl" dir="cw">
                                      <p:cBhvr override="childStyle">
                                        <p:cTn id="340" dur="500" fill="hold"/>
                                        <p:tgtEl>
                                          <p:spTgt spid="15">
                                            <p:txEl>
                                              <p:pRg st="0" end="0"/>
                                            </p:txEl>
                                          </p:spTgt>
                                        </p:tgtEl>
                                        <p:attrNameLst>
                                          <p:attrName>style.color</p:attrName>
                                        </p:attrNameLst>
                                      </p:cBhvr>
                                      <p:by>
                                        <p:hsl h="7200000" s="0" l="0"/>
                                      </p:by>
                                    </p:animClr>
                                    <p:animClr clrSpc="hsl" dir="cw">
                                      <p:cBhvr>
                                        <p:cTn id="341" dur="500" fill="hold"/>
                                        <p:tgtEl>
                                          <p:spTgt spid="15">
                                            <p:txEl>
                                              <p:pRg st="0" end="0"/>
                                            </p:txEl>
                                          </p:spTgt>
                                        </p:tgtEl>
                                        <p:attrNameLst>
                                          <p:attrName>fillcolor</p:attrName>
                                        </p:attrNameLst>
                                      </p:cBhvr>
                                      <p:by>
                                        <p:hsl h="7200000" s="0" l="0"/>
                                      </p:by>
                                    </p:animClr>
                                    <p:animClr clrSpc="hsl" dir="cw">
                                      <p:cBhvr>
                                        <p:cTn id="342" dur="500" fill="hold"/>
                                        <p:tgtEl>
                                          <p:spTgt spid="15">
                                            <p:txEl>
                                              <p:pRg st="0" end="0"/>
                                            </p:txEl>
                                          </p:spTgt>
                                        </p:tgtEl>
                                        <p:attrNameLst>
                                          <p:attrName>stroke.color</p:attrName>
                                        </p:attrNameLst>
                                      </p:cBhvr>
                                      <p:by>
                                        <p:hsl h="7200000" s="0" l="0"/>
                                      </p:by>
                                    </p:animClr>
                                    <p:set>
                                      <p:cBhvr>
                                        <p:cTn id="343" dur="500" fill="hold"/>
                                        <p:tgtEl>
                                          <p:spTgt spid="15">
                                            <p:txEl>
                                              <p:pRg st="0" end="0"/>
                                            </p:txEl>
                                          </p:spTgt>
                                        </p:tgtEl>
                                        <p:attrNameLst>
                                          <p:attrName>fill.type</p:attrName>
                                        </p:attrNameLst>
                                      </p:cBhvr>
                                      <p:to>
                                        <p:strVal val="solid"/>
                                      </p:to>
                                    </p:set>
                                  </p:childTnLst>
                                </p:cTn>
                              </p:par>
                            </p:childTnLst>
                          </p:cTn>
                        </p:par>
                      </p:childTnLst>
                    </p:cTn>
                  </p:par>
                  <p:par>
                    <p:cTn id="344" fill="hold">
                      <p:stCondLst>
                        <p:cond delay="indefinite"/>
                      </p:stCondLst>
                      <p:childTnLst>
                        <p:par>
                          <p:cTn id="345" fill="hold">
                            <p:stCondLst>
                              <p:cond delay="0"/>
                            </p:stCondLst>
                            <p:childTnLst>
                              <p:par>
                                <p:cTn id="346" presetID="21" presetClass="emph" presetSubtype="0" fill="hold" grpId="0" nodeType="clickEffect">
                                  <p:stCondLst>
                                    <p:cond delay="0"/>
                                  </p:stCondLst>
                                  <p:iterate type="lt">
                                    <p:tmPct val="0"/>
                                  </p:iterate>
                                  <p:childTnLst>
                                    <p:animClr clrSpc="hsl" dir="cw">
                                      <p:cBhvr override="childStyle">
                                        <p:cTn id="347" dur="500" fill="hold"/>
                                        <p:tgtEl>
                                          <p:spTgt spid="35">
                                            <p:txEl>
                                              <p:pRg st="0" end="0"/>
                                            </p:txEl>
                                          </p:spTgt>
                                        </p:tgtEl>
                                        <p:attrNameLst>
                                          <p:attrName>style.color</p:attrName>
                                        </p:attrNameLst>
                                      </p:cBhvr>
                                      <p:by>
                                        <p:hsl h="7200000" s="0" l="0"/>
                                      </p:by>
                                    </p:animClr>
                                    <p:animClr clrSpc="hsl" dir="cw">
                                      <p:cBhvr>
                                        <p:cTn id="348" dur="500" fill="hold"/>
                                        <p:tgtEl>
                                          <p:spTgt spid="35">
                                            <p:txEl>
                                              <p:pRg st="0" end="0"/>
                                            </p:txEl>
                                          </p:spTgt>
                                        </p:tgtEl>
                                        <p:attrNameLst>
                                          <p:attrName>fillcolor</p:attrName>
                                        </p:attrNameLst>
                                      </p:cBhvr>
                                      <p:by>
                                        <p:hsl h="7200000" s="0" l="0"/>
                                      </p:by>
                                    </p:animClr>
                                    <p:animClr clrSpc="hsl" dir="cw">
                                      <p:cBhvr>
                                        <p:cTn id="349" dur="500" fill="hold"/>
                                        <p:tgtEl>
                                          <p:spTgt spid="35">
                                            <p:txEl>
                                              <p:pRg st="0" end="0"/>
                                            </p:txEl>
                                          </p:spTgt>
                                        </p:tgtEl>
                                        <p:attrNameLst>
                                          <p:attrName>stroke.color</p:attrName>
                                        </p:attrNameLst>
                                      </p:cBhvr>
                                      <p:by>
                                        <p:hsl h="7200000" s="0" l="0"/>
                                      </p:by>
                                    </p:animClr>
                                    <p:set>
                                      <p:cBhvr>
                                        <p:cTn id="350" dur="500" fill="hold"/>
                                        <p:tgtEl>
                                          <p:spTgt spid="35">
                                            <p:txEl>
                                              <p:pRg st="0" end="0"/>
                                            </p:txEl>
                                          </p:spTgt>
                                        </p:tgtEl>
                                        <p:attrNameLst>
                                          <p:attrName>fill.type</p:attrName>
                                        </p:attrNameLst>
                                      </p:cBhvr>
                                      <p:to>
                                        <p:strVal val="solid"/>
                                      </p:to>
                                    </p:set>
                                  </p:childTnLst>
                                </p:cTn>
                              </p:par>
                            </p:childTnLst>
                          </p:cTn>
                        </p:par>
                      </p:childTnLst>
                    </p:cTn>
                  </p:par>
                  <p:par>
                    <p:cTn id="351" fill="hold">
                      <p:stCondLst>
                        <p:cond delay="indefinite"/>
                      </p:stCondLst>
                      <p:childTnLst>
                        <p:par>
                          <p:cTn id="352" fill="hold">
                            <p:stCondLst>
                              <p:cond delay="0"/>
                            </p:stCondLst>
                            <p:childTnLst>
                              <p:par>
                                <p:cTn id="353" presetID="21" presetClass="emph" presetSubtype="0" fill="hold" grpId="0" nodeType="clickEffect">
                                  <p:stCondLst>
                                    <p:cond delay="0"/>
                                  </p:stCondLst>
                                  <p:iterate type="lt">
                                    <p:tmPct val="0"/>
                                  </p:iterate>
                                  <p:childTnLst>
                                    <p:animClr clrSpc="hsl" dir="cw">
                                      <p:cBhvr override="childStyle">
                                        <p:cTn id="354" dur="500" fill="hold"/>
                                        <p:tgtEl>
                                          <p:spTgt spid="16">
                                            <p:txEl>
                                              <p:pRg st="0" end="0"/>
                                            </p:txEl>
                                          </p:spTgt>
                                        </p:tgtEl>
                                        <p:attrNameLst>
                                          <p:attrName>style.color</p:attrName>
                                        </p:attrNameLst>
                                      </p:cBhvr>
                                      <p:by>
                                        <p:hsl h="7200000" s="0" l="0"/>
                                      </p:by>
                                    </p:animClr>
                                    <p:animClr clrSpc="hsl" dir="cw">
                                      <p:cBhvr>
                                        <p:cTn id="355" dur="500" fill="hold"/>
                                        <p:tgtEl>
                                          <p:spTgt spid="16">
                                            <p:txEl>
                                              <p:pRg st="0" end="0"/>
                                            </p:txEl>
                                          </p:spTgt>
                                        </p:tgtEl>
                                        <p:attrNameLst>
                                          <p:attrName>fillcolor</p:attrName>
                                        </p:attrNameLst>
                                      </p:cBhvr>
                                      <p:by>
                                        <p:hsl h="7200000" s="0" l="0"/>
                                      </p:by>
                                    </p:animClr>
                                    <p:animClr clrSpc="hsl" dir="cw">
                                      <p:cBhvr>
                                        <p:cTn id="356" dur="500" fill="hold"/>
                                        <p:tgtEl>
                                          <p:spTgt spid="16">
                                            <p:txEl>
                                              <p:pRg st="0" end="0"/>
                                            </p:txEl>
                                          </p:spTgt>
                                        </p:tgtEl>
                                        <p:attrNameLst>
                                          <p:attrName>stroke.color</p:attrName>
                                        </p:attrNameLst>
                                      </p:cBhvr>
                                      <p:by>
                                        <p:hsl h="7200000" s="0" l="0"/>
                                      </p:by>
                                    </p:animClr>
                                    <p:set>
                                      <p:cBhvr>
                                        <p:cTn id="357" dur="500" fill="hold"/>
                                        <p:tgtEl>
                                          <p:spTgt spid="16">
                                            <p:txEl>
                                              <p:pRg st="0" end="0"/>
                                            </p:txEl>
                                          </p:spTgt>
                                        </p:tgtEl>
                                        <p:attrNameLst>
                                          <p:attrName>fill.type</p:attrName>
                                        </p:attrNameLst>
                                      </p:cBhvr>
                                      <p:to>
                                        <p:strVal val="solid"/>
                                      </p:to>
                                    </p:set>
                                  </p:childTnLst>
                                </p:cTn>
                              </p:par>
                            </p:childTnLst>
                          </p:cTn>
                        </p:par>
                      </p:childTnLst>
                    </p:cTn>
                  </p:par>
                  <p:par>
                    <p:cTn id="358" fill="hold">
                      <p:stCondLst>
                        <p:cond delay="indefinite"/>
                      </p:stCondLst>
                      <p:childTnLst>
                        <p:par>
                          <p:cTn id="359" fill="hold">
                            <p:stCondLst>
                              <p:cond delay="0"/>
                            </p:stCondLst>
                            <p:childTnLst>
                              <p:par>
                                <p:cTn id="360" presetID="21" presetClass="emph" presetSubtype="0" fill="hold" grpId="0" nodeType="clickEffect">
                                  <p:stCondLst>
                                    <p:cond delay="0"/>
                                  </p:stCondLst>
                                  <p:iterate type="lt">
                                    <p:tmPct val="0"/>
                                  </p:iterate>
                                  <p:childTnLst>
                                    <p:animClr clrSpc="hsl" dir="cw">
                                      <p:cBhvr override="childStyle">
                                        <p:cTn id="361" dur="500" fill="hold"/>
                                        <p:tgtEl>
                                          <p:spTgt spid="17">
                                            <p:txEl>
                                              <p:pRg st="0" end="0"/>
                                            </p:txEl>
                                          </p:spTgt>
                                        </p:tgtEl>
                                        <p:attrNameLst>
                                          <p:attrName>style.color</p:attrName>
                                        </p:attrNameLst>
                                      </p:cBhvr>
                                      <p:by>
                                        <p:hsl h="7200000" s="0" l="0"/>
                                      </p:by>
                                    </p:animClr>
                                    <p:animClr clrSpc="hsl" dir="cw">
                                      <p:cBhvr>
                                        <p:cTn id="362" dur="500" fill="hold"/>
                                        <p:tgtEl>
                                          <p:spTgt spid="17">
                                            <p:txEl>
                                              <p:pRg st="0" end="0"/>
                                            </p:txEl>
                                          </p:spTgt>
                                        </p:tgtEl>
                                        <p:attrNameLst>
                                          <p:attrName>fillcolor</p:attrName>
                                        </p:attrNameLst>
                                      </p:cBhvr>
                                      <p:by>
                                        <p:hsl h="7200000" s="0" l="0"/>
                                      </p:by>
                                    </p:animClr>
                                    <p:animClr clrSpc="hsl" dir="cw">
                                      <p:cBhvr>
                                        <p:cTn id="363" dur="500" fill="hold"/>
                                        <p:tgtEl>
                                          <p:spTgt spid="17">
                                            <p:txEl>
                                              <p:pRg st="0" end="0"/>
                                            </p:txEl>
                                          </p:spTgt>
                                        </p:tgtEl>
                                        <p:attrNameLst>
                                          <p:attrName>stroke.color</p:attrName>
                                        </p:attrNameLst>
                                      </p:cBhvr>
                                      <p:by>
                                        <p:hsl h="7200000" s="0" l="0"/>
                                      </p:by>
                                    </p:animClr>
                                    <p:set>
                                      <p:cBhvr>
                                        <p:cTn id="364" dur="500" fill="hold"/>
                                        <p:tgtEl>
                                          <p:spTgt spid="17">
                                            <p:txEl>
                                              <p:pRg st="0" end="0"/>
                                            </p:txEl>
                                          </p:spTgt>
                                        </p:tgtEl>
                                        <p:attrNameLst>
                                          <p:attrName>fill.type</p:attrName>
                                        </p:attrNameLst>
                                      </p:cBhvr>
                                      <p:to>
                                        <p:strVal val="solid"/>
                                      </p:to>
                                    </p:set>
                                  </p:childTnLst>
                                </p:cTn>
                              </p:par>
                            </p:childTnLst>
                          </p:cTn>
                        </p:par>
                      </p:childTnLst>
                    </p:cTn>
                  </p:par>
                  <p:par>
                    <p:cTn id="365" fill="hold">
                      <p:stCondLst>
                        <p:cond delay="indefinite"/>
                      </p:stCondLst>
                      <p:childTnLst>
                        <p:par>
                          <p:cTn id="366" fill="hold">
                            <p:stCondLst>
                              <p:cond delay="0"/>
                            </p:stCondLst>
                            <p:childTnLst>
                              <p:par>
                                <p:cTn id="367" presetID="21" presetClass="emph" presetSubtype="0" fill="hold" grpId="0" nodeType="clickEffect">
                                  <p:stCondLst>
                                    <p:cond delay="0"/>
                                  </p:stCondLst>
                                  <p:iterate type="lt">
                                    <p:tmPct val="0"/>
                                  </p:iterate>
                                  <p:childTnLst>
                                    <p:animClr clrSpc="hsl" dir="cw">
                                      <p:cBhvr override="childStyle">
                                        <p:cTn id="368" dur="500" fill="hold"/>
                                        <p:tgtEl>
                                          <p:spTgt spid="18">
                                            <p:txEl>
                                              <p:pRg st="0" end="0"/>
                                            </p:txEl>
                                          </p:spTgt>
                                        </p:tgtEl>
                                        <p:attrNameLst>
                                          <p:attrName>style.color</p:attrName>
                                        </p:attrNameLst>
                                      </p:cBhvr>
                                      <p:by>
                                        <p:hsl h="7200000" s="0" l="0"/>
                                      </p:by>
                                    </p:animClr>
                                    <p:animClr clrSpc="hsl" dir="cw">
                                      <p:cBhvr>
                                        <p:cTn id="369" dur="500" fill="hold"/>
                                        <p:tgtEl>
                                          <p:spTgt spid="18">
                                            <p:txEl>
                                              <p:pRg st="0" end="0"/>
                                            </p:txEl>
                                          </p:spTgt>
                                        </p:tgtEl>
                                        <p:attrNameLst>
                                          <p:attrName>fillcolor</p:attrName>
                                        </p:attrNameLst>
                                      </p:cBhvr>
                                      <p:by>
                                        <p:hsl h="7200000" s="0" l="0"/>
                                      </p:by>
                                    </p:animClr>
                                    <p:animClr clrSpc="hsl" dir="cw">
                                      <p:cBhvr>
                                        <p:cTn id="370" dur="500" fill="hold"/>
                                        <p:tgtEl>
                                          <p:spTgt spid="18">
                                            <p:txEl>
                                              <p:pRg st="0" end="0"/>
                                            </p:txEl>
                                          </p:spTgt>
                                        </p:tgtEl>
                                        <p:attrNameLst>
                                          <p:attrName>stroke.color</p:attrName>
                                        </p:attrNameLst>
                                      </p:cBhvr>
                                      <p:by>
                                        <p:hsl h="7200000" s="0" l="0"/>
                                      </p:by>
                                    </p:animClr>
                                    <p:set>
                                      <p:cBhvr>
                                        <p:cTn id="371" dur="500" fill="hold"/>
                                        <p:tgtEl>
                                          <p:spTgt spid="18">
                                            <p:txEl>
                                              <p:pRg st="0" end="0"/>
                                            </p:txEl>
                                          </p:spTgt>
                                        </p:tgtEl>
                                        <p:attrNameLst>
                                          <p:attrName>fill.type</p:attrName>
                                        </p:attrNameLst>
                                      </p:cBhvr>
                                      <p:to>
                                        <p:strVal val="solid"/>
                                      </p:to>
                                    </p:set>
                                  </p:childTnLst>
                                </p:cTn>
                              </p:par>
                            </p:childTnLst>
                          </p:cTn>
                        </p:par>
                      </p:childTnLst>
                    </p:cTn>
                  </p:par>
                  <p:par>
                    <p:cTn id="372" fill="hold">
                      <p:stCondLst>
                        <p:cond delay="indefinite"/>
                      </p:stCondLst>
                      <p:childTnLst>
                        <p:par>
                          <p:cTn id="373" fill="hold">
                            <p:stCondLst>
                              <p:cond delay="0"/>
                            </p:stCondLst>
                            <p:childTnLst>
                              <p:par>
                                <p:cTn id="374" presetID="21" presetClass="emph" presetSubtype="0" fill="hold" grpId="0" nodeType="clickEffect">
                                  <p:stCondLst>
                                    <p:cond delay="0"/>
                                  </p:stCondLst>
                                  <p:iterate type="lt">
                                    <p:tmPct val="0"/>
                                  </p:iterate>
                                  <p:childTnLst>
                                    <p:animClr clrSpc="hsl" dir="cw">
                                      <p:cBhvr override="childStyle">
                                        <p:cTn id="375" dur="500" fill="hold"/>
                                        <p:tgtEl>
                                          <p:spTgt spid="19">
                                            <p:txEl>
                                              <p:pRg st="0" end="0"/>
                                            </p:txEl>
                                          </p:spTgt>
                                        </p:tgtEl>
                                        <p:attrNameLst>
                                          <p:attrName>style.color</p:attrName>
                                        </p:attrNameLst>
                                      </p:cBhvr>
                                      <p:by>
                                        <p:hsl h="7200000" s="0" l="0"/>
                                      </p:by>
                                    </p:animClr>
                                    <p:animClr clrSpc="hsl" dir="cw">
                                      <p:cBhvr>
                                        <p:cTn id="376" dur="500" fill="hold"/>
                                        <p:tgtEl>
                                          <p:spTgt spid="19">
                                            <p:txEl>
                                              <p:pRg st="0" end="0"/>
                                            </p:txEl>
                                          </p:spTgt>
                                        </p:tgtEl>
                                        <p:attrNameLst>
                                          <p:attrName>fillcolor</p:attrName>
                                        </p:attrNameLst>
                                      </p:cBhvr>
                                      <p:by>
                                        <p:hsl h="7200000" s="0" l="0"/>
                                      </p:by>
                                    </p:animClr>
                                    <p:animClr clrSpc="hsl" dir="cw">
                                      <p:cBhvr>
                                        <p:cTn id="377" dur="500" fill="hold"/>
                                        <p:tgtEl>
                                          <p:spTgt spid="19">
                                            <p:txEl>
                                              <p:pRg st="0" end="0"/>
                                            </p:txEl>
                                          </p:spTgt>
                                        </p:tgtEl>
                                        <p:attrNameLst>
                                          <p:attrName>stroke.color</p:attrName>
                                        </p:attrNameLst>
                                      </p:cBhvr>
                                      <p:by>
                                        <p:hsl h="7200000" s="0" l="0"/>
                                      </p:by>
                                    </p:animClr>
                                    <p:set>
                                      <p:cBhvr>
                                        <p:cTn id="378" dur="500" fill="hold"/>
                                        <p:tgtEl>
                                          <p:spTgt spid="19">
                                            <p:txEl>
                                              <p:pRg st="0" end="0"/>
                                            </p:txEl>
                                          </p:spTgt>
                                        </p:tgtEl>
                                        <p:attrNameLst>
                                          <p:attrName>fill.type</p:attrName>
                                        </p:attrNameLst>
                                      </p:cBhvr>
                                      <p:to>
                                        <p:strVal val="solid"/>
                                      </p:to>
                                    </p:set>
                                  </p:childTnLst>
                                </p:cTn>
                              </p:par>
                            </p:childTnLst>
                          </p:cTn>
                        </p:par>
                      </p:childTnLst>
                    </p:cTn>
                  </p:par>
                  <p:par>
                    <p:cTn id="379" fill="hold">
                      <p:stCondLst>
                        <p:cond delay="indefinite"/>
                      </p:stCondLst>
                      <p:childTnLst>
                        <p:par>
                          <p:cTn id="380" fill="hold">
                            <p:stCondLst>
                              <p:cond delay="0"/>
                            </p:stCondLst>
                            <p:childTnLst>
                              <p:par>
                                <p:cTn id="381" presetID="21" presetClass="emph" presetSubtype="0" fill="hold" grpId="0" nodeType="clickEffect">
                                  <p:stCondLst>
                                    <p:cond delay="0"/>
                                  </p:stCondLst>
                                  <p:iterate type="lt">
                                    <p:tmPct val="0"/>
                                  </p:iterate>
                                  <p:childTnLst>
                                    <p:animClr clrSpc="hsl" dir="cw">
                                      <p:cBhvr override="childStyle">
                                        <p:cTn id="382" dur="500" fill="hold"/>
                                        <p:tgtEl>
                                          <p:spTgt spid="20">
                                            <p:txEl>
                                              <p:pRg st="0" end="0"/>
                                            </p:txEl>
                                          </p:spTgt>
                                        </p:tgtEl>
                                        <p:attrNameLst>
                                          <p:attrName>style.color</p:attrName>
                                        </p:attrNameLst>
                                      </p:cBhvr>
                                      <p:by>
                                        <p:hsl h="7200000" s="0" l="0"/>
                                      </p:by>
                                    </p:animClr>
                                    <p:animClr clrSpc="hsl" dir="cw">
                                      <p:cBhvr>
                                        <p:cTn id="383" dur="500" fill="hold"/>
                                        <p:tgtEl>
                                          <p:spTgt spid="20">
                                            <p:txEl>
                                              <p:pRg st="0" end="0"/>
                                            </p:txEl>
                                          </p:spTgt>
                                        </p:tgtEl>
                                        <p:attrNameLst>
                                          <p:attrName>fillcolor</p:attrName>
                                        </p:attrNameLst>
                                      </p:cBhvr>
                                      <p:by>
                                        <p:hsl h="7200000" s="0" l="0"/>
                                      </p:by>
                                    </p:animClr>
                                    <p:animClr clrSpc="hsl" dir="cw">
                                      <p:cBhvr>
                                        <p:cTn id="384" dur="500" fill="hold"/>
                                        <p:tgtEl>
                                          <p:spTgt spid="20">
                                            <p:txEl>
                                              <p:pRg st="0" end="0"/>
                                            </p:txEl>
                                          </p:spTgt>
                                        </p:tgtEl>
                                        <p:attrNameLst>
                                          <p:attrName>stroke.color</p:attrName>
                                        </p:attrNameLst>
                                      </p:cBhvr>
                                      <p:by>
                                        <p:hsl h="7200000" s="0" l="0"/>
                                      </p:by>
                                    </p:animClr>
                                    <p:set>
                                      <p:cBhvr>
                                        <p:cTn id="385" dur="500" fill="hold"/>
                                        <p:tgtEl>
                                          <p:spTgt spid="20">
                                            <p:txEl>
                                              <p:pRg st="0" end="0"/>
                                            </p:txEl>
                                          </p:spTgt>
                                        </p:tgtEl>
                                        <p:attrNameLst>
                                          <p:attrName>fill.type</p:attrName>
                                        </p:attrNameLst>
                                      </p:cBhvr>
                                      <p:to>
                                        <p:strVal val="solid"/>
                                      </p:to>
                                    </p:set>
                                  </p:childTnLst>
                                </p:cTn>
                              </p:par>
                            </p:childTnLst>
                          </p:cTn>
                        </p:par>
                      </p:childTnLst>
                    </p:cTn>
                  </p:par>
                  <p:par>
                    <p:cTn id="386" fill="hold">
                      <p:stCondLst>
                        <p:cond delay="indefinite"/>
                      </p:stCondLst>
                      <p:childTnLst>
                        <p:par>
                          <p:cTn id="387" fill="hold">
                            <p:stCondLst>
                              <p:cond delay="0"/>
                            </p:stCondLst>
                            <p:childTnLst>
                              <p:par>
                                <p:cTn id="388" presetID="21" presetClass="emph" presetSubtype="0" fill="hold" grpId="0" nodeType="clickEffect">
                                  <p:stCondLst>
                                    <p:cond delay="0"/>
                                  </p:stCondLst>
                                  <p:iterate type="lt">
                                    <p:tmPct val="0"/>
                                  </p:iterate>
                                  <p:childTnLst>
                                    <p:animClr clrSpc="hsl" dir="cw">
                                      <p:cBhvr override="childStyle">
                                        <p:cTn id="389" dur="500" fill="hold"/>
                                        <p:tgtEl>
                                          <p:spTgt spid="21">
                                            <p:txEl>
                                              <p:pRg st="0" end="0"/>
                                            </p:txEl>
                                          </p:spTgt>
                                        </p:tgtEl>
                                        <p:attrNameLst>
                                          <p:attrName>style.color</p:attrName>
                                        </p:attrNameLst>
                                      </p:cBhvr>
                                      <p:by>
                                        <p:hsl h="7200000" s="0" l="0"/>
                                      </p:by>
                                    </p:animClr>
                                    <p:animClr clrSpc="hsl" dir="cw">
                                      <p:cBhvr>
                                        <p:cTn id="390" dur="500" fill="hold"/>
                                        <p:tgtEl>
                                          <p:spTgt spid="21">
                                            <p:txEl>
                                              <p:pRg st="0" end="0"/>
                                            </p:txEl>
                                          </p:spTgt>
                                        </p:tgtEl>
                                        <p:attrNameLst>
                                          <p:attrName>fillcolor</p:attrName>
                                        </p:attrNameLst>
                                      </p:cBhvr>
                                      <p:by>
                                        <p:hsl h="7200000" s="0" l="0"/>
                                      </p:by>
                                    </p:animClr>
                                    <p:animClr clrSpc="hsl" dir="cw">
                                      <p:cBhvr>
                                        <p:cTn id="391" dur="500" fill="hold"/>
                                        <p:tgtEl>
                                          <p:spTgt spid="21">
                                            <p:txEl>
                                              <p:pRg st="0" end="0"/>
                                            </p:txEl>
                                          </p:spTgt>
                                        </p:tgtEl>
                                        <p:attrNameLst>
                                          <p:attrName>stroke.color</p:attrName>
                                        </p:attrNameLst>
                                      </p:cBhvr>
                                      <p:by>
                                        <p:hsl h="7200000" s="0" l="0"/>
                                      </p:by>
                                    </p:animClr>
                                    <p:set>
                                      <p:cBhvr>
                                        <p:cTn id="392" dur="500" fill="hold"/>
                                        <p:tgtEl>
                                          <p:spTgt spid="21">
                                            <p:txEl>
                                              <p:pRg st="0" end="0"/>
                                            </p:txEl>
                                          </p:spTgt>
                                        </p:tgtEl>
                                        <p:attrNameLst>
                                          <p:attrName>fill.type</p:attrName>
                                        </p:attrNameLst>
                                      </p:cBhvr>
                                      <p:to>
                                        <p:strVal val="solid"/>
                                      </p:to>
                                    </p:set>
                                  </p:childTnLst>
                                </p:cTn>
                              </p:par>
                            </p:childTnLst>
                          </p:cTn>
                        </p:par>
                      </p:childTnLst>
                    </p:cTn>
                  </p:par>
                  <p:par>
                    <p:cTn id="393" fill="hold">
                      <p:stCondLst>
                        <p:cond delay="indefinite"/>
                      </p:stCondLst>
                      <p:childTnLst>
                        <p:par>
                          <p:cTn id="394" fill="hold">
                            <p:stCondLst>
                              <p:cond delay="0"/>
                            </p:stCondLst>
                            <p:childTnLst>
                              <p:par>
                                <p:cTn id="395" presetID="21" presetClass="emph" presetSubtype="0" fill="hold" grpId="0" nodeType="clickEffect">
                                  <p:stCondLst>
                                    <p:cond delay="0"/>
                                  </p:stCondLst>
                                  <p:iterate type="lt">
                                    <p:tmPct val="0"/>
                                  </p:iterate>
                                  <p:childTnLst>
                                    <p:animClr clrSpc="hsl" dir="cw">
                                      <p:cBhvr override="childStyle">
                                        <p:cTn id="396" dur="500" fill="hold"/>
                                        <p:tgtEl>
                                          <p:spTgt spid="36">
                                            <p:txEl>
                                              <p:pRg st="0" end="0"/>
                                            </p:txEl>
                                          </p:spTgt>
                                        </p:tgtEl>
                                        <p:attrNameLst>
                                          <p:attrName>style.color</p:attrName>
                                        </p:attrNameLst>
                                      </p:cBhvr>
                                      <p:by>
                                        <p:hsl h="7200000" s="0" l="0"/>
                                      </p:by>
                                    </p:animClr>
                                    <p:animClr clrSpc="hsl" dir="cw">
                                      <p:cBhvr>
                                        <p:cTn id="397" dur="500" fill="hold"/>
                                        <p:tgtEl>
                                          <p:spTgt spid="36">
                                            <p:txEl>
                                              <p:pRg st="0" end="0"/>
                                            </p:txEl>
                                          </p:spTgt>
                                        </p:tgtEl>
                                        <p:attrNameLst>
                                          <p:attrName>fillcolor</p:attrName>
                                        </p:attrNameLst>
                                      </p:cBhvr>
                                      <p:by>
                                        <p:hsl h="7200000" s="0" l="0"/>
                                      </p:by>
                                    </p:animClr>
                                    <p:animClr clrSpc="hsl" dir="cw">
                                      <p:cBhvr>
                                        <p:cTn id="398" dur="500" fill="hold"/>
                                        <p:tgtEl>
                                          <p:spTgt spid="36">
                                            <p:txEl>
                                              <p:pRg st="0" end="0"/>
                                            </p:txEl>
                                          </p:spTgt>
                                        </p:tgtEl>
                                        <p:attrNameLst>
                                          <p:attrName>stroke.color</p:attrName>
                                        </p:attrNameLst>
                                      </p:cBhvr>
                                      <p:by>
                                        <p:hsl h="7200000" s="0" l="0"/>
                                      </p:by>
                                    </p:animClr>
                                    <p:set>
                                      <p:cBhvr>
                                        <p:cTn id="399" dur="500" fill="hold"/>
                                        <p:tgtEl>
                                          <p:spTgt spid="36">
                                            <p:txEl>
                                              <p:pRg st="0" end="0"/>
                                            </p:txEl>
                                          </p:spTgt>
                                        </p:tgtEl>
                                        <p:attrNameLst>
                                          <p:attrName>fill.type</p:attrName>
                                        </p:attrNameLst>
                                      </p:cBhvr>
                                      <p:to>
                                        <p:strVal val="solid"/>
                                      </p:to>
                                    </p:set>
                                  </p:childTnLst>
                                </p:cTn>
                              </p:par>
                            </p:childTnLst>
                          </p:cTn>
                        </p:par>
                      </p:childTnLst>
                    </p:cTn>
                  </p:par>
                  <p:par>
                    <p:cTn id="400" fill="hold">
                      <p:stCondLst>
                        <p:cond delay="indefinite"/>
                      </p:stCondLst>
                      <p:childTnLst>
                        <p:par>
                          <p:cTn id="401" fill="hold">
                            <p:stCondLst>
                              <p:cond delay="0"/>
                            </p:stCondLst>
                            <p:childTnLst>
                              <p:par>
                                <p:cTn id="402" presetID="21" presetClass="emph" presetSubtype="0" fill="hold" grpId="0" nodeType="clickEffect">
                                  <p:stCondLst>
                                    <p:cond delay="0"/>
                                  </p:stCondLst>
                                  <p:iterate type="lt">
                                    <p:tmPct val="0"/>
                                  </p:iterate>
                                  <p:childTnLst>
                                    <p:animClr clrSpc="hsl" dir="cw">
                                      <p:cBhvr override="childStyle">
                                        <p:cTn id="403" dur="500" fill="hold"/>
                                        <p:tgtEl>
                                          <p:spTgt spid="22">
                                            <p:txEl>
                                              <p:pRg st="0" end="0"/>
                                            </p:txEl>
                                          </p:spTgt>
                                        </p:tgtEl>
                                        <p:attrNameLst>
                                          <p:attrName>style.color</p:attrName>
                                        </p:attrNameLst>
                                      </p:cBhvr>
                                      <p:by>
                                        <p:hsl h="7200000" s="0" l="0"/>
                                      </p:by>
                                    </p:animClr>
                                    <p:animClr clrSpc="hsl" dir="cw">
                                      <p:cBhvr>
                                        <p:cTn id="404" dur="500" fill="hold"/>
                                        <p:tgtEl>
                                          <p:spTgt spid="22">
                                            <p:txEl>
                                              <p:pRg st="0" end="0"/>
                                            </p:txEl>
                                          </p:spTgt>
                                        </p:tgtEl>
                                        <p:attrNameLst>
                                          <p:attrName>fillcolor</p:attrName>
                                        </p:attrNameLst>
                                      </p:cBhvr>
                                      <p:by>
                                        <p:hsl h="7200000" s="0" l="0"/>
                                      </p:by>
                                    </p:animClr>
                                    <p:animClr clrSpc="hsl" dir="cw">
                                      <p:cBhvr>
                                        <p:cTn id="405" dur="500" fill="hold"/>
                                        <p:tgtEl>
                                          <p:spTgt spid="22">
                                            <p:txEl>
                                              <p:pRg st="0" end="0"/>
                                            </p:txEl>
                                          </p:spTgt>
                                        </p:tgtEl>
                                        <p:attrNameLst>
                                          <p:attrName>stroke.color</p:attrName>
                                        </p:attrNameLst>
                                      </p:cBhvr>
                                      <p:by>
                                        <p:hsl h="7200000" s="0" l="0"/>
                                      </p:by>
                                    </p:animClr>
                                    <p:set>
                                      <p:cBhvr>
                                        <p:cTn id="406" dur="500" fill="hold"/>
                                        <p:tgtEl>
                                          <p:spTgt spid="22">
                                            <p:txEl>
                                              <p:pRg st="0" end="0"/>
                                            </p:txEl>
                                          </p:spTgt>
                                        </p:tgtEl>
                                        <p:attrNameLst>
                                          <p:attrName>fill.type</p:attrName>
                                        </p:attrNameLst>
                                      </p:cBhvr>
                                      <p:to>
                                        <p:strVal val="solid"/>
                                      </p:to>
                                    </p:set>
                                  </p:childTnLst>
                                </p:cTn>
                              </p:par>
                            </p:childTnLst>
                          </p:cTn>
                        </p:par>
                      </p:childTnLst>
                    </p:cTn>
                  </p:par>
                  <p:par>
                    <p:cTn id="407" fill="hold">
                      <p:stCondLst>
                        <p:cond delay="indefinite"/>
                      </p:stCondLst>
                      <p:childTnLst>
                        <p:par>
                          <p:cTn id="408" fill="hold">
                            <p:stCondLst>
                              <p:cond delay="0"/>
                            </p:stCondLst>
                            <p:childTnLst>
                              <p:par>
                                <p:cTn id="409" presetID="21" presetClass="emph" presetSubtype="0" fill="hold" grpId="0" nodeType="clickEffect">
                                  <p:stCondLst>
                                    <p:cond delay="0"/>
                                  </p:stCondLst>
                                  <p:iterate type="lt">
                                    <p:tmPct val="0"/>
                                  </p:iterate>
                                  <p:childTnLst>
                                    <p:animClr clrSpc="hsl" dir="cw">
                                      <p:cBhvr override="childStyle">
                                        <p:cTn id="410" dur="500" fill="hold"/>
                                        <p:tgtEl>
                                          <p:spTgt spid="23">
                                            <p:txEl>
                                              <p:pRg st="0" end="0"/>
                                            </p:txEl>
                                          </p:spTgt>
                                        </p:tgtEl>
                                        <p:attrNameLst>
                                          <p:attrName>style.color</p:attrName>
                                        </p:attrNameLst>
                                      </p:cBhvr>
                                      <p:by>
                                        <p:hsl h="7200000" s="0" l="0"/>
                                      </p:by>
                                    </p:animClr>
                                    <p:animClr clrSpc="hsl" dir="cw">
                                      <p:cBhvr>
                                        <p:cTn id="411" dur="500" fill="hold"/>
                                        <p:tgtEl>
                                          <p:spTgt spid="23">
                                            <p:txEl>
                                              <p:pRg st="0" end="0"/>
                                            </p:txEl>
                                          </p:spTgt>
                                        </p:tgtEl>
                                        <p:attrNameLst>
                                          <p:attrName>fillcolor</p:attrName>
                                        </p:attrNameLst>
                                      </p:cBhvr>
                                      <p:by>
                                        <p:hsl h="7200000" s="0" l="0"/>
                                      </p:by>
                                    </p:animClr>
                                    <p:animClr clrSpc="hsl" dir="cw">
                                      <p:cBhvr>
                                        <p:cTn id="412" dur="500" fill="hold"/>
                                        <p:tgtEl>
                                          <p:spTgt spid="23">
                                            <p:txEl>
                                              <p:pRg st="0" end="0"/>
                                            </p:txEl>
                                          </p:spTgt>
                                        </p:tgtEl>
                                        <p:attrNameLst>
                                          <p:attrName>stroke.color</p:attrName>
                                        </p:attrNameLst>
                                      </p:cBhvr>
                                      <p:by>
                                        <p:hsl h="7200000" s="0" l="0"/>
                                      </p:by>
                                    </p:animClr>
                                    <p:set>
                                      <p:cBhvr>
                                        <p:cTn id="413" dur="500" fill="hold"/>
                                        <p:tgtEl>
                                          <p:spTgt spid="23">
                                            <p:txEl>
                                              <p:pRg st="0" end="0"/>
                                            </p:txEl>
                                          </p:spTgt>
                                        </p:tgtEl>
                                        <p:attrNameLst>
                                          <p:attrName>fill.type</p:attrName>
                                        </p:attrNameLst>
                                      </p:cBhvr>
                                      <p:to>
                                        <p:strVal val="solid"/>
                                      </p:to>
                                    </p:set>
                                  </p:childTnLst>
                                </p:cTn>
                              </p:par>
                            </p:childTnLst>
                          </p:cTn>
                        </p:par>
                      </p:childTnLst>
                    </p:cTn>
                  </p:par>
                  <p:par>
                    <p:cTn id="414" fill="hold">
                      <p:stCondLst>
                        <p:cond delay="indefinite"/>
                      </p:stCondLst>
                      <p:childTnLst>
                        <p:par>
                          <p:cTn id="415" fill="hold">
                            <p:stCondLst>
                              <p:cond delay="0"/>
                            </p:stCondLst>
                            <p:childTnLst>
                              <p:par>
                                <p:cTn id="416" presetID="21" presetClass="emph" presetSubtype="0" fill="hold" grpId="0" nodeType="clickEffect">
                                  <p:stCondLst>
                                    <p:cond delay="0"/>
                                  </p:stCondLst>
                                  <p:iterate type="lt">
                                    <p:tmPct val="0"/>
                                  </p:iterate>
                                  <p:childTnLst>
                                    <p:animClr clrSpc="hsl" dir="cw">
                                      <p:cBhvr override="childStyle">
                                        <p:cTn id="417" dur="500" fill="hold"/>
                                        <p:tgtEl>
                                          <p:spTgt spid="24">
                                            <p:txEl>
                                              <p:pRg st="0" end="0"/>
                                            </p:txEl>
                                          </p:spTgt>
                                        </p:tgtEl>
                                        <p:attrNameLst>
                                          <p:attrName>style.color</p:attrName>
                                        </p:attrNameLst>
                                      </p:cBhvr>
                                      <p:by>
                                        <p:hsl h="7200000" s="0" l="0"/>
                                      </p:by>
                                    </p:animClr>
                                    <p:animClr clrSpc="hsl" dir="cw">
                                      <p:cBhvr>
                                        <p:cTn id="418" dur="500" fill="hold"/>
                                        <p:tgtEl>
                                          <p:spTgt spid="24">
                                            <p:txEl>
                                              <p:pRg st="0" end="0"/>
                                            </p:txEl>
                                          </p:spTgt>
                                        </p:tgtEl>
                                        <p:attrNameLst>
                                          <p:attrName>fillcolor</p:attrName>
                                        </p:attrNameLst>
                                      </p:cBhvr>
                                      <p:by>
                                        <p:hsl h="7200000" s="0" l="0"/>
                                      </p:by>
                                    </p:animClr>
                                    <p:animClr clrSpc="hsl" dir="cw">
                                      <p:cBhvr>
                                        <p:cTn id="419" dur="500" fill="hold"/>
                                        <p:tgtEl>
                                          <p:spTgt spid="24">
                                            <p:txEl>
                                              <p:pRg st="0" end="0"/>
                                            </p:txEl>
                                          </p:spTgt>
                                        </p:tgtEl>
                                        <p:attrNameLst>
                                          <p:attrName>stroke.color</p:attrName>
                                        </p:attrNameLst>
                                      </p:cBhvr>
                                      <p:by>
                                        <p:hsl h="7200000" s="0" l="0"/>
                                      </p:by>
                                    </p:animClr>
                                    <p:set>
                                      <p:cBhvr>
                                        <p:cTn id="420" dur="500" fill="hold"/>
                                        <p:tgtEl>
                                          <p:spTgt spid="24">
                                            <p:txEl>
                                              <p:pRg st="0" end="0"/>
                                            </p:txEl>
                                          </p:spTgt>
                                        </p:tgtEl>
                                        <p:attrNameLst>
                                          <p:attrName>fill.type</p:attrName>
                                        </p:attrNameLst>
                                      </p:cBhvr>
                                      <p:to>
                                        <p:strVal val="solid"/>
                                      </p:to>
                                    </p:set>
                                  </p:childTnLst>
                                </p:cTn>
                              </p:par>
                            </p:childTnLst>
                          </p:cTn>
                        </p:par>
                      </p:childTnLst>
                    </p:cTn>
                  </p:par>
                  <p:par>
                    <p:cTn id="421" fill="hold">
                      <p:stCondLst>
                        <p:cond delay="indefinite"/>
                      </p:stCondLst>
                      <p:childTnLst>
                        <p:par>
                          <p:cTn id="422" fill="hold">
                            <p:stCondLst>
                              <p:cond delay="0"/>
                            </p:stCondLst>
                            <p:childTnLst>
                              <p:par>
                                <p:cTn id="423" presetID="21" presetClass="emph" presetSubtype="0" fill="hold" grpId="0" nodeType="clickEffect">
                                  <p:stCondLst>
                                    <p:cond delay="0"/>
                                  </p:stCondLst>
                                  <p:iterate type="lt">
                                    <p:tmPct val="0"/>
                                  </p:iterate>
                                  <p:childTnLst>
                                    <p:animClr clrSpc="hsl" dir="cw">
                                      <p:cBhvr override="childStyle">
                                        <p:cTn id="424" dur="500" fill="hold"/>
                                        <p:tgtEl>
                                          <p:spTgt spid="25">
                                            <p:txEl>
                                              <p:pRg st="0" end="0"/>
                                            </p:txEl>
                                          </p:spTgt>
                                        </p:tgtEl>
                                        <p:attrNameLst>
                                          <p:attrName>style.color</p:attrName>
                                        </p:attrNameLst>
                                      </p:cBhvr>
                                      <p:by>
                                        <p:hsl h="7200000" s="0" l="0"/>
                                      </p:by>
                                    </p:animClr>
                                    <p:animClr clrSpc="hsl" dir="cw">
                                      <p:cBhvr>
                                        <p:cTn id="425" dur="500" fill="hold"/>
                                        <p:tgtEl>
                                          <p:spTgt spid="25">
                                            <p:txEl>
                                              <p:pRg st="0" end="0"/>
                                            </p:txEl>
                                          </p:spTgt>
                                        </p:tgtEl>
                                        <p:attrNameLst>
                                          <p:attrName>fillcolor</p:attrName>
                                        </p:attrNameLst>
                                      </p:cBhvr>
                                      <p:by>
                                        <p:hsl h="7200000" s="0" l="0"/>
                                      </p:by>
                                    </p:animClr>
                                    <p:animClr clrSpc="hsl" dir="cw">
                                      <p:cBhvr>
                                        <p:cTn id="426" dur="500" fill="hold"/>
                                        <p:tgtEl>
                                          <p:spTgt spid="25">
                                            <p:txEl>
                                              <p:pRg st="0" end="0"/>
                                            </p:txEl>
                                          </p:spTgt>
                                        </p:tgtEl>
                                        <p:attrNameLst>
                                          <p:attrName>stroke.color</p:attrName>
                                        </p:attrNameLst>
                                      </p:cBhvr>
                                      <p:by>
                                        <p:hsl h="7200000" s="0" l="0"/>
                                      </p:by>
                                    </p:animClr>
                                    <p:set>
                                      <p:cBhvr>
                                        <p:cTn id="427" dur="500" fill="hold"/>
                                        <p:tgtEl>
                                          <p:spTgt spid="25">
                                            <p:txEl>
                                              <p:pRg st="0" end="0"/>
                                            </p:txEl>
                                          </p:spTgt>
                                        </p:tgtEl>
                                        <p:attrNameLst>
                                          <p:attrName>fill.type</p:attrName>
                                        </p:attrNameLst>
                                      </p:cBhvr>
                                      <p:to>
                                        <p:strVal val="solid"/>
                                      </p:to>
                                    </p:set>
                                  </p:childTnLst>
                                </p:cTn>
                              </p:par>
                            </p:childTnLst>
                          </p:cTn>
                        </p:par>
                      </p:childTnLst>
                    </p:cTn>
                  </p:par>
                  <p:par>
                    <p:cTn id="428" fill="hold">
                      <p:stCondLst>
                        <p:cond delay="indefinite"/>
                      </p:stCondLst>
                      <p:childTnLst>
                        <p:par>
                          <p:cTn id="429" fill="hold">
                            <p:stCondLst>
                              <p:cond delay="0"/>
                            </p:stCondLst>
                            <p:childTnLst>
                              <p:par>
                                <p:cTn id="430" presetID="21" presetClass="emph" presetSubtype="0" fill="hold" grpId="0" nodeType="clickEffect">
                                  <p:stCondLst>
                                    <p:cond delay="0"/>
                                  </p:stCondLst>
                                  <p:iterate type="lt">
                                    <p:tmPct val="0"/>
                                  </p:iterate>
                                  <p:childTnLst>
                                    <p:animClr clrSpc="hsl" dir="cw">
                                      <p:cBhvr override="childStyle">
                                        <p:cTn id="431" dur="500" fill="hold"/>
                                        <p:tgtEl>
                                          <p:spTgt spid="26">
                                            <p:txEl>
                                              <p:pRg st="0" end="0"/>
                                            </p:txEl>
                                          </p:spTgt>
                                        </p:tgtEl>
                                        <p:attrNameLst>
                                          <p:attrName>style.color</p:attrName>
                                        </p:attrNameLst>
                                      </p:cBhvr>
                                      <p:by>
                                        <p:hsl h="7200000" s="0" l="0"/>
                                      </p:by>
                                    </p:animClr>
                                    <p:animClr clrSpc="hsl" dir="cw">
                                      <p:cBhvr>
                                        <p:cTn id="432" dur="500" fill="hold"/>
                                        <p:tgtEl>
                                          <p:spTgt spid="26">
                                            <p:txEl>
                                              <p:pRg st="0" end="0"/>
                                            </p:txEl>
                                          </p:spTgt>
                                        </p:tgtEl>
                                        <p:attrNameLst>
                                          <p:attrName>fillcolor</p:attrName>
                                        </p:attrNameLst>
                                      </p:cBhvr>
                                      <p:by>
                                        <p:hsl h="7200000" s="0" l="0"/>
                                      </p:by>
                                    </p:animClr>
                                    <p:animClr clrSpc="hsl" dir="cw">
                                      <p:cBhvr>
                                        <p:cTn id="433" dur="500" fill="hold"/>
                                        <p:tgtEl>
                                          <p:spTgt spid="26">
                                            <p:txEl>
                                              <p:pRg st="0" end="0"/>
                                            </p:txEl>
                                          </p:spTgt>
                                        </p:tgtEl>
                                        <p:attrNameLst>
                                          <p:attrName>stroke.color</p:attrName>
                                        </p:attrNameLst>
                                      </p:cBhvr>
                                      <p:by>
                                        <p:hsl h="7200000" s="0" l="0"/>
                                      </p:by>
                                    </p:animClr>
                                    <p:set>
                                      <p:cBhvr>
                                        <p:cTn id="434" dur="500" fill="hold"/>
                                        <p:tgtEl>
                                          <p:spTgt spid="26">
                                            <p:txEl>
                                              <p:pRg st="0" end="0"/>
                                            </p:txEl>
                                          </p:spTgt>
                                        </p:tgtEl>
                                        <p:attrNameLst>
                                          <p:attrName>fill.type</p:attrName>
                                        </p:attrNameLst>
                                      </p:cBhvr>
                                      <p:to>
                                        <p:strVal val="solid"/>
                                      </p:to>
                                    </p:set>
                                  </p:childTnLst>
                                </p:cTn>
                              </p:par>
                            </p:childTnLst>
                          </p:cTn>
                        </p:par>
                      </p:childTnLst>
                    </p:cTn>
                  </p:par>
                  <p:par>
                    <p:cTn id="435" fill="hold">
                      <p:stCondLst>
                        <p:cond delay="indefinite"/>
                      </p:stCondLst>
                      <p:childTnLst>
                        <p:par>
                          <p:cTn id="436" fill="hold">
                            <p:stCondLst>
                              <p:cond delay="0"/>
                            </p:stCondLst>
                            <p:childTnLst>
                              <p:par>
                                <p:cTn id="437" presetID="21" presetClass="emph" presetSubtype="0" fill="hold" grpId="0" nodeType="clickEffect">
                                  <p:stCondLst>
                                    <p:cond delay="0"/>
                                  </p:stCondLst>
                                  <p:iterate type="lt">
                                    <p:tmPct val="0"/>
                                  </p:iterate>
                                  <p:childTnLst>
                                    <p:animClr clrSpc="hsl" dir="cw">
                                      <p:cBhvr override="childStyle">
                                        <p:cTn id="438" dur="500" fill="hold"/>
                                        <p:tgtEl>
                                          <p:spTgt spid="27">
                                            <p:txEl>
                                              <p:pRg st="0" end="0"/>
                                            </p:txEl>
                                          </p:spTgt>
                                        </p:tgtEl>
                                        <p:attrNameLst>
                                          <p:attrName>style.color</p:attrName>
                                        </p:attrNameLst>
                                      </p:cBhvr>
                                      <p:by>
                                        <p:hsl h="7200000" s="0" l="0"/>
                                      </p:by>
                                    </p:animClr>
                                    <p:animClr clrSpc="hsl" dir="cw">
                                      <p:cBhvr>
                                        <p:cTn id="439" dur="500" fill="hold"/>
                                        <p:tgtEl>
                                          <p:spTgt spid="27">
                                            <p:txEl>
                                              <p:pRg st="0" end="0"/>
                                            </p:txEl>
                                          </p:spTgt>
                                        </p:tgtEl>
                                        <p:attrNameLst>
                                          <p:attrName>fillcolor</p:attrName>
                                        </p:attrNameLst>
                                      </p:cBhvr>
                                      <p:by>
                                        <p:hsl h="7200000" s="0" l="0"/>
                                      </p:by>
                                    </p:animClr>
                                    <p:animClr clrSpc="hsl" dir="cw">
                                      <p:cBhvr>
                                        <p:cTn id="440" dur="500" fill="hold"/>
                                        <p:tgtEl>
                                          <p:spTgt spid="27">
                                            <p:txEl>
                                              <p:pRg st="0" end="0"/>
                                            </p:txEl>
                                          </p:spTgt>
                                        </p:tgtEl>
                                        <p:attrNameLst>
                                          <p:attrName>stroke.color</p:attrName>
                                        </p:attrNameLst>
                                      </p:cBhvr>
                                      <p:by>
                                        <p:hsl h="7200000" s="0" l="0"/>
                                      </p:by>
                                    </p:animClr>
                                    <p:set>
                                      <p:cBhvr>
                                        <p:cTn id="441" dur="500" fill="hold"/>
                                        <p:tgtEl>
                                          <p:spTgt spid="27">
                                            <p:txEl>
                                              <p:pRg st="0" end="0"/>
                                            </p:txEl>
                                          </p:spTgt>
                                        </p:tgtEl>
                                        <p:attrNameLst>
                                          <p:attrName>fill.type</p:attrName>
                                        </p:attrNameLst>
                                      </p:cBhvr>
                                      <p:to>
                                        <p:strVal val="solid"/>
                                      </p:to>
                                    </p:set>
                                  </p:childTnLst>
                                </p:cTn>
                              </p:par>
                            </p:childTnLst>
                          </p:cTn>
                        </p:par>
                      </p:childTnLst>
                    </p:cTn>
                  </p:par>
                  <p:par>
                    <p:cTn id="442" fill="hold">
                      <p:stCondLst>
                        <p:cond delay="indefinite"/>
                      </p:stCondLst>
                      <p:childTnLst>
                        <p:par>
                          <p:cTn id="443" fill="hold">
                            <p:stCondLst>
                              <p:cond delay="0"/>
                            </p:stCondLst>
                            <p:childTnLst>
                              <p:par>
                                <p:cTn id="444" presetID="21" presetClass="emph" presetSubtype="0" fill="hold" grpId="0" nodeType="clickEffect">
                                  <p:stCondLst>
                                    <p:cond delay="0"/>
                                  </p:stCondLst>
                                  <p:iterate type="lt">
                                    <p:tmPct val="0"/>
                                  </p:iterate>
                                  <p:childTnLst>
                                    <p:animClr clrSpc="hsl" dir="cw">
                                      <p:cBhvr override="childStyle">
                                        <p:cTn id="445" dur="500" fill="hold"/>
                                        <p:tgtEl>
                                          <p:spTgt spid="37">
                                            <p:txEl>
                                              <p:pRg st="0" end="0"/>
                                            </p:txEl>
                                          </p:spTgt>
                                        </p:tgtEl>
                                        <p:attrNameLst>
                                          <p:attrName>style.color</p:attrName>
                                        </p:attrNameLst>
                                      </p:cBhvr>
                                      <p:by>
                                        <p:hsl h="7200000" s="0" l="0"/>
                                      </p:by>
                                    </p:animClr>
                                    <p:animClr clrSpc="hsl" dir="cw">
                                      <p:cBhvr>
                                        <p:cTn id="446" dur="500" fill="hold"/>
                                        <p:tgtEl>
                                          <p:spTgt spid="37">
                                            <p:txEl>
                                              <p:pRg st="0" end="0"/>
                                            </p:txEl>
                                          </p:spTgt>
                                        </p:tgtEl>
                                        <p:attrNameLst>
                                          <p:attrName>fillcolor</p:attrName>
                                        </p:attrNameLst>
                                      </p:cBhvr>
                                      <p:by>
                                        <p:hsl h="7200000" s="0" l="0"/>
                                      </p:by>
                                    </p:animClr>
                                    <p:animClr clrSpc="hsl" dir="cw">
                                      <p:cBhvr>
                                        <p:cTn id="447" dur="500" fill="hold"/>
                                        <p:tgtEl>
                                          <p:spTgt spid="37">
                                            <p:txEl>
                                              <p:pRg st="0" end="0"/>
                                            </p:txEl>
                                          </p:spTgt>
                                        </p:tgtEl>
                                        <p:attrNameLst>
                                          <p:attrName>stroke.color</p:attrName>
                                        </p:attrNameLst>
                                      </p:cBhvr>
                                      <p:by>
                                        <p:hsl h="7200000" s="0" l="0"/>
                                      </p:by>
                                    </p:animClr>
                                    <p:set>
                                      <p:cBhvr>
                                        <p:cTn id="448" dur="500" fill="hold"/>
                                        <p:tgtEl>
                                          <p:spTgt spid="37">
                                            <p:txEl>
                                              <p:pRg st="0" end="0"/>
                                            </p:txEl>
                                          </p:spTgt>
                                        </p:tgtEl>
                                        <p:attrNameLst>
                                          <p:attrName>fill.type</p:attrName>
                                        </p:attrNameLst>
                                      </p:cBhvr>
                                      <p:to>
                                        <p:strVal val="solid"/>
                                      </p:to>
                                    </p:set>
                                  </p:childTnLst>
                                </p:cTn>
                              </p:par>
                            </p:childTnLst>
                          </p:cTn>
                        </p:par>
                      </p:childTnLst>
                    </p:cTn>
                  </p:par>
                  <p:par>
                    <p:cTn id="449" fill="hold">
                      <p:stCondLst>
                        <p:cond delay="indefinite"/>
                      </p:stCondLst>
                      <p:childTnLst>
                        <p:par>
                          <p:cTn id="450" fill="hold">
                            <p:stCondLst>
                              <p:cond delay="0"/>
                            </p:stCondLst>
                            <p:childTnLst>
                              <p:par>
                                <p:cTn id="451" presetID="21" presetClass="emph" presetSubtype="0" fill="hold" grpId="0" nodeType="clickEffect">
                                  <p:stCondLst>
                                    <p:cond delay="0"/>
                                  </p:stCondLst>
                                  <p:iterate type="lt">
                                    <p:tmPct val="0"/>
                                  </p:iterate>
                                  <p:childTnLst>
                                    <p:animClr clrSpc="hsl" dir="cw">
                                      <p:cBhvr override="childStyle">
                                        <p:cTn id="452" dur="500" fill="hold"/>
                                        <p:tgtEl>
                                          <p:spTgt spid="28">
                                            <p:txEl>
                                              <p:pRg st="0" end="0"/>
                                            </p:txEl>
                                          </p:spTgt>
                                        </p:tgtEl>
                                        <p:attrNameLst>
                                          <p:attrName>style.color</p:attrName>
                                        </p:attrNameLst>
                                      </p:cBhvr>
                                      <p:by>
                                        <p:hsl h="7200000" s="0" l="0"/>
                                      </p:by>
                                    </p:animClr>
                                    <p:animClr clrSpc="hsl" dir="cw">
                                      <p:cBhvr>
                                        <p:cTn id="453" dur="500" fill="hold"/>
                                        <p:tgtEl>
                                          <p:spTgt spid="28">
                                            <p:txEl>
                                              <p:pRg st="0" end="0"/>
                                            </p:txEl>
                                          </p:spTgt>
                                        </p:tgtEl>
                                        <p:attrNameLst>
                                          <p:attrName>fillcolor</p:attrName>
                                        </p:attrNameLst>
                                      </p:cBhvr>
                                      <p:by>
                                        <p:hsl h="7200000" s="0" l="0"/>
                                      </p:by>
                                    </p:animClr>
                                    <p:animClr clrSpc="hsl" dir="cw">
                                      <p:cBhvr>
                                        <p:cTn id="454" dur="500" fill="hold"/>
                                        <p:tgtEl>
                                          <p:spTgt spid="28">
                                            <p:txEl>
                                              <p:pRg st="0" end="0"/>
                                            </p:txEl>
                                          </p:spTgt>
                                        </p:tgtEl>
                                        <p:attrNameLst>
                                          <p:attrName>stroke.color</p:attrName>
                                        </p:attrNameLst>
                                      </p:cBhvr>
                                      <p:by>
                                        <p:hsl h="7200000" s="0" l="0"/>
                                      </p:by>
                                    </p:animClr>
                                    <p:set>
                                      <p:cBhvr>
                                        <p:cTn id="455" dur="500" fill="hold"/>
                                        <p:tgtEl>
                                          <p:spTgt spid="28">
                                            <p:txEl>
                                              <p:pRg st="0" end="0"/>
                                            </p:txEl>
                                          </p:spTgt>
                                        </p:tgtEl>
                                        <p:attrNameLst>
                                          <p:attrName>fill.type</p:attrName>
                                        </p:attrNameLst>
                                      </p:cBhvr>
                                      <p:to>
                                        <p:strVal val="solid"/>
                                      </p:to>
                                    </p:set>
                                  </p:childTnLst>
                                </p:cTn>
                              </p:par>
                            </p:childTnLst>
                          </p:cTn>
                        </p:par>
                      </p:childTnLst>
                    </p:cTn>
                  </p:par>
                  <p:par>
                    <p:cTn id="456" fill="hold">
                      <p:stCondLst>
                        <p:cond delay="indefinite"/>
                      </p:stCondLst>
                      <p:childTnLst>
                        <p:par>
                          <p:cTn id="457" fill="hold">
                            <p:stCondLst>
                              <p:cond delay="0"/>
                            </p:stCondLst>
                            <p:childTnLst>
                              <p:par>
                                <p:cTn id="458" presetID="21" presetClass="emph" presetSubtype="0" fill="hold" grpId="0" nodeType="clickEffect">
                                  <p:stCondLst>
                                    <p:cond delay="0"/>
                                  </p:stCondLst>
                                  <p:iterate type="lt">
                                    <p:tmPct val="0"/>
                                  </p:iterate>
                                  <p:childTnLst>
                                    <p:animClr clrSpc="hsl" dir="cw">
                                      <p:cBhvr override="childStyle">
                                        <p:cTn id="459" dur="500" fill="hold"/>
                                        <p:tgtEl>
                                          <p:spTgt spid="29">
                                            <p:txEl>
                                              <p:pRg st="0" end="0"/>
                                            </p:txEl>
                                          </p:spTgt>
                                        </p:tgtEl>
                                        <p:attrNameLst>
                                          <p:attrName>style.color</p:attrName>
                                        </p:attrNameLst>
                                      </p:cBhvr>
                                      <p:by>
                                        <p:hsl h="7200000" s="0" l="0"/>
                                      </p:by>
                                    </p:animClr>
                                    <p:animClr clrSpc="hsl" dir="cw">
                                      <p:cBhvr>
                                        <p:cTn id="460" dur="500" fill="hold"/>
                                        <p:tgtEl>
                                          <p:spTgt spid="29">
                                            <p:txEl>
                                              <p:pRg st="0" end="0"/>
                                            </p:txEl>
                                          </p:spTgt>
                                        </p:tgtEl>
                                        <p:attrNameLst>
                                          <p:attrName>fillcolor</p:attrName>
                                        </p:attrNameLst>
                                      </p:cBhvr>
                                      <p:by>
                                        <p:hsl h="7200000" s="0" l="0"/>
                                      </p:by>
                                    </p:animClr>
                                    <p:animClr clrSpc="hsl" dir="cw">
                                      <p:cBhvr>
                                        <p:cTn id="461" dur="500" fill="hold"/>
                                        <p:tgtEl>
                                          <p:spTgt spid="29">
                                            <p:txEl>
                                              <p:pRg st="0" end="0"/>
                                            </p:txEl>
                                          </p:spTgt>
                                        </p:tgtEl>
                                        <p:attrNameLst>
                                          <p:attrName>stroke.color</p:attrName>
                                        </p:attrNameLst>
                                      </p:cBhvr>
                                      <p:by>
                                        <p:hsl h="7200000" s="0" l="0"/>
                                      </p:by>
                                    </p:animClr>
                                    <p:set>
                                      <p:cBhvr>
                                        <p:cTn id="462" dur="500" fill="hold"/>
                                        <p:tgtEl>
                                          <p:spTgt spid="29">
                                            <p:txEl>
                                              <p:pRg st="0" end="0"/>
                                            </p:txEl>
                                          </p:spTgt>
                                        </p:tgtEl>
                                        <p:attrNameLst>
                                          <p:attrName>fill.type</p:attrName>
                                        </p:attrNameLst>
                                      </p:cBhvr>
                                      <p:to>
                                        <p:strVal val="solid"/>
                                      </p:to>
                                    </p:set>
                                  </p:childTnLst>
                                </p:cTn>
                              </p:par>
                            </p:childTnLst>
                          </p:cTn>
                        </p:par>
                      </p:childTnLst>
                    </p:cTn>
                  </p:par>
                  <p:par>
                    <p:cTn id="463" fill="hold">
                      <p:stCondLst>
                        <p:cond delay="indefinite"/>
                      </p:stCondLst>
                      <p:childTnLst>
                        <p:par>
                          <p:cTn id="464" fill="hold">
                            <p:stCondLst>
                              <p:cond delay="0"/>
                            </p:stCondLst>
                            <p:childTnLst>
                              <p:par>
                                <p:cTn id="465" presetID="21" presetClass="emph" presetSubtype="0" fill="hold" grpId="0" nodeType="clickEffect">
                                  <p:stCondLst>
                                    <p:cond delay="0"/>
                                  </p:stCondLst>
                                  <p:iterate type="lt">
                                    <p:tmPct val="0"/>
                                  </p:iterate>
                                  <p:childTnLst>
                                    <p:animClr clrSpc="hsl" dir="cw">
                                      <p:cBhvr override="childStyle">
                                        <p:cTn id="466" dur="500" fill="hold"/>
                                        <p:tgtEl>
                                          <p:spTgt spid="30">
                                            <p:txEl>
                                              <p:pRg st="0" end="0"/>
                                            </p:txEl>
                                          </p:spTgt>
                                        </p:tgtEl>
                                        <p:attrNameLst>
                                          <p:attrName>style.color</p:attrName>
                                        </p:attrNameLst>
                                      </p:cBhvr>
                                      <p:by>
                                        <p:hsl h="7200000" s="0" l="0"/>
                                      </p:by>
                                    </p:animClr>
                                    <p:animClr clrSpc="hsl" dir="cw">
                                      <p:cBhvr>
                                        <p:cTn id="467" dur="500" fill="hold"/>
                                        <p:tgtEl>
                                          <p:spTgt spid="30">
                                            <p:txEl>
                                              <p:pRg st="0" end="0"/>
                                            </p:txEl>
                                          </p:spTgt>
                                        </p:tgtEl>
                                        <p:attrNameLst>
                                          <p:attrName>fillcolor</p:attrName>
                                        </p:attrNameLst>
                                      </p:cBhvr>
                                      <p:by>
                                        <p:hsl h="7200000" s="0" l="0"/>
                                      </p:by>
                                    </p:animClr>
                                    <p:animClr clrSpc="hsl" dir="cw">
                                      <p:cBhvr>
                                        <p:cTn id="468" dur="500" fill="hold"/>
                                        <p:tgtEl>
                                          <p:spTgt spid="30">
                                            <p:txEl>
                                              <p:pRg st="0" end="0"/>
                                            </p:txEl>
                                          </p:spTgt>
                                        </p:tgtEl>
                                        <p:attrNameLst>
                                          <p:attrName>stroke.color</p:attrName>
                                        </p:attrNameLst>
                                      </p:cBhvr>
                                      <p:by>
                                        <p:hsl h="7200000" s="0" l="0"/>
                                      </p:by>
                                    </p:animClr>
                                    <p:set>
                                      <p:cBhvr>
                                        <p:cTn id="469" dur="500" fill="hold"/>
                                        <p:tgtEl>
                                          <p:spTgt spid="30">
                                            <p:txEl>
                                              <p:pRg st="0" end="0"/>
                                            </p:txEl>
                                          </p:spTgt>
                                        </p:tgtEl>
                                        <p:attrNameLst>
                                          <p:attrName>fill.type</p:attrName>
                                        </p:attrNameLst>
                                      </p:cBhvr>
                                      <p:to>
                                        <p:strVal val="solid"/>
                                      </p:to>
                                    </p:set>
                                  </p:childTnLst>
                                </p:cTn>
                              </p:par>
                            </p:childTnLst>
                          </p:cTn>
                        </p:par>
                      </p:childTnLst>
                    </p:cTn>
                  </p:par>
                  <p:par>
                    <p:cTn id="470" fill="hold">
                      <p:stCondLst>
                        <p:cond delay="indefinite"/>
                      </p:stCondLst>
                      <p:childTnLst>
                        <p:par>
                          <p:cTn id="471" fill="hold">
                            <p:stCondLst>
                              <p:cond delay="0"/>
                            </p:stCondLst>
                            <p:childTnLst>
                              <p:par>
                                <p:cTn id="472" presetID="21" presetClass="emph" presetSubtype="0" fill="hold" grpId="0" nodeType="clickEffect">
                                  <p:stCondLst>
                                    <p:cond delay="0"/>
                                  </p:stCondLst>
                                  <p:iterate type="lt">
                                    <p:tmPct val="0"/>
                                  </p:iterate>
                                  <p:childTnLst>
                                    <p:animClr clrSpc="hsl" dir="cw">
                                      <p:cBhvr override="childStyle">
                                        <p:cTn id="473" dur="500" fill="hold"/>
                                        <p:tgtEl>
                                          <p:spTgt spid="31">
                                            <p:txEl>
                                              <p:pRg st="0" end="0"/>
                                            </p:txEl>
                                          </p:spTgt>
                                        </p:tgtEl>
                                        <p:attrNameLst>
                                          <p:attrName>style.color</p:attrName>
                                        </p:attrNameLst>
                                      </p:cBhvr>
                                      <p:by>
                                        <p:hsl h="7200000" s="0" l="0"/>
                                      </p:by>
                                    </p:animClr>
                                    <p:animClr clrSpc="hsl" dir="cw">
                                      <p:cBhvr>
                                        <p:cTn id="474" dur="500" fill="hold"/>
                                        <p:tgtEl>
                                          <p:spTgt spid="31">
                                            <p:txEl>
                                              <p:pRg st="0" end="0"/>
                                            </p:txEl>
                                          </p:spTgt>
                                        </p:tgtEl>
                                        <p:attrNameLst>
                                          <p:attrName>fillcolor</p:attrName>
                                        </p:attrNameLst>
                                      </p:cBhvr>
                                      <p:by>
                                        <p:hsl h="7200000" s="0" l="0"/>
                                      </p:by>
                                    </p:animClr>
                                    <p:animClr clrSpc="hsl" dir="cw">
                                      <p:cBhvr>
                                        <p:cTn id="475" dur="500" fill="hold"/>
                                        <p:tgtEl>
                                          <p:spTgt spid="31">
                                            <p:txEl>
                                              <p:pRg st="0" end="0"/>
                                            </p:txEl>
                                          </p:spTgt>
                                        </p:tgtEl>
                                        <p:attrNameLst>
                                          <p:attrName>stroke.color</p:attrName>
                                        </p:attrNameLst>
                                      </p:cBhvr>
                                      <p:by>
                                        <p:hsl h="7200000" s="0" l="0"/>
                                      </p:by>
                                    </p:animClr>
                                    <p:set>
                                      <p:cBhvr>
                                        <p:cTn id="476" dur="500" fill="hold"/>
                                        <p:tgtEl>
                                          <p:spTgt spid="31">
                                            <p:txEl>
                                              <p:pRg st="0" end="0"/>
                                            </p:txEl>
                                          </p:spTgt>
                                        </p:tgtEl>
                                        <p:attrNameLst>
                                          <p:attrName>fill.type</p:attrName>
                                        </p:attrNameLst>
                                      </p:cBhvr>
                                      <p:to>
                                        <p:strVal val="solid"/>
                                      </p:to>
                                    </p:set>
                                  </p:childTnLst>
                                </p:cTn>
                              </p:par>
                            </p:childTnLst>
                          </p:cTn>
                        </p:par>
                      </p:childTnLst>
                    </p:cTn>
                  </p:par>
                  <p:par>
                    <p:cTn id="477" fill="hold">
                      <p:stCondLst>
                        <p:cond delay="indefinite"/>
                      </p:stCondLst>
                      <p:childTnLst>
                        <p:par>
                          <p:cTn id="478" fill="hold">
                            <p:stCondLst>
                              <p:cond delay="0"/>
                            </p:stCondLst>
                            <p:childTnLst>
                              <p:par>
                                <p:cTn id="479" presetID="21" presetClass="emph" presetSubtype="0" fill="hold" grpId="0" nodeType="clickEffect">
                                  <p:stCondLst>
                                    <p:cond delay="0"/>
                                  </p:stCondLst>
                                  <p:iterate type="lt">
                                    <p:tmPct val="0"/>
                                  </p:iterate>
                                  <p:childTnLst>
                                    <p:animClr clrSpc="hsl" dir="cw">
                                      <p:cBhvr override="childStyle">
                                        <p:cTn id="480" dur="500" fill="hold"/>
                                        <p:tgtEl>
                                          <p:spTgt spid="32">
                                            <p:txEl>
                                              <p:pRg st="0" end="0"/>
                                            </p:txEl>
                                          </p:spTgt>
                                        </p:tgtEl>
                                        <p:attrNameLst>
                                          <p:attrName>style.color</p:attrName>
                                        </p:attrNameLst>
                                      </p:cBhvr>
                                      <p:by>
                                        <p:hsl h="7200000" s="0" l="0"/>
                                      </p:by>
                                    </p:animClr>
                                    <p:animClr clrSpc="hsl" dir="cw">
                                      <p:cBhvr>
                                        <p:cTn id="481" dur="500" fill="hold"/>
                                        <p:tgtEl>
                                          <p:spTgt spid="32">
                                            <p:txEl>
                                              <p:pRg st="0" end="0"/>
                                            </p:txEl>
                                          </p:spTgt>
                                        </p:tgtEl>
                                        <p:attrNameLst>
                                          <p:attrName>fillcolor</p:attrName>
                                        </p:attrNameLst>
                                      </p:cBhvr>
                                      <p:by>
                                        <p:hsl h="7200000" s="0" l="0"/>
                                      </p:by>
                                    </p:animClr>
                                    <p:animClr clrSpc="hsl" dir="cw">
                                      <p:cBhvr>
                                        <p:cTn id="482" dur="500" fill="hold"/>
                                        <p:tgtEl>
                                          <p:spTgt spid="32">
                                            <p:txEl>
                                              <p:pRg st="0" end="0"/>
                                            </p:txEl>
                                          </p:spTgt>
                                        </p:tgtEl>
                                        <p:attrNameLst>
                                          <p:attrName>stroke.color</p:attrName>
                                        </p:attrNameLst>
                                      </p:cBhvr>
                                      <p:by>
                                        <p:hsl h="7200000" s="0" l="0"/>
                                      </p:by>
                                    </p:animClr>
                                    <p:set>
                                      <p:cBhvr>
                                        <p:cTn id="483" dur="500" fill="hold"/>
                                        <p:tgtEl>
                                          <p:spTgt spid="32">
                                            <p:txEl>
                                              <p:pRg st="0" end="0"/>
                                            </p:txEl>
                                          </p:spTgt>
                                        </p:tgtEl>
                                        <p:attrNameLst>
                                          <p:attrName>fill.type</p:attrName>
                                        </p:attrNameLst>
                                      </p:cBhvr>
                                      <p:to>
                                        <p:strVal val="solid"/>
                                      </p:to>
                                    </p:set>
                                  </p:childTnLst>
                                </p:cTn>
                              </p:par>
                            </p:childTnLst>
                          </p:cTn>
                        </p:par>
                      </p:childTnLst>
                    </p:cTn>
                  </p:par>
                  <p:par>
                    <p:cTn id="484" fill="hold">
                      <p:stCondLst>
                        <p:cond delay="indefinite"/>
                      </p:stCondLst>
                      <p:childTnLst>
                        <p:par>
                          <p:cTn id="485" fill="hold">
                            <p:stCondLst>
                              <p:cond delay="0"/>
                            </p:stCondLst>
                            <p:childTnLst>
                              <p:par>
                                <p:cTn id="486" presetID="21" presetClass="emph" presetSubtype="0" fill="hold" grpId="0" nodeType="clickEffect">
                                  <p:stCondLst>
                                    <p:cond delay="0"/>
                                  </p:stCondLst>
                                  <p:iterate type="lt">
                                    <p:tmPct val="0"/>
                                  </p:iterate>
                                  <p:childTnLst>
                                    <p:animClr clrSpc="hsl" dir="cw">
                                      <p:cBhvr override="childStyle">
                                        <p:cTn id="487" dur="500" fill="hold"/>
                                        <p:tgtEl>
                                          <p:spTgt spid="33">
                                            <p:txEl>
                                              <p:pRg st="0" end="0"/>
                                            </p:txEl>
                                          </p:spTgt>
                                        </p:tgtEl>
                                        <p:attrNameLst>
                                          <p:attrName>style.color</p:attrName>
                                        </p:attrNameLst>
                                      </p:cBhvr>
                                      <p:by>
                                        <p:hsl h="7200000" s="0" l="0"/>
                                      </p:by>
                                    </p:animClr>
                                    <p:animClr clrSpc="hsl" dir="cw">
                                      <p:cBhvr>
                                        <p:cTn id="488" dur="500" fill="hold"/>
                                        <p:tgtEl>
                                          <p:spTgt spid="33">
                                            <p:txEl>
                                              <p:pRg st="0" end="0"/>
                                            </p:txEl>
                                          </p:spTgt>
                                        </p:tgtEl>
                                        <p:attrNameLst>
                                          <p:attrName>fillcolor</p:attrName>
                                        </p:attrNameLst>
                                      </p:cBhvr>
                                      <p:by>
                                        <p:hsl h="7200000" s="0" l="0"/>
                                      </p:by>
                                    </p:animClr>
                                    <p:animClr clrSpc="hsl" dir="cw">
                                      <p:cBhvr>
                                        <p:cTn id="489" dur="500" fill="hold"/>
                                        <p:tgtEl>
                                          <p:spTgt spid="33">
                                            <p:txEl>
                                              <p:pRg st="0" end="0"/>
                                            </p:txEl>
                                          </p:spTgt>
                                        </p:tgtEl>
                                        <p:attrNameLst>
                                          <p:attrName>stroke.color</p:attrName>
                                        </p:attrNameLst>
                                      </p:cBhvr>
                                      <p:by>
                                        <p:hsl h="7200000" s="0" l="0"/>
                                      </p:by>
                                    </p:animClr>
                                    <p:set>
                                      <p:cBhvr>
                                        <p:cTn id="490" dur="500" fill="hold"/>
                                        <p:tgtEl>
                                          <p:spTgt spid="33">
                                            <p:txEl>
                                              <p:pRg st="0" end="0"/>
                                            </p:txEl>
                                          </p:spTgt>
                                        </p:tgtEl>
                                        <p:attrNameLst>
                                          <p:attrName>fill.type</p:attrName>
                                        </p:attrNameLst>
                                      </p:cBhvr>
                                      <p:to>
                                        <p:strVal val="solid"/>
                                      </p:to>
                                    </p:set>
                                  </p:childTnLst>
                                </p:cTn>
                              </p:par>
                            </p:childTnLst>
                          </p:cTn>
                        </p:par>
                      </p:childTnLst>
                    </p:cTn>
                  </p:par>
                  <p:par>
                    <p:cTn id="491" fill="hold">
                      <p:stCondLst>
                        <p:cond delay="indefinite"/>
                      </p:stCondLst>
                      <p:childTnLst>
                        <p:par>
                          <p:cTn id="492" fill="hold">
                            <p:stCondLst>
                              <p:cond delay="0"/>
                            </p:stCondLst>
                            <p:childTnLst>
                              <p:par>
                                <p:cTn id="493" presetID="21" presetClass="emph" presetSubtype="0" fill="hold" grpId="0" nodeType="clickEffect">
                                  <p:stCondLst>
                                    <p:cond delay="0"/>
                                  </p:stCondLst>
                                  <p:iterate type="lt">
                                    <p:tmPct val="0"/>
                                  </p:iterate>
                                  <p:childTnLst>
                                    <p:animClr clrSpc="hsl" dir="cw">
                                      <p:cBhvr override="childStyle">
                                        <p:cTn id="494" dur="500" fill="hold"/>
                                        <p:tgtEl>
                                          <p:spTgt spid="38">
                                            <p:txEl>
                                              <p:pRg st="0" end="0"/>
                                            </p:txEl>
                                          </p:spTgt>
                                        </p:tgtEl>
                                        <p:attrNameLst>
                                          <p:attrName>style.color</p:attrName>
                                        </p:attrNameLst>
                                      </p:cBhvr>
                                      <p:by>
                                        <p:hsl h="7200000" s="0" l="0"/>
                                      </p:by>
                                    </p:animClr>
                                    <p:animClr clrSpc="hsl" dir="cw">
                                      <p:cBhvr>
                                        <p:cTn id="495" dur="500" fill="hold"/>
                                        <p:tgtEl>
                                          <p:spTgt spid="38">
                                            <p:txEl>
                                              <p:pRg st="0" end="0"/>
                                            </p:txEl>
                                          </p:spTgt>
                                        </p:tgtEl>
                                        <p:attrNameLst>
                                          <p:attrName>fillcolor</p:attrName>
                                        </p:attrNameLst>
                                      </p:cBhvr>
                                      <p:by>
                                        <p:hsl h="7200000" s="0" l="0"/>
                                      </p:by>
                                    </p:animClr>
                                    <p:animClr clrSpc="hsl" dir="cw">
                                      <p:cBhvr>
                                        <p:cTn id="496" dur="500" fill="hold"/>
                                        <p:tgtEl>
                                          <p:spTgt spid="38">
                                            <p:txEl>
                                              <p:pRg st="0" end="0"/>
                                            </p:txEl>
                                          </p:spTgt>
                                        </p:tgtEl>
                                        <p:attrNameLst>
                                          <p:attrName>stroke.color</p:attrName>
                                        </p:attrNameLst>
                                      </p:cBhvr>
                                      <p:by>
                                        <p:hsl h="7200000" s="0" l="0"/>
                                      </p:by>
                                    </p:animClr>
                                    <p:set>
                                      <p:cBhvr>
                                        <p:cTn id="497" dur="500" fill="hold"/>
                                        <p:tgtEl>
                                          <p:spTgt spid="38">
                                            <p:txEl>
                                              <p:pRg st="0" end="0"/>
                                            </p:txEl>
                                          </p:spTgt>
                                        </p:tgtEl>
                                        <p:attrNameLst>
                                          <p:attrName>fill.type</p:attrName>
                                        </p:attrNameLst>
                                      </p:cBhvr>
                                      <p:to>
                                        <p:strVal val="solid"/>
                                      </p:to>
                                    </p:set>
                                  </p:childTnLst>
                                </p:cTn>
                              </p:par>
                            </p:childTnLst>
                          </p:cTn>
                        </p:par>
                      </p:childTnLst>
                    </p:cTn>
                  </p:par>
                  <p:par>
                    <p:cTn id="498" fill="hold">
                      <p:stCondLst>
                        <p:cond delay="indefinite"/>
                      </p:stCondLst>
                      <p:childTnLst>
                        <p:par>
                          <p:cTn id="499" fill="hold">
                            <p:stCondLst>
                              <p:cond delay="0"/>
                            </p:stCondLst>
                            <p:childTnLst>
                              <p:par>
                                <p:cTn id="500" presetID="16" presetClass="emph" presetSubtype="0" fill="hold" grpId="1" nodeType="clickEffect">
                                  <p:stCondLst>
                                    <p:cond delay="0"/>
                                  </p:stCondLst>
                                  <p:iterate type="lt">
                                    <p:tmPct val="4000"/>
                                  </p:iterate>
                                  <p:childTnLst>
                                    <p:set>
                                      <p:cBhvr override="childStyle">
                                        <p:cTn id="501" dur="500" fill="hold"/>
                                        <p:tgtEl>
                                          <p:spTgt spid="4">
                                            <p:txEl>
                                              <p:pRg st="0" end="0"/>
                                            </p:txEl>
                                          </p:spTgt>
                                        </p:tgtEl>
                                        <p:attrNameLst>
                                          <p:attrName>style.color</p:attrName>
                                        </p:attrNameLst>
                                      </p:cBhvr>
                                      <p:to>
                                        <p:clrVal>
                                          <a:schemeClr val="accent2"/>
                                        </p:clrVal>
                                      </p:to>
                                    </p:set>
                                    <p:set>
                                      <p:cBhvr>
                                        <p:cTn id="502" dur="500" fill="hold"/>
                                        <p:tgtEl>
                                          <p:spTgt spid="4">
                                            <p:txEl>
                                              <p:pRg st="0" end="0"/>
                                            </p:txEl>
                                          </p:spTgt>
                                        </p:tgtEl>
                                        <p:attrNameLst>
                                          <p:attrName>fillcolor</p:attrName>
                                        </p:attrNameLst>
                                      </p:cBhvr>
                                      <p:to>
                                        <p:clrVal>
                                          <a:schemeClr val="accent2"/>
                                        </p:clrVal>
                                      </p:to>
                                    </p:set>
                                    <p:set>
                                      <p:cBhvr>
                                        <p:cTn id="503" dur="500" fill="hold"/>
                                        <p:tgtEl>
                                          <p:spTgt spid="4">
                                            <p:txEl>
                                              <p:pRg st="0" end="0"/>
                                            </p:txEl>
                                          </p:spTgt>
                                        </p:tgtEl>
                                        <p:attrNameLst>
                                          <p:attrName>fill.type</p:attrName>
                                        </p:attrNameLst>
                                      </p:cBhvr>
                                      <p:to>
                                        <p:strVal val="solid"/>
                                      </p:to>
                                    </p:set>
                                  </p:childTnLst>
                                </p:cTn>
                              </p:par>
                            </p:childTnLst>
                          </p:cTn>
                        </p:par>
                      </p:childTnLst>
                    </p:cTn>
                  </p:par>
                  <p:par>
                    <p:cTn id="504" fill="hold">
                      <p:stCondLst>
                        <p:cond delay="indefinite"/>
                      </p:stCondLst>
                      <p:childTnLst>
                        <p:par>
                          <p:cTn id="505" fill="hold">
                            <p:stCondLst>
                              <p:cond delay="0"/>
                            </p:stCondLst>
                            <p:childTnLst>
                              <p:par>
                                <p:cTn id="506" presetID="16" presetClass="emph" presetSubtype="0" fill="hold" grpId="2" nodeType="clickEffect">
                                  <p:stCondLst>
                                    <p:cond delay="0"/>
                                  </p:stCondLst>
                                  <p:iterate type="lt">
                                    <p:tmPct val="4000"/>
                                  </p:iterate>
                                  <p:childTnLst>
                                    <p:set>
                                      <p:cBhvr override="childStyle">
                                        <p:cTn id="507" dur="500" fill="hold"/>
                                        <p:tgtEl>
                                          <p:spTgt spid="5"/>
                                        </p:tgtEl>
                                        <p:attrNameLst>
                                          <p:attrName>style.color</p:attrName>
                                        </p:attrNameLst>
                                      </p:cBhvr>
                                      <p:to>
                                        <p:clrVal>
                                          <a:schemeClr val="accent2"/>
                                        </p:clrVal>
                                      </p:to>
                                    </p:set>
                                    <p:set>
                                      <p:cBhvr>
                                        <p:cTn id="508" dur="500" fill="hold"/>
                                        <p:tgtEl>
                                          <p:spTgt spid="5"/>
                                        </p:tgtEl>
                                        <p:attrNameLst>
                                          <p:attrName>fillcolor</p:attrName>
                                        </p:attrNameLst>
                                      </p:cBhvr>
                                      <p:to>
                                        <p:clrVal>
                                          <a:schemeClr val="accent2"/>
                                        </p:clrVal>
                                      </p:to>
                                    </p:set>
                                    <p:set>
                                      <p:cBhvr>
                                        <p:cTn id="509" dur="500" fill="hold"/>
                                        <p:tgtEl>
                                          <p:spTgt spid="5"/>
                                        </p:tgtEl>
                                        <p:attrNameLst>
                                          <p:attrName>fill.type</p:attrName>
                                        </p:attrNameLst>
                                      </p:cBhvr>
                                      <p:to>
                                        <p:strVal val="solid"/>
                                      </p:to>
                                    </p:set>
                                  </p:childTnLst>
                                </p:cTn>
                              </p:par>
                            </p:childTnLst>
                          </p:cTn>
                        </p:par>
                      </p:childTnLst>
                    </p:cTn>
                  </p:par>
                  <p:par>
                    <p:cTn id="510" fill="hold">
                      <p:stCondLst>
                        <p:cond delay="indefinite"/>
                      </p:stCondLst>
                      <p:childTnLst>
                        <p:par>
                          <p:cTn id="511" fill="hold">
                            <p:stCondLst>
                              <p:cond delay="0"/>
                            </p:stCondLst>
                            <p:childTnLst>
                              <p:par>
                                <p:cTn id="512" presetID="16" presetClass="emph" presetSubtype="0" fill="hold" grpId="1" nodeType="clickEffect">
                                  <p:stCondLst>
                                    <p:cond delay="0"/>
                                  </p:stCondLst>
                                  <p:iterate type="lt">
                                    <p:tmPct val="4000"/>
                                  </p:iterate>
                                  <p:childTnLst>
                                    <p:set>
                                      <p:cBhvr override="childStyle">
                                        <p:cTn id="513" dur="500" fill="hold"/>
                                        <p:tgtEl>
                                          <p:spTgt spid="6">
                                            <p:txEl>
                                              <p:pRg st="0" end="0"/>
                                            </p:txEl>
                                          </p:spTgt>
                                        </p:tgtEl>
                                        <p:attrNameLst>
                                          <p:attrName>style.color</p:attrName>
                                        </p:attrNameLst>
                                      </p:cBhvr>
                                      <p:to>
                                        <p:clrVal>
                                          <a:schemeClr val="accent2"/>
                                        </p:clrVal>
                                      </p:to>
                                    </p:set>
                                    <p:set>
                                      <p:cBhvr>
                                        <p:cTn id="514" dur="500" fill="hold"/>
                                        <p:tgtEl>
                                          <p:spTgt spid="6">
                                            <p:txEl>
                                              <p:pRg st="0" end="0"/>
                                            </p:txEl>
                                          </p:spTgt>
                                        </p:tgtEl>
                                        <p:attrNameLst>
                                          <p:attrName>fillcolor</p:attrName>
                                        </p:attrNameLst>
                                      </p:cBhvr>
                                      <p:to>
                                        <p:clrVal>
                                          <a:schemeClr val="accent2"/>
                                        </p:clrVal>
                                      </p:to>
                                    </p:set>
                                    <p:set>
                                      <p:cBhvr>
                                        <p:cTn id="515" dur="500" fill="hold"/>
                                        <p:tgtEl>
                                          <p:spTgt spid="6">
                                            <p:txEl>
                                              <p:pRg st="0" end="0"/>
                                            </p:txEl>
                                          </p:spTgt>
                                        </p:tgtEl>
                                        <p:attrNameLst>
                                          <p:attrName>fill.type</p:attrName>
                                        </p:attrNameLst>
                                      </p:cBhvr>
                                      <p:to>
                                        <p:strVal val="solid"/>
                                      </p:to>
                                    </p:set>
                                  </p:childTnLst>
                                </p:cTn>
                              </p:par>
                            </p:childTnLst>
                          </p:cTn>
                        </p:par>
                      </p:childTnLst>
                    </p:cTn>
                  </p:par>
                  <p:par>
                    <p:cTn id="516" fill="hold">
                      <p:stCondLst>
                        <p:cond delay="indefinite"/>
                      </p:stCondLst>
                      <p:childTnLst>
                        <p:par>
                          <p:cTn id="517" fill="hold">
                            <p:stCondLst>
                              <p:cond delay="0"/>
                            </p:stCondLst>
                            <p:childTnLst>
                              <p:par>
                                <p:cTn id="518" presetID="16" presetClass="emph" presetSubtype="0" fill="hold" grpId="1" nodeType="clickEffect">
                                  <p:stCondLst>
                                    <p:cond delay="0"/>
                                  </p:stCondLst>
                                  <p:iterate type="lt">
                                    <p:tmPct val="4000"/>
                                  </p:iterate>
                                  <p:childTnLst>
                                    <p:set>
                                      <p:cBhvr override="childStyle">
                                        <p:cTn id="519" dur="500" fill="hold"/>
                                        <p:tgtEl>
                                          <p:spTgt spid="7">
                                            <p:txEl>
                                              <p:pRg st="0" end="0"/>
                                            </p:txEl>
                                          </p:spTgt>
                                        </p:tgtEl>
                                        <p:attrNameLst>
                                          <p:attrName>style.color</p:attrName>
                                        </p:attrNameLst>
                                      </p:cBhvr>
                                      <p:to>
                                        <p:clrVal>
                                          <a:schemeClr val="accent2"/>
                                        </p:clrVal>
                                      </p:to>
                                    </p:set>
                                    <p:set>
                                      <p:cBhvr>
                                        <p:cTn id="520" dur="500" fill="hold"/>
                                        <p:tgtEl>
                                          <p:spTgt spid="7">
                                            <p:txEl>
                                              <p:pRg st="0" end="0"/>
                                            </p:txEl>
                                          </p:spTgt>
                                        </p:tgtEl>
                                        <p:attrNameLst>
                                          <p:attrName>fillcolor</p:attrName>
                                        </p:attrNameLst>
                                      </p:cBhvr>
                                      <p:to>
                                        <p:clrVal>
                                          <a:schemeClr val="accent2"/>
                                        </p:clrVal>
                                      </p:to>
                                    </p:set>
                                    <p:set>
                                      <p:cBhvr>
                                        <p:cTn id="521" dur="500" fill="hold"/>
                                        <p:tgtEl>
                                          <p:spTgt spid="7">
                                            <p:txEl>
                                              <p:pRg st="0" end="0"/>
                                            </p:txEl>
                                          </p:spTgt>
                                        </p:tgtEl>
                                        <p:attrNameLst>
                                          <p:attrName>fill.type</p:attrName>
                                        </p:attrNameLst>
                                      </p:cBhvr>
                                      <p:to>
                                        <p:strVal val="solid"/>
                                      </p:to>
                                    </p:set>
                                  </p:childTnLst>
                                </p:cTn>
                              </p:par>
                            </p:childTnLst>
                          </p:cTn>
                        </p:par>
                      </p:childTnLst>
                    </p:cTn>
                  </p:par>
                  <p:par>
                    <p:cTn id="522" fill="hold">
                      <p:stCondLst>
                        <p:cond delay="indefinite"/>
                      </p:stCondLst>
                      <p:childTnLst>
                        <p:par>
                          <p:cTn id="523" fill="hold">
                            <p:stCondLst>
                              <p:cond delay="0"/>
                            </p:stCondLst>
                            <p:childTnLst>
                              <p:par>
                                <p:cTn id="524" presetID="16" presetClass="emph" presetSubtype="0" fill="hold" grpId="1" nodeType="clickEffect">
                                  <p:stCondLst>
                                    <p:cond delay="0"/>
                                  </p:stCondLst>
                                  <p:iterate type="lt">
                                    <p:tmPct val="4000"/>
                                  </p:iterate>
                                  <p:childTnLst>
                                    <p:set>
                                      <p:cBhvr override="childStyle">
                                        <p:cTn id="525" dur="500" fill="hold"/>
                                        <p:tgtEl>
                                          <p:spTgt spid="8">
                                            <p:txEl>
                                              <p:pRg st="0" end="0"/>
                                            </p:txEl>
                                          </p:spTgt>
                                        </p:tgtEl>
                                        <p:attrNameLst>
                                          <p:attrName>style.color</p:attrName>
                                        </p:attrNameLst>
                                      </p:cBhvr>
                                      <p:to>
                                        <p:clrVal>
                                          <a:schemeClr val="accent2"/>
                                        </p:clrVal>
                                      </p:to>
                                    </p:set>
                                    <p:set>
                                      <p:cBhvr>
                                        <p:cTn id="526" dur="500" fill="hold"/>
                                        <p:tgtEl>
                                          <p:spTgt spid="8">
                                            <p:txEl>
                                              <p:pRg st="0" end="0"/>
                                            </p:txEl>
                                          </p:spTgt>
                                        </p:tgtEl>
                                        <p:attrNameLst>
                                          <p:attrName>fillcolor</p:attrName>
                                        </p:attrNameLst>
                                      </p:cBhvr>
                                      <p:to>
                                        <p:clrVal>
                                          <a:schemeClr val="accent2"/>
                                        </p:clrVal>
                                      </p:to>
                                    </p:set>
                                    <p:set>
                                      <p:cBhvr>
                                        <p:cTn id="527" dur="500" fill="hold"/>
                                        <p:tgtEl>
                                          <p:spTgt spid="8">
                                            <p:txEl>
                                              <p:pRg st="0" end="0"/>
                                            </p:txEl>
                                          </p:spTgt>
                                        </p:tgtEl>
                                        <p:attrNameLst>
                                          <p:attrName>fill.type</p:attrName>
                                        </p:attrNameLst>
                                      </p:cBhvr>
                                      <p:to>
                                        <p:strVal val="solid"/>
                                      </p:to>
                                    </p:set>
                                  </p:childTnLst>
                                </p:cTn>
                              </p:par>
                            </p:childTnLst>
                          </p:cTn>
                        </p:par>
                      </p:childTnLst>
                    </p:cTn>
                  </p:par>
                  <p:par>
                    <p:cTn id="528" fill="hold">
                      <p:stCondLst>
                        <p:cond delay="indefinite"/>
                      </p:stCondLst>
                      <p:childTnLst>
                        <p:par>
                          <p:cTn id="529" fill="hold">
                            <p:stCondLst>
                              <p:cond delay="0"/>
                            </p:stCondLst>
                            <p:childTnLst>
                              <p:par>
                                <p:cTn id="530" presetID="16" presetClass="emph" presetSubtype="0" fill="hold" grpId="1" nodeType="clickEffect">
                                  <p:stCondLst>
                                    <p:cond delay="0"/>
                                  </p:stCondLst>
                                  <p:iterate type="lt">
                                    <p:tmPct val="4000"/>
                                  </p:iterate>
                                  <p:childTnLst>
                                    <p:set>
                                      <p:cBhvr override="childStyle">
                                        <p:cTn id="531" dur="500" fill="hold"/>
                                        <p:tgtEl>
                                          <p:spTgt spid="9">
                                            <p:txEl>
                                              <p:pRg st="0" end="0"/>
                                            </p:txEl>
                                          </p:spTgt>
                                        </p:tgtEl>
                                        <p:attrNameLst>
                                          <p:attrName>style.color</p:attrName>
                                        </p:attrNameLst>
                                      </p:cBhvr>
                                      <p:to>
                                        <p:clrVal>
                                          <a:schemeClr val="accent2"/>
                                        </p:clrVal>
                                      </p:to>
                                    </p:set>
                                    <p:set>
                                      <p:cBhvr>
                                        <p:cTn id="532" dur="500" fill="hold"/>
                                        <p:tgtEl>
                                          <p:spTgt spid="9">
                                            <p:txEl>
                                              <p:pRg st="0" end="0"/>
                                            </p:txEl>
                                          </p:spTgt>
                                        </p:tgtEl>
                                        <p:attrNameLst>
                                          <p:attrName>fillcolor</p:attrName>
                                        </p:attrNameLst>
                                      </p:cBhvr>
                                      <p:to>
                                        <p:clrVal>
                                          <a:schemeClr val="accent2"/>
                                        </p:clrVal>
                                      </p:to>
                                    </p:set>
                                    <p:set>
                                      <p:cBhvr>
                                        <p:cTn id="533" dur="500" fill="hold"/>
                                        <p:tgtEl>
                                          <p:spTgt spid="9">
                                            <p:txEl>
                                              <p:pRg st="0" end="0"/>
                                            </p:txEl>
                                          </p:spTgt>
                                        </p:tgtEl>
                                        <p:attrNameLst>
                                          <p:attrName>fill.type</p:attrName>
                                        </p:attrNameLst>
                                      </p:cBhvr>
                                      <p:to>
                                        <p:strVal val="solid"/>
                                      </p:to>
                                    </p:set>
                                  </p:childTnLst>
                                </p:cTn>
                              </p:par>
                            </p:childTnLst>
                          </p:cTn>
                        </p:par>
                      </p:childTnLst>
                    </p:cTn>
                  </p:par>
                  <p:par>
                    <p:cTn id="534" fill="hold">
                      <p:stCondLst>
                        <p:cond delay="indefinite"/>
                      </p:stCondLst>
                      <p:childTnLst>
                        <p:par>
                          <p:cTn id="535" fill="hold">
                            <p:stCondLst>
                              <p:cond delay="0"/>
                            </p:stCondLst>
                            <p:childTnLst>
                              <p:par>
                                <p:cTn id="536" presetID="16" presetClass="emph" presetSubtype="0" fill="hold" grpId="1" nodeType="clickEffect">
                                  <p:stCondLst>
                                    <p:cond delay="0"/>
                                  </p:stCondLst>
                                  <p:iterate type="lt">
                                    <p:tmPct val="4000"/>
                                  </p:iterate>
                                  <p:childTnLst>
                                    <p:set>
                                      <p:cBhvr override="childStyle">
                                        <p:cTn id="537" dur="500" fill="hold"/>
                                        <p:tgtEl>
                                          <p:spTgt spid="34">
                                            <p:txEl>
                                              <p:pRg st="0" end="0"/>
                                            </p:txEl>
                                          </p:spTgt>
                                        </p:tgtEl>
                                        <p:attrNameLst>
                                          <p:attrName>style.color</p:attrName>
                                        </p:attrNameLst>
                                      </p:cBhvr>
                                      <p:to>
                                        <p:clrVal>
                                          <a:schemeClr val="accent2"/>
                                        </p:clrVal>
                                      </p:to>
                                    </p:set>
                                    <p:set>
                                      <p:cBhvr>
                                        <p:cTn id="538" dur="500" fill="hold"/>
                                        <p:tgtEl>
                                          <p:spTgt spid="34">
                                            <p:txEl>
                                              <p:pRg st="0" end="0"/>
                                            </p:txEl>
                                          </p:spTgt>
                                        </p:tgtEl>
                                        <p:attrNameLst>
                                          <p:attrName>fillcolor</p:attrName>
                                        </p:attrNameLst>
                                      </p:cBhvr>
                                      <p:to>
                                        <p:clrVal>
                                          <a:schemeClr val="accent2"/>
                                        </p:clrVal>
                                      </p:to>
                                    </p:set>
                                    <p:set>
                                      <p:cBhvr>
                                        <p:cTn id="539" dur="500" fill="hold"/>
                                        <p:tgtEl>
                                          <p:spTgt spid="34">
                                            <p:txEl>
                                              <p:pRg st="0" end="0"/>
                                            </p:txEl>
                                          </p:spTgt>
                                        </p:tgtEl>
                                        <p:attrNameLst>
                                          <p:attrName>fill.type</p:attrName>
                                        </p:attrNameLst>
                                      </p:cBhvr>
                                      <p:to>
                                        <p:strVal val="solid"/>
                                      </p:to>
                                    </p:set>
                                  </p:childTnLst>
                                </p:cTn>
                              </p:par>
                            </p:childTnLst>
                          </p:cTn>
                        </p:par>
                      </p:childTnLst>
                    </p:cTn>
                  </p:par>
                  <p:par>
                    <p:cTn id="540" fill="hold">
                      <p:stCondLst>
                        <p:cond delay="indefinite"/>
                      </p:stCondLst>
                      <p:childTnLst>
                        <p:par>
                          <p:cTn id="541" fill="hold">
                            <p:stCondLst>
                              <p:cond delay="0"/>
                            </p:stCondLst>
                            <p:childTnLst>
                              <p:par>
                                <p:cTn id="542" presetID="16" presetClass="emph" presetSubtype="0" fill="hold" grpId="1" nodeType="clickEffect">
                                  <p:stCondLst>
                                    <p:cond delay="0"/>
                                  </p:stCondLst>
                                  <p:iterate type="lt">
                                    <p:tmPct val="4000"/>
                                  </p:iterate>
                                  <p:childTnLst>
                                    <p:set>
                                      <p:cBhvr override="childStyle">
                                        <p:cTn id="543" dur="500" fill="hold"/>
                                        <p:tgtEl>
                                          <p:spTgt spid="10">
                                            <p:txEl>
                                              <p:pRg st="0" end="0"/>
                                            </p:txEl>
                                          </p:spTgt>
                                        </p:tgtEl>
                                        <p:attrNameLst>
                                          <p:attrName>style.color</p:attrName>
                                        </p:attrNameLst>
                                      </p:cBhvr>
                                      <p:to>
                                        <p:clrVal>
                                          <a:schemeClr val="accent2"/>
                                        </p:clrVal>
                                      </p:to>
                                    </p:set>
                                    <p:set>
                                      <p:cBhvr>
                                        <p:cTn id="544" dur="500" fill="hold"/>
                                        <p:tgtEl>
                                          <p:spTgt spid="10">
                                            <p:txEl>
                                              <p:pRg st="0" end="0"/>
                                            </p:txEl>
                                          </p:spTgt>
                                        </p:tgtEl>
                                        <p:attrNameLst>
                                          <p:attrName>fillcolor</p:attrName>
                                        </p:attrNameLst>
                                      </p:cBhvr>
                                      <p:to>
                                        <p:clrVal>
                                          <a:schemeClr val="accent2"/>
                                        </p:clrVal>
                                      </p:to>
                                    </p:set>
                                    <p:set>
                                      <p:cBhvr>
                                        <p:cTn id="545" dur="500" fill="hold"/>
                                        <p:tgtEl>
                                          <p:spTgt spid="10">
                                            <p:txEl>
                                              <p:pRg st="0" end="0"/>
                                            </p:txEl>
                                          </p:spTgt>
                                        </p:tgtEl>
                                        <p:attrNameLst>
                                          <p:attrName>fill.type</p:attrName>
                                        </p:attrNameLst>
                                      </p:cBhvr>
                                      <p:to>
                                        <p:strVal val="solid"/>
                                      </p:to>
                                    </p:set>
                                  </p:childTnLst>
                                </p:cTn>
                              </p:par>
                            </p:childTnLst>
                          </p:cTn>
                        </p:par>
                      </p:childTnLst>
                    </p:cTn>
                  </p:par>
                  <p:par>
                    <p:cTn id="546" fill="hold">
                      <p:stCondLst>
                        <p:cond delay="indefinite"/>
                      </p:stCondLst>
                      <p:childTnLst>
                        <p:par>
                          <p:cTn id="547" fill="hold">
                            <p:stCondLst>
                              <p:cond delay="0"/>
                            </p:stCondLst>
                            <p:childTnLst>
                              <p:par>
                                <p:cTn id="548" presetID="16" presetClass="emph" presetSubtype="0" fill="hold" grpId="1" nodeType="clickEffect">
                                  <p:stCondLst>
                                    <p:cond delay="0"/>
                                  </p:stCondLst>
                                  <p:iterate type="lt">
                                    <p:tmPct val="4000"/>
                                  </p:iterate>
                                  <p:childTnLst>
                                    <p:set>
                                      <p:cBhvr override="childStyle">
                                        <p:cTn id="549" dur="500" fill="hold"/>
                                        <p:tgtEl>
                                          <p:spTgt spid="11">
                                            <p:txEl>
                                              <p:pRg st="0" end="0"/>
                                            </p:txEl>
                                          </p:spTgt>
                                        </p:tgtEl>
                                        <p:attrNameLst>
                                          <p:attrName>style.color</p:attrName>
                                        </p:attrNameLst>
                                      </p:cBhvr>
                                      <p:to>
                                        <p:clrVal>
                                          <a:schemeClr val="accent2"/>
                                        </p:clrVal>
                                      </p:to>
                                    </p:set>
                                    <p:set>
                                      <p:cBhvr>
                                        <p:cTn id="550" dur="500" fill="hold"/>
                                        <p:tgtEl>
                                          <p:spTgt spid="11">
                                            <p:txEl>
                                              <p:pRg st="0" end="0"/>
                                            </p:txEl>
                                          </p:spTgt>
                                        </p:tgtEl>
                                        <p:attrNameLst>
                                          <p:attrName>fillcolor</p:attrName>
                                        </p:attrNameLst>
                                      </p:cBhvr>
                                      <p:to>
                                        <p:clrVal>
                                          <a:schemeClr val="accent2"/>
                                        </p:clrVal>
                                      </p:to>
                                    </p:set>
                                    <p:set>
                                      <p:cBhvr>
                                        <p:cTn id="551" dur="500" fill="hold"/>
                                        <p:tgtEl>
                                          <p:spTgt spid="11">
                                            <p:txEl>
                                              <p:pRg st="0" end="0"/>
                                            </p:txEl>
                                          </p:spTgt>
                                        </p:tgtEl>
                                        <p:attrNameLst>
                                          <p:attrName>fill.type</p:attrName>
                                        </p:attrNameLst>
                                      </p:cBhvr>
                                      <p:to>
                                        <p:strVal val="solid"/>
                                      </p:to>
                                    </p:set>
                                  </p:childTnLst>
                                </p:cTn>
                              </p:par>
                            </p:childTnLst>
                          </p:cTn>
                        </p:par>
                      </p:childTnLst>
                    </p:cTn>
                  </p:par>
                  <p:par>
                    <p:cTn id="552" fill="hold">
                      <p:stCondLst>
                        <p:cond delay="indefinite"/>
                      </p:stCondLst>
                      <p:childTnLst>
                        <p:par>
                          <p:cTn id="553" fill="hold">
                            <p:stCondLst>
                              <p:cond delay="0"/>
                            </p:stCondLst>
                            <p:childTnLst>
                              <p:par>
                                <p:cTn id="554" presetID="16" presetClass="emph" presetSubtype="0" fill="hold" grpId="1" nodeType="clickEffect">
                                  <p:stCondLst>
                                    <p:cond delay="0"/>
                                  </p:stCondLst>
                                  <p:iterate type="lt">
                                    <p:tmPct val="4000"/>
                                  </p:iterate>
                                  <p:childTnLst>
                                    <p:set>
                                      <p:cBhvr override="childStyle">
                                        <p:cTn id="555" dur="500" fill="hold"/>
                                        <p:tgtEl>
                                          <p:spTgt spid="12">
                                            <p:txEl>
                                              <p:pRg st="0" end="0"/>
                                            </p:txEl>
                                          </p:spTgt>
                                        </p:tgtEl>
                                        <p:attrNameLst>
                                          <p:attrName>style.color</p:attrName>
                                        </p:attrNameLst>
                                      </p:cBhvr>
                                      <p:to>
                                        <p:clrVal>
                                          <a:schemeClr val="accent2"/>
                                        </p:clrVal>
                                      </p:to>
                                    </p:set>
                                    <p:set>
                                      <p:cBhvr>
                                        <p:cTn id="556" dur="500" fill="hold"/>
                                        <p:tgtEl>
                                          <p:spTgt spid="12">
                                            <p:txEl>
                                              <p:pRg st="0" end="0"/>
                                            </p:txEl>
                                          </p:spTgt>
                                        </p:tgtEl>
                                        <p:attrNameLst>
                                          <p:attrName>fillcolor</p:attrName>
                                        </p:attrNameLst>
                                      </p:cBhvr>
                                      <p:to>
                                        <p:clrVal>
                                          <a:schemeClr val="accent2"/>
                                        </p:clrVal>
                                      </p:to>
                                    </p:set>
                                    <p:set>
                                      <p:cBhvr>
                                        <p:cTn id="557" dur="500" fill="hold"/>
                                        <p:tgtEl>
                                          <p:spTgt spid="12">
                                            <p:txEl>
                                              <p:pRg st="0" end="0"/>
                                            </p:txEl>
                                          </p:spTgt>
                                        </p:tgtEl>
                                        <p:attrNameLst>
                                          <p:attrName>fill.type</p:attrName>
                                        </p:attrNameLst>
                                      </p:cBhvr>
                                      <p:to>
                                        <p:strVal val="solid"/>
                                      </p:to>
                                    </p:set>
                                  </p:childTnLst>
                                </p:cTn>
                              </p:par>
                            </p:childTnLst>
                          </p:cTn>
                        </p:par>
                      </p:childTnLst>
                    </p:cTn>
                  </p:par>
                  <p:par>
                    <p:cTn id="558" fill="hold">
                      <p:stCondLst>
                        <p:cond delay="indefinite"/>
                      </p:stCondLst>
                      <p:childTnLst>
                        <p:par>
                          <p:cTn id="559" fill="hold">
                            <p:stCondLst>
                              <p:cond delay="0"/>
                            </p:stCondLst>
                            <p:childTnLst>
                              <p:par>
                                <p:cTn id="560" presetID="16" presetClass="emph" presetSubtype="0" fill="hold" grpId="1" nodeType="clickEffect">
                                  <p:stCondLst>
                                    <p:cond delay="0"/>
                                  </p:stCondLst>
                                  <p:iterate type="lt">
                                    <p:tmPct val="4000"/>
                                  </p:iterate>
                                  <p:childTnLst>
                                    <p:set>
                                      <p:cBhvr override="childStyle">
                                        <p:cTn id="561" dur="500" fill="hold"/>
                                        <p:tgtEl>
                                          <p:spTgt spid="13">
                                            <p:txEl>
                                              <p:pRg st="0" end="0"/>
                                            </p:txEl>
                                          </p:spTgt>
                                        </p:tgtEl>
                                        <p:attrNameLst>
                                          <p:attrName>style.color</p:attrName>
                                        </p:attrNameLst>
                                      </p:cBhvr>
                                      <p:to>
                                        <p:clrVal>
                                          <a:schemeClr val="accent2"/>
                                        </p:clrVal>
                                      </p:to>
                                    </p:set>
                                    <p:set>
                                      <p:cBhvr>
                                        <p:cTn id="562" dur="500" fill="hold"/>
                                        <p:tgtEl>
                                          <p:spTgt spid="13">
                                            <p:txEl>
                                              <p:pRg st="0" end="0"/>
                                            </p:txEl>
                                          </p:spTgt>
                                        </p:tgtEl>
                                        <p:attrNameLst>
                                          <p:attrName>fillcolor</p:attrName>
                                        </p:attrNameLst>
                                      </p:cBhvr>
                                      <p:to>
                                        <p:clrVal>
                                          <a:schemeClr val="accent2"/>
                                        </p:clrVal>
                                      </p:to>
                                    </p:set>
                                    <p:set>
                                      <p:cBhvr>
                                        <p:cTn id="563" dur="500" fill="hold"/>
                                        <p:tgtEl>
                                          <p:spTgt spid="13">
                                            <p:txEl>
                                              <p:pRg st="0" end="0"/>
                                            </p:txEl>
                                          </p:spTgt>
                                        </p:tgtEl>
                                        <p:attrNameLst>
                                          <p:attrName>fill.type</p:attrName>
                                        </p:attrNameLst>
                                      </p:cBhvr>
                                      <p:to>
                                        <p:strVal val="solid"/>
                                      </p:to>
                                    </p:set>
                                  </p:childTnLst>
                                </p:cTn>
                              </p:par>
                            </p:childTnLst>
                          </p:cTn>
                        </p:par>
                      </p:childTnLst>
                    </p:cTn>
                  </p:par>
                  <p:par>
                    <p:cTn id="564" fill="hold">
                      <p:stCondLst>
                        <p:cond delay="indefinite"/>
                      </p:stCondLst>
                      <p:childTnLst>
                        <p:par>
                          <p:cTn id="565" fill="hold">
                            <p:stCondLst>
                              <p:cond delay="0"/>
                            </p:stCondLst>
                            <p:childTnLst>
                              <p:par>
                                <p:cTn id="566" presetID="16" presetClass="emph" presetSubtype="0" fill="hold" grpId="1" nodeType="clickEffect">
                                  <p:stCondLst>
                                    <p:cond delay="0"/>
                                  </p:stCondLst>
                                  <p:iterate type="lt">
                                    <p:tmPct val="4000"/>
                                  </p:iterate>
                                  <p:childTnLst>
                                    <p:set>
                                      <p:cBhvr override="childStyle">
                                        <p:cTn id="567" dur="500" fill="hold"/>
                                        <p:tgtEl>
                                          <p:spTgt spid="14">
                                            <p:txEl>
                                              <p:pRg st="0" end="0"/>
                                            </p:txEl>
                                          </p:spTgt>
                                        </p:tgtEl>
                                        <p:attrNameLst>
                                          <p:attrName>style.color</p:attrName>
                                        </p:attrNameLst>
                                      </p:cBhvr>
                                      <p:to>
                                        <p:clrVal>
                                          <a:schemeClr val="accent2"/>
                                        </p:clrVal>
                                      </p:to>
                                    </p:set>
                                    <p:set>
                                      <p:cBhvr>
                                        <p:cTn id="568" dur="500" fill="hold"/>
                                        <p:tgtEl>
                                          <p:spTgt spid="14">
                                            <p:txEl>
                                              <p:pRg st="0" end="0"/>
                                            </p:txEl>
                                          </p:spTgt>
                                        </p:tgtEl>
                                        <p:attrNameLst>
                                          <p:attrName>fillcolor</p:attrName>
                                        </p:attrNameLst>
                                      </p:cBhvr>
                                      <p:to>
                                        <p:clrVal>
                                          <a:schemeClr val="accent2"/>
                                        </p:clrVal>
                                      </p:to>
                                    </p:set>
                                    <p:set>
                                      <p:cBhvr>
                                        <p:cTn id="569" dur="500" fill="hold"/>
                                        <p:tgtEl>
                                          <p:spTgt spid="14">
                                            <p:txEl>
                                              <p:pRg st="0" end="0"/>
                                            </p:txEl>
                                          </p:spTgt>
                                        </p:tgtEl>
                                        <p:attrNameLst>
                                          <p:attrName>fill.type</p:attrName>
                                        </p:attrNameLst>
                                      </p:cBhvr>
                                      <p:to>
                                        <p:strVal val="solid"/>
                                      </p:to>
                                    </p:set>
                                  </p:childTnLst>
                                </p:cTn>
                              </p:par>
                            </p:childTnLst>
                          </p:cTn>
                        </p:par>
                      </p:childTnLst>
                    </p:cTn>
                  </p:par>
                  <p:par>
                    <p:cTn id="570" fill="hold">
                      <p:stCondLst>
                        <p:cond delay="indefinite"/>
                      </p:stCondLst>
                      <p:childTnLst>
                        <p:par>
                          <p:cTn id="571" fill="hold">
                            <p:stCondLst>
                              <p:cond delay="0"/>
                            </p:stCondLst>
                            <p:childTnLst>
                              <p:par>
                                <p:cTn id="572" presetID="16" presetClass="emph" presetSubtype="0" fill="hold" grpId="1" nodeType="clickEffect">
                                  <p:stCondLst>
                                    <p:cond delay="0"/>
                                  </p:stCondLst>
                                  <p:iterate type="lt">
                                    <p:tmPct val="4000"/>
                                  </p:iterate>
                                  <p:childTnLst>
                                    <p:set>
                                      <p:cBhvr override="childStyle">
                                        <p:cTn id="573" dur="500" fill="hold"/>
                                        <p:tgtEl>
                                          <p:spTgt spid="15">
                                            <p:txEl>
                                              <p:pRg st="0" end="0"/>
                                            </p:txEl>
                                          </p:spTgt>
                                        </p:tgtEl>
                                        <p:attrNameLst>
                                          <p:attrName>style.color</p:attrName>
                                        </p:attrNameLst>
                                      </p:cBhvr>
                                      <p:to>
                                        <p:clrVal>
                                          <a:schemeClr val="accent2"/>
                                        </p:clrVal>
                                      </p:to>
                                    </p:set>
                                    <p:set>
                                      <p:cBhvr>
                                        <p:cTn id="574" dur="500" fill="hold"/>
                                        <p:tgtEl>
                                          <p:spTgt spid="15">
                                            <p:txEl>
                                              <p:pRg st="0" end="0"/>
                                            </p:txEl>
                                          </p:spTgt>
                                        </p:tgtEl>
                                        <p:attrNameLst>
                                          <p:attrName>fillcolor</p:attrName>
                                        </p:attrNameLst>
                                      </p:cBhvr>
                                      <p:to>
                                        <p:clrVal>
                                          <a:schemeClr val="accent2"/>
                                        </p:clrVal>
                                      </p:to>
                                    </p:set>
                                    <p:set>
                                      <p:cBhvr>
                                        <p:cTn id="575" dur="500" fill="hold"/>
                                        <p:tgtEl>
                                          <p:spTgt spid="15">
                                            <p:txEl>
                                              <p:pRg st="0" end="0"/>
                                            </p:txEl>
                                          </p:spTgt>
                                        </p:tgtEl>
                                        <p:attrNameLst>
                                          <p:attrName>fill.type</p:attrName>
                                        </p:attrNameLst>
                                      </p:cBhvr>
                                      <p:to>
                                        <p:strVal val="solid"/>
                                      </p:to>
                                    </p:set>
                                  </p:childTnLst>
                                </p:cTn>
                              </p:par>
                            </p:childTnLst>
                          </p:cTn>
                        </p:par>
                      </p:childTnLst>
                    </p:cTn>
                  </p:par>
                  <p:par>
                    <p:cTn id="576" fill="hold">
                      <p:stCondLst>
                        <p:cond delay="indefinite"/>
                      </p:stCondLst>
                      <p:childTnLst>
                        <p:par>
                          <p:cTn id="577" fill="hold">
                            <p:stCondLst>
                              <p:cond delay="0"/>
                            </p:stCondLst>
                            <p:childTnLst>
                              <p:par>
                                <p:cTn id="578" presetID="16" presetClass="emph" presetSubtype="0" fill="hold" grpId="1" nodeType="clickEffect">
                                  <p:stCondLst>
                                    <p:cond delay="0"/>
                                  </p:stCondLst>
                                  <p:iterate type="lt">
                                    <p:tmPct val="4000"/>
                                  </p:iterate>
                                  <p:childTnLst>
                                    <p:set>
                                      <p:cBhvr override="childStyle">
                                        <p:cTn id="579" dur="500" fill="hold"/>
                                        <p:tgtEl>
                                          <p:spTgt spid="35">
                                            <p:txEl>
                                              <p:pRg st="0" end="0"/>
                                            </p:txEl>
                                          </p:spTgt>
                                        </p:tgtEl>
                                        <p:attrNameLst>
                                          <p:attrName>style.color</p:attrName>
                                        </p:attrNameLst>
                                      </p:cBhvr>
                                      <p:to>
                                        <p:clrVal>
                                          <a:schemeClr val="accent2"/>
                                        </p:clrVal>
                                      </p:to>
                                    </p:set>
                                    <p:set>
                                      <p:cBhvr>
                                        <p:cTn id="580" dur="500" fill="hold"/>
                                        <p:tgtEl>
                                          <p:spTgt spid="35">
                                            <p:txEl>
                                              <p:pRg st="0" end="0"/>
                                            </p:txEl>
                                          </p:spTgt>
                                        </p:tgtEl>
                                        <p:attrNameLst>
                                          <p:attrName>fillcolor</p:attrName>
                                        </p:attrNameLst>
                                      </p:cBhvr>
                                      <p:to>
                                        <p:clrVal>
                                          <a:schemeClr val="accent2"/>
                                        </p:clrVal>
                                      </p:to>
                                    </p:set>
                                    <p:set>
                                      <p:cBhvr>
                                        <p:cTn id="581" dur="500" fill="hold"/>
                                        <p:tgtEl>
                                          <p:spTgt spid="35">
                                            <p:txEl>
                                              <p:pRg st="0" end="0"/>
                                            </p:txEl>
                                          </p:spTgt>
                                        </p:tgtEl>
                                        <p:attrNameLst>
                                          <p:attrName>fill.type</p:attrName>
                                        </p:attrNameLst>
                                      </p:cBhvr>
                                      <p:to>
                                        <p:strVal val="solid"/>
                                      </p:to>
                                    </p:set>
                                  </p:childTnLst>
                                </p:cTn>
                              </p:par>
                            </p:childTnLst>
                          </p:cTn>
                        </p:par>
                      </p:childTnLst>
                    </p:cTn>
                  </p:par>
                  <p:par>
                    <p:cTn id="582" fill="hold">
                      <p:stCondLst>
                        <p:cond delay="indefinite"/>
                      </p:stCondLst>
                      <p:childTnLst>
                        <p:par>
                          <p:cTn id="583" fill="hold">
                            <p:stCondLst>
                              <p:cond delay="0"/>
                            </p:stCondLst>
                            <p:childTnLst>
                              <p:par>
                                <p:cTn id="584" presetID="16" presetClass="emph" presetSubtype="0" fill="hold" grpId="1" nodeType="clickEffect">
                                  <p:stCondLst>
                                    <p:cond delay="0"/>
                                  </p:stCondLst>
                                  <p:iterate type="lt">
                                    <p:tmPct val="4000"/>
                                  </p:iterate>
                                  <p:childTnLst>
                                    <p:set>
                                      <p:cBhvr override="childStyle">
                                        <p:cTn id="585" dur="500" fill="hold"/>
                                        <p:tgtEl>
                                          <p:spTgt spid="16">
                                            <p:txEl>
                                              <p:pRg st="0" end="0"/>
                                            </p:txEl>
                                          </p:spTgt>
                                        </p:tgtEl>
                                        <p:attrNameLst>
                                          <p:attrName>style.color</p:attrName>
                                        </p:attrNameLst>
                                      </p:cBhvr>
                                      <p:to>
                                        <p:clrVal>
                                          <a:schemeClr val="accent2"/>
                                        </p:clrVal>
                                      </p:to>
                                    </p:set>
                                    <p:set>
                                      <p:cBhvr>
                                        <p:cTn id="586" dur="500" fill="hold"/>
                                        <p:tgtEl>
                                          <p:spTgt spid="16">
                                            <p:txEl>
                                              <p:pRg st="0" end="0"/>
                                            </p:txEl>
                                          </p:spTgt>
                                        </p:tgtEl>
                                        <p:attrNameLst>
                                          <p:attrName>fillcolor</p:attrName>
                                        </p:attrNameLst>
                                      </p:cBhvr>
                                      <p:to>
                                        <p:clrVal>
                                          <a:schemeClr val="accent2"/>
                                        </p:clrVal>
                                      </p:to>
                                    </p:set>
                                    <p:set>
                                      <p:cBhvr>
                                        <p:cTn id="587" dur="500" fill="hold"/>
                                        <p:tgtEl>
                                          <p:spTgt spid="16">
                                            <p:txEl>
                                              <p:pRg st="0" end="0"/>
                                            </p:txEl>
                                          </p:spTgt>
                                        </p:tgtEl>
                                        <p:attrNameLst>
                                          <p:attrName>fill.type</p:attrName>
                                        </p:attrNameLst>
                                      </p:cBhvr>
                                      <p:to>
                                        <p:strVal val="solid"/>
                                      </p:to>
                                    </p:set>
                                  </p:childTnLst>
                                </p:cTn>
                              </p:par>
                            </p:childTnLst>
                          </p:cTn>
                        </p:par>
                      </p:childTnLst>
                    </p:cTn>
                  </p:par>
                  <p:par>
                    <p:cTn id="588" fill="hold">
                      <p:stCondLst>
                        <p:cond delay="indefinite"/>
                      </p:stCondLst>
                      <p:childTnLst>
                        <p:par>
                          <p:cTn id="589" fill="hold">
                            <p:stCondLst>
                              <p:cond delay="0"/>
                            </p:stCondLst>
                            <p:childTnLst>
                              <p:par>
                                <p:cTn id="590" presetID="16" presetClass="emph" presetSubtype="0" fill="hold" grpId="1" nodeType="clickEffect">
                                  <p:stCondLst>
                                    <p:cond delay="0"/>
                                  </p:stCondLst>
                                  <p:iterate type="lt">
                                    <p:tmPct val="4000"/>
                                  </p:iterate>
                                  <p:childTnLst>
                                    <p:set>
                                      <p:cBhvr override="childStyle">
                                        <p:cTn id="591" dur="500" fill="hold"/>
                                        <p:tgtEl>
                                          <p:spTgt spid="17">
                                            <p:txEl>
                                              <p:pRg st="0" end="0"/>
                                            </p:txEl>
                                          </p:spTgt>
                                        </p:tgtEl>
                                        <p:attrNameLst>
                                          <p:attrName>style.color</p:attrName>
                                        </p:attrNameLst>
                                      </p:cBhvr>
                                      <p:to>
                                        <p:clrVal>
                                          <a:schemeClr val="accent2"/>
                                        </p:clrVal>
                                      </p:to>
                                    </p:set>
                                    <p:set>
                                      <p:cBhvr>
                                        <p:cTn id="592" dur="500" fill="hold"/>
                                        <p:tgtEl>
                                          <p:spTgt spid="17">
                                            <p:txEl>
                                              <p:pRg st="0" end="0"/>
                                            </p:txEl>
                                          </p:spTgt>
                                        </p:tgtEl>
                                        <p:attrNameLst>
                                          <p:attrName>fillcolor</p:attrName>
                                        </p:attrNameLst>
                                      </p:cBhvr>
                                      <p:to>
                                        <p:clrVal>
                                          <a:schemeClr val="accent2"/>
                                        </p:clrVal>
                                      </p:to>
                                    </p:set>
                                    <p:set>
                                      <p:cBhvr>
                                        <p:cTn id="593" dur="500" fill="hold"/>
                                        <p:tgtEl>
                                          <p:spTgt spid="17">
                                            <p:txEl>
                                              <p:pRg st="0" end="0"/>
                                            </p:txEl>
                                          </p:spTgt>
                                        </p:tgtEl>
                                        <p:attrNameLst>
                                          <p:attrName>fill.type</p:attrName>
                                        </p:attrNameLst>
                                      </p:cBhvr>
                                      <p:to>
                                        <p:strVal val="solid"/>
                                      </p:to>
                                    </p:set>
                                  </p:childTnLst>
                                </p:cTn>
                              </p:par>
                            </p:childTnLst>
                          </p:cTn>
                        </p:par>
                      </p:childTnLst>
                    </p:cTn>
                  </p:par>
                  <p:par>
                    <p:cTn id="594" fill="hold">
                      <p:stCondLst>
                        <p:cond delay="indefinite"/>
                      </p:stCondLst>
                      <p:childTnLst>
                        <p:par>
                          <p:cTn id="595" fill="hold">
                            <p:stCondLst>
                              <p:cond delay="0"/>
                            </p:stCondLst>
                            <p:childTnLst>
                              <p:par>
                                <p:cTn id="596" presetID="16" presetClass="emph" presetSubtype="0" fill="hold" grpId="1" nodeType="clickEffect">
                                  <p:stCondLst>
                                    <p:cond delay="0"/>
                                  </p:stCondLst>
                                  <p:iterate type="lt">
                                    <p:tmPct val="4000"/>
                                  </p:iterate>
                                  <p:childTnLst>
                                    <p:set>
                                      <p:cBhvr override="childStyle">
                                        <p:cTn id="597" dur="500" fill="hold"/>
                                        <p:tgtEl>
                                          <p:spTgt spid="18">
                                            <p:txEl>
                                              <p:pRg st="0" end="0"/>
                                            </p:txEl>
                                          </p:spTgt>
                                        </p:tgtEl>
                                        <p:attrNameLst>
                                          <p:attrName>style.color</p:attrName>
                                        </p:attrNameLst>
                                      </p:cBhvr>
                                      <p:to>
                                        <p:clrVal>
                                          <a:schemeClr val="accent2"/>
                                        </p:clrVal>
                                      </p:to>
                                    </p:set>
                                    <p:set>
                                      <p:cBhvr>
                                        <p:cTn id="598" dur="500" fill="hold"/>
                                        <p:tgtEl>
                                          <p:spTgt spid="18">
                                            <p:txEl>
                                              <p:pRg st="0" end="0"/>
                                            </p:txEl>
                                          </p:spTgt>
                                        </p:tgtEl>
                                        <p:attrNameLst>
                                          <p:attrName>fillcolor</p:attrName>
                                        </p:attrNameLst>
                                      </p:cBhvr>
                                      <p:to>
                                        <p:clrVal>
                                          <a:schemeClr val="accent2"/>
                                        </p:clrVal>
                                      </p:to>
                                    </p:set>
                                    <p:set>
                                      <p:cBhvr>
                                        <p:cTn id="599" dur="500" fill="hold"/>
                                        <p:tgtEl>
                                          <p:spTgt spid="18">
                                            <p:txEl>
                                              <p:pRg st="0" end="0"/>
                                            </p:txEl>
                                          </p:spTgt>
                                        </p:tgtEl>
                                        <p:attrNameLst>
                                          <p:attrName>fill.type</p:attrName>
                                        </p:attrNameLst>
                                      </p:cBhvr>
                                      <p:to>
                                        <p:strVal val="solid"/>
                                      </p:to>
                                    </p:set>
                                  </p:childTnLst>
                                </p:cTn>
                              </p:par>
                            </p:childTnLst>
                          </p:cTn>
                        </p:par>
                      </p:childTnLst>
                    </p:cTn>
                  </p:par>
                  <p:par>
                    <p:cTn id="600" fill="hold">
                      <p:stCondLst>
                        <p:cond delay="indefinite"/>
                      </p:stCondLst>
                      <p:childTnLst>
                        <p:par>
                          <p:cTn id="601" fill="hold">
                            <p:stCondLst>
                              <p:cond delay="0"/>
                            </p:stCondLst>
                            <p:childTnLst>
                              <p:par>
                                <p:cTn id="602" presetID="16" presetClass="emph" presetSubtype="0" fill="hold" grpId="1" nodeType="clickEffect">
                                  <p:stCondLst>
                                    <p:cond delay="0"/>
                                  </p:stCondLst>
                                  <p:iterate type="lt">
                                    <p:tmPct val="4000"/>
                                  </p:iterate>
                                  <p:childTnLst>
                                    <p:set>
                                      <p:cBhvr override="childStyle">
                                        <p:cTn id="603" dur="500" fill="hold"/>
                                        <p:tgtEl>
                                          <p:spTgt spid="19">
                                            <p:txEl>
                                              <p:pRg st="0" end="0"/>
                                            </p:txEl>
                                          </p:spTgt>
                                        </p:tgtEl>
                                        <p:attrNameLst>
                                          <p:attrName>style.color</p:attrName>
                                        </p:attrNameLst>
                                      </p:cBhvr>
                                      <p:to>
                                        <p:clrVal>
                                          <a:schemeClr val="accent2"/>
                                        </p:clrVal>
                                      </p:to>
                                    </p:set>
                                    <p:set>
                                      <p:cBhvr>
                                        <p:cTn id="604" dur="500" fill="hold"/>
                                        <p:tgtEl>
                                          <p:spTgt spid="19">
                                            <p:txEl>
                                              <p:pRg st="0" end="0"/>
                                            </p:txEl>
                                          </p:spTgt>
                                        </p:tgtEl>
                                        <p:attrNameLst>
                                          <p:attrName>fillcolor</p:attrName>
                                        </p:attrNameLst>
                                      </p:cBhvr>
                                      <p:to>
                                        <p:clrVal>
                                          <a:schemeClr val="accent2"/>
                                        </p:clrVal>
                                      </p:to>
                                    </p:set>
                                    <p:set>
                                      <p:cBhvr>
                                        <p:cTn id="605" dur="500" fill="hold"/>
                                        <p:tgtEl>
                                          <p:spTgt spid="19">
                                            <p:txEl>
                                              <p:pRg st="0" end="0"/>
                                            </p:txEl>
                                          </p:spTgt>
                                        </p:tgtEl>
                                        <p:attrNameLst>
                                          <p:attrName>fill.type</p:attrName>
                                        </p:attrNameLst>
                                      </p:cBhvr>
                                      <p:to>
                                        <p:strVal val="solid"/>
                                      </p:to>
                                    </p:set>
                                  </p:childTnLst>
                                </p:cTn>
                              </p:par>
                            </p:childTnLst>
                          </p:cTn>
                        </p:par>
                      </p:childTnLst>
                    </p:cTn>
                  </p:par>
                  <p:par>
                    <p:cTn id="606" fill="hold">
                      <p:stCondLst>
                        <p:cond delay="indefinite"/>
                      </p:stCondLst>
                      <p:childTnLst>
                        <p:par>
                          <p:cTn id="607" fill="hold">
                            <p:stCondLst>
                              <p:cond delay="0"/>
                            </p:stCondLst>
                            <p:childTnLst>
                              <p:par>
                                <p:cTn id="608" presetID="16" presetClass="emph" presetSubtype="0" fill="hold" grpId="1" nodeType="clickEffect">
                                  <p:stCondLst>
                                    <p:cond delay="0"/>
                                  </p:stCondLst>
                                  <p:iterate type="lt">
                                    <p:tmPct val="4000"/>
                                  </p:iterate>
                                  <p:childTnLst>
                                    <p:set>
                                      <p:cBhvr override="childStyle">
                                        <p:cTn id="609" dur="500" fill="hold"/>
                                        <p:tgtEl>
                                          <p:spTgt spid="20">
                                            <p:txEl>
                                              <p:pRg st="0" end="0"/>
                                            </p:txEl>
                                          </p:spTgt>
                                        </p:tgtEl>
                                        <p:attrNameLst>
                                          <p:attrName>style.color</p:attrName>
                                        </p:attrNameLst>
                                      </p:cBhvr>
                                      <p:to>
                                        <p:clrVal>
                                          <a:schemeClr val="accent2"/>
                                        </p:clrVal>
                                      </p:to>
                                    </p:set>
                                    <p:set>
                                      <p:cBhvr>
                                        <p:cTn id="610" dur="500" fill="hold"/>
                                        <p:tgtEl>
                                          <p:spTgt spid="20">
                                            <p:txEl>
                                              <p:pRg st="0" end="0"/>
                                            </p:txEl>
                                          </p:spTgt>
                                        </p:tgtEl>
                                        <p:attrNameLst>
                                          <p:attrName>fillcolor</p:attrName>
                                        </p:attrNameLst>
                                      </p:cBhvr>
                                      <p:to>
                                        <p:clrVal>
                                          <a:schemeClr val="accent2"/>
                                        </p:clrVal>
                                      </p:to>
                                    </p:set>
                                    <p:set>
                                      <p:cBhvr>
                                        <p:cTn id="611" dur="500" fill="hold"/>
                                        <p:tgtEl>
                                          <p:spTgt spid="20">
                                            <p:txEl>
                                              <p:pRg st="0" end="0"/>
                                            </p:txEl>
                                          </p:spTgt>
                                        </p:tgtEl>
                                        <p:attrNameLst>
                                          <p:attrName>fill.type</p:attrName>
                                        </p:attrNameLst>
                                      </p:cBhvr>
                                      <p:to>
                                        <p:strVal val="solid"/>
                                      </p:to>
                                    </p:set>
                                  </p:childTnLst>
                                </p:cTn>
                              </p:par>
                            </p:childTnLst>
                          </p:cTn>
                        </p:par>
                      </p:childTnLst>
                    </p:cTn>
                  </p:par>
                  <p:par>
                    <p:cTn id="612" fill="hold">
                      <p:stCondLst>
                        <p:cond delay="indefinite"/>
                      </p:stCondLst>
                      <p:childTnLst>
                        <p:par>
                          <p:cTn id="613" fill="hold">
                            <p:stCondLst>
                              <p:cond delay="0"/>
                            </p:stCondLst>
                            <p:childTnLst>
                              <p:par>
                                <p:cTn id="614" presetID="16" presetClass="emph" presetSubtype="0" fill="hold" grpId="1" nodeType="clickEffect">
                                  <p:stCondLst>
                                    <p:cond delay="0"/>
                                  </p:stCondLst>
                                  <p:iterate type="lt">
                                    <p:tmPct val="4000"/>
                                  </p:iterate>
                                  <p:childTnLst>
                                    <p:set>
                                      <p:cBhvr override="childStyle">
                                        <p:cTn id="615" dur="500" fill="hold"/>
                                        <p:tgtEl>
                                          <p:spTgt spid="21">
                                            <p:txEl>
                                              <p:pRg st="0" end="0"/>
                                            </p:txEl>
                                          </p:spTgt>
                                        </p:tgtEl>
                                        <p:attrNameLst>
                                          <p:attrName>style.color</p:attrName>
                                        </p:attrNameLst>
                                      </p:cBhvr>
                                      <p:to>
                                        <p:clrVal>
                                          <a:schemeClr val="accent2"/>
                                        </p:clrVal>
                                      </p:to>
                                    </p:set>
                                    <p:set>
                                      <p:cBhvr>
                                        <p:cTn id="616" dur="500" fill="hold"/>
                                        <p:tgtEl>
                                          <p:spTgt spid="21">
                                            <p:txEl>
                                              <p:pRg st="0" end="0"/>
                                            </p:txEl>
                                          </p:spTgt>
                                        </p:tgtEl>
                                        <p:attrNameLst>
                                          <p:attrName>fillcolor</p:attrName>
                                        </p:attrNameLst>
                                      </p:cBhvr>
                                      <p:to>
                                        <p:clrVal>
                                          <a:schemeClr val="accent2"/>
                                        </p:clrVal>
                                      </p:to>
                                    </p:set>
                                    <p:set>
                                      <p:cBhvr>
                                        <p:cTn id="617" dur="500" fill="hold"/>
                                        <p:tgtEl>
                                          <p:spTgt spid="21">
                                            <p:txEl>
                                              <p:pRg st="0" end="0"/>
                                            </p:txEl>
                                          </p:spTgt>
                                        </p:tgtEl>
                                        <p:attrNameLst>
                                          <p:attrName>fill.type</p:attrName>
                                        </p:attrNameLst>
                                      </p:cBhvr>
                                      <p:to>
                                        <p:strVal val="solid"/>
                                      </p:to>
                                    </p:set>
                                  </p:childTnLst>
                                </p:cTn>
                              </p:par>
                            </p:childTnLst>
                          </p:cTn>
                        </p:par>
                      </p:childTnLst>
                    </p:cTn>
                  </p:par>
                  <p:par>
                    <p:cTn id="618" fill="hold">
                      <p:stCondLst>
                        <p:cond delay="indefinite"/>
                      </p:stCondLst>
                      <p:childTnLst>
                        <p:par>
                          <p:cTn id="619" fill="hold">
                            <p:stCondLst>
                              <p:cond delay="0"/>
                            </p:stCondLst>
                            <p:childTnLst>
                              <p:par>
                                <p:cTn id="620" presetID="16" presetClass="emph" presetSubtype="0" fill="hold" grpId="1" nodeType="clickEffect">
                                  <p:stCondLst>
                                    <p:cond delay="0"/>
                                  </p:stCondLst>
                                  <p:iterate type="lt">
                                    <p:tmPct val="4000"/>
                                  </p:iterate>
                                  <p:childTnLst>
                                    <p:set>
                                      <p:cBhvr override="childStyle">
                                        <p:cTn id="621" dur="500" fill="hold"/>
                                        <p:tgtEl>
                                          <p:spTgt spid="36">
                                            <p:txEl>
                                              <p:pRg st="0" end="0"/>
                                            </p:txEl>
                                          </p:spTgt>
                                        </p:tgtEl>
                                        <p:attrNameLst>
                                          <p:attrName>style.color</p:attrName>
                                        </p:attrNameLst>
                                      </p:cBhvr>
                                      <p:to>
                                        <p:clrVal>
                                          <a:schemeClr val="accent2"/>
                                        </p:clrVal>
                                      </p:to>
                                    </p:set>
                                    <p:set>
                                      <p:cBhvr>
                                        <p:cTn id="622" dur="500" fill="hold"/>
                                        <p:tgtEl>
                                          <p:spTgt spid="36">
                                            <p:txEl>
                                              <p:pRg st="0" end="0"/>
                                            </p:txEl>
                                          </p:spTgt>
                                        </p:tgtEl>
                                        <p:attrNameLst>
                                          <p:attrName>fillcolor</p:attrName>
                                        </p:attrNameLst>
                                      </p:cBhvr>
                                      <p:to>
                                        <p:clrVal>
                                          <a:schemeClr val="accent2"/>
                                        </p:clrVal>
                                      </p:to>
                                    </p:set>
                                    <p:set>
                                      <p:cBhvr>
                                        <p:cTn id="623" dur="500" fill="hold"/>
                                        <p:tgtEl>
                                          <p:spTgt spid="36">
                                            <p:txEl>
                                              <p:pRg st="0" end="0"/>
                                            </p:txEl>
                                          </p:spTgt>
                                        </p:tgtEl>
                                        <p:attrNameLst>
                                          <p:attrName>fill.type</p:attrName>
                                        </p:attrNameLst>
                                      </p:cBhvr>
                                      <p:to>
                                        <p:strVal val="solid"/>
                                      </p:to>
                                    </p:set>
                                  </p:childTnLst>
                                </p:cTn>
                              </p:par>
                            </p:childTnLst>
                          </p:cTn>
                        </p:par>
                      </p:childTnLst>
                    </p:cTn>
                  </p:par>
                  <p:par>
                    <p:cTn id="624" fill="hold">
                      <p:stCondLst>
                        <p:cond delay="indefinite"/>
                      </p:stCondLst>
                      <p:childTnLst>
                        <p:par>
                          <p:cTn id="625" fill="hold">
                            <p:stCondLst>
                              <p:cond delay="0"/>
                            </p:stCondLst>
                            <p:childTnLst>
                              <p:par>
                                <p:cTn id="626" presetID="16" presetClass="emph" presetSubtype="0" fill="hold" grpId="1" nodeType="clickEffect">
                                  <p:stCondLst>
                                    <p:cond delay="0"/>
                                  </p:stCondLst>
                                  <p:iterate type="lt">
                                    <p:tmPct val="4000"/>
                                  </p:iterate>
                                  <p:childTnLst>
                                    <p:set>
                                      <p:cBhvr override="childStyle">
                                        <p:cTn id="627" dur="500" fill="hold"/>
                                        <p:tgtEl>
                                          <p:spTgt spid="22">
                                            <p:txEl>
                                              <p:pRg st="0" end="0"/>
                                            </p:txEl>
                                          </p:spTgt>
                                        </p:tgtEl>
                                        <p:attrNameLst>
                                          <p:attrName>style.color</p:attrName>
                                        </p:attrNameLst>
                                      </p:cBhvr>
                                      <p:to>
                                        <p:clrVal>
                                          <a:schemeClr val="accent2"/>
                                        </p:clrVal>
                                      </p:to>
                                    </p:set>
                                    <p:set>
                                      <p:cBhvr>
                                        <p:cTn id="628" dur="500" fill="hold"/>
                                        <p:tgtEl>
                                          <p:spTgt spid="22">
                                            <p:txEl>
                                              <p:pRg st="0" end="0"/>
                                            </p:txEl>
                                          </p:spTgt>
                                        </p:tgtEl>
                                        <p:attrNameLst>
                                          <p:attrName>fillcolor</p:attrName>
                                        </p:attrNameLst>
                                      </p:cBhvr>
                                      <p:to>
                                        <p:clrVal>
                                          <a:schemeClr val="accent2"/>
                                        </p:clrVal>
                                      </p:to>
                                    </p:set>
                                    <p:set>
                                      <p:cBhvr>
                                        <p:cTn id="629" dur="500" fill="hold"/>
                                        <p:tgtEl>
                                          <p:spTgt spid="22">
                                            <p:txEl>
                                              <p:pRg st="0" end="0"/>
                                            </p:txEl>
                                          </p:spTgt>
                                        </p:tgtEl>
                                        <p:attrNameLst>
                                          <p:attrName>fill.type</p:attrName>
                                        </p:attrNameLst>
                                      </p:cBhvr>
                                      <p:to>
                                        <p:strVal val="solid"/>
                                      </p:to>
                                    </p:set>
                                  </p:childTnLst>
                                </p:cTn>
                              </p:par>
                            </p:childTnLst>
                          </p:cTn>
                        </p:par>
                      </p:childTnLst>
                    </p:cTn>
                  </p:par>
                  <p:par>
                    <p:cTn id="630" fill="hold">
                      <p:stCondLst>
                        <p:cond delay="indefinite"/>
                      </p:stCondLst>
                      <p:childTnLst>
                        <p:par>
                          <p:cTn id="631" fill="hold">
                            <p:stCondLst>
                              <p:cond delay="0"/>
                            </p:stCondLst>
                            <p:childTnLst>
                              <p:par>
                                <p:cTn id="632" presetID="16" presetClass="emph" presetSubtype="0" fill="hold" grpId="1" nodeType="clickEffect">
                                  <p:stCondLst>
                                    <p:cond delay="0"/>
                                  </p:stCondLst>
                                  <p:iterate type="lt">
                                    <p:tmPct val="4000"/>
                                  </p:iterate>
                                  <p:childTnLst>
                                    <p:set>
                                      <p:cBhvr override="childStyle">
                                        <p:cTn id="633" dur="500" fill="hold"/>
                                        <p:tgtEl>
                                          <p:spTgt spid="23">
                                            <p:txEl>
                                              <p:pRg st="0" end="0"/>
                                            </p:txEl>
                                          </p:spTgt>
                                        </p:tgtEl>
                                        <p:attrNameLst>
                                          <p:attrName>style.color</p:attrName>
                                        </p:attrNameLst>
                                      </p:cBhvr>
                                      <p:to>
                                        <p:clrVal>
                                          <a:schemeClr val="accent2"/>
                                        </p:clrVal>
                                      </p:to>
                                    </p:set>
                                    <p:set>
                                      <p:cBhvr>
                                        <p:cTn id="634" dur="500" fill="hold"/>
                                        <p:tgtEl>
                                          <p:spTgt spid="23">
                                            <p:txEl>
                                              <p:pRg st="0" end="0"/>
                                            </p:txEl>
                                          </p:spTgt>
                                        </p:tgtEl>
                                        <p:attrNameLst>
                                          <p:attrName>fillcolor</p:attrName>
                                        </p:attrNameLst>
                                      </p:cBhvr>
                                      <p:to>
                                        <p:clrVal>
                                          <a:schemeClr val="accent2"/>
                                        </p:clrVal>
                                      </p:to>
                                    </p:set>
                                    <p:set>
                                      <p:cBhvr>
                                        <p:cTn id="635" dur="500" fill="hold"/>
                                        <p:tgtEl>
                                          <p:spTgt spid="23">
                                            <p:txEl>
                                              <p:pRg st="0" end="0"/>
                                            </p:txEl>
                                          </p:spTgt>
                                        </p:tgtEl>
                                        <p:attrNameLst>
                                          <p:attrName>fill.type</p:attrName>
                                        </p:attrNameLst>
                                      </p:cBhvr>
                                      <p:to>
                                        <p:strVal val="solid"/>
                                      </p:to>
                                    </p:set>
                                  </p:childTnLst>
                                </p:cTn>
                              </p:par>
                            </p:childTnLst>
                          </p:cTn>
                        </p:par>
                      </p:childTnLst>
                    </p:cTn>
                  </p:par>
                  <p:par>
                    <p:cTn id="636" fill="hold">
                      <p:stCondLst>
                        <p:cond delay="indefinite"/>
                      </p:stCondLst>
                      <p:childTnLst>
                        <p:par>
                          <p:cTn id="637" fill="hold">
                            <p:stCondLst>
                              <p:cond delay="0"/>
                            </p:stCondLst>
                            <p:childTnLst>
                              <p:par>
                                <p:cTn id="638" presetID="16" presetClass="emph" presetSubtype="0" fill="hold" grpId="1" nodeType="clickEffect">
                                  <p:stCondLst>
                                    <p:cond delay="0"/>
                                  </p:stCondLst>
                                  <p:iterate type="lt">
                                    <p:tmPct val="4000"/>
                                  </p:iterate>
                                  <p:childTnLst>
                                    <p:set>
                                      <p:cBhvr override="childStyle">
                                        <p:cTn id="639" dur="500" fill="hold"/>
                                        <p:tgtEl>
                                          <p:spTgt spid="24">
                                            <p:txEl>
                                              <p:pRg st="0" end="0"/>
                                            </p:txEl>
                                          </p:spTgt>
                                        </p:tgtEl>
                                        <p:attrNameLst>
                                          <p:attrName>style.color</p:attrName>
                                        </p:attrNameLst>
                                      </p:cBhvr>
                                      <p:to>
                                        <p:clrVal>
                                          <a:schemeClr val="accent2"/>
                                        </p:clrVal>
                                      </p:to>
                                    </p:set>
                                    <p:set>
                                      <p:cBhvr>
                                        <p:cTn id="640" dur="500" fill="hold"/>
                                        <p:tgtEl>
                                          <p:spTgt spid="24">
                                            <p:txEl>
                                              <p:pRg st="0" end="0"/>
                                            </p:txEl>
                                          </p:spTgt>
                                        </p:tgtEl>
                                        <p:attrNameLst>
                                          <p:attrName>fillcolor</p:attrName>
                                        </p:attrNameLst>
                                      </p:cBhvr>
                                      <p:to>
                                        <p:clrVal>
                                          <a:schemeClr val="accent2"/>
                                        </p:clrVal>
                                      </p:to>
                                    </p:set>
                                    <p:set>
                                      <p:cBhvr>
                                        <p:cTn id="641" dur="500" fill="hold"/>
                                        <p:tgtEl>
                                          <p:spTgt spid="24">
                                            <p:txEl>
                                              <p:pRg st="0" end="0"/>
                                            </p:txEl>
                                          </p:spTgt>
                                        </p:tgtEl>
                                        <p:attrNameLst>
                                          <p:attrName>fill.type</p:attrName>
                                        </p:attrNameLst>
                                      </p:cBhvr>
                                      <p:to>
                                        <p:strVal val="solid"/>
                                      </p:to>
                                    </p:set>
                                  </p:childTnLst>
                                </p:cTn>
                              </p:par>
                            </p:childTnLst>
                          </p:cTn>
                        </p:par>
                      </p:childTnLst>
                    </p:cTn>
                  </p:par>
                  <p:par>
                    <p:cTn id="642" fill="hold">
                      <p:stCondLst>
                        <p:cond delay="indefinite"/>
                      </p:stCondLst>
                      <p:childTnLst>
                        <p:par>
                          <p:cTn id="643" fill="hold">
                            <p:stCondLst>
                              <p:cond delay="0"/>
                            </p:stCondLst>
                            <p:childTnLst>
                              <p:par>
                                <p:cTn id="644" presetID="16" presetClass="emph" presetSubtype="0" fill="hold" grpId="1" nodeType="clickEffect">
                                  <p:stCondLst>
                                    <p:cond delay="0"/>
                                  </p:stCondLst>
                                  <p:iterate type="lt">
                                    <p:tmPct val="4000"/>
                                  </p:iterate>
                                  <p:childTnLst>
                                    <p:set>
                                      <p:cBhvr override="childStyle">
                                        <p:cTn id="645" dur="500" fill="hold"/>
                                        <p:tgtEl>
                                          <p:spTgt spid="25">
                                            <p:txEl>
                                              <p:pRg st="0" end="0"/>
                                            </p:txEl>
                                          </p:spTgt>
                                        </p:tgtEl>
                                        <p:attrNameLst>
                                          <p:attrName>style.color</p:attrName>
                                        </p:attrNameLst>
                                      </p:cBhvr>
                                      <p:to>
                                        <p:clrVal>
                                          <a:schemeClr val="accent2"/>
                                        </p:clrVal>
                                      </p:to>
                                    </p:set>
                                    <p:set>
                                      <p:cBhvr>
                                        <p:cTn id="646" dur="500" fill="hold"/>
                                        <p:tgtEl>
                                          <p:spTgt spid="25">
                                            <p:txEl>
                                              <p:pRg st="0" end="0"/>
                                            </p:txEl>
                                          </p:spTgt>
                                        </p:tgtEl>
                                        <p:attrNameLst>
                                          <p:attrName>fillcolor</p:attrName>
                                        </p:attrNameLst>
                                      </p:cBhvr>
                                      <p:to>
                                        <p:clrVal>
                                          <a:schemeClr val="accent2"/>
                                        </p:clrVal>
                                      </p:to>
                                    </p:set>
                                    <p:set>
                                      <p:cBhvr>
                                        <p:cTn id="647" dur="500" fill="hold"/>
                                        <p:tgtEl>
                                          <p:spTgt spid="25">
                                            <p:txEl>
                                              <p:pRg st="0" end="0"/>
                                            </p:txEl>
                                          </p:spTgt>
                                        </p:tgtEl>
                                        <p:attrNameLst>
                                          <p:attrName>fill.type</p:attrName>
                                        </p:attrNameLst>
                                      </p:cBhvr>
                                      <p:to>
                                        <p:strVal val="solid"/>
                                      </p:to>
                                    </p:set>
                                  </p:childTnLst>
                                </p:cTn>
                              </p:par>
                            </p:childTnLst>
                          </p:cTn>
                        </p:par>
                      </p:childTnLst>
                    </p:cTn>
                  </p:par>
                  <p:par>
                    <p:cTn id="648" fill="hold">
                      <p:stCondLst>
                        <p:cond delay="indefinite"/>
                      </p:stCondLst>
                      <p:childTnLst>
                        <p:par>
                          <p:cTn id="649" fill="hold">
                            <p:stCondLst>
                              <p:cond delay="0"/>
                            </p:stCondLst>
                            <p:childTnLst>
                              <p:par>
                                <p:cTn id="650" presetID="16" presetClass="emph" presetSubtype="0" fill="hold" grpId="1" nodeType="clickEffect">
                                  <p:stCondLst>
                                    <p:cond delay="0"/>
                                  </p:stCondLst>
                                  <p:iterate type="lt">
                                    <p:tmPct val="4000"/>
                                  </p:iterate>
                                  <p:childTnLst>
                                    <p:set>
                                      <p:cBhvr override="childStyle">
                                        <p:cTn id="651" dur="500" fill="hold"/>
                                        <p:tgtEl>
                                          <p:spTgt spid="26">
                                            <p:txEl>
                                              <p:pRg st="0" end="0"/>
                                            </p:txEl>
                                          </p:spTgt>
                                        </p:tgtEl>
                                        <p:attrNameLst>
                                          <p:attrName>style.color</p:attrName>
                                        </p:attrNameLst>
                                      </p:cBhvr>
                                      <p:to>
                                        <p:clrVal>
                                          <a:schemeClr val="accent2"/>
                                        </p:clrVal>
                                      </p:to>
                                    </p:set>
                                    <p:set>
                                      <p:cBhvr>
                                        <p:cTn id="652" dur="500" fill="hold"/>
                                        <p:tgtEl>
                                          <p:spTgt spid="26">
                                            <p:txEl>
                                              <p:pRg st="0" end="0"/>
                                            </p:txEl>
                                          </p:spTgt>
                                        </p:tgtEl>
                                        <p:attrNameLst>
                                          <p:attrName>fillcolor</p:attrName>
                                        </p:attrNameLst>
                                      </p:cBhvr>
                                      <p:to>
                                        <p:clrVal>
                                          <a:schemeClr val="accent2"/>
                                        </p:clrVal>
                                      </p:to>
                                    </p:set>
                                    <p:set>
                                      <p:cBhvr>
                                        <p:cTn id="653" dur="500" fill="hold"/>
                                        <p:tgtEl>
                                          <p:spTgt spid="26">
                                            <p:txEl>
                                              <p:pRg st="0" end="0"/>
                                            </p:txEl>
                                          </p:spTgt>
                                        </p:tgtEl>
                                        <p:attrNameLst>
                                          <p:attrName>fill.type</p:attrName>
                                        </p:attrNameLst>
                                      </p:cBhvr>
                                      <p:to>
                                        <p:strVal val="solid"/>
                                      </p:to>
                                    </p:set>
                                  </p:childTnLst>
                                </p:cTn>
                              </p:par>
                            </p:childTnLst>
                          </p:cTn>
                        </p:par>
                      </p:childTnLst>
                    </p:cTn>
                  </p:par>
                  <p:par>
                    <p:cTn id="654" fill="hold">
                      <p:stCondLst>
                        <p:cond delay="indefinite"/>
                      </p:stCondLst>
                      <p:childTnLst>
                        <p:par>
                          <p:cTn id="655" fill="hold">
                            <p:stCondLst>
                              <p:cond delay="0"/>
                            </p:stCondLst>
                            <p:childTnLst>
                              <p:par>
                                <p:cTn id="656" presetID="16" presetClass="emph" presetSubtype="0" fill="hold" grpId="1" nodeType="clickEffect">
                                  <p:stCondLst>
                                    <p:cond delay="0"/>
                                  </p:stCondLst>
                                  <p:iterate type="lt">
                                    <p:tmPct val="4000"/>
                                  </p:iterate>
                                  <p:childTnLst>
                                    <p:set>
                                      <p:cBhvr override="childStyle">
                                        <p:cTn id="657" dur="500" fill="hold"/>
                                        <p:tgtEl>
                                          <p:spTgt spid="27">
                                            <p:txEl>
                                              <p:pRg st="0" end="0"/>
                                            </p:txEl>
                                          </p:spTgt>
                                        </p:tgtEl>
                                        <p:attrNameLst>
                                          <p:attrName>style.color</p:attrName>
                                        </p:attrNameLst>
                                      </p:cBhvr>
                                      <p:to>
                                        <p:clrVal>
                                          <a:schemeClr val="accent2"/>
                                        </p:clrVal>
                                      </p:to>
                                    </p:set>
                                    <p:set>
                                      <p:cBhvr>
                                        <p:cTn id="658" dur="500" fill="hold"/>
                                        <p:tgtEl>
                                          <p:spTgt spid="27">
                                            <p:txEl>
                                              <p:pRg st="0" end="0"/>
                                            </p:txEl>
                                          </p:spTgt>
                                        </p:tgtEl>
                                        <p:attrNameLst>
                                          <p:attrName>fillcolor</p:attrName>
                                        </p:attrNameLst>
                                      </p:cBhvr>
                                      <p:to>
                                        <p:clrVal>
                                          <a:schemeClr val="accent2"/>
                                        </p:clrVal>
                                      </p:to>
                                    </p:set>
                                    <p:set>
                                      <p:cBhvr>
                                        <p:cTn id="659" dur="500" fill="hold"/>
                                        <p:tgtEl>
                                          <p:spTgt spid="27">
                                            <p:txEl>
                                              <p:pRg st="0" end="0"/>
                                            </p:txEl>
                                          </p:spTgt>
                                        </p:tgtEl>
                                        <p:attrNameLst>
                                          <p:attrName>fill.type</p:attrName>
                                        </p:attrNameLst>
                                      </p:cBhvr>
                                      <p:to>
                                        <p:strVal val="solid"/>
                                      </p:to>
                                    </p:set>
                                  </p:childTnLst>
                                </p:cTn>
                              </p:par>
                            </p:childTnLst>
                          </p:cTn>
                        </p:par>
                      </p:childTnLst>
                    </p:cTn>
                  </p:par>
                  <p:par>
                    <p:cTn id="660" fill="hold">
                      <p:stCondLst>
                        <p:cond delay="indefinite"/>
                      </p:stCondLst>
                      <p:childTnLst>
                        <p:par>
                          <p:cTn id="661" fill="hold">
                            <p:stCondLst>
                              <p:cond delay="0"/>
                            </p:stCondLst>
                            <p:childTnLst>
                              <p:par>
                                <p:cTn id="662" presetID="16" presetClass="emph" presetSubtype="0" fill="hold" grpId="1" nodeType="clickEffect">
                                  <p:stCondLst>
                                    <p:cond delay="0"/>
                                  </p:stCondLst>
                                  <p:iterate type="lt">
                                    <p:tmPct val="4000"/>
                                  </p:iterate>
                                  <p:childTnLst>
                                    <p:set>
                                      <p:cBhvr override="childStyle">
                                        <p:cTn id="663" dur="500" fill="hold"/>
                                        <p:tgtEl>
                                          <p:spTgt spid="37">
                                            <p:txEl>
                                              <p:pRg st="0" end="0"/>
                                            </p:txEl>
                                          </p:spTgt>
                                        </p:tgtEl>
                                        <p:attrNameLst>
                                          <p:attrName>style.color</p:attrName>
                                        </p:attrNameLst>
                                      </p:cBhvr>
                                      <p:to>
                                        <p:clrVal>
                                          <a:schemeClr val="accent2"/>
                                        </p:clrVal>
                                      </p:to>
                                    </p:set>
                                    <p:set>
                                      <p:cBhvr>
                                        <p:cTn id="664" dur="500" fill="hold"/>
                                        <p:tgtEl>
                                          <p:spTgt spid="37">
                                            <p:txEl>
                                              <p:pRg st="0" end="0"/>
                                            </p:txEl>
                                          </p:spTgt>
                                        </p:tgtEl>
                                        <p:attrNameLst>
                                          <p:attrName>fillcolor</p:attrName>
                                        </p:attrNameLst>
                                      </p:cBhvr>
                                      <p:to>
                                        <p:clrVal>
                                          <a:schemeClr val="accent2"/>
                                        </p:clrVal>
                                      </p:to>
                                    </p:set>
                                    <p:set>
                                      <p:cBhvr>
                                        <p:cTn id="665" dur="500" fill="hold"/>
                                        <p:tgtEl>
                                          <p:spTgt spid="37">
                                            <p:txEl>
                                              <p:pRg st="0" end="0"/>
                                            </p:txEl>
                                          </p:spTgt>
                                        </p:tgtEl>
                                        <p:attrNameLst>
                                          <p:attrName>fill.type</p:attrName>
                                        </p:attrNameLst>
                                      </p:cBhvr>
                                      <p:to>
                                        <p:strVal val="solid"/>
                                      </p:to>
                                    </p:set>
                                  </p:childTnLst>
                                </p:cTn>
                              </p:par>
                            </p:childTnLst>
                          </p:cTn>
                        </p:par>
                      </p:childTnLst>
                    </p:cTn>
                  </p:par>
                  <p:par>
                    <p:cTn id="666" fill="hold">
                      <p:stCondLst>
                        <p:cond delay="indefinite"/>
                      </p:stCondLst>
                      <p:childTnLst>
                        <p:par>
                          <p:cTn id="667" fill="hold">
                            <p:stCondLst>
                              <p:cond delay="0"/>
                            </p:stCondLst>
                            <p:childTnLst>
                              <p:par>
                                <p:cTn id="668" presetID="16" presetClass="emph" presetSubtype="0" fill="hold" grpId="1" nodeType="clickEffect">
                                  <p:stCondLst>
                                    <p:cond delay="0"/>
                                  </p:stCondLst>
                                  <p:iterate type="lt">
                                    <p:tmPct val="4000"/>
                                  </p:iterate>
                                  <p:childTnLst>
                                    <p:set>
                                      <p:cBhvr override="childStyle">
                                        <p:cTn id="669" dur="500" fill="hold"/>
                                        <p:tgtEl>
                                          <p:spTgt spid="28">
                                            <p:txEl>
                                              <p:pRg st="0" end="0"/>
                                            </p:txEl>
                                          </p:spTgt>
                                        </p:tgtEl>
                                        <p:attrNameLst>
                                          <p:attrName>style.color</p:attrName>
                                        </p:attrNameLst>
                                      </p:cBhvr>
                                      <p:to>
                                        <p:clrVal>
                                          <a:schemeClr val="accent2"/>
                                        </p:clrVal>
                                      </p:to>
                                    </p:set>
                                    <p:set>
                                      <p:cBhvr>
                                        <p:cTn id="670" dur="500" fill="hold"/>
                                        <p:tgtEl>
                                          <p:spTgt spid="28">
                                            <p:txEl>
                                              <p:pRg st="0" end="0"/>
                                            </p:txEl>
                                          </p:spTgt>
                                        </p:tgtEl>
                                        <p:attrNameLst>
                                          <p:attrName>fillcolor</p:attrName>
                                        </p:attrNameLst>
                                      </p:cBhvr>
                                      <p:to>
                                        <p:clrVal>
                                          <a:schemeClr val="accent2"/>
                                        </p:clrVal>
                                      </p:to>
                                    </p:set>
                                    <p:set>
                                      <p:cBhvr>
                                        <p:cTn id="671" dur="500" fill="hold"/>
                                        <p:tgtEl>
                                          <p:spTgt spid="28">
                                            <p:txEl>
                                              <p:pRg st="0" end="0"/>
                                            </p:txEl>
                                          </p:spTgt>
                                        </p:tgtEl>
                                        <p:attrNameLst>
                                          <p:attrName>fill.type</p:attrName>
                                        </p:attrNameLst>
                                      </p:cBhvr>
                                      <p:to>
                                        <p:strVal val="solid"/>
                                      </p:to>
                                    </p:set>
                                  </p:childTnLst>
                                </p:cTn>
                              </p:par>
                            </p:childTnLst>
                          </p:cTn>
                        </p:par>
                      </p:childTnLst>
                    </p:cTn>
                  </p:par>
                  <p:par>
                    <p:cTn id="672" fill="hold">
                      <p:stCondLst>
                        <p:cond delay="indefinite"/>
                      </p:stCondLst>
                      <p:childTnLst>
                        <p:par>
                          <p:cTn id="673" fill="hold">
                            <p:stCondLst>
                              <p:cond delay="0"/>
                            </p:stCondLst>
                            <p:childTnLst>
                              <p:par>
                                <p:cTn id="674" presetID="16" presetClass="emph" presetSubtype="0" fill="hold" grpId="1" nodeType="clickEffect">
                                  <p:stCondLst>
                                    <p:cond delay="0"/>
                                  </p:stCondLst>
                                  <p:iterate type="lt">
                                    <p:tmPct val="4000"/>
                                  </p:iterate>
                                  <p:childTnLst>
                                    <p:set>
                                      <p:cBhvr override="childStyle">
                                        <p:cTn id="675" dur="500" fill="hold"/>
                                        <p:tgtEl>
                                          <p:spTgt spid="29">
                                            <p:txEl>
                                              <p:pRg st="0" end="0"/>
                                            </p:txEl>
                                          </p:spTgt>
                                        </p:tgtEl>
                                        <p:attrNameLst>
                                          <p:attrName>style.color</p:attrName>
                                        </p:attrNameLst>
                                      </p:cBhvr>
                                      <p:to>
                                        <p:clrVal>
                                          <a:schemeClr val="accent2"/>
                                        </p:clrVal>
                                      </p:to>
                                    </p:set>
                                    <p:set>
                                      <p:cBhvr>
                                        <p:cTn id="676" dur="500" fill="hold"/>
                                        <p:tgtEl>
                                          <p:spTgt spid="29">
                                            <p:txEl>
                                              <p:pRg st="0" end="0"/>
                                            </p:txEl>
                                          </p:spTgt>
                                        </p:tgtEl>
                                        <p:attrNameLst>
                                          <p:attrName>fillcolor</p:attrName>
                                        </p:attrNameLst>
                                      </p:cBhvr>
                                      <p:to>
                                        <p:clrVal>
                                          <a:schemeClr val="accent2"/>
                                        </p:clrVal>
                                      </p:to>
                                    </p:set>
                                    <p:set>
                                      <p:cBhvr>
                                        <p:cTn id="677" dur="500" fill="hold"/>
                                        <p:tgtEl>
                                          <p:spTgt spid="29">
                                            <p:txEl>
                                              <p:pRg st="0" end="0"/>
                                            </p:txEl>
                                          </p:spTgt>
                                        </p:tgtEl>
                                        <p:attrNameLst>
                                          <p:attrName>fill.type</p:attrName>
                                        </p:attrNameLst>
                                      </p:cBhvr>
                                      <p:to>
                                        <p:strVal val="solid"/>
                                      </p:to>
                                    </p:set>
                                  </p:childTnLst>
                                </p:cTn>
                              </p:par>
                            </p:childTnLst>
                          </p:cTn>
                        </p:par>
                      </p:childTnLst>
                    </p:cTn>
                  </p:par>
                  <p:par>
                    <p:cTn id="678" fill="hold">
                      <p:stCondLst>
                        <p:cond delay="indefinite"/>
                      </p:stCondLst>
                      <p:childTnLst>
                        <p:par>
                          <p:cTn id="679" fill="hold">
                            <p:stCondLst>
                              <p:cond delay="0"/>
                            </p:stCondLst>
                            <p:childTnLst>
                              <p:par>
                                <p:cTn id="680" presetID="16" presetClass="emph" presetSubtype="0" fill="hold" grpId="1" nodeType="clickEffect">
                                  <p:stCondLst>
                                    <p:cond delay="0"/>
                                  </p:stCondLst>
                                  <p:iterate type="lt">
                                    <p:tmPct val="4000"/>
                                  </p:iterate>
                                  <p:childTnLst>
                                    <p:set>
                                      <p:cBhvr override="childStyle">
                                        <p:cTn id="681" dur="500" fill="hold"/>
                                        <p:tgtEl>
                                          <p:spTgt spid="30">
                                            <p:txEl>
                                              <p:pRg st="0" end="0"/>
                                            </p:txEl>
                                          </p:spTgt>
                                        </p:tgtEl>
                                        <p:attrNameLst>
                                          <p:attrName>style.color</p:attrName>
                                        </p:attrNameLst>
                                      </p:cBhvr>
                                      <p:to>
                                        <p:clrVal>
                                          <a:schemeClr val="accent2"/>
                                        </p:clrVal>
                                      </p:to>
                                    </p:set>
                                    <p:set>
                                      <p:cBhvr>
                                        <p:cTn id="682" dur="500" fill="hold"/>
                                        <p:tgtEl>
                                          <p:spTgt spid="30">
                                            <p:txEl>
                                              <p:pRg st="0" end="0"/>
                                            </p:txEl>
                                          </p:spTgt>
                                        </p:tgtEl>
                                        <p:attrNameLst>
                                          <p:attrName>fillcolor</p:attrName>
                                        </p:attrNameLst>
                                      </p:cBhvr>
                                      <p:to>
                                        <p:clrVal>
                                          <a:schemeClr val="accent2"/>
                                        </p:clrVal>
                                      </p:to>
                                    </p:set>
                                    <p:set>
                                      <p:cBhvr>
                                        <p:cTn id="683" dur="500" fill="hold"/>
                                        <p:tgtEl>
                                          <p:spTgt spid="30">
                                            <p:txEl>
                                              <p:pRg st="0" end="0"/>
                                            </p:txEl>
                                          </p:spTgt>
                                        </p:tgtEl>
                                        <p:attrNameLst>
                                          <p:attrName>fill.type</p:attrName>
                                        </p:attrNameLst>
                                      </p:cBhvr>
                                      <p:to>
                                        <p:strVal val="solid"/>
                                      </p:to>
                                    </p:set>
                                  </p:childTnLst>
                                </p:cTn>
                              </p:par>
                            </p:childTnLst>
                          </p:cTn>
                        </p:par>
                      </p:childTnLst>
                    </p:cTn>
                  </p:par>
                  <p:par>
                    <p:cTn id="684" fill="hold">
                      <p:stCondLst>
                        <p:cond delay="indefinite"/>
                      </p:stCondLst>
                      <p:childTnLst>
                        <p:par>
                          <p:cTn id="685" fill="hold">
                            <p:stCondLst>
                              <p:cond delay="0"/>
                            </p:stCondLst>
                            <p:childTnLst>
                              <p:par>
                                <p:cTn id="686" presetID="16" presetClass="emph" presetSubtype="0" fill="hold" grpId="1" nodeType="clickEffect">
                                  <p:stCondLst>
                                    <p:cond delay="0"/>
                                  </p:stCondLst>
                                  <p:iterate type="lt">
                                    <p:tmPct val="4000"/>
                                  </p:iterate>
                                  <p:childTnLst>
                                    <p:set>
                                      <p:cBhvr override="childStyle">
                                        <p:cTn id="687" dur="500" fill="hold"/>
                                        <p:tgtEl>
                                          <p:spTgt spid="31">
                                            <p:txEl>
                                              <p:pRg st="0" end="0"/>
                                            </p:txEl>
                                          </p:spTgt>
                                        </p:tgtEl>
                                        <p:attrNameLst>
                                          <p:attrName>style.color</p:attrName>
                                        </p:attrNameLst>
                                      </p:cBhvr>
                                      <p:to>
                                        <p:clrVal>
                                          <a:schemeClr val="accent2"/>
                                        </p:clrVal>
                                      </p:to>
                                    </p:set>
                                    <p:set>
                                      <p:cBhvr>
                                        <p:cTn id="688" dur="500" fill="hold"/>
                                        <p:tgtEl>
                                          <p:spTgt spid="31">
                                            <p:txEl>
                                              <p:pRg st="0" end="0"/>
                                            </p:txEl>
                                          </p:spTgt>
                                        </p:tgtEl>
                                        <p:attrNameLst>
                                          <p:attrName>fillcolor</p:attrName>
                                        </p:attrNameLst>
                                      </p:cBhvr>
                                      <p:to>
                                        <p:clrVal>
                                          <a:schemeClr val="accent2"/>
                                        </p:clrVal>
                                      </p:to>
                                    </p:set>
                                    <p:set>
                                      <p:cBhvr>
                                        <p:cTn id="689" dur="500" fill="hold"/>
                                        <p:tgtEl>
                                          <p:spTgt spid="31">
                                            <p:txEl>
                                              <p:pRg st="0" end="0"/>
                                            </p:txEl>
                                          </p:spTgt>
                                        </p:tgtEl>
                                        <p:attrNameLst>
                                          <p:attrName>fill.type</p:attrName>
                                        </p:attrNameLst>
                                      </p:cBhvr>
                                      <p:to>
                                        <p:strVal val="solid"/>
                                      </p:to>
                                    </p:set>
                                  </p:childTnLst>
                                </p:cTn>
                              </p:par>
                            </p:childTnLst>
                          </p:cTn>
                        </p:par>
                      </p:childTnLst>
                    </p:cTn>
                  </p:par>
                  <p:par>
                    <p:cTn id="690" fill="hold">
                      <p:stCondLst>
                        <p:cond delay="indefinite"/>
                      </p:stCondLst>
                      <p:childTnLst>
                        <p:par>
                          <p:cTn id="691" fill="hold">
                            <p:stCondLst>
                              <p:cond delay="0"/>
                            </p:stCondLst>
                            <p:childTnLst>
                              <p:par>
                                <p:cTn id="692" presetID="16" presetClass="emph" presetSubtype="0" fill="hold" grpId="1" nodeType="clickEffect">
                                  <p:stCondLst>
                                    <p:cond delay="0"/>
                                  </p:stCondLst>
                                  <p:iterate type="lt">
                                    <p:tmPct val="4000"/>
                                  </p:iterate>
                                  <p:childTnLst>
                                    <p:set>
                                      <p:cBhvr override="childStyle">
                                        <p:cTn id="693" dur="500" fill="hold"/>
                                        <p:tgtEl>
                                          <p:spTgt spid="32">
                                            <p:txEl>
                                              <p:pRg st="0" end="0"/>
                                            </p:txEl>
                                          </p:spTgt>
                                        </p:tgtEl>
                                        <p:attrNameLst>
                                          <p:attrName>style.color</p:attrName>
                                        </p:attrNameLst>
                                      </p:cBhvr>
                                      <p:to>
                                        <p:clrVal>
                                          <a:schemeClr val="accent2"/>
                                        </p:clrVal>
                                      </p:to>
                                    </p:set>
                                    <p:set>
                                      <p:cBhvr>
                                        <p:cTn id="694" dur="500" fill="hold"/>
                                        <p:tgtEl>
                                          <p:spTgt spid="32">
                                            <p:txEl>
                                              <p:pRg st="0" end="0"/>
                                            </p:txEl>
                                          </p:spTgt>
                                        </p:tgtEl>
                                        <p:attrNameLst>
                                          <p:attrName>fillcolor</p:attrName>
                                        </p:attrNameLst>
                                      </p:cBhvr>
                                      <p:to>
                                        <p:clrVal>
                                          <a:schemeClr val="accent2"/>
                                        </p:clrVal>
                                      </p:to>
                                    </p:set>
                                    <p:set>
                                      <p:cBhvr>
                                        <p:cTn id="695" dur="500" fill="hold"/>
                                        <p:tgtEl>
                                          <p:spTgt spid="32">
                                            <p:txEl>
                                              <p:pRg st="0" end="0"/>
                                            </p:txEl>
                                          </p:spTgt>
                                        </p:tgtEl>
                                        <p:attrNameLst>
                                          <p:attrName>fill.type</p:attrName>
                                        </p:attrNameLst>
                                      </p:cBhvr>
                                      <p:to>
                                        <p:strVal val="solid"/>
                                      </p:to>
                                    </p:set>
                                  </p:childTnLst>
                                </p:cTn>
                              </p:par>
                            </p:childTnLst>
                          </p:cTn>
                        </p:par>
                      </p:childTnLst>
                    </p:cTn>
                  </p:par>
                  <p:par>
                    <p:cTn id="696" fill="hold">
                      <p:stCondLst>
                        <p:cond delay="indefinite"/>
                      </p:stCondLst>
                      <p:childTnLst>
                        <p:par>
                          <p:cTn id="697" fill="hold">
                            <p:stCondLst>
                              <p:cond delay="0"/>
                            </p:stCondLst>
                            <p:childTnLst>
                              <p:par>
                                <p:cTn id="698" presetID="16" presetClass="emph" presetSubtype="0" fill="hold" grpId="1" nodeType="clickEffect">
                                  <p:stCondLst>
                                    <p:cond delay="0"/>
                                  </p:stCondLst>
                                  <p:iterate type="lt">
                                    <p:tmPct val="4000"/>
                                  </p:iterate>
                                  <p:childTnLst>
                                    <p:set>
                                      <p:cBhvr override="childStyle">
                                        <p:cTn id="699" dur="500" fill="hold"/>
                                        <p:tgtEl>
                                          <p:spTgt spid="33">
                                            <p:txEl>
                                              <p:pRg st="0" end="0"/>
                                            </p:txEl>
                                          </p:spTgt>
                                        </p:tgtEl>
                                        <p:attrNameLst>
                                          <p:attrName>style.color</p:attrName>
                                        </p:attrNameLst>
                                      </p:cBhvr>
                                      <p:to>
                                        <p:clrVal>
                                          <a:schemeClr val="accent2"/>
                                        </p:clrVal>
                                      </p:to>
                                    </p:set>
                                    <p:set>
                                      <p:cBhvr>
                                        <p:cTn id="700" dur="500" fill="hold"/>
                                        <p:tgtEl>
                                          <p:spTgt spid="33">
                                            <p:txEl>
                                              <p:pRg st="0" end="0"/>
                                            </p:txEl>
                                          </p:spTgt>
                                        </p:tgtEl>
                                        <p:attrNameLst>
                                          <p:attrName>fillcolor</p:attrName>
                                        </p:attrNameLst>
                                      </p:cBhvr>
                                      <p:to>
                                        <p:clrVal>
                                          <a:schemeClr val="accent2"/>
                                        </p:clrVal>
                                      </p:to>
                                    </p:set>
                                    <p:set>
                                      <p:cBhvr>
                                        <p:cTn id="701" dur="500" fill="hold"/>
                                        <p:tgtEl>
                                          <p:spTgt spid="33">
                                            <p:txEl>
                                              <p:pRg st="0" end="0"/>
                                            </p:txEl>
                                          </p:spTgt>
                                        </p:tgtEl>
                                        <p:attrNameLst>
                                          <p:attrName>fill.type</p:attrName>
                                        </p:attrNameLst>
                                      </p:cBhvr>
                                      <p:to>
                                        <p:strVal val="solid"/>
                                      </p:to>
                                    </p:set>
                                  </p:childTnLst>
                                </p:cTn>
                              </p:par>
                            </p:childTnLst>
                          </p:cTn>
                        </p:par>
                      </p:childTnLst>
                    </p:cTn>
                  </p:par>
                  <p:par>
                    <p:cTn id="702" fill="hold">
                      <p:stCondLst>
                        <p:cond delay="indefinite"/>
                      </p:stCondLst>
                      <p:childTnLst>
                        <p:par>
                          <p:cTn id="703" fill="hold">
                            <p:stCondLst>
                              <p:cond delay="0"/>
                            </p:stCondLst>
                            <p:childTnLst>
                              <p:par>
                                <p:cTn id="704" presetID="16" presetClass="emph" presetSubtype="0" fill="hold" grpId="1" nodeType="clickEffect">
                                  <p:stCondLst>
                                    <p:cond delay="0"/>
                                  </p:stCondLst>
                                  <p:iterate type="lt">
                                    <p:tmPct val="4000"/>
                                  </p:iterate>
                                  <p:childTnLst>
                                    <p:set>
                                      <p:cBhvr override="childStyle">
                                        <p:cTn id="705" dur="500" fill="hold"/>
                                        <p:tgtEl>
                                          <p:spTgt spid="38">
                                            <p:txEl>
                                              <p:pRg st="0" end="0"/>
                                            </p:txEl>
                                          </p:spTgt>
                                        </p:tgtEl>
                                        <p:attrNameLst>
                                          <p:attrName>style.color</p:attrName>
                                        </p:attrNameLst>
                                      </p:cBhvr>
                                      <p:to>
                                        <p:clrVal>
                                          <a:schemeClr val="accent2"/>
                                        </p:clrVal>
                                      </p:to>
                                    </p:set>
                                    <p:set>
                                      <p:cBhvr>
                                        <p:cTn id="706" dur="500" fill="hold"/>
                                        <p:tgtEl>
                                          <p:spTgt spid="38">
                                            <p:txEl>
                                              <p:pRg st="0" end="0"/>
                                            </p:txEl>
                                          </p:spTgt>
                                        </p:tgtEl>
                                        <p:attrNameLst>
                                          <p:attrName>fillcolor</p:attrName>
                                        </p:attrNameLst>
                                      </p:cBhvr>
                                      <p:to>
                                        <p:clrVal>
                                          <a:schemeClr val="accent2"/>
                                        </p:clrVal>
                                      </p:to>
                                    </p:set>
                                    <p:set>
                                      <p:cBhvr>
                                        <p:cTn id="707" dur="500" fill="hold"/>
                                        <p:tgtEl>
                                          <p:spTgt spid="38">
                                            <p:txEl>
                                              <p:pRg st="0" end="0"/>
                                            </p:txEl>
                                          </p:spTgt>
                                        </p:tgtEl>
                                        <p:attrNameLst>
                                          <p:attrName>fill.type</p:attrName>
                                        </p:attrNameLst>
                                      </p:cBhvr>
                                      <p:to>
                                        <p:strVal val="solid"/>
                                      </p:to>
                                    </p:set>
                                  </p:childTnLst>
                                </p:cTn>
                              </p:par>
                            </p:childTnLst>
                          </p:cTn>
                        </p:par>
                      </p:childTnLst>
                    </p:cTn>
                  </p:par>
                  <p:par>
                    <p:cTn id="708" fill="hold">
                      <p:stCondLst>
                        <p:cond delay="indefinite"/>
                      </p:stCondLst>
                      <p:childTnLst>
                        <p:par>
                          <p:cTn id="709" fill="hold">
                            <p:stCondLst>
                              <p:cond delay="0"/>
                            </p:stCondLst>
                            <p:childTnLst>
                              <p:par>
                                <p:cTn id="710" presetID="1" presetClass="emph" presetSubtype="2" fill="hold" nodeType="clickEffect">
                                  <p:stCondLst>
                                    <p:cond delay="0"/>
                                  </p:stCondLst>
                                  <p:childTnLst>
                                    <p:animClr clrSpc="rgb" dir="cw">
                                      <p:cBhvr>
                                        <p:cTn id="711" dur="2000" fill="hold"/>
                                        <p:tgtEl>
                                          <p:spTgt spid="4"/>
                                        </p:tgtEl>
                                        <p:attrNameLst>
                                          <p:attrName>fillcolor</p:attrName>
                                        </p:attrNameLst>
                                      </p:cBhvr>
                                      <p:to>
                                        <a:schemeClr val="accent2"/>
                                      </p:to>
                                    </p:animClr>
                                    <p:set>
                                      <p:cBhvr>
                                        <p:cTn id="712" dur="2000" fill="hold"/>
                                        <p:tgtEl>
                                          <p:spTgt spid="4"/>
                                        </p:tgtEl>
                                        <p:attrNameLst>
                                          <p:attrName>fill.type</p:attrName>
                                        </p:attrNameLst>
                                      </p:cBhvr>
                                      <p:to>
                                        <p:strVal val="solid"/>
                                      </p:to>
                                    </p:set>
                                    <p:set>
                                      <p:cBhvr>
                                        <p:cTn id="713" dur="2000" fill="hold"/>
                                        <p:tgtEl>
                                          <p:spTgt spid="4"/>
                                        </p:tgtEl>
                                        <p:attrNameLst>
                                          <p:attrName>fill.on</p:attrName>
                                        </p:attrNameLst>
                                      </p:cBhvr>
                                      <p:to>
                                        <p:strVal val="true"/>
                                      </p:to>
                                    </p:set>
                                  </p:childTnLst>
                                </p:cTn>
                              </p:par>
                            </p:childTnLst>
                          </p:cTn>
                        </p:par>
                      </p:childTnLst>
                    </p:cTn>
                  </p:par>
                  <p:par>
                    <p:cTn id="714" fill="hold">
                      <p:stCondLst>
                        <p:cond delay="indefinite"/>
                      </p:stCondLst>
                      <p:childTnLst>
                        <p:par>
                          <p:cTn id="715" fill="hold">
                            <p:stCondLst>
                              <p:cond delay="0"/>
                            </p:stCondLst>
                            <p:childTnLst>
                              <p:par>
                                <p:cTn id="716" presetID="24" presetClass="emph" presetSubtype="0" fill="hold" nodeType="clickEffect">
                                  <p:stCondLst>
                                    <p:cond delay="0"/>
                                  </p:stCondLst>
                                  <p:childTnLst>
                                    <p:animClr clrSpc="hsl" dir="cw">
                                      <p:cBhvr override="childStyle">
                                        <p:cTn id="717" dur="500" fill="hold"/>
                                        <p:tgtEl>
                                          <p:spTgt spid="5">
                                            <p:txEl>
                                              <p:pRg st="0" end="0"/>
                                            </p:txEl>
                                          </p:spTgt>
                                        </p:tgtEl>
                                        <p:attrNameLst>
                                          <p:attrName>style.color</p:attrName>
                                        </p:attrNameLst>
                                      </p:cBhvr>
                                      <p:by>
                                        <p:hsl h="0" s="-12549" l="-25098"/>
                                      </p:by>
                                    </p:animClr>
                                    <p:animClr clrSpc="hsl" dir="cw">
                                      <p:cBhvr>
                                        <p:cTn id="718" dur="500" fill="hold"/>
                                        <p:tgtEl>
                                          <p:spTgt spid="5">
                                            <p:txEl>
                                              <p:pRg st="0" end="0"/>
                                            </p:txEl>
                                          </p:spTgt>
                                        </p:tgtEl>
                                        <p:attrNameLst>
                                          <p:attrName>fillcolor</p:attrName>
                                        </p:attrNameLst>
                                      </p:cBhvr>
                                      <p:by>
                                        <p:hsl h="0" s="-12549" l="-25098"/>
                                      </p:by>
                                    </p:animClr>
                                    <p:animClr clrSpc="hsl" dir="cw">
                                      <p:cBhvr>
                                        <p:cTn id="719" dur="500" fill="hold"/>
                                        <p:tgtEl>
                                          <p:spTgt spid="5">
                                            <p:txEl>
                                              <p:pRg st="0" end="0"/>
                                            </p:txEl>
                                          </p:spTgt>
                                        </p:tgtEl>
                                        <p:attrNameLst>
                                          <p:attrName>stroke.color</p:attrName>
                                        </p:attrNameLst>
                                      </p:cBhvr>
                                      <p:by>
                                        <p:hsl h="0" s="-12549" l="-25098"/>
                                      </p:by>
                                    </p:animClr>
                                    <p:set>
                                      <p:cBhvr>
                                        <p:cTn id="720" dur="500" fill="hold"/>
                                        <p:tgtEl>
                                          <p:spTgt spid="5">
                                            <p:txEl>
                                              <p:pRg st="0" end="0"/>
                                            </p:txEl>
                                          </p:spTgt>
                                        </p:tgtEl>
                                        <p:attrNameLst>
                                          <p:attrName>fill.type</p:attrName>
                                        </p:attrNameLst>
                                      </p:cBhvr>
                                      <p:to>
                                        <p:strVal val="solid"/>
                                      </p:to>
                                    </p:set>
                                  </p:childTnLst>
                                </p:cTn>
                              </p:par>
                            </p:childTnLst>
                          </p:cTn>
                        </p:par>
                      </p:childTnLst>
                    </p:cTn>
                  </p:par>
                  <p:par>
                    <p:cTn id="721" fill="hold">
                      <p:stCondLst>
                        <p:cond delay="indefinite"/>
                      </p:stCondLst>
                      <p:childTnLst>
                        <p:par>
                          <p:cTn id="722" fill="hold">
                            <p:stCondLst>
                              <p:cond delay="0"/>
                            </p:stCondLst>
                            <p:childTnLst>
                              <p:par>
                                <p:cTn id="723" presetID="25" presetClass="emph" presetSubtype="0" fill="hold" nodeType="clickEffect">
                                  <p:stCondLst>
                                    <p:cond delay="0"/>
                                  </p:stCondLst>
                                  <p:iterate type="lt">
                                    <p:tmPct val="0"/>
                                  </p:iterate>
                                  <p:childTnLst>
                                    <p:animClr clrSpc="hsl" dir="cw">
                                      <p:cBhvr override="childStyle">
                                        <p:cTn id="724" dur="500" fill="hold"/>
                                        <p:tgtEl>
                                          <p:spTgt spid="6">
                                            <p:txEl>
                                              <p:pRg st="0" end="0"/>
                                            </p:txEl>
                                          </p:spTgt>
                                        </p:tgtEl>
                                        <p:attrNameLst>
                                          <p:attrName>style.color</p:attrName>
                                        </p:attrNameLst>
                                      </p:cBhvr>
                                      <p:by>
                                        <p:hsl h="0" s="-70588" l="0"/>
                                      </p:by>
                                    </p:animClr>
                                    <p:animClr clrSpc="hsl" dir="cw">
                                      <p:cBhvr>
                                        <p:cTn id="725" dur="500" fill="hold"/>
                                        <p:tgtEl>
                                          <p:spTgt spid="6">
                                            <p:txEl>
                                              <p:pRg st="0" end="0"/>
                                            </p:txEl>
                                          </p:spTgt>
                                        </p:tgtEl>
                                        <p:attrNameLst>
                                          <p:attrName>fillcolor</p:attrName>
                                        </p:attrNameLst>
                                      </p:cBhvr>
                                      <p:by>
                                        <p:hsl h="0" s="-70588" l="0"/>
                                      </p:by>
                                    </p:animClr>
                                    <p:animClr clrSpc="hsl" dir="cw">
                                      <p:cBhvr>
                                        <p:cTn id="726" dur="500" fill="hold"/>
                                        <p:tgtEl>
                                          <p:spTgt spid="6">
                                            <p:txEl>
                                              <p:pRg st="0" end="0"/>
                                            </p:txEl>
                                          </p:spTgt>
                                        </p:tgtEl>
                                        <p:attrNameLst>
                                          <p:attrName>stroke.color</p:attrName>
                                        </p:attrNameLst>
                                      </p:cBhvr>
                                      <p:by>
                                        <p:hsl h="0" s="-70588" l="0"/>
                                      </p:by>
                                    </p:animClr>
                                    <p:set>
                                      <p:cBhvr>
                                        <p:cTn id="727" dur="500" fill="hold"/>
                                        <p:tgtEl>
                                          <p:spTgt spid="6">
                                            <p:txEl>
                                              <p:pRg st="0" end="0"/>
                                            </p:txEl>
                                          </p:spTgt>
                                        </p:tgtEl>
                                        <p:attrNameLst>
                                          <p:attrName>fill.type</p:attrName>
                                        </p:attrNameLst>
                                      </p:cBhvr>
                                      <p:to>
                                        <p:strVal val="solid"/>
                                      </p:to>
                                    </p:set>
                                  </p:childTnLst>
                                </p:cTn>
                              </p:par>
                            </p:childTnLst>
                          </p:cTn>
                        </p:par>
                      </p:childTnLst>
                    </p:cTn>
                  </p:par>
                  <p:par>
                    <p:cTn id="728" fill="hold">
                      <p:stCondLst>
                        <p:cond delay="indefinite"/>
                      </p:stCondLst>
                      <p:childTnLst>
                        <p:par>
                          <p:cTn id="729" fill="hold">
                            <p:stCondLst>
                              <p:cond delay="0"/>
                            </p:stCondLst>
                            <p:childTnLst>
                              <p:par>
                                <p:cTn id="730" presetID="25" presetClass="emph" presetSubtype="0" fill="hold" nodeType="clickEffect">
                                  <p:stCondLst>
                                    <p:cond delay="0"/>
                                  </p:stCondLst>
                                  <p:iterate type="lt">
                                    <p:tmPct val="0"/>
                                  </p:iterate>
                                  <p:childTnLst>
                                    <p:animClr clrSpc="hsl" dir="cw">
                                      <p:cBhvr override="childStyle">
                                        <p:cTn id="731" dur="500" fill="hold"/>
                                        <p:tgtEl>
                                          <p:spTgt spid="7">
                                            <p:txEl>
                                              <p:pRg st="0" end="0"/>
                                            </p:txEl>
                                          </p:spTgt>
                                        </p:tgtEl>
                                        <p:attrNameLst>
                                          <p:attrName>style.color</p:attrName>
                                        </p:attrNameLst>
                                      </p:cBhvr>
                                      <p:by>
                                        <p:hsl h="0" s="-70588" l="0"/>
                                      </p:by>
                                    </p:animClr>
                                    <p:animClr clrSpc="hsl" dir="cw">
                                      <p:cBhvr>
                                        <p:cTn id="732" dur="500" fill="hold"/>
                                        <p:tgtEl>
                                          <p:spTgt spid="7">
                                            <p:txEl>
                                              <p:pRg st="0" end="0"/>
                                            </p:txEl>
                                          </p:spTgt>
                                        </p:tgtEl>
                                        <p:attrNameLst>
                                          <p:attrName>fillcolor</p:attrName>
                                        </p:attrNameLst>
                                      </p:cBhvr>
                                      <p:by>
                                        <p:hsl h="0" s="-70588" l="0"/>
                                      </p:by>
                                    </p:animClr>
                                    <p:animClr clrSpc="hsl" dir="cw">
                                      <p:cBhvr>
                                        <p:cTn id="733" dur="500" fill="hold"/>
                                        <p:tgtEl>
                                          <p:spTgt spid="7">
                                            <p:txEl>
                                              <p:pRg st="0" end="0"/>
                                            </p:txEl>
                                          </p:spTgt>
                                        </p:tgtEl>
                                        <p:attrNameLst>
                                          <p:attrName>stroke.color</p:attrName>
                                        </p:attrNameLst>
                                      </p:cBhvr>
                                      <p:by>
                                        <p:hsl h="0" s="-70588" l="0"/>
                                      </p:by>
                                    </p:animClr>
                                    <p:set>
                                      <p:cBhvr>
                                        <p:cTn id="734" dur="500" fill="hold"/>
                                        <p:tgtEl>
                                          <p:spTgt spid="7">
                                            <p:txEl>
                                              <p:pRg st="0" end="0"/>
                                            </p:txEl>
                                          </p:spTgt>
                                        </p:tgtEl>
                                        <p:attrNameLst>
                                          <p:attrName>fill.type</p:attrName>
                                        </p:attrNameLst>
                                      </p:cBhvr>
                                      <p:to>
                                        <p:strVal val="solid"/>
                                      </p:to>
                                    </p:set>
                                  </p:childTnLst>
                                </p:cTn>
                              </p:par>
                            </p:childTnLst>
                          </p:cTn>
                        </p:par>
                      </p:childTnLst>
                    </p:cTn>
                  </p:par>
                  <p:par>
                    <p:cTn id="735" fill="hold">
                      <p:stCondLst>
                        <p:cond delay="indefinite"/>
                      </p:stCondLst>
                      <p:childTnLst>
                        <p:par>
                          <p:cTn id="736" fill="hold">
                            <p:stCondLst>
                              <p:cond delay="0"/>
                            </p:stCondLst>
                            <p:childTnLst>
                              <p:par>
                                <p:cTn id="737" presetID="25" presetClass="emph" presetSubtype="0" fill="hold" nodeType="clickEffect">
                                  <p:stCondLst>
                                    <p:cond delay="0"/>
                                  </p:stCondLst>
                                  <p:iterate type="lt">
                                    <p:tmPct val="0"/>
                                  </p:iterate>
                                  <p:childTnLst>
                                    <p:animClr clrSpc="hsl" dir="cw">
                                      <p:cBhvr override="childStyle">
                                        <p:cTn id="738" dur="500" fill="hold"/>
                                        <p:tgtEl>
                                          <p:spTgt spid="8">
                                            <p:txEl>
                                              <p:pRg st="0" end="0"/>
                                            </p:txEl>
                                          </p:spTgt>
                                        </p:tgtEl>
                                        <p:attrNameLst>
                                          <p:attrName>style.color</p:attrName>
                                        </p:attrNameLst>
                                      </p:cBhvr>
                                      <p:by>
                                        <p:hsl h="0" s="-70588" l="0"/>
                                      </p:by>
                                    </p:animClr>
                                    <p:animClr clrSpc="hsl" dir="cw">
                                      <p:cBhvr>
                                        <p:cTn id="739" dur="500" fill="hold"/>
                                        <p:tgtEl>
                                          <p:spTgt spid="8">
                                            <p:txEl>
                                              <p:pRg st="0" end="0"/>
                                            </p:txEl>
                                          </p:spTgt>
                                        </p:tgtEl>
                                        <p:attrNameLst>
                                          <p:attrName>fillcolor</p:attrName>
                                        </p:attrNameLst>
                                      </p:cBhvr>
                                      <p:by>
                                        <p:hsl h="0" s="-70588" l="0"/>
                                      </p:by>
                                    </p:animClr>
                                    <p:animClr clrSpc="hsl" dir="cw">
                                      <p:cBhvr>
                                        <p:cTn id="740" dur="500" fill="hold"/>
                                        <p:tgtEl>
                                          <p:spTgt spid="8">
                                            <p:txEl>
                                              <p:pRg st="0" end="0"/>
                                            </p:txEl>
                                          </p:spTgt>
                                        </p:tgtEl>
                                        <p:attrNameLst>
                                          <p:attrName>stroke.color</p:attrName>
                                        </p:attrNameLst>
                                      </p:cBhvr>
                                      <p:by>
                                        <p:hsl h="0" s="-70588" l="0"/>
                                      </p:by>
                                    </p:animClr>
                                    <p:set>
                                      <p:cBhvr>
                                        <p:cTn id="741" dur="500" fill="hold"/>
                                        <p:tgtEl>
                                          <p:spTgt spid="8">
                                            <p:txEl>
                                              <p:pRg st="0" end="0"/>
                                            </p:txEl>
                                          </p:spTgt>
                                        </p:tgtEl>
                                        <p:attrNameLst>
                                          <p:attrName>fill.type</p:attrName>
                                        </p:attrNameLst>
                                      </p:cBhvr>
                                      <p:to>
                                        <p:strVal val="solid"/>
                                      </p:to>
                                    </p:set>
                                  </p:childTnLst>
                                </p:cTn>
                              </p:par>
                            </p:childTnLst>
                          </p:cTn>
                        </p:par>
                      </p:childTnLst>
                    </p:cTn>
                  </p:par>
                  <p:par>
                    <p:cTn id="742" fill="hold">
                      <p:stCondLst>
                        <p:cond delay="indefinite"/>
                      </p:stCondLst>
                      <p:childTnLst>
                        <p:par>
                          <p:cTn id="743" fill="hold">
                            <p:stCondLst>
                              <p:cond delay="0"/>
                            </p:stCondLst>
                            <p:childTnLst>
                              <p:par>
                                <p:cTn id="744" presetID="25" presetClass="emph" presetSubtype="0" fill="hold" nodeType="clickEffect">
                                  <p:stCondLst>
                                    <p:cond delay="0"/>
                                  </p:stCondLst>
                                  <p:iterate type="lt">
                                    <p:tmPct val="0"/>
                                  </p:iterate>
                                  <p:childTnLst>
                                    <p:animClr clrSpc="hsl" dir="cw">
                                      <p:cBhvr override="childStyle">
                                        <p:cTn id="745" dur="500" fill="hold"/>
                                        <p:tgtEl>
                                          <p:spTgt spid="9">
                                            <p:txEl>
                                              <p:pRg st="0" end="0"/>
                                            </p:txEl>
                                          </p:spTgt>
                                        </p:tgtEl>
                                        <p:attrNameLst>
                                          <p:attrName>style.color</p:attrName>
                                        </p:attrNameLst>
                                      </p:cBhvr>
                                      <p:by>
                                        <p:hsl h="0" s="-70588" l="0"/>
                                      </p:by>
                                    </p:animClr>
                                    <p:animClr clrSpc="hsl" dir="cw">
                                      <p:cBhvr>
                                        <p:cTn id="746" dur="500" fill="hold"/>
                                        <p:tgtEl>
                                          <p:spTgt spid="9">
                                            <p:txEl>
                                              <p:pRg st="0" end="0"/>
                                            </p:txEl>
                                          </p:spTgt>
                                        </p:tgtEl>
                                        <p:attrNameLst>
                                          <p:attrName>fillcolor</p:attrName>
                                        </p:attrNameLst>
                                      </p:cBhvr>
                                      <p:by>
                                        <p:hsl h="0" s="-70588" l="0"/>
                                      </p:by>
                                    </p:animClr>
                                    <p:animClr clrSpc="hsl" dir="cw">
                                      <p:cBhvr>
                                        <p:cTn id="747" dur="500" fill="hold"/>
                                        <p:tgtEl>
                                          <p:spTgt spid="9">
                                            <p:txEl>
                                              <p:pRg st="0" end="0"/>
                                            </p:txEl>
                                          </p:spTgt>
                                        </p:tgtEl>
                                        <p:attrNameLst>
                                          <p:attrName>stroke.color</p:attrName>
                                        </p:attrNameLst>
                                      </p:cBhvr>
                                      <p:by>
                                        <p:hsl h="0" s="-70588" l="0"/>
                                      </p:by>
                                    </p:animClr>
                                    <p:set>
                                      <p:cBhvr>
                                        <p:cTn id="748" dur="500" fill="hold"/>
                                        <p:tgtEl>
                                          <p:spTgt spid="9">
                                            <p:txEl>
                                              <p:pRg st="0" end="0"/>
                                            </p:txEl>
                                          </p:spTgt>
                                        </p:tgtEl>
                                        <p:attrNameLst>
                                          <p:attrName>fill.type</p:attrName>
                                        </p:attrNameLst>
                                      </p:cBhvr>
                                      <p:to>
                                        <p:strVal val="solid"/>
                                      </p:to>
                                    </p:set>
                                  </p:childTnLst>
                                </p:cTn>
                              </p:par>
                            </p:childTnLst>
                          </p:cTn>
                        </p:par>
                      </p:childTnLst>
                    </p:cTn>
                  </p:par>
                  <p:par>
                    <p:cTn id="749" fill="hold">
                      <p:stCondLst>
                        <p:cond delay="indefinite"/>
                      </p:stCondLst>
                      <p:childTnLst>
                        <p:par>
                          <p:cTn id="750" fill="hold">
                            <p:stCondLst>
                              <p:cond delay="0"/>
                            </p:stCondLst>
                            <p:childTnLst>
                              <p:par>
                                <p:cTn id="751" presetID="25" presetClass="emph" presetSubtype="0" fill="hold" nodeType="clickEffect">
                                  <p:stCondLst>
                                    <p:cond delay="0"/>
                                  </p:stCondLst>
                                  <p:iterate type="lt">
                                    <p:tmPct val="0"/>
                                  </p:iterate>
                                  <p:childTnLst>
                                    <p:animClr clrSpc="hsl" dir="cw">
                                      <p:cBhvr override="childStyle">
                                        <p:cTn id="752" dur="500" fill="hold"/>
                                        <p:tgtEl>
                                          <p:spTgt spid="34">
                                            <p:txEl>
                                              <p:pRg st="0" end="0"/>
                                            </p:txEl>
                                          </p:spTgt>
                                        </p:tgtEl>
                                        <p:attrNameLst>
                                          <p:attrName>style.color</p:attrName>
                                        </p:attrNameLst>
                                      </p:cBhvr>
                                      <p:by>
                                        <p:hsl h="0" s="-70588" l="0"/>
                                      </p:by>
                                    </p:animClr>
                                    <p:animClr clrSpc="hsl" dir="cw">
                                      <p:cBhvr>
                                        <p:cTn id="753" dur="500" fill="hold"/>
                                        <p:tgtEl>
                                          <p:spTgt spid="34">
                                            <p:txEl>
                                              <p:pRg st="0" end="0"/>
                                            </p:txEl>
                                          </p:spTgt>
                                        </p:tgtEl>
                                        <p:attrNameLst>
                                          <p:attrName>fillcolor</p:attrName>
                                        </p:attrNameLst>
                                      </p:cBhvr>
                                      <p:by>
                                        <p:hsl h="0" s="-70588" l="0"/>
                                      </p:by>
                                    </p:animClr>
                                    <p:animClr clrSpc="hsl" dir="cw">
                                      <p:cBhvr>
                                        <p:cTn id="754" dur="500" fill="hold"/>
                                        <p:tgtEl>
                                          <p:spTgt spid="34">
                                            <p:txEl>
                                              <p:pRg st="0" end="0"/>
                                            </p:txEl>
                                          </p:spTgt>
                                        </p:tgtEl>
                                        <p:attrNameLst>
                                          <p:attrName>stroke.color</p:attrName>
                                        </p:attrNameLst>
                                      </p:cBhvr>
                                      <p:by>
                                        <p:hsl h="0" s="-70588" l="0"/>
                                      </p:by>
                                    </p:animClr>
                                    <p:set>
                                      <p:cBhvr>
                                        <p:cTn id="755" dur="500" fill="hold"/>
                                        <p:tgtEl>
                                          <p:spTgt spid="34">
                                            <p:txEl>
                                              <p:pRg st="0" end="0"/>
                                            </p:txEl>
                                          </p:spTgt>
                                        </p:tgtEl>
                                        <p:attrNameLst>
                                          <p:attrName>fill.type</p:attrName>
                                        </p:attrNameLst>
                                      </p:cBhvr>
                                      <p:to>
                                        <p:strVal val="solid"/>
                                      </p:to>
                                    </p:set>
                                  </p:childTnLst>
                                </p:cTn>
                              </p:par>
                            </p:childTnLst>
                          </p:cTn>
                        </p:par>
                      </p:childTnLst>
                    </p:cTn>
                  </p:par>
                  <p:par>
                    <p:cTn id="756" fill="hold">
                      <p:stCondLst>
                        <p:cond delay="indefinite"/>
                      </p:stCondLst>
                      <p:childTnLst>
                        <p:par>
                          <p:cTn id="757" fill="hold">
                            <p:stCondLst>
                              <p:cond delay="0"/>
                            </p:stCondLst>
                            <p:childTnLst>
                              <p:par>
                                <p:cTn id="758" presetID="25" presetClass="emph" presetSubtype="0" fill="hold" nodeType="clickEffect">
                                  <p:stCondLst>
                                    <p:cond delay="0"/>
                                  </p:stCondLst>
                                  <p:iterate type="lt">
                                    <p:tmPct val="0"/>
                                  </p:iterate>
                                  <p:childTnLst>
                                    <p:animClr clrSpc="hsl" dir="cw">
                                      <p:cBhvr override="childStyle">
                                        <p:cTn id="759" dur="500" fill="hold"/>
                                        <p:tgtEl>
                                          <p:spTgt spid="10">
                                            <p:txEl>
                                              <p:pRg st="0" end="0"/>
                                            </p:txEl>
                                          </p:spTgt>
                                        </p:tgtEl>
                                        <p:attrNameLst>
                                          <p:attrName>style.color</p:attrName>
                                        </p:attrNameLst>
                                      </p:cBhvr>
                                      <p:by>
                                        <p:hsl h="0" s="-70588" l="0"/>
                                      </p:by>
                                    </p:animClr>
                                    <p:animClr clrSpc="hsl" dir="cw">
                                      <p:cBhvr>
                                        <p:cTn id="760" dur="500" fill="hold"/>
                                        <p:tgtEl>
                                          <p:spTgt spid="10">
                                            <p:txEl>
                                              <p:pRg st="0" end="0"/>
                                            </p:txEl>
                                          </p:spTgt>
                                        </p:tgtEl>
                                        <p:attrNameLst>
                                          <p:attrName>fillcolor</p:attrName>
                                        </p:attrNameLst>
                                      </p:cBhvr>
                                      <p:by>
                                        <p:hsl h="0" s="-70588" l="0"/>
                                      </p:by>
                                    </p:animClr>
                                    <p:animClr clrSpc="hsl" dir="cw">
                                      <p:cBhvr>
                                        <p:cTn id="761" dur="500" fill="hold"/>
                                        <p:tgtEl>
                                          <p:spTgt spid="10">
                                            <p:txEl>
                                              <p:pRg st="0" end="0"/>
                                            </p:txEl>
                                          </p:spTgt>
                                        </p:tgtEl>
                                        <p:attrNameLst>
                                          <p:attrName>stroke.color</p:attrName>
                                        </p:attrNameLst>
                                      </p:cBhvr>
                                      <p:by>
                                        <p:hsl h="0" s="-70588" l="0"/>
                                      </p:by>
                                    </p:animClr>
                                    <p:set>
                                      <p:cBhvr>
                                        <p:cTn id="762" dur="500" fill="hold"/>
                                        <p:tgtEl>
                                          <p:spTgt spid="10">
                                            <p:txEl>
                                              <p:pRg st="0" end="0"/>
                                            </p:txEl>
                                          </p:spTgt>
                                        </p:tgtEl>
                                        <p:attrNameLst>
                                          <p:attrName>fill.type</p:attrName>
                                        </p:attrNameLst>
                                      </p:cBhvr>
                                      <p:to>
                                        <p:strVal val="solid"/>
                                      </p:to>
                                    </p:set>
                                  </p:childTnLst>
                                </p:cTn>
                              </p:par>
                            </p:childTnLst>
                          </p:cTn>
                        </p:par>
                      </p:childTnLst>
                    </p:cTn>
                  </p:par>
                  <p:par>
                    <p:cTn id="763" fill="hold">
                      <p:stCondLst>
                        <p:cond delay="indefinite"/>
                      </p:stCondLst>
                      <p:childTnLst>
                        <p:par>
                          <p:cTn id="764" fill="hold">
                            <p:stCondLst>
                              <p:cond delay="0"/>
                            </p:stCondLst>
                            <p:childTnLst>
                              <p:par>
                                <p:cTn id="765" presetID="25" presetClass="emph" presetSubtype="0" fill="hold" nodeType="clickEffect">
                                  <p:stCondLst>
                                    <p:cond delay="0"/>
                                  </p:stCondLst>
                                  <p:iterate type="lt">
                                    <p:tmPct val="0"/>
                                  </p:iterate>
                                  <p:childTnLst>
                                    <p:animClr clrSpc="hsl" dir="cw">
                                      <p:cBhvr override="childStyle">
                                        <p:cTn id="766" dur="500" fill="hold"/>
                                        <p:tgtEl>
                                          <p:spTgt spid="11">
                                            <p:txEl>
                                              <p:pRg st="0" end="0"/>
                                            </p:txEl>
                                          </p:spTgt>
                                        </p:tgtEl>
                                        <p:attrNameLst>
                                          <p:attrName>style.color</p:attrName>
                                        </p:attrNameLst>
                                      </p:cBhvr>
                                      <p:by>
                                        <p:hsl h="0" s="-70588" l="0"/>
                                      </p:by>
                                    </p:animClr>
                                    <p:animClr clrSpc="hsl" dir="cw">
                                      <p:cBhvr>
                                        <p:cTn id="767" dur="500" fill="hold"/>
                                        <p:tgtEl>
                                          <p:spTgt spid="11">
                                            <p:txEl>
                                              <p:pRg st="0" end="0"/>
                                            </p:txEl>
                                          </p:spTgt>
                                        </p:tgtEl>
                                        <p:attrNameLst>
                                          <p:attrName>fillcolor</p:attrName>
                                        </p:attrNameLst>
                                      </p:cBhvr>
                                      <p:by>
                                        <p:hsl h="0" s="-70588" l="0"/>
                                      </p:by>
                                    </p:animClr>
                                    <p:animClr clrSpc="hsl" dir="cw">
                                      <p:cBhvr>
                                        <p:cTn id="768" dur="500" fill="hold"/>
                                        <p:tgtEl>
                                          <p:spTgt spid="11">
                                            <p:txEl>
                                              <p:pRg st="0" end="0"/>
                                            </p:txEl>
                                          </p:spTgt>
                                        </p:tgtEl>
                                        <p:attrNameLst>
                                          <p:attrName>stroke.color</p:attrName>
                                        </p:attrNameLst>
                                      </p:cBhvr>
                                      <p:by>
                                        <p:hsl h="0" s="-70588" l="0"/>
                                      </p:by>
                                    </p:animClr>
                                    <p:set>
                                      <p:cBhvr>
                                        <p:cTn id="769" dur="500" fill="hold"/>
                                        <p:tgtEl>
                                          <p:spTgt spid="11">
                                            <p:txEl>
                                              <p:pRg st="0" end="0"/>
                                            </p:txEl>
                                          </p:spTgt>
                                        </p:tgtEl>
                                        <p:attrNameLst>
                                          <p:attrName>fill.type</p:attrName>
                                        </p:attrNameLst>
                                      </p:cBhvr>
                                      <p:to>
                                        <p:strVal val="solid"/>
                                      </p:to>
                                    </p:set>
                                  </p:childTnLst>
                                </p:cTn>
                              </p:par>
                            </p:childTnLst>
                          </p:cTn>
                        </p:par>
                      </p:childTnLst>
                    </p:cTn>
                  </p:par>
                  <p:par>
                    <p:cTn id="770" fill="hold">
                      <p:stCondLst>
                        <p:cond delay="indefinite"/>
                      </p:stCondLst>
                      <p:childTnLst>
                        <p:par>
                          <p:cTn id="771" fill="hold">
                            <p:stCondLst>
                              <p:cond delay="0"/>
                            </p:stCondLst>
                            <p:childTnLst>
                              <p:par>
                                <p:cTn id="772" presetID="25" presetClass="emph" presetSubtype="0" fill="hold" nodeType="clickEffect">
                                  <p:stCondLst>
                                    <p:cond delay="0"/>
                                  </p:stCondLst>
                                  <p:iterate type="lt">
                                    <p:tmPct val="0"/>
                                  </p:iterate>
                                  <p:childTnLst>
                                    <p:animClr clrSpc="hsl" dir="cw">
                                      <p:cBhvr override="childStyle">
                                        <p:cTn id="773" dur="500" fill="hold"/>
                                        <p:tgtEl>
                                          <p:spTgt spid="12">
                                            <p:txEl>
                                              <p:pRg st="0" end="0"/>
                                            </p:txEl>
                                          </p:spTgt>
                                        </p:tgtEl>
                                        <p:attrNameLst>
                                          <p:attrName>style.color</p:attrName>
                                        </p:attrNameLst>
                                      </p:cBhvr>
                                      <p:by>
                                        <p:hsl h="0" s="-70588" l="0"/>
                                      </p:by>
                                    </p:animClr>
                                    <p:animClr clrSpc="hsl" dir="cw">
                                      <p:cBhvr>
                                        <p:cTn id="774" dur="500" fill="hold"/>
                                        <p:tgtEl>
                                          <p:spTgt spid="12">
                                            <p:txEl>
                                              <p:pRg st="0" end="0"/>
                                            </p:txEl>
                                          </p:spTgt>
                                        </p:tgtEl>
                                        <p:attrNameLst>
                                          <p:attrName>fillcolor</p:attrName>
                                        </p:attrNameLst>
                                      </p:cBhvr>
                                      <p:by>
                                        <p:hsl h="0" s="-70588" l="0"/>
                                      </p:by>
                                    </p:animClr>
                                    <p:animClr clrSpc="hsl" dir="cw">
                                      <p:cBhvr>
                                        <p:cTn id="775" dur="500" fill="hold"/>
                                        <p:tgtEl>
                                          <p:spTgt spid="12">
                                            <p:txEl>
                                              <p:pRg st="0" end="0"/>
                                            </p:txEl>
                                          </p:spTgt>
                                        </p:tgtEl>
                                        <p:attrNameLst>
                                          <p:attrName>stroke.color</p:attrName>
                                        </p:attrNameLst>
                                      </p:cBhvr>
                                      <p:by>
                                        <p:hsl h="0" s="-70588" l="0"/>
                                      </p:by>
                                    </p:animClr>
                                    <p:set>
                                      <p:cBhvr>
                                        <p:cTn id="776" dur="500" fill="hold"/>
                                        <p:tgtEl>
                                          <p:spTgt spid="12">
                                            <p:txEl>
                                              <p:pRg st="0" end="0"/>
                                            </p:txEl>
                                          </p:spTgt>
                                        </p:tgtEl>
                                        <p:attrNameLst>
                                          <p:attrName>fill.type</p:attrName>
                                        </p:attrNameLst>
                                      </p:cBhvr>
                                      <p:to>
                                        <p:strVal val="solid"/>
                                      </p:to>
                                    </p:set>
                                  </p:childTnLst>
                                </p:cTn>
                              </p:par>
                            </p:childTnLst>
                          </p:cTn>
                        </p:par>
                      </p:childTnLst>
                    </p:cTn>
                  </p:par>
                  <p:par>
                    <p:cTn id="777" fill="hold">
                      <p:stCondLst>
                        <p:cond delay="indefinite"/>
                      </p:stCondLst>
                      <p:childTnLst>
                        <p:par>
                          <p:cTn id="778" fill="hold">
                            <p:stCondLst>
                              <p:cond delay="0"/>
                            </p:stCondLst>
                            <p:childTnLst>
                              <p:par>
                                <p:cTn id="779" presetID="25" presetClass="emph" presetSubtype="0" fill="hold" nodeType="clickEffect">
                                  <p:stCondLst>
                                    <p:cond delay="0"/>
                                  </p:stCondLst>
                                  <p:iterate type="lt">
                                    <p:tmPct val="0"/>
                                  </p:iterate>
                                  <p:childTnLst>
                                    <p:animClr clrSpc="hsl" dir="cw">
                                      <p:cBhvr override="childStyle">
                                        <p:cTn id="780" dur="500" fill="hold"/>
                                        <p:tgtEl>
                                          <p:spTgt spid="13">
                                            <p:txEl>
                                              <p:pRg st="0" end="0"/>
                                            </p:txEl>
                                          </p:spTgt>
                                        </p:tgtEl>
                                        <p:attrNameLst>
                                          <p:attrName>style.color</p:attrName>
                                        </p:attrNameLst>
                                      </p:cBhvr>
                                      <p:by>
                                        <p:hsl h="0" s="-70588" l="0"/>
                                      </p:by>
                                    </p:animClr>
                                    <p:animClr clrSpc="hsl" dir="cw">
                                      <p:cBhvr>
                                        <p:cTn id="781" dur="500" fill="hold"/>
                                        <p:tgtEl>
                                          <p:spTgt spid="13">
                                            <p:txEl>
                                              <p:pRg st="0" end="0"/>
                                            </p:txEl>
                                          </p:spTgt>
                                        </p:tgtEl>
                                        <p:attrNameLst>
                                          <p:attrName>fillcolor</p:attrName>
                                        </p:attrNameLst>
                                      </p:cBhvr>
                                      <p:by>
                                        <p:hsl h="0" s="-70588" l="0"/>
                                      </p:by>
                                    </p:animClr>
                                    <p:animClr clrSpc="hsl" dir="cw">
                                      <p:cBhvr>
                                        <p:cTn id="782" dur="500" fill="hold"/>
                                        <p:tgtEl>
                                          <p:spTgt spid="13">
                                            <p:txEl>
                                              <p:pRg st="0" end="0"/>
                                            </p:txEl>
                                          </p:spTgt>
                                        </p:tgtEl>
                                        <p:attrNameLst>
                                          <p:attrName>stroke.color</p:attrName>
                                        </p:attrNameLst>
                                      </p:cBhvr>
                                      <p:by>
                                        <p:hsl h="0" s="-70588" l="0"/>
                                      </p:by>
                                    </p:animClr>
                                    <p:set>
                                      <p:cBhvr>
                                        <p:cTn id="783" dur="500" fill="hold"/>
                                        <p:tgtEl>
                                          <p:spTgt spid="13">
                                            <p:txEl>
                                              <p:pRg st="0" end="0"/>
                                            </p:txEl>
                                          </p:spTgt>
                                        </p:tgtEl>
                                        <p:attrNameLst>
                                          <p:attrName>fill.type</p:attrName>
                                        </p:attrNameLst>
                                      </p:cBhvr>
                                      <p:to>
                                        <p:strVal val="solid"/>
                                      </p:to>
                                    </p:set>
                                  </p:childTnLst>
                                </p:cTn>
                              </p:par>
                            </p:childTnLst>
                          </p:cTn>
                        </p:par>
                      </p:childTnLst>
                    </p:cTn>
                  </p:par>
                  <p:par>
                    <p:cTn id="784" fill="hold">
                      <p:stCondLst>
                        <p:cond delay="indefinite"/>
                      </p:stCondLst>
                      <p:childTnLst>
                        <p:par>
                          <p:cTn id="785" fill="hold">
                            <p:stCondLst>
                              <p:cond delay="0"/>
                            </p:stCondLst>
                            <p:childTnLst>
                              <p:par>
                                <p:cTn id="786" presetID="25" presetClass="emph" presetSubtype="0" fill="hold" nodeType="clickEffect">
                                  <p:stCondLst>
                                    <p:cond delay="0"/>
                                  </p:stCondLst>
                                  <p:iterate type="lt">
                                    <p:tmPct val="0"/>
                                  </p:iterate>
                                  <p:childTnLst>
                                    <p:animClr clrSpc="hsl" dir="cw">
                                      <p:cBhvr override="childStyle">
                                        <p:cTn id="787" dur="500" fill="hold"/>
                                        <p:tgtEl>
                                          <p:spTgt spid="14">
                                            <p:txEl>
                                              <p:pRg st="0" end="0"/>
                                            </p:txEl>
                                          </p:spTgt>
                                        </p:tgtEl>
                                        <p:attrNameLst>
                                          <p:attrName>style.color</p:attrName>
                                        </p:attrNameLst>
                                      </p:cBhvr>
                                      <p:by>
                                        <p:hsl h="0" s="-70588" l="0"/>
                                      </p:by>
                                    </p:animClr>
                                    <p:animClr clrSpc="hsl" dir="cw">
                                      <p:cBhvr>
                                        <p:cTn id="788" dur="500" fill="hold"/>
                                        <p:tgtEl>
                                          <p:spTgt spid="14">
                                            <p:txEl>
                                              <p:pRg st="0" end="0"/>
                                            </p:txEl>
                                          </p:spTgt>
                                        </p:tgtEl>
                                        <p:attrNameLst>
                                          <p:attrName>fillcolor</p:attrName>
                                        </p:attrNameLst>
                                      </p:cBhvr>
                                      <p:by>
                                        <p:hsl h="0" s="-70588" l="0"/>
                                      </p:by>
                                    </p:animClr>
                                    <p:animClr clrSpc="hsl" dir="cw">
                                      <p:cBhvr>
                                        <p:cTn id="789" dur="500" fill="hold"/>
                                        <p:tgtEl>
                                          <p:spTgt spid="14">
                                            <p:txEl>
                                              <p:pRg st="0" end="0"/>
                                            </p:txEl>
                                          </p:spTgt>
                                        </p:tgtEl>
                                        <p:attrNameLst>
                                          <p:attrName>stroke.color</p:attrName>
                                        </p:attrNameLst>
                                      </p:cBhvr>
                                      <p:by>
                                        <p:hsl h="0" s="-70588" l="0"/>
                                      </p:by>
                                    </p:animClr>
                                    <p:set>
                                      <p:cBhvr>
                                        <p:cTn id="790" dur="500" fill="hold"/>
                                        <p:tgtEl>
                                          <p:spTgt spid="14">
                                            <p:txEl>
                                              <p:pRg st="0" end="0"/>
                                            </p:txEl>
                                          </p:spTgt>
                                        </p:tgtEl>
                                        <p:attrNameLst>
                                          <p:attrName>fill.type</p:attrName>
                                        </p:attrNameLst>
                                      </p:cBhvr>
                                      <p:to>
                                        <p:strVal val="solid"/>
                                      </p:to>
                                    </p:set>
                                  </p:childTnLst>
                                </p:cTn>
                              </p:par>
                            </p:childTnLst>
                          </p:cTn>
                        </p:par>
                      </p:childTnLst>
                    </p:cTn>
                  </p:par>
                  <p:par>
                    <p:cTn id="791" fill="hold">
                      <p:stCondLst>
                        <p:cond delay="indefinite"/>
                      </p:stCondLst>
                      <p:childTnLst>
                        <p:par>
                          <p:cTn id="792" fill="hold">
                            <p:stCondLst>
                              <p:cond delay="0"/>
                            </p:stCondLst>
                            <p:childTnLst>
                              <p:par>
                                <p:cTn id="793" presetID="25" presetClass="emph" presetSubtype="0" fill="hold" nodeType="clickEffect">
                                  <p:stCondLst>
                                    <p:cond delay="0"/>
                                  </p:stCondLst>
                                  <p:iterate type="lt">
                                    <p:tmPct val="0"/>
                                  </p:iterate>
                                  <p:childTnLst>
                                    <p:animClr clrSpc="hsl" dir="cw">
                                      <p:cBhvr override="childStyle">
                                        <p:cTn id="794" dur="500" fill="hold"/>
                                        <p:tgtEl>
                                          <p:spTgt spid="15">
                                            <p:txEl>
                                              <p:pRg st="0" end="0"/>
                                            </p:txEl>
                                          </p:spTgt>
                                        </p:tgtEl>
                                        <p:attrNameLst>
                                          <p:attrName>style.color</p:attrName>
                                        </p:attrNameLst>
                                      </p:cBhvr>
                                      <p:by>
                                        <p:hsl h="0" s="-70588" l="0"/>
                                      </p:by>
                                    </p:animClr>
                                    <p:animClr clrSpc="hsl" dir="cw">
                                      <p:cBhvr>
                                        <p:cTn id="795" dur="500" fill="hold"/>
                                        <p:tgtEl>
                                          <p:spTgt spid="15">
                                            <p:txEl>
                                              <p:pRg st="0" end="0"/>
                                            </p:txEl>
                                          </p:spTgt>
                                        </p:tgtEl>
                                        <p:attrNameLst>
                                          <p:attrName>fillcolor</p:attrName>
                                        </p:attrNameLst>
                                      </p:cBhvr>
                                      <p:by>
                                        <p:hsl h="0" s="-70588" l="0"/>
                                      </p:by>
                                    </p:animClr>
                                    <p:animClr clrSpc="hsl" dir="cw">
                                      <p:cBhvr>
                                        <p:cTn id="796" dur="500" fill="hold"/>
                                        <p:tgtEl>
                                          <p:spTgt spid="15">
                                            <p:txEl>
                                              <p:pRg st="0" end="0"/>
                                            </p:txEl>
                                          </p:spTgt>
                                        </p:tgtEl>
                                        <p:attrNameLst>
                                          <p:attrName>stroke.color</p:attrName>
                                        </p:attrNameLst>
                                      </p:cBhvr>
                                      <p:by>
                                        <p:hsl h="0" s="-70588" l="0"/>
                                      </p:by>
                                    </p:animClr>
                                    <p:set>
                                      <p:cBhvr>
                                        <p:cTn id="797" dur="500" fill="hold"/>
                                        <p:tgtEl>
                                          <p:spTgt spid="15">
                                            <p:txEl>
                                              <p:pRg st="0" end="0"/>
                                            </p:txEl>
                                          </p:spTgt>
                                        </p:tgtEl>
                                        <p:attrNameLst>
                                          <p:attrName>fill.type</p:attrName>
                                        </p:attrNameLst>
                                      </p:cBhvr>
                                      <p:to>
                                        <p:strVal val="solid"/>
                                      </p:to>
                                    </p:set>
                                  </p:childTnLst>
                                </p:cTn>
                              </p:par>
                            </p:childTnLst>
                          </p:cTn>
                        </p:par>
                      </p:childTnLst>
                    </p:cTn>
                  </p:par>
                  <p:par>
                    <p:cTn id="798" fill="hold">
                      <p:stCondLst>
                        <p:cond delay="indefinite"/>
                      </p:stCondLst>
                      <p:childTnLst>
                        <p:par>
                          <p:cTn id="799" fill="hold">
                            <p:stCondLst>
                              <p:cond delay="0"/>
                            </p:stCondLst>
                            <p:childTnLst>
                              <p:par>
                                <p:cTn id="800" presetID="25" presetClass="emph" presetSubtype="0" fill="hold" nodeType="clickEffect">
                                  <p:stCondLst>
                                    <p:cond delay="0"/>
                                  </p:stCondLst>
                                  <p:iterate type="lt">
                                    <p:tmPct val="0"/>
                                  </p:iterate>
                                  <p:childTnLst>
                                    <p:animClr clrSpc="hsl" dir="cw">
                                      <p:cBhvr override="childStyle">
                                        <p:cTn id="801" dur="500" fill="hold"/>
                                        <p:tgtEl>
                                          <p:spTgt spid="35">
                                            <p:txEl>
                                              <p:pRg st="0" end="0"/>
                                            </p:txEl>
                                          </p:spTgt>
                                        </p:tgtEl>
                                        <p:attrNameLst>
                                          <p:attrName>style.color</p:attrName>
                                        </p:attrNameLst>
                                      </p:cBhvr>
                                      <p:by>
                                        <p:hsl h="0" s="-70588" l="0"/>
                                      </p:by>
                                    </p:animClr>
                                    <p:animClr clrSpc="hsl" dir="cw">
                                      <p:cBhvr>
                                        <p:cTn id="802" dur="500" fill="hold"/>
                                        <p:tgtEl>
                                          <p:spTgt spid="35">
                                            <p:txEl>
                                              <p:pRg st="0" end="0"/>
                                            </p:txEl>
                                          </p:spTgt>
                                        </p:tgtEl>
                                        <p:attrNameLst>
                                          <p:attrName>fillcolor</p:attrName>
                                        </p:attrNameLst>
                                      </p:cBhvr>
                                      <p:by>
                                        <p:hsl h="0" s="-70588" l="0"/>
                                      </p:by>
                                    </p:animClr>
                                    <p:animClr clrSpc="hsl" dir="cw">
                                      <p:cBhvr>
                                        <p:cTn id="803" dur="500" fill="hold"/>
                                        <p:tgtEl>
                                          <p:spTgt spid="35">
                                            <p:txEl>
                                              <p:pRg st="0" end="0"/>
                                            </p:txEl>
                                          </p:spTgt>
                                        </p:tgtEl>
                                        <p:attrNameLst>
                                          <p:attrName>stroke.color</p:attrName>
                                        </p:attrNameLst>
                                      </p:cBhvr>
                                      <p:by>
                                        <p:hsl h="0" s="-70588" l="0"/>
                                      </p:by>
                                    </p:animClr>
                                    <p:set>
                                      <p:cBhvr>
                                        <p:cTn id="804" dur="500" fill="hold"/>
                                        <p:tgtEl>
                                          <p:spTgt spid="35">
                                            <p:txEl>
                                              <p:pRg st="0" end="0"/>
                                            </p:txEl>
                                          </p:spTgt>
                                        </p:tgtEl>
                                        <p:attrNameLst>
                                          <p:attrName>fill.type</p:attrName>
                                        </p:attrNameLst>
                                      </p:cBhvr>
                                      <p:to>
                                        <p:strVal val="solid"/>
                                      </p:to>
                                    </p:set>
                                  </p:childTnLst>
                                </p:cTn>
                              </p:par>
                            </p:childTnLst>
                          </p:cTn>
                        </p:par>
                      </p:childTnLst>
                    </p:cTn>
                  </p:par>
                  <p:par>
                    <p:cTn id="805" fill="hold">
                      <p:stCondLst>
                        <p:cond delay="indefinite"/>
                      </p:stCondLst>
                      <p:childTnLst>
                        <p:par>
                          <p:cTn id="806" fill="hold">
                            <p:stCondLst>
                              <p:cond delay="0"/>
                            </p:stCondLst>
                            <p:childTnLst>
                              <p:par>
                                <p:cTn id="807" presetID="25" presetClass="emph" presetSubtype="0" fill="hold" nodeType="clickEffect">
                                  <p:stCondLst>
                                    <p:cond delay="0"/>
                                  </p:stCondLst>
                                  <p:iterate type="lt">
                                    <p:tmPct val="0"/>
                                  </p:iterate>
                                  <p:childTnLst>
                                    <p:animClr clrSpc="hsl" dir="cw">
                                      <p:cBhvr override="childStyle">
                                        <p:cTn id="808" dur="500" fill="hold"/>
                                        <p:tgtEl>
                                          <p:spTgt spid="16">
                                            <p:txEl>
                                              <p:pRg st="0" end="0"/>
                                            </p:txEl>
                                          </p:spTgt>
                                        </p:tgtEl>
                                        <p:attrNameLst>
                                          <p:attrName>style.color</p:attrName>
                                        </p:attrNameLst>
                                      </p:cBhvr>
                                      <p:by>
                                        <p:hsl h="0" s="-70588" l="0"/>
                                      </p:by>
                                    </p:animClr>
                                    <p:animClr clrSpc="hsl" dir="cw">
                                      <p:cBhvr>
                                        <p:cTn id="809" dur="500" fill="hold"/>
                                        <p:tgtEl>
                                          <p:spTgt spid="16">
                                            <p:txEl>
                                              <p:pRg st="0" end="0"/>
                                            </p:txEl>
                                          </p:spTgt>
                                        </p:tgtEl>
                                        <p:attrNameLst>
                                          <p:attrName>fillcolor</p:attrName>
                                        </p:attrNameLst>
                                      </p:cBhvr>
                                      <p:by>
                                        <p:hsl h="0" s="-70588" l="0"/>
                                      </p:by>
                                    </p:animClr>
                                    <p:animClr clrSpc="hsl" dir="cw">
                                      <p:cBhvr>
                                        <p:cTn id="810" dur="500" fill="hold"/>
                                        <p:tgtEl>
                                          <p:spTgt spid="16">
                                            <p:txEl>
                                              <p:pRg st="0" end="0"/>
                                            </p:txEl>
                                          </p:spTgt>
                                        </p:tgtEl>
                                        <p:attrNameLst>
                                          <p:attrName>stroke.color</p:attrName>
                                        </p:attrNameLst>
                                      </p:cBhvr>
                                      <p:by>
                                        <p:hsl h="0" s="-70588" l="0"/>
                                      </p:by>
                                    </p:animClr>
                                    <p:set>
                                      <p:cBhvr>
                                        <p:cTn id="811" dur="500" fill="hold"/>
                                        <p:tgtEl>
                                          <p:spTgt spid="16">
                                            <p:txEl>
                                              <p:pRg st="0" end="0"/>
                                            </p:txEl>
                                          </p:spTgt>
                                        </p:tgtEl>
                                        <p:attrNameLst>
                                          <p:attrName>fill.type</p:attrName>
                                        </p:attrNameLst>
                                      </p:cBhvr>
                                      <p:to>
                                        <p:strVal val="solid"/>
                                      </p:to>
                                    </p:set>
                                  </p:childTnLst>
                                </p:cTn>
                              </p:par>
                            </p:childTnLst>
                          </p:cTn>
                        </p:par>
                      </p:childTnLst>
                    </p:cTn>
                  </p:par>
                  <p:par>
                    <p:cTn id="812" fill="hold">
                      <p:stCondLst>
                        <p:cond delay="indefinite"/>
                      </p:stCondLst>
                      <p:childTnLst>
                        <p:par>
                          <p:cTn id="813" fill="hold">
                            <p:stCondLst>
                              <p:cond delay="0"/>
                            </p:stCondLst>
                            <p:childTnLst>
                              <p:par>
                                <p:cTn id="814" presetID="25" presetClass="emph" presetSubtype="0" fill="hold" nodeType="clickEffect">
                                  <p:stCondLst>
                                    <p:cond delay="0"/>
                                  </p:stCondLst>
                                  <p:iterate type="lt">
                                    <p:tmPct val="0"/>
                                  </p:iterate>
                                  <p:childTnLst>
                                    <p:animClr clrSpc="hsl" dir="cw">
                                      <p:cBhvr override="childStyle">
                                        <p:cTn id="815" dur="500" fill="hold"/>
                                        <p:tgtEl>
                                          <p:spTgt spid="17">
                                            <p:txEl>
                                              <p:pRg st="0" end="0"/>
                                            </p:txEl>
                                          </p:spTgt>
                                        </p:tgtEl>
                                        <p:attrNameLst>
                                          <p:attrName>style.color</p:attrName>
                                        </p:attrNameLst>
                                      </p:cBhvr>
                                      <p:by>
                                        <p:hsl h="0" s="-70588" l="0"/>
                                      </p:by>
                                    </p:animClr>
                                    <p:animClr clrSpc="hsl" dir="cw">
                                      <p:cBhvr>
                                        <p:cTn id="816" dur="500" fill="hold"/>
                                        <p:tgtEl>
                                          <p:spTgt spid="17">
                                            <p:txEl>
                                              <p:pRg st="0" end="0"/>
                                            </p:txEl>
                                          </p:spTgt>
                                        </p:tgtEl>
                                        <p:attrNameLst>
                                          <p:attrName>fillcolor</p:attrName>
                                        </p:attrNameLst>
                                      </p:cBhvr>
                                      <p:by>
                                        <p:hsl h="0" s="-70588" l="0"/>
                                      </p:by>
                                    </p:animClr>
                                    <p:animClr clrSpc="hsl" dir="cw">
                                      <p:cBhvr>
                                        <p:cTn id="817" dur="500" fill="hold"/>
                                        <p:tgtEl>
                                          <p:spTgt spid="17">
                                            <p:txEl>
                                              <p:pRg st="0" end="0"/>
                                            </p:txEl>
                                          </p:spTgt>
                                        </p:tgtEl>
                                        <p:attrNameLst>
                                          <p:attrName>stroke.color</p:attrName>
                                        </p:attrNameLst>
                                      </p:cBhvr>
                                      <p:by>
                                        <p:hsl h="0" s="-70588" l="0"/>
                                      </p:by>
                                    </p:animClr>
                                    <p:set>
                                      <p:cBhvr>
                                        <p:cTn id="818" dur="500" fill="hold"/>
                                        <p:tgtEl>
                                          <p:spTgt spid="17">
                                            <p:txEl>
                                              <p:pRg st="0" end="0"/>
                                            </p:txEl>
                                          </p:spTgt>
                                        </p:tgtEl>
                                        <p:attrNameLst>
                                          <p:attrName>fill.type</p:attrName>
                                        </p:attrNameLst>
                                      </p:cBhvr>
                                      <p:to>
                                        <p:strVal val="solid"/>
                                      </p:to>
                                    </p:set>
                                  </p:childTnLst>
                                </p:cTn>
                              </p:par>
                            </p:childTnLst>
                          </p:cTn>
                        </p:par>
                      </p:childTnLst>
                    </p:cTn>
                  </p:par>
                  <p:par>
                    <p:cTn id="819" fill="hold">
                      <p:stCondLst>
                        <p:cond delay="indefinite"/>
                      </p:stCondLst>
                      <p:childTnLst>
                        <p:par>
                          <p:cTn id="820" fill="hold">
                            <p:stCondLst>
                              <p:cond delay="0"/>
                            </p:stCondLst>
                            <p:childTnLst>
                              <p:par>
                                <p:cTn id="821" presetID="25" presetClass="emph" presetSubtype="0" fill="hold" nodeType="clickEffect">
                                  <p:stCondLst>
                                    <p:cond delay="0"/>
                                  </p:stCondLst>
                                  <p:iterate type="lt">
                                    <p:tmPct val="0"/>
                                  </p:iterate>
                                  <p:childTnLst>
                                    <p:animClr clrSpc="hsl" dir="cw">
                                      <p:cBhvr override="childStyle">
                                        <p:cTn id="822" dur="500" fill="hold"/>
                                        <p:tgtEl>
                                          <p:spTgt spid="18">
                                            <p:txEl>
                                              <p:pRg st="0" end="0"/>
                                            </p:txEl>
                                          </p:spTgt>
                                        </p:tgtEl>
                                        <p:attrNameLst>
                                          <p:attrName>style.color</p:attrName>
                                        </p:attrNameLst>
                                      </p:cBhvr>
                                      <p:by>
                                        <p:hsl h="0" s="-70588" l="0"/>
                                      </p:by>
                                    </p:animClr>
                                    <p:animClr clrSpc="hsl" dir="cw">
                                      <p:cBhvr>
                                        <p:cTn id="823" dur="500" fill="hold"/>
                                        <p:tgtEl>
                                          <p:spTgt spid="18">
                                            <p:txEl>
                                              <p:pRg st="0" end="0"/>
                                            </p:txEl>
                                          </p:spTgt>
                                        </p:tgtEl>
                                        <p:attrNameLst>
                                          <p:attrName>fillcolor</p:attrName>
                                        </p:attrNameLst>
                                      </p:cBhvr>
                                      <p:by>
                                        <p:hsl h="0" s="-70588" l="0"/>
                                      </p:by>
                                    </p:animClr>
                                    <p:animClr clrSpc="hsl" dir="cw">
                                      <p:cBhvr>
                                        <p:cTn id="824" dur="500" fill="hold"/>
                                        <p:tgtEl>
                                          <p:spTgt spid="18">
                                            <p:txEl>
                                              <p:pRg st="0" end="0"/>
                                            </p:txEl>
                                          </p:spTgt>
                                        </p:tgtEl>
                                        <p:attrNameLst>
                                          <p:attrName>stroke.color</p:attrName>
                                        </p:attrNameLst>
                                      </p:cBhvr>
                                      <p:by>
                                        <p:hsl h="0" s="-70588" l="0"/>
                                      </p:by>
                                    </p:animClr>
                                    <p:set>
                                      <p:cBhvr>
                                        <p:cTn id="825" dur="500" fill="hold"/>
                                        <p:tgtEl>
                                          <p:spTgt spid="18">
                                            <p:txEl>
                                              <p:pRg st="0" end="0"/>
                                            </p:txEl>
                                          </p:spTgt>
                                        </p:tgtEl>
                                        <p:attrNameLst>
                                          <p:attrName>fill.type</p:attrName>
                                        </p:attrNameLst>
                                      </p:cBhvr>
                                      <p:to>
                                        <p:strVal val="solid"/>
                                      </p:to>
                                    </p:set>
                                  </p:childTnLst>
                                </p:cTn>
                              </p:par>
                            </p:childTnLst>
                          </p:cTn>
                        </p:par>
                      </p:childTnLst>
                    </p:cTn>
                  </p:par>
                  <p:par>
                    <p:cTn id="826" fill="hold">
                      <p:stCondLst>
                        <p:cond delay="indefinite"/>
                      </p:stCondLst>
                      <p:childTnLst>
                        <p:par>
                          <p:cTn id="827" fill="hold">
                            <p:stCondLst>
                              <p:cond delay="0"/>
                            </p:stCondLst>
                            <p:childTnLst>
                              <p:par>
                                <p:cTn id="828" presetID="25" presetClass="emph" presetSubtype="0" fill="hold" nodeType="clickEffect">
                                  <p:stCondLst>
                                    <p:cond delay="0"/>
                                  </p:stCondLst>
                                  <p:iterate type="lt">
                                    <p:tmPct val="0"/>
                                  </p:iterate>
                                  <p:childTnLst>
                                    <p:animClr clrSpc="hsl" dir="cw">
                                      <p:cBhvr override="childStyle">
                                        <p:cTn id="829" dur="500" fill="hold"/>
                                        <p:tgtEl>
                                          <p:spTgt spid="19">
                                            <p:txEl>
                                              <p:pRg st="0" end="0"/>
                                            </p:txEl>
                                          </p:spTgt>
                                        </p:tgtEl>
                                        <p:attrNameLst>
                                          <p:attrName>style.color</p:attrName>
                                        </p:attrNameLst>
                                      </p:cBhvr>
                                      <p:by>
                                        <p:hsl h="0" s="-70588" l="0"/>
                                      </p:by>
                                    </p:animClr>
                                    <p:animClr clrSpc="hsl" dir="cw">
                                      <p:cBhvr>
                                        <p:cTn id="830" dur="500" fill="hold"/>
                                        <p:tgtEl>
                                          <p:spTgt spid="19">
                                            <p:txEl>
                                              <p:pRg st="0" end="0"/>
                                            </p:txEl>
                                          </p:spTgt>
                                        </p:tgtEl>
                                        <p:attrNameLst>
                                          <p:attrName>fillcolor</p:attrName>
                                        </p:attrNameLst>
                                      </p:cBhvr>
                                      <p:by>
                                        <p:hsl h="0" s="-70588" l="0"/>
                                      </p:by>
                                    </p:animClr>
                                    <p:animClr clrSpc="hsl" dir="cw">
                                      <p:cBhvr>
                                        <p:cTn id="831" dur="500" fill="hold"/>
                                        <p:tgtEl>
                                          <p:spTgt spid="19">
                                            <p:txEl>
                                              <p:pRg st="0" end="0"/>
                                            </p:txEl>
                                          </p:spTgt>
                                        </p:tgtEl>
                                        <p:attrNameLst>
                                          <p:attrName>stroke.color</p:attrName>
                                        </p:attrNameLst>
                                      </p:cBhvr>
                                      <p:by>
                                        <p:hsl h="0" s="-70588" l="0"/>
                                      </p:by>
                                    </p:animClr>
                                    <p:set>
                                      <p:cBhvr>
                                        <p:cTn id="832" dur="500" fill="hold"/>
                                        <p:tgtEl>
                                          <p:spTgt spid="19">
                                            <p:txEl>
                                              <p:pRg st="0" end="0"/>
                                            </p:txEl>
                                          </p:spTgt>
                                        </p:tgtEl>
                                        <p:attrNameLst>
                                          <p:attrName>fill.type</p:attrName>
                                        </p:attrNameLst>
                                      </p:cBhvr>
                                      <p:to>
                                        <p:strVal val="solid"/>
                                      </p:to>
                                    </p:set>
                                  </p:childTnLst>
                                </p:cTn>
                              </p:par>
                            </p:childTnLst>
                          </p:cTn>
                        </p:par>
                      </p:childTnLst>
                    </p:cTn>
                  </p:par>
                  <p:par>
                    <p:cTn id="833" fill="hold">
                      <p:stCondLst>
                        <p:cond delay="indefinite"/>
                      </p:stCondLst>
                      <p:childTnLst>
                        <p:par>
                          <p:cTn id="834" fill="hold">
                            <p:stCondLst>
                              <p:cond delay="0"/>
                            </p:stCondLst>
                            <p:childTnLst>
                              <p:par>
                                <p:cTn id="835" presetID="25" presetClass="emph" presetSubtype="0" fill="hold" nodeType="clickEffect">
                                  <p:stCondLst>
                                    <p:cond delay="0"/>
                                  </p:stCondLst>
                                  <p:iterate type="lt">
                                    <p:tmPct val="0"/>
                                  </p:iterate>
                                  <p:childTnLst>
                                    <p:animClr clrSpc="hsl" dir="cw">
                                      <p:cBhvr override="childStyle">
                                        <p:cTn id="836" dur="500" fill="hold"/>
                                        <p:tgtEl>
                                          <p:spTgt spid="20">
                                            <p:txEl>
                                              <p:pRg st="0" end="0"/>
                                            </p:txEl>
                                          </p:spTgt>
                                        </p:tgtEl>
                                        <p:attrNameLst>
                                          <p:attrName>style.color</p:attrName>
                                        </p:attrNameLst>
                                      </p:cBhvr>
                                      <p:by>
                                        <p:hsl h="0" s="-70588" l="0"/>
                                      </p:by>
                                    </p:animClr>
                                    <p:animClr clrSpc="hsl" dir="cw">
                                      <p:cBhvr>
                                        <p:cTn id="837" dur="500" fill="hold"/>
                                        <p:tgtEl>
                                          <p:spTgt spid="20">
                                            <p:txEl>
                                              <p:pRg st="0" end="0"/>
                                            </p:txEl>
                                          </p:spTgt>
                                        </p:tgtEl>
                                        <p:attrNameLst>
                                          <p:attrName>fillcolor</p:attrName>
                                        </p:attrNameLst>
                                      </p:cBhvr>
                                      <p:by>
                                        <p:hsl h="0" s="-70588" l="0"/>
                                      </p:by>
                                    </p:animClr>
                                    <p:animClr clrSpc="hsl" dir="cw">
                                      <p:cBhvr>
                                        <p:cTn id="838" dur="500" fill="hold"/>
                                        <p:tgtEl>
                                          <p:spTgt spid="20">
                                            <p:txEl>
                                              <p:pRg st="0" end="0"/>
                                            </p:txEl>
                                          </p:spTgt>
                                        </p:tgtEl>
                                        <p:attrNameLst>
                                          <p:attrName>stroke.color</p:attrName>
                                        </p:attrNameLst>
                                      </p:cBhvr>
                                      <p:by>
                                        <p:hsl h="0" s="-70588" l="0"/>
                                      </p:by>
                                    </p:animClr>
                                    <p:set>
                                      <p:cBhvr>
                                        <p:cTn id="839" dur="500" fill="hold"/>
                                        <p:tgtEl>
                                          <p:spTgt spid="20">
                                            <p:txEl>
                                              <p:pRg st="0" end="0"/>
                                            </p:txEl>
                                          </p:spTgt>
                                        </p:tgtEl>
                                        <p:attrNameLst>
                                          <p:attrName>fill.type</p:attrName>
                                        </p:attrNameLst>
                                      </p:cBhvr>
                                      <p:to>
                                        <p:strVal val="solid"/>
                                      </p:to>
                                    </p:set>
                                  </p:childTnLst>
                                </p:cTn>
                              </p:par>
                            </p:childTnLst>
                          </p:cTn>
                        </p:par>
                      </p:childTnLst>
                    </p:cTn>
                  </p:par>
                  <p:par>
                    <p:cTn id="840" fill="hold">
                      <p:stCondLst>
                        <p:cond delay="indefinite"/>
                      </p:stCondLst>
                      <p:childTnLst>
                        <p:par>
                          <p:cTn id="841" fill="hold">
                            <p:stCondLst>
                              <p:cond delay="0"/>
                            </p:stCondLst>
                            <p:childTnLst>
                              <p:par>
                                <p:cTn id="842" presetID="25" presetClass="emph" presetSubtype="0" fill="hold" nodeType="clickEffect">
                                  <p:stCondLst>
                                    <p:cond delay="0"/>
                                  </p:stCondLst>
                                  <p:iterate type="lt">
                                    <p:tmPct val="0"/>
                                  </p:iterate>
                                  <p:childTnLst>
                                    <p:animClr clrSpc="hsl" dir="cw">
                                      <p:cBhvr override="childStyle">
                                        <p:cTn id="843" dur="500" fill="hold"/>
                                        <p:tgtEl>
                                          <p:spTgt spid="21">
                                            <p:txEl>
                                              <p:pRg st="0" end="0"/>
                                            </p:txEl>
                                          </p:spTgt>
                                        </p:tgtEl>
                                        <p:attrNameLst>
                                          <p:attrName>style.color</p:attrName>
                                        </p:attrNameLst>
                                      </p:cBhvr>
                                      <p:by>
                                        <p:hsl h="0" s="-70588" l="0"/>
                                      </p:by>
                                    </p:animClr>
                                    <p:animClr clrSpc="hsl" dir="cw">
                                      <p:cBhvr>
                                        <p:cTn id="844" dur="500" fill="hold"/>
                                        <p:tgtEl>
                                          <p:spTgt spid="21">
                                            <p:txEl>
                                              <p:pRg st="0" end="0"/>
                                            </p:txEl>
                                          </p:spTgt>
                                        </p:tgtEl>
                                        <p:attrNameLst>
                                          <p:attrName>fillcolor</p:attrName>
                                        </p:attrNameLst>
                                      </p:cBhvr>
                                      <p:by>
                                        <p:hsl h="0" s="-70588" l="0"/>
                                      </p:by>
                                    </p:animClr>
                                    <p:animClr clrSpc="hsl" dir="cw">
                                      <p:cBhvr>
                                        <p:cTn id="845" dur="500" fill="hold"/>
                                        <p:tgtEl>
                                          <p:spTgt spid="21">
                                            <p:txEl>
                                              <p:pRg st="0" end="0"/>
                                            </p:txEl>
                                          </p:spTgt>
                                        </p:tgtEl>
                                        <p:attrNameLst>
                                          <p:attrName>stroke.color</p:attrName>
                                        </p:attrNameLst>
                                      </p:cBhvr>
                                      <p:by>
                                        <p:hsl h="0" s="-70588" l="0"/>
                                      </p:by>
                                    </p:animClr>
                                    <p:set>
                                      <p:cBhvr>
                                        <p:cTn id="846" dur="500" fill="hold"/>
                                        <p:tgtEl>
                                          <p:spTgt spid="21">
                                            <p:txEl>
                                              <p:pRg st="0" end="0"/>
                                            </p:txEl>
                                          </p:spTgt>
                                        </p:tgtEl>
                                        <p:attrNameLst>
                                          <p:attrName>fill.type</p:attrName>
                                        </p:attrNameLst>
                                      </p:cBhvr>
                                      <p:to>
                                        <p:strVal val="solid"/>
                                      </p:to>
                                    </p:set>
                                  </p:childTnLst>
                                </p:cTn>
                              </p:par>
                            </p:childTnLst>
                          </p:cTn>
                        </p:par>
                      </p:childTnLst>
                    </p:cTn>
                  </p:par>
                  <p:par>
                    <p:cTn id="847" fill="hold">
                      <p:stCondLst>
                        <p:cond delay="indefinite"/>
                      </p:stCondLst>
                      <p:childTnLst>
                        <p:par>
                          <p:cTn id="848" fill="hold">
                            <p:stCondLst>
                              <p:cond delay="0"/>
                            </p:stCondLst>
                            <p:childTnLst>
                              <p:par>
                                <p:cTn id="849" presetID="25" presetClass="emph" presetSubtype="0" fill="hold" nodeType="clickEffect">
                                  <p:stCondLst>
                                    <p:cond delay="0"/>
                                  </p:stCondLst>
                                  <p:iterate type="lt">
                                    <p:tmPct val="0"/>
                                  </p:iterate>
                                  <p:childTnLst>
                                    <p:animClr clrSpc="hsl" dir="cw">
                                      <p:cBhvr override="childStyle">
                                        <p:cTn id="850" dur="500" fill="hold"/>
                                        <p:tgtEl>
                                          <p:spTgt spid="36">
                                            <p:txEl>
                                              <p:pRg st="0" end="0"/>
                                            </p:txEl>
                                          </p:spTgt>
                                        </p:tgtEl>
                                        <p:attrNameLst>
                                          <p:attrName>style.color</p:attrName>
                                        </p:attrNameLst>
                                      </p:cBhvr>
                                      <p:by>
                                        <p:hsl h="0" s="-70588" l="0"/>
                                      </p:by>
                                    </p:animClr>
                                    <p:animClr clrSpc="hsl" dir="cw">
                                      <p:cBhvr>
                                        <p:cTn id="851" dur="500" fill="hold"/>
                                        <p:tgtEl>
                                          <p:spTgt spid="36">
                                            <p:txEl>
                                              <p:pRg st="0" end="0"/>
                                            </p:txEl>
                                          </p:spTgt>
                                        </p:tgtEl>
                                        <p:attrNameLst>
                                          <p:attrName>fillcolor</p:attrName>
                                        </p:attrNameLst>
                                      </p:cBhvr>
                                      <p:by>
                                        <p:hsl h="0" s="-70588" l="0"/>
                                      </p:by>
                                    </p:animClr>
                                    <p:animClr clrSpc="hsl" dir="cw">
                                      <p:cBhvr>
                                        <p:cTn id="852" dur="500" fill="hold"/>
                                        <p:tgtEl>
                                          <p:spTgt spid="36">
                                            <p:txEl>
                                              <p:pRg st="0" end="0"/>
                                            </p:txEl>
                                          </p:spTgt>
                                        </p:tgtEl>
                                        <p:attrNameLst>
                                          <p:attrName>stroke.color</p:attrName>
                                        </p:attrNameLst>
                                      </p:cBhvr>
                                      <p:by>
                                        <p:hsl h="0" s="-70588" l="0"/>
                                      </p:by>
                                    </p:animClr>
                                    <p:set>
                                      <p:cBhvr>
                                        <p:cTn id="853" dur="500" fill="hold"/>
                                        <p:tgtEl>
                                          <p:spTgt spid="36">
                                            <p:txEl>
                                              <p:pRg st="0" end="0"/>
                                            </p:txEl>
                                          </p:spTgt>
                                        </p:tgtEl>
                                        <p:attrNameLst>
                                          <p:attrName>fill.type</p:attrName>
                                        </p:attrNameLst>
                                      </p:cBhvr>
                                      <p:to>
                                        <p:strVal val="solid"/>
                                      </p:to>
                                    </p:set>
                                  </p:childTnLst>
                                </p:cTn>
                              </p:par>
                            </p:childTnLst>
                          </p:cTn>
                        </p:par>
                      </p:childTnLst>
                    </p:cTn>
                  </p:par>
                  <p:par>
                    <p:cTn id="854" fill="hold">
                      <p:stCondLst>
                        <p:cond delay="indefinite"/>
                      </p:stCondLst>
                      <p:childTnLst>
                        <p:par>
                          <p:cTn id="855" fill="hold">
                            <p:stCondLst>
                              <p:cond delay="0"/>
                            </p:stCondLst>
                            <p:childTnLst>
                              <p:par>
                                <p:cTn id="856" presetID="25" presetClass="emph" presetSubtype="0" fill="hold" nodeType="clickEffect">
                                  <p:stCondLst>
                                    <p:cond delay="0"/>
                                  </p:stCondLst>
                                  <p:iterate type="lt">
                                    <p:tmPct val="0"/>
                                  </p:iterate>
                                  <p:childTnLst>
                                    <p:animClr clrSpc="hsl" dir="cw">
                                      <p:cBhvr override="childStyle">
                                        <p:cTn id="857" dur="500" fill="hold"/>
                                        <p:tgtEl>
                                          <p:spTgt spid="22">
                                            <p:txEl>
                                              <p:pRg st="0" end="0"/>
                                            </p:txEl>
                                          </p:spTgt>
                                        </p:tgtEl>
                                        <p:attrNameLst>
                                          <p:attrName>style.color</p:attrName>
                                        </p:attrNameLst>
                                      </p:cBhvr>
                                      <p:by>
                                        <p:hsl h="0" s="-70588" l="0"/>
                                      </p:by>
                                    </p:animClr>
                                    <p:animClr clrSpc="hsl" dir="cw">
                                      <p:cBhvr>
                                        <p:cTn id="858" dur="500" fill="hold"/>
                                        <p:tgtEl>
                                          <p:spTgt spid="22">
                                            <p:txEl>
                                              <p:pRg st="0" end="0"/>
                                            </p:txEl>
                                          </p:spTgt>
                                        </p:tgtEl>
                                        <p:attrNameLst>
                                          <p:attrName>fillcolor</p:attrName>
                                        </p:attrNameLst>
                                      </p:cBhvr>
                                      <p:by>
                                        <p:hsl h="0" s="-70588" l="0"/>
                                      </p:by>
                                    </p:animClr>
                                    <p:animClr clrSpc="hsl" dir="cw">
                                      <p:cBhvr>
                                        <p:cTn id="859" dur="500" fill="hold"/>
                                        <p:tgtEl>
                                          <p:spTgt spid="22">
                                            <p:txEl>
                                              <p:pRg st="0" end="0"/>
                                            </p:txEl>
                                          </p:spTgt>
                                        </p:tgtEl>
                                        <p:attrNameLst>
                                          <p:attrName>stroke.color</p:attrName>
                                        </p:attrNameLst>
                                      </p:cBhvr>
                                      <p:by>
                                        <p:hsl h="0" s="-70588" l="0"/>
                                      </p:by>
                                    </p:animClr>
                                    <p:set>
                                      <p:cBhvr>
                                        <p:cTn id="860" dur="500" fill="hold"/>
                                        <p:tgtEl>
                                          <p:spTgt spid="22">
                                            <p:txEl>
                                              <p:pRg st="0" end="0"/>
                                            </p:txEl>
                                          </p:spTgt>
                                        </p:tgtEl>
                                        <p:attrNameLst>
                                          <p:attrName>fill.type</p:attrName>
                                        </p:attrNameLst>
                                      </p:cBhvr>
                                      <p:to>
                                        <p:strVal val="solid"/>
                                      </p:to>
                                    </p:set>
                                  </p:childTnLst>
                                </p:cTn>
                              </p:par>
                            </p:childTnLst>
                          </p:cTn>
                        </p:par>
                      </p:childTnLst>
                    </p:cTn>
                  </p:par>
                  <p:par>
                    <p:cTn id="861" fill="hold">
                      <p:stCondLst>
                        <p:cond delay="indefinite"/>
                      </p:stCondLst>
                      <p:childTnLst>
                        <p:par>
                          <p:cTn id="862" fill="hold">
                            <p:stCondLst>
                              <p:cond delay="0"/>
                            </p:stCondLst>
                            <p:childTnLst>
                              <p:par>
                                <p:cTn id="863" presetID="25" presetClass="emph" presetSubtype="0" fill="hold" nodeType="clickEffect">
                                  <p:stCondLst>
                                    <p:cond delay="0"/>
                                  </p:stCondLst>
                                  <p:iterate type="lt">
                                    <p:tmPct val="0"/>
                                  </p:iterate>
                                  <p:childTnLst>
                                    <p:animClr clrSpc="hsl" dir="cw">
                                      <p:cBhvr override="childStyle">
                                        <p:cTn id="864" dur="500" fill="hold"/>
                                        <p:tgtEl>
                                          <p:spTgt spid="23">
                                            <p:txEl>
                                              <p:pRg st="0" end="0"/>
                                            </p:txEl>
                                          </p:spTgt>
                                        </p:tgtEl>
                                        <p:attrNameLst>
                                          <p:attrName>style.color</p:attrName>
                                        </p:attrNameLst>
                                      </p:cBhvr>
                                      <p:by>
                                        <p:hsl h="0" s="-70588" l="0"/>
                                      </p:by>
                                    </p:animClr>
                                    <p:animClr clrSpc="hsl" dir="cw">
                                      <p:cBhvr>
                                        <p:cTn id="865" dur="500" fill="hold"/>
                                        <p:tgtEl>
                                          <p:spTgt spid="23">
                                            <p:txEl>
                                              <p:pRg st="0" end="0"/>
                                            </p:txEl>
                                          </p:spTgt>
                                        </p:tgtEl>
                                        <p:attrNameLst>
                                          <p:attrName>fillcolor</p:attrName>
                                        </p:attrNameLst>
                                      </p:cBhvr>
                                      <p:by>
                                        <p:hsl h="0" s="-70588" l="0"/>
                                      </p:by>
                                    </p:animClr>
                                    <p:animClr clrSpc="hsl" dir="cw">
                                      <p:cBhvr>
                                        <p:cTn id="866" dur="500" fill="hold"/>
                                        <p:tgtEl>
                                          <p:spTgt spid="23">
                                            <p:txEl>
                                              <p:pRg st="0" end="0"/>
                                            </p:txEl>
                                          </p:spTgt>
                                        </p:tgtEl>
                                        <p:attrNameLst>
                                          <p:attrName>stroke.color</p:attrName>
                                        </p:attrNameLst>
                                      </p:cBhvr>
                                      <p:by>
                                        <p:hsl h="0" s="-70588" l="0"/>
                                      </p:by>
                                    </p:animClr>
                                    <p:set>
                                      <p:cBhvr>
                                        <p:cTn id="867" dur="500" fill="hold"/>
                                        <p:tgtEl>
                                          <p:spTgt spid="23">
                                            <p:txEl>
                                              <p:pRg st="0" end="0"/>
                                            </p:txEl>
                                          </p:spTgt>
                                        </p:tgtEl>
                                        <p:attrNameLst>
                                          <p:attrName>fill.type</p:attrName>
                                        </p:attrNameLst>
                                      </p:cBhvr>
                                      <p:to>
                                        <p:strVal val="solid"/>
                                      </p:to>
                                    </p:set>
                                  </p:childTnLst>
                                </p:cTn>
                              </p:par>
                            </p:childTnLst>
                          </p:cTn>
                        </p:par>
                      </p:childTnLst>
                    </p:cTn>
                  </p:par>
                  <p:par>
                    <p:cTn id="868" fill="hold">
                      <p:stCondLst>
                        <p:cond delay="indefinite"/>
                      </p:stCondLst>
                      <p:childTnLst>
                        <p:par>
                          <p:cTn id="869" fill="hold">
                            <p:stCondLst>
                              <p:cond delay="0"/>
                            </p:stCondLst>
                            <p:childTnLst>
                              <p:par>
                                <p:cTn id="870" presetID="25" presetClass="emph" presetSubtype="0" fill="hold" grpId="2" nodeType="clickEffect">
                                  <p:stCondLst>
                                    <p:cond delay="0"/>
                                  </p:stCondLst>
                                  <p:iterate type="lt">
                                    <p:tmPct val="0"/>
                                  </p:iterate>
                                  <p:childTnLst>
                                    <p:animClr clrSpc="hsl" dir="cw">
                                      <p:cBhvr override="childStyle">
                                        <p:cTn id="871" dur="500" fill="hold"/>
                                        <p:tgtEl>
                                          <p:spTgt spid="24">
                                            <p:txEl>
                                              <p:pRg st="0" end="0"/>
                                            </p:txEl>
                                          </p:spTgt>
                                        </p:tgtEl>
                                        <p:attrNameLst>
                                          <p:attrName>style.color</p:attrName>
                                        </p:attrNameLst>
                                      </p:cBhvr>
                                      <p:by>
                                        <p:hsl h="0" s="-70588" l="0"/>
                                      </p:by>
                                    </p:animClr>
                                    <p:animClr clrSpc="hsl" dir="cw">
                                      <p:cBhvr>
                                        <p:cTn id="872" dur="500" fill="hold"/>
                                        <p:tgtEl>
                                          <p:spTgt spid="24">
                                            <p:txEl>
                                              <p:pRg st="0" end="0"/>
                                            </p:txEl>
                                          </p:spTgt>
                                        </p:tgtEl>
                                        <p:attrNameLst>
                                          <p:attrName>fillcolor</p:attrName>
                                        </p:attrNameLst>
                                      </p:cBhvr>
                                      <p:by>
                                        <p:hsl h="0" s="-70588" l="0"/>
                                      </p:by>
                                    </p:animClr>
                                    <p:animClr clrSpc="hsl" dir="cw">
                                      <p:cBhvr>
                                        <p:cTn id="873" dur="500" fill="hold"/>
                                        <p:tgtEl>
                                          <p:spTgt spid="24">
                                            <p:txEl>
                                              <p:pRg st="0" end="0"/>
                                            </p:txEl>
                                          </p:spTgt>
                                        </p:tgtEl>
                                        <p:attrNameLst>
                                          <p:attrName>stroke.color</p:attrName>
                                        </p:attrNameLst>
                                      </p:cBhvr>
                                      <p:by>
                                        <p:hsl h="0" s="-70588" l="0"/>
                                      </p:by>
                                    </p:animClr>
                                    <p:set>
                                      <p:cBhvr>
                                        <p:cTn id="874" dur="500" fill="hold"/>
                                        <p:tgtEl>
                                          <p:spTgt spid="24">
                                            <p:txEl>
                                              <p:pRg st="0" end="0"/>
                                            </p:txEl>
                                          </p:spTgt>
                                        </p:tgtEl>
                                        <p:attrNameLst>
                                          <p:attrName>fill.type</p:attrName>
                                        </p:attrNameLst>
                                      </p:cBhvr>
                                      <p:to>
                                        <p:strVal val="solid"/>
                                      </p:to>
                                    </p:set>
                                  </p:childTnLst>
                                </p:cTn>
                              </p:par>
                            </p:childTnLst>
                          </p:cTn>
                        </p:par>
                      </p:childTnLst>
                    </p:cTn>
                  </p:par>
                  <p:par>
                    <p:cTn id="875" fill="hold">
                      <p:stCondLst>
                        <p:cond delay="indefinite"/>
                      </p:stCondLst>
                      <p:childTnLst>
                        <p:par>
                          <p:cTn id="876" fill="hold">
                            <p:stCondLst>
                              <p:cond delay="0"/>
                            </p:stCondLst>
                            <p:childTnLst>
                              <p:par>
                                <p:cTn id="877" presetID="25" presetClass="emph" presetSubtype="0" fill="hold" nodeType="clickEffect">
                                  <p:stCondLst>
                                    <p:cond delay="0"/>
                                  </p:stCondLst>
                                  <p:iterate type="lt">
                                    <p:tmPct val="0"/>
                                  </p:iterate>
                                  <p:childTnLst>
                                    <p:animClr clrSpc="hsl" dir="cw">
                                      <p:cBhvr override="childStyle">
                                        <p:cTn id="878" dur="500" fill="hold"/>
                                        <p:tgtEl>
                                          <p:spTgt spid="25">
                                            <p:txEl>
                                              <p:pRg st="0" end="0"/>
                                            </p:txEl>
                                          </p:spTgt>
                                        </p:tgtEl>
                                        <p:attrNameLst>
                                          <p:attrName>style.color</p:attrName>
                                        </p:attrNameLst>
                                      </p:cBhvr>
                                      <p:by>
                                        <p:hsl h="0" s="-70588" l="0"/>
                                      </p:by>
                                    </p:animClr>
                                    <p:animClr clrSpc="hsl" dir="cw">
                                      <p:cBhvr>
                                        <p:cTn id="879" dur="500" fill="hold"/>
                                        <p:tgtEl>
                                          <p:spTgt spid="25">
                                            <p:txEl>
                                              <p:pRg st="0" end="0"/>
                                            </p:txEl>
                                          </p:spTgt>
                                        </p:tgtEl>
                                        <p:attrNameLst>
                                          <p:attrName>fillcolor</p:attrName>
                                        </p:attrNameLst>
                                      </p:cBhvr>
                                      <p:by>
                                        <p:hsl h="0" s="-70588" l="0"/>
                                      </p:by>
                                    </p:animClr>
                                    <p:animClr clrSpc="hsl" dir="cw">
                                      <p:cBhvr>
                                        <p:cTn id="880" dur="500" fill="hold"/>
                                        <p:tgtEl>
                                          <p:spTgt spid="25">
                                            <p:txEl>
                                              <p:pRg st="0" end="0"/>
                                            </p:txEl>
                                          </p:spTgt>
                                        </p:tgtEl>
                                        <p:attrNameLst>
                                          <p:attrName>stroke.color</p:attrName>
                                        </p:attrNameLst>
                                      </p:cBhvr>
                                      <p:by>
                                        <p:hsl h="0" s="-70588" l="0"/>
                                      </p:by>
                                    </p:animClr>
                                    <p:set>
                                      <p:cBhvr>
                                        <p:cTn id="881" dur="500" fill="hold"/>
                                        <p:tgtEl>
                                          <p:spTgt spid="25">
                                            <p:txEl>
                                              <p:pRg st="0" end="0"/>
                                            </p:txEl>
                                          </p:spTgt>
                                        </p:tgtEl>
                                        <p:attrNameLst>
                                          <p:attrName>fill.type</p:attrName>
                                        </p:attrNameLst>
                                      </p:cBhvr>
                                      <p:to>
                                        <p:strVal val="solid"/>
                                      </p:to>
                                    </p:set>
                                  </p:childTnLst>
                                </p:cTn>
                              </p:par>
                            </p:childTnLst>
                          </p:cTn>
                        </p:par>
                      </p:childTnLst>
                    </p:cTn>
                  </p:par>
                  <p:par>
                    <p:cTn id="882" fill="hold">
                      <p:stCondLst>
                        <p:cond delay="indefinite"/>
                      </p:stCondLst>
                      <p:childTnLst>
                        <p:par>
                          <p:cTn id="883" fill="hold">
                            <p:stCondLst>
                              <p:cond delay="0"/>
                            </p:stCondLst>
                            <p:childTnLst>
                              <p:par>
                                <p:cTn id="884" presetID="25" presetClass="emph" presetSubtype="0" fill="hold" nodeType="clickEffect">
                                  <p:stCondLst>
                                    <p:cond delay="0"/>
                                  </p:stCondLst>
                                  <p:iterate type="lt">
                                    <p:tmPct val="0"/>
                                  </p:iterate>
                                  <p:childTnLst>
                                    <p:animClr clrSpc="hsl" dir="cw">
                                      <p:cBhvr override="childStyle">
                                        <p:cTn id="885" dur="500" fill="hold"/>
                                        <p:tgtEl>
                                          <p:spTgt spid="26">
                                            <p:txEl>
                                              <p:pRg st="0" end="0"/>
                                            </p:txEl>
                                          </p:spTgt>
                                        </p:tgtEl>
                                        <p:attrNameLst>
                                          <p:attrName>style.color</p:attrName>
                                        </p:attrNameLst>
                                      </p:cBhvr>
                                      <p:by>
                                        <p:hsl h="0" s="-70588" l="0"/>
                                      </p:by>
                                    </p:animClr>
                                    <p:animClr clrSpc="hsl" dir="cw">
                                      <p:cBhvr>
                                        <p:cTn id="886" dur="500" fill="hold"/>
                                        <p:tgtEl>
                                          <p:spTgt spid="26">
                                            <p:txEl>
                                              <p:pRg st="0" end="0"/>
                                            </p:txEl>
                                          </p:spTgt>
                                        </p:tgtEl>
                                        <p:attrNameLst>
                                          <p:attrName>fillcolor</p:attrName>
                                        </p:attrNameLst>
                                      </p:cBhvr>
                                      <p:by>
                                        <p:hsl h="0" s="-70588" l="0"/>
                                      </p:by>
                                    </p:animClr>
                                    <p:animClr clrSpc="hsl" dir="cw">
                                      <p:cBhvr>
                                        <p:cTn id="887" dur="500" fill="hold"/>
                                        <p:tgtEl>
                                          <p:spTgt spid="26">
                                            <p:txEl>
                                              <p:pRg st="0" end="0"/>
                                            </p:txEl>
                                          </p:spTgt>
                                        </p:tgtEl>
                                        <p:attrNameLst>
                                          <p:attrName>stroke.color</p:attrName>
                                        </p:attrNameLst>
                                      </p:cBhvr>
                                      <p:by>
                                        <p:hsl h="0" s="-70588" l="0"/>
                                      </p:by>
                                    </p:animClr>
                                    <p:set>
                                      <p:cBhvr>
                                        <p:cTn id="888" dur="500" fill="hold"/>
                                        <p:tgtEl>
                                          <p:spTgt spid="26">
                                            <p:txEl>
                                              <p:pRg st="0" end="0"/>
                                            </p:txEl>
                                          </p:spTgt>
                                        </p:tgtEl>
                                        <p:attrNameLst>
                                          <p:attrName>fill.type</p:attrName>
                                        </p:attrNameLst>
                                      </p:cBhvr>
                                      <p:to>
                                        <p:strVal val="solid"/>
                                      </p:to>
                                    </p:set>
                                  </p:childTnLst>
                                </p:cTn>
                              </p:par>
                            </p:childTnLst>
                          </p:cTn>
                        </p:par>
                      </p:childTnLst>
                    </p:cTn>
                  </p:par>
                  <p:par>
                    <p:cTn id="889" fill="hold">
                      <p:stCondLst>
                        <p:cond delay="indefinite"/>
                      </p:stCondLst>
                      <p:childTnLst>
                        <p:par>
                          <p:cTn id="890" fill="hold">
                            <p:stCondLst>
                              <p:cond delay="0"/>
                            </p:stCondLst>
                            <p:childTnLst>
                              <p:par>
                                <p:cTn id="891" presetID="25" presetClass="emph" presetSubtype="0" fill="hold" nodeType="clickEffect">
                                  <p:stCondLst>
                                    <p:cond delay="0"/>
                                  </p:stCondLst>
                                  <p:iterate type="lt">
                                    <p:tmPct val="0"/>
                                  </p:iterate>
                                  <p:childTnLst>
                                    <p:animClr clrSpc="hsl" dir="cw">
                                      <p:cBhvr override="childStyle">
                                        <p:cTn id="892" dur="500" fill="hold"/>
                                        <p:tgtEl>
                                          <p:spTgt spid="27">
                                            <p:txEl>
                                              <p:pRg st="0" end="0"/>
                                            </p:txEl>
                                          </p:spTgt>
                                        </p:tgtEl>
                                        <p:attrNameLst>
                                          <p:attrName>style.color</p:attrName>
                                        </p:attrNameLst>
                                      </p:cBhvr>
                                      <p:by>
                                        <p:hsl h="0" s="-70588" l="0"/>
                                      </p:by>
                                    </p:animClr>
                                    <p:animClr clrSpc="hsl" dir="cw">
                                      <p:cBhvr>
                                        <p:cTn id="893" dur="500" fill="hold"/>
                                        <p:tgtEl>
                                          <p:spTgt spid="27">
                                            <p:txEl>
                                              <p:pRg st="0" end="0"/>
                                            </p:txEl>
                                          </p:spTgt>
                                        </p:tgtEl>
                                        <p:attrNameLst>
                                          <p:attrName>fillcolor</p:attrName>
                                        </p:attrNameLst>
                                      </p:cBhvr>
                                      <p:by>
                                        <p:hsl h="0" s="-70588" l="0"/>
                                      </p:by>
                                    </p:animClr>
                                    <p:animClr clrSpc="hsl" dir="cw">
                                      <p:cBhvr>
                                        <p:cTn id="894" dur="500" fill="hold"/>
                                        <p:tgtEl>
                                          <p:spTgt spid="27">
                                            <p:txEl>
                                              <p:pRg st="0" end="0"/>
                                            </p:txEl>
                                          </p:spTgt>
                                        </p:tgtEl>
                                        <p:attrNameLst>
                                          <p:attrName>stroke.color</p:attrName>
                                        </p:attrNameLst>
                                      </p:cBhvr>
                                      <p:by>
                                        <p:hsl h="0" s="-70588" l="0"/>
                                      </p:by>
                                    </p:animClr>
                                    <p:set>
                                      <p:cBhvr>
                                        <p:cTn id="895" dur="500" fill="hold"/>
                                        <p:tgtEl>
                                          <p:spTgt spid="27">
                                            <p:txEl>
                                              <p:pRg st="0" end="0"/>
                                            </p:txEl>
                                          </p:spTgt>
                                        </p:tgtEl>
                                        <p:attrNameLst>
                                          <p:attrName>fill.type</p:attrName>
                                        </p:attrNameLst>
                                      </p:cBhvr>
                                      <p:to>
                                        <p:strVal val="solid"/>
                                      </p:to>
                                    </p:set>
                                  </p:childTnLst>
                                </p:cTn>
                              </p:par>
                            </p:childTnLst>
                          </p:cTn>
                        </p:par>
                      </p:childTnLst>
                    </p:cTn>
                  </p:par>
                  <p:par>
                    <p:cTn id="896" fill="hold">
                      <p:stCondLst>
                        <p:cond delay="indefinite"/>
                      </p:stCondLst>
                      <p:childTnLst>
                        <p:par>
                          <p:cTn id="897" fill="hold">
                            <p:stCondLst>
                              <p:cond delay="0"/>
                            </p:stCondLst>
                            <p:childTnLst>
                              <p:par>
                                <p:cTn id="898" presetID="25" presetClass="emph" presetSubtype="0" fill="hold" nodeType="clickEffect">
                                  <p:stCondLst>
                                    <p:cond delay="0"/>
                                  </p:stCondLst>
                                  <p:iterate type="lt">
                                    <p:tmPct val="0"/>
                                  </p:iterate>
                                  <p:childTnLst>
                                    <p:animClr clrSpc="hsl" dir="cw">
                                      <p:cBhvr override="childStyle">
                                        <p:cTn id="899" dur="500" fill="hold"/>
                                        <p:tgtEl>
                                          <p:spTgt spid="37">
                                            <p:txEl>
                                              <p:pRg st="0" end="0"/>
                                            </p:txEl>
                                          </p:spTgt>
                                        </p:tgtEl>
                                        <p:attrNameLst>
                                          <p:attrName>style.color</p:attrName>
                                        </p:attrNameLst>
                                      </p:cBhvr>
                                      <p:by>
                                        <p:hsl h="0" s="-70588" l="0"/>
                                      </p:by>
                                    </p:animClr>
                                    <p:animClr clrSpc="hsl" dir="cw">
                                      <p:cBhvr>
                                        <p:cTn id="900" dur="500" fill="hold"/>
                                        <p:tgtEl>
                                          <p:spTgt spid="37">
                                            <p:txEl>
                                              <p:pRg st="0" end="0"/>
                                            </p:txEl>
                                          </p:spTgt>
                                        </p:tgtEl>
                                        <p:attrNameLst>
                                          <p:attrName>fillcolor</p:attrName>
                                        </p:attrNameLst>
                                      </p:cBhvr>
                                      <p:by>
                                        <p:hsl h="0" s="-70588" l="0"/>
                                      </p:by>
                                    </p:animClr>
                                    <p:animClr clrSpc="hsl" dir="cw">
                                      <p:cBhvr>
                                        <p:cTn id="901" dur="500" fill="hold"/>
                                        <p:tgtEl>
                                          <p:spTgt spid="37">
                                            <p:txEl>
                                              <p:pRg st="0" end="0"/>
                                            </p:txEl>
                                          </p:spTgt>
                                        </p:tgtEl>
                                        <p:attrNameLst>
                                          <p:attrName>stroke.color</p:attrName>
                                        </p:attrNameLst>
                                      </p:cBhvr>
                                      <p:by>
                                        <p:hsl h="0" s="-70588" l="0"/>
                                      </p:by>
                                    </p:animClr>
                                    <p:set>
                                      <p:cBhvr>
                                        <p:cTn id="902" dur="500" fill="hold"/>
                                        <p:tgtEl>
                                          <p:spTgt spid="37">
                                            <p:txEl>
                                              <p:pRg st="0" end="0"/>
                                            </p:txEl>
                                          </p:spTgt>
                                        </p:tgtEl>
                                        <p:attrNameLst>
                                          <p:attrName>fill.type</p:attrName>
                                        </p:attrNameLst>
                                      </p:cBhvr>
                                      <p:to>
                                        <p:strVal val="solid"/>
                                      </p:to>
                                    </p:set>
                                  </p:childTnLst>
                                </p:cTn>
                              </p:par>
                            </p:childTnLst>
                          </p:cTn>
                        </p:par>
                      </p:childTnLst>
                    </p:cTn>
                  </p:par>
                  <p:par>
                    <p:cTn id="903" fill="hold">
                      <p:stCondLst>
                        <p:cond delay="indefinite"/>
                      </p:stCondLst>
                      <p:childTnLst>
                        <p:par>
                          <p:cTn id="904" fill="hold">
                            <p:stCondLst>
                              <p:cond delay="0"/>
                            </p:stCondLst>
                            <p:childTnLst>
                              <p:par>
                                <p:cTn id="905" presetID="25" presetClass="emph" presetSubtype="0" fill="hold" nodeType="clickEffect">
                                  <p:stCondLst>
                                    <p:cond delay="0"/>
                                  </p:stCondLst>
                                  <p:iterate type="lt">
                                    <p:tmPct val="0"/>
                                  </p:iterate>
                                  <p:childTnLst>
                                    <p:animClr clrSpc="hsl" dir="cw">
                                      <p:cBhvr override="childStyle">
                                        <p:cTn id="906" dur="500" fill="hold"/>
                                        <p:tgtEl>
                                          <p:spTgt spid="28">
                                            <p:txEl>
                                              <p:pRg st="0" end="0"/>
                                            </p:txEl>
                                          </p:spTgt>
                                        </p:tgtEl>
                                        <p:attrNameLst>
                                          <p:attrName>style.color</p:attrName>
                                        </p:attrNameLst>
                                      </p:cBhvr>
                                      <p:by>
                                        <p:hsl h="0" s="-70588" l="0"/>
                                      </p:by>
                                    </p:animClr>
                                    <p:animClr clrSpc="hsl" dir="cw">
                                      <p:cBhvr>
                                        <p:cTn id="907" dur="500" fill="hold"/>
                                        <p:tgtEl>
                                          <p:spTgt spid="28">
                                            <p:txEl>
                                              <p:pRg st="0" end="0"/>
                                            </p:txEl>
                                          </p:spTgt>
                                        </p:tgtEl>
                                        <p:attrNameLst>
                                          <p:attrName>fillcolor</p:attrName>
                                        </p:attrNameLst>
                                      </p:cBhvr>
                                      <p:by>
                                        <p:hsl h="0" s="-70588" l="0"/>
                                      </p:by>
                                    </p:animClr>
                                    <p:animClr clrSpc="hsl" dir="cw">
                                      <p:cBhvr>
                                        <p:cTn id="908" dur="500" fill="hold"/>
                                        <p:tgtEl>
                                          <p:spTgt spid="28">
                                            <p:txEl>
                                              <p:pRg st="0" end="0"/>
                                            </p:txEl>
                                          </p:spTgt>
                                        </p:tgtEl>
                                        <p:attrNameLst>
                                          <p:attrName>stroke.color</p:attrName>
                                        </p:attrNameLst>
                                      </p:cBhvr>
                                      <p:by>
                                        <p:hsl h="0" s="-70588" l="0"/>
                                      </p:by>
                                    </p:animClr>
                                    <p:set>
                                      <p:cBhvr>
                                        <p:cTn id="909" dur="500" fill="hold"/>
                                        <p:tgtEl>
                                          <p:spTgt spid="28">
                                            <p:txEl>
                                              <p:pRg st="0" end="0"/>
                                            </p:txEl>
                                          </p:spTgt>
                                        </p:tgtEl>
                                        <p:attrNameLst>
                                          <p:attrName>fill.type</p:attrName>
                                        </p:attrNameLst>
                                      </p:cBhvr>
                                      <p:to>
                                        <p:strVal val="solid"/>
                                      </p:to>
                                    </p:set>
                                  </p:childTnLst>
                                </p:cTn>
                              </p:par>
                            </p:childTnLst>
                          </p:cTn>
                        </p:par>
                      </p:childTnLst>
                    </p:cTn>
                  </p:par>
                  <p:par>
                    <p:cTn id="910" fill="hold">
                      <p:stCondLst>
                        <p:cond delay="indefinite"/>
                      </p:stCondLst>
                      <p:childTnLst>
                        <p:par>
                          <p:cTn id="911" fill="hold">
                            <p:stCondLst>
                              <p:cond delay="0"/>
                            </p:stCondLst>
                            <p:childTnLst>
                              <p:par>
                                <p:cTn id="912" presetID="25" presetClass="emph" presetSubtype="0" fill="hold" nodeType="clickEffect">
                                  <p:stCondLst>
                                    <p:cond delay="0"/>
                                  </p:stCondLst>
                                  <p:iterate type="lt">
                                    <p:tmPct val="0"/>
                                  </p:iterate>
                                  <p:childTnLst>
                                    <p:animClr clrSpc="hsl" dir="cw">
                                      <p:cBhvr override="childStyle">
                                        <p:cTn id="913" dur="500" fill="hold"/>
                                        <p:tgtEl>
                                          <p:spTgt spid="29">
                                            <p:txEl>
                                              <p:pRg st="0" end="0"/>
                                            </p:txEl>
                                          </p:spTgt>
                                        </p:tgtEl>
                                        <p:attrNameLst>
                                          <p:attrName>style.color</p:attrName>
                                        </p:attrNameLst>
                                      </p:cBhvr>
                                      <p:by>
                                        <p:hsl h="0" s="-70588" l="0"/>
                                      </p:by>
                                    </p:animClr>
                                    <p:animClr clrSpc="hsl" dir="cw">
                                      <p:cBhvr>
                                        <p:cTn id="914" dur="500" fill="hold"/>
                                        <p:tgtEl>
                                          <p:spTgt spid="29">
                                            <p:txEl>
                                              <p:pRg st="0" end="0"/>
                                            </p:txEl>
                                          </p:spTgt>
                                        </p:tgtEl>
                                        <p:attrNameLst>
                                          <p:attrName>fillcolor</p:attrName>
                                        </p:attrNameLst>
                                      </p:cBhvr>
                                      <p:by>
                                        <p:hsl h="0" s="-70588" l="0"/>
                                      </p:by>
                                    </p:animClr>
                                    <p:animClr clrSpc="hsl" dir="cw">
                                      <p:cBhvr>
                                        <p:cTn id="915" dur="500" fill="hold"/>
                                        <p:tgtEl>
                                          <p:spTgt spid="29">
                                            <p:txEl>
                                              <p:pRg st="0" end="0"/>
                                            </p:txEl>
                                          </p:spTgt>
                                        </p:tgtEl>
                                        <p:attrNameLst>
                                          <p:attrName>stroke.color</p:attrName>
                                        </p:attrNameLst>
                                      </p:cBhvr>
                                      <p:by>
                                        <p:hsl h="0" s="-70588" l="0"/>
                                      </p:by>
                                    </p:animClr>
                                    <p:set>
                                      <p:cBhvr>
                                        <p:cTn id="916" dur="500" fill="hold"/>
                                        <p:tgtEl>
                                          <p:spTgt spid="29">
                                            <p:txEl>
                                              <p:pRg st="0" end="0"/>
                                            </p:txEl>
                                          </p:spTgt>
                                        </p:tgtEl>
                                        <p:attrNameLst>
                                          <p:attrName>fill.type</p:attrName>
                                        </p:attrNameLst>
                                      </p:cBhvr>
                                      <p:to>
                                        <p:strVal val="solid"/>
                                      </p:to>
                                    </p:set>
                                  </p:childTnLst>
                                </p:cTn>
                              </p:par>
                            </p:childTnLst>
                          </p:cTn>
                        </p:par>
                      </p:childTnLst>
                    </p:cTn>
                  </p:par>
                  <p:par>
                    <p:cTn id="917" fill="hold">
                      <p:stCondLst>
                        <p:cond delay="indefinite"/>
                      </p:stCondLst>
                      <p:childTnLst>
                        <p:par>
                          <p:cTn id="918" fill="hold">
                            <p:stCondLst>
                              <p:cond delay="0"/>
                            </p:stCondLst>
                            <p:childTnLst>
                              <p:par>
                                <p:cTn id="919" presetID="25" presetClass="emph" presetSubtype="0" fill="hold" nodeType="clickEffect">
                                  <p:stCondLst>
                                    <p:cond delay="0"/>
                                  </p:stCondLst>
                                  <p:iterate type="lt">
                                    <p:tmPct val="0"/>
                                  </p:iterate>
                                  <p:childTnLst>
                                    <p:animClr clrSpc="hsl" dir="cw">
                                      <p:cBhvr override="childStyle">
                                        <p:cTn id="920" dur="500" fill="hold"/>
                                        <p:tgtEl>
                                          <p:spTgt spid="30">
                                            <p:txEl>
                                              <p:pRg st="0" end="0"/>
                                            </p:txEl>
                                          </p:spTgt>
                                        </p:tgtEl>
                                        <p:attrNameLst>
                                          <p:attrName>style.color</p:attrName>
                                        </p:attrNameLst>
                                      </p:cBhvr>
                                      <p:by>
                                        <p:hsl h="0" s="-70588" l="0"/>
                                      </p:by>
                                    </p:animClr>
                                    <p:animClr clrSpc="hsl" dir="cw">
                                      <p:cBhvr>
                                        <p:cTn id="921" dur="500" fill="hold"/>
                                        <p:tgtEl>
                                          <p:spTgt spid="30">
                                            <p:txEl>
                                              <p:pRg st="0" end="0"/>
                                            </p:txEl>
                                          </p:spTgt>
                                        </p:tgtEl>
                                        <p:attrNameLst>
                                          <p:attrName>fillcolor</p:attrName>
                                        </p:attrNameLst>
                                      </p:cBhvr>
                                      <p:by>
                                        <p:hsl h="0" s="-70588" l="0"/>
                                      </p:by>
                                    </p:animClr>
                                    <p:animClr clrSpc="hsl" dir="cw">
                                      <p:cBhvr>
                                        <p:cTn id="922" dur="500" fill="hold"/>
                                        <p:tgtEl>
                                          <p:spTgt spid="30">
                                            <p:txEl>
                                              <p:pRg st="0" end="0"/>
                                            </p:txEl>
                                          </p:spTgt>
                                        </p:tgtEl>
                                        <p:attrNameLst>
                                          <p:attrName>stroke.color</p:attrName>
                                        </p:attrNameLst>
                                      </p:cBhvr>
                                      <p:by>
                                        <p:hsl h="0" s="-70588" l="0"/>
                                      </p:by>
                                    </p:animClr>
                                    <p:set>
                                      <p:cBhvr>
                                        <p:cTn id="923" dur="500" fill="hold"/>
                                        <p:tgtEl>
                                          <p:spTgt spid="30">
                                            <p:txEl>
                                              <p:pRg st="0" end="0"/>
                                            </p:txEl>
                                          </p:spTgt>
                                        </p:tgtEl>
                                        <p:attrNameLst>
                                          <p:attrName>fill.type</p:attrName>
                                        </p:attrNameLst>
                                      </p:cBhvr>
                                      <p:to>
                                        <p:strVal val="solid"/>
                                      </p:to>
                                    </p:set>
                                  </p:childTnLst>
                                </p:cTn>
                              </p:par>
                            </p:childTnLst>
                          </p:cTn>
                        </p:par>
                      </p:childTnLst>
                    </p:cTn>
                  </p:par>
                  <p:par>
                    <p:cTn id="924" fill="hold">
                      <p:stCondLst>
                        <p:cond delay="indefinite"/>
                      </p:stCondLst>
                      <p:childTnLst>
                        <p:par>
                          <p:cTn id="925" fill="hold">
                            <p:stCondLst>
                              <p:cond delay="0"/>
                            </p:stCondLst>
                            <p:childTnLst>
                              <p:par>
                                <p:cTn id="926" presetID="25" presetClass="emph" presetSubtype="0" fill="hold" nodeType="clickEffect">
                                  <p:stCondLst>
                                    <p:cond delay="0"/>
                                  </p:stCondLst>
                                  <p:iterate type="lt">
                                    <p:tmPct val="0"/>
                                  </p:iterate>
                                  <p:childTnLst>
                                    <p:animClr clrSpc="hsl" dir="cw">
                                      <p:cBhvr override="childStyle">
                                        <p:cTn id="927" dur="500" fill="hold"/>
                                        <p:tgtEl>
                                          <p:spTgt spid="31">
                                            <p:txEl>
                                              <p:pRg st="0" end="0"/>
                                            </p:txEl>
                                          </p:spTgt>
                                        </p:tgtEl>
                                        <p:attrNameLst>
                                          <p:attrName>style.color</p:attrName>
                                        </p:attrNameLst>
                                      </p:cBhvr>
                                      <p:by>
                                        <p:hsl h="0" s="-70588" l="0"/>
                                      </p:by>
                                    </p:animClr>
                                    <p:animClr clrSpc="hsl" dir="cw">
                                      <p:cBhvr>
                                        <p:cTn id="928" dur="500" fill="hold"/>
                                        <p:tgtEl>
                                          <p:spTgt spid="31">
                                            <p:txEl>
                                              <p:pRg st="0" end="0"/>
                                            </p:txEl>
                                          </p:spTgt>
                                        </p:tgtEl>
                                        <p:attrNameLst>
                                          <p:attrName>fillcolor</p:attrName>
                                        </p:attrNameLst>
                                      </p:cBhvr>
                                      <p:by>
                                        <p:hsl h="0" s="-70588" l="0"/>
                                      </p:by>
                                    </p:animClr>
                                    <p:animClr clrSpc="hsl" dir="cw">
                                      <p:cBhvr>
                                        <p:cTn id="929" dur="500" fill="hold"/>
                                        <p:tgtEl>
                                          <p:spTgt spid="31">
                                            <p:txEl>
                                              <p:pRg st="0" end="0"/>
                                            </p:txEl>
                                          </p:spTgt>
                                        </p:tgtEl>
                                        <p:attrNameLst>
                                          <p:attrName>stroke.color</p:attrName>
                                        </p:attrNameLst>
                                      </p:cBhvr>
                                      <p:by>
                                        <p:hsl h="0" s="-70588" l="0"/>
                                      </p:by>
                                    </p:animClr>
                                    <p:set>
                                      <p:cBhvr>
                                        <p:cTn id="930" dur="500" fill="hold"/>
                                        <p:tgtEl>
                                          <p:spTgt spid="31">
                                            <p:txEl>
                                              <p:pRg st="0" end="0"/>
                                            </p:txEl>
                                          </p:spTgt>
                                        </p:tgtEl>
                                        <p:attrNameLst>
                                          <p:attrName>fill.type</p:attrName>
                                        </p:attrNameLst>
                                      </p:cBhvr>
                                      <p:to>
                                        <p:strVal val="solid"/>
                                      </p:to>
                                    </p:set>
                                  </p:childTnLst>
                                </p:cTn>
                              </p:par>
                            </p:childTnLst>
                          </p:cTn>
                        </p:par>
                      </p:childTnLst>
                    </p:cTn>
                  </p:par>
                  <p:par>
                    <p:cTn id="931" fill="hold">
                      <p:stCondLst>
                        <p:cond delay="indefinite"/>
                      </p:stCondLst>
                      <p:childTnLst>
                        <p:par>
                          <p:cTn id="932" fill="hold">
                            <p:stCondLst>
                              <p:cond delay="0"/>
                            </p:stCondLst>
                            <p:childTnLst>
                              <p:par>
                                <p:cTn id="933" presetID="25" presetClass="emph" presetSubtype="0" fill="hold" nodeType="clickEffect">
                                  <p:stCondLst>
                                    <p:cond delay="0"/>
                                  </p:stCondLst>
                                  <p:iterate type="lt">
                                    <p:tmPct val="0"/>
                                  </p:iterate>
                                  <p:childTnLst>
                                    <p:animClr clrSpc="hsl" dir="cw">
                                      <p:cBhvr override="childStyle">
                                        <p:cTn id="934" dur="500" fill="hold"/>
                                        <p:tgtEl>
                                          <p:spTgt spid="32">
                                            <p:txEl>
                                              <p:pRg st="0" end="0"/>
                                            </p:txEl>
                                          </p:spTgt>
                                        </p:tgtEl>
                                        <p:attrNameLst>
                                          <p:attrName>style.color</p:attrName>
                                        </p:attrNameLst>
                                      </p:cBhvr>
                                      <p:by>
                                        <p:hsl h="0" s="-70588" l="0"/>
                                      </p:by>
                                    </p:animClr>
                                    <p:animClr clrSpc="hsl" dir="cw">
                                      <p:cBhvr>
                                        <p:cTn id="935" dur="500" fill="hold"/>
                                        <p:tgtEl>
                                          <p:spTgt spid="32">
                                            <p:txEl>
                                              <p:pRg st="0" end="0"/>
                                            </p:txEl>
                                          </p:spTgt>
                                        </p:tgtEl>
                                        <p:attrNameLst>
                                          <p:attrName>fillcolor</p:attrName>
                                        </p:attrNameLst>
                                      </p:cBhvr>
                                      <p:by>
                                        <p:hsl h="0" s="-70588" l="0"/>
                                      </p:by>
                                    </p:animClr>
                                    <p:animClr clrSpc="hsl" dir="cw">
                                      <p:cBhvr>
                                        <p:cTn id="936" dur="500" fill="hold"/>
                                        <p:tgtEl>
                                          <p:spTgt spid="32">
                                            <p:txEl>
                                              <p:pRg st="0" end="0"/>
                                            </p:txEl>
                                          </p:spTgt>
                                        </p:tgtEl>
                                        <p:attrNameLst>
                                          <p:attrName>stroke.color</p:attrName>
                                        </p:attrNameLst>
                                      </p:cBhvr>
                                      <p:by>
                                        <p:hsl h="0" s="-70588" l="0"/>
                                      </p:by>
                                    </p:animClr>
                                    <p:set>
                                      <p:cBhvr>
                                        <p:cTn id="937" dur="500" fill="hold"/>
                                        <p:tgtEl>
                                          <p:spTgt spid="32">
                                            <p:txEl>
                                              <p:pRg st="0" end="0"/>
                                            </p:txEl>
                                          </p:spTgt>
                                        </p:tgtEl>
                                        <p:attrNameLst>
                                          <p:attrName>fill.type</p:attrName>
                                        </p:attrNameLst>
                                      </p:cBhvr>
                                      <p:to>
                                        <p:strVal val="solid"/>
                                      </p:to>
                                    </p:set>
                                  </p:childTnLst>
                                </p:cTn>
                              </p:par>
                            </p:childTnLst>
                          </p:cTn>
                        </p:par>
                      </p:childTnLst>
                    </p:cTn>
                  </p:par>
                  <p:par>
                    <p:cTn id="938" fill="hold">
                      <p:stCondLst>
                        <p:cond delay="indefinite"/>
                      </p:stCondLst>
                      <p:childTnLst>
                        <p:par>
                          <p:cTn id="939" fill="hold">
                            <p:stCondLst>
                              <p:cond delay="0"/>
                            </p:stCondLst>
                            <p:childTnLst>
                              <p:par>
                                <p:cTn id="940" presetID="25" presetClass="emph" presetSubtype="0" fill="hold" nodeType="clickEffect">
                                  <p:stCondLst>
                                    <p:cond delay="0"/>
                                  </p:stCondLst>
                                  <p:iterate type="lt">
                                    <p:tmPct val="0"/>
                                  </p:iterate>
                                  <p:childTnLst>
                                    <p:animClr clrSpc="hsl" dir="cw">
                                      <p:cBhvr override="childStyle">
                                        <p:cTn id="941" dur="500" fill="hold"/>
                                        <p:tgtEl>
                                          <p:spTgt spid="33">
                                            <p:txEl>
                                              <p:pRg st="0" end="0"/>
                                            </p:txEl>
                                          </p:spTgt>
                                        </p:tgtEl>
                                        <p:attrNameLst>
                                          <p:attrName>style.color</p:attrName>
                                        </p:attrNameLst>
                                      </p:cBhvr>
                                      <p:by>
                                        <p:hsl h="0" s="-70588" l="0"/>
                                      </p:by>
                                    </p:animClr>
                                    <p:animClr clrSpc="hsl" dir="cw">
                                      <p:cBhvr>
                                        <p:cTn id="942" dur="500" fill="hold"/>
                                        <p:tgtEl>
                                          <p:spTgt spid="33">
                                            <p:txEl>
                                              <p:pRg st="0" end="0"/>
                                            </p:txEl>
                                          </p:spTgt>
                                        </p:tgtEl>
                                        <p:attrNameLst>
                                          <p:attrName>fillcolor</p:attrName>
                                        </p:attrNameLst>
                                      </p:cBhvr>
                                      <p:by>
                                        <p:hsl h="0" s="-70588" l="0"/>
                                      </p:by>
                                    </p:animClr>
                                    <p:animClr clrSpc="hsl" dir="cw">
                                      <p:cBhvr>
                                        <p:cTn id="943" dur="500" fill="hold"/>
                                        <p:tgtEl>
                                          <p:spTgt spid="33">
                                            <p:txEl>
                                              <p:pRg st="0" end="0"/>
                                            </p:txEl>
                                          </p:spTgt>
                                        </p:tgtEl>
                                        <p:attrNameLst>
                                          <p:attrName>stroke.color</p:attrName>
                                        </p:attrNameLst>
                                      </p:cBhvr>
                                      <p:by>
                                        <p:hsl h="0" s="-70588" l="0"/>
                                      </p:by>
                                    </p:animClr>
                                    <p:set>
                                      <p:cBhvr>
                                        <p:cTn id="944" dur="500" fill="hold"/>
                                        <p:tgtEl>
                                          <p:spTgt spid="33">
                                            <p:txEl>
                                              <p:pRg st="0" end="0"/>
                                            </p:txEl>
                                          </p:spTgt>
                                        </p:tgtEl>
                                        <p:attrNameLst>
                                          <p:attrName>fill.type</p:attrName>
                                        </p:attrNameLst>
                                      </p:cBhvr>
                                      <p:to>
                                        <p:strVal val="solid"/>
                                      </p:to>
                                    </p:set>
                                  </p:childTnLst>
                                </p:cTn>
                              </p:par>
                            </p:childTnLst>
                          </p:cTn>
                        </p:par>
                      </p:childTnLst>
                    </p:cTn>
                  </p:par>
                  <p:par>
                    <p:cTn id="945" fill="hold">
                      <p:stCondLst>
                        <p:cond delay="indefinite"/>
                      </p:stCondLst>
                      <p:childTnLst>
                        <p:par>
                          <p:cTn id="946" fill="hold">
                            <p:stCondLst>
                              <p:cond delay="0"/>
                            </p:stCondLst>
                            <p:childTnLst>
                              <p:par>
                                <p:cTn id="947" presetID="25" presetClass="emph" presetSubtype="0" fill="hold" nodeType="clickEffect">
                                  <p:stCondLst>
                                    <p:cond delay="0"/>
                                  </p:stCondLst>
                                  <p:iterate type="lt">
                                    <p:tmPct val="0"/>
                                  </p:iterate>
                                  <p:childTnLst>
                                    <p:animClr clrSpc="hsl" dir="cw">
                                      <p:cBhvr override="childStyle">
                                        <p:cTn id="948" dur="500" fill="hold"/>
                                        <p:tgtEl>
                                          <p:spTgt spid="38">
                                            <p:txEl>
                                              <p:pRg st="0" end="0"/>
                                            </p:txEl>
                                          </p:spTgt>
                                        </p:tgtEl>
                                        <p:attrNameLst>
                                          <p:attrName>style.color</p:attrName>
                                        </p:attrNameLst>
                                      </p:cBhvr>
                                      <p:by>
                                        <p:hsl h="0" s="-70588" l="0"/>
                                      </p:by>
                                    </p:animClr>
                                    <p:animClr clrSpc="hsl" dir="cw">
                                      <p:cBhvr>
                                        <p:cTn id="949" dur="500" fill="hold"/>
                                        <p:tgtEl>
                                          <p:spTgt spid="38">
                                            <p:txEl>
                                              <p:pRg st="0" end="0"/>
                                            </p:txEl>
                                          </p:spTgt>
                                        </p:tgtEl>
                                        <p:attrNameLst>
                                          <p:attrName>fillcolor</p:attrName>
                                        </p:attrNameLst>
                                      </p:cBhvr>
                                      <p:by>
                                        <p:hsl h="0" s="-70588" l="0"/>
                                      </p:by>
                                    </p:animClr>
                                    <p:animClr clrSpc="hsl" dir="cw">
                                      <p:cBhvr>
                                        <p:cTn id="950" dur="500" fill="hold"/>
                                        <p:tgtEl>
                                          <p:spTgt spid="38">
                                            <p:txEl>
                                              <p:pRg st="0" end="0"/>
                                            </p:txEl>
                                          </p:spTgt>
                                        </p:tgtEl>
                                        <p:attrNameLst>
                                          <p:attrName>stroke.color</p:attrName>
                                        </p:attrNameLst>
                                      </p:cBhvr>
                                      <p:by>
                                        <p:hsl h="0" s="-70588" l="0"/>
                                      </p:by>
                                    </p:animClr>
                                    <p:set>
                                      <p:cBhvr>
                                        <p:cTn id="951" dur="500" fill="hold"/>
                                        <p:tgtEl>
                                          <p:spTgt spid="38">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4" grpId="1" build="p"/>
      <p:bldP spid="5" grpId="0"/>
      <p:bldP spid="5" grpId="1"/>
      <p:bldP spid="5" grpId="2"/>
      <p:bldP spid="6" grpId="0" build="allAtOnce"/>
      <p:bldP spid="6" grpId="1" build="allAtOnce"/>
      <p:bldP spid="7" grpId="0" build="allAtOnce"/>
      <p:bldP spid="7" grpId="1" build="allAtOnce"/>
      <p:bldP spid="8" grpId="0" build="allAtOnce"/>
      <p:bldP spid="8" grpId="1" build="allAtOnce"/>
      <p:bldP spid="9" grpId="0" build="allAtOnce"/>
      <p:bldP spid="9" grpId="1" build="allAtOnce"/>
      <p:bldP spid="10" grpId="0" build="allAtOnce"/>
      <p:bldP spid="10" grpId="1" build="allAtOnce"/>
      <p:bldP spid="11" grpId="0" build="allAtOnce"/>
      <p:bldP spid="11" grpId="1" build="allAtOnce"/>
      <p:bldP spid="12" grpId="0" build="allAtOnce"/>
      <p:bldP spid="12" grpId="1" build="allAtOnce"/>
      <p:bldP spid="13" grpId="0" build="allAtOnce"/>
      <p:bldP spid="13" grpId="1" build="allAtOnce"/>
      <p:bldP spid="14" grpId="0" build="allAtOnce"/>
      <p:bldP spid="14" grpId="1" build="allAtOnce"/>
      <p:bldP spid="15" grpId="0" build="allAtOnce"/>
      <p:bldP spid="15" grpId="1" build="allAtOnce"/>
      <p:bldP spid="16" grpId="0" build="allAtOnce"/>
      <p:bldP spid="16" grpId="1" build="allAtOnce"/>
      <p:bldP spid="17" grpId="0" build="allAtOnce"/>
      <p:bldP spid="17" grpId="1" build="allAtOnce"/>
      <p:bldP spid="18" grpId="0" build="allAtOnce"/>
      <p:bldP spid="18" grpId="1" build="allAtOnce"/>
      <p:bldP spid="19" grpId="0" build="allAtOnce"/>
      <p:bldP spid="19" grpId="1" build="allAtOnce"/>
      <p:bldP spid="20" grpId="0" build="allAtOnce"/>
      <p:bldP spid="20" grpId="1" build="allAtOnce"/>
      <p:bldP spid="21" grpId="0" build="allAtOnce"/>
      <p:bldP spid="21" grpId="1" build="allAtOnce"/>
      <p:bldP spid="22" grpId="0" build="allAtOnce"/>
      <p:bldP spid="22" grpId="1" build="allAtOnce"/>
      <p:bldP spid="23" grpId="0" build="allAtOnce"/>
      <p:bldP spid="23" grpId="1" build="allAtOnce"/>
      <p:bldP spid="24" grpId="0" build="allAtOnce"/>
      <p:bldP spid="24" grpId="1" build="allAtOnce"/>
      <p:bldP spid="24" grpId="2" build="allAtOnce"/>
      <p:bldP spid="25" grpId="0" build="allAtOnce"/>
      <p:bldP spid="25" grpId="1" build="allAtOnce"/>
      <p:bldP spid="26" grpId="0" build="allAtOnce"/>
      <p:bldP spid="26" grpId="1" build="allAtOnce"/>
      <p:bldP spid="27" grpId="0" build="allAtOnce"/>
      <p:bldP spid="27" grpId="1" build="allAtOnce"/>
      <p:bldP spid="28" grpId="0" build="allAtOnce"/>
      <p:bldP spid="28" grpId="1" build="allAtOnce"/>
      <p:bldP spid="29" grpId="0" build="allAtOnce"/>
      <p:bldP spid="29" grpId="1" build="allAtOnce"/>
      <p:bldP spid="30" grpId="0" build="allAtOnce"/>
      <p:bldP spid="30" grpId="1" build="allAtOnce"/>
      <p:bldP spid="31" grpId="0" build="allAtOnce"/>
      <p:bldP spid="31" grpId="1" build="allAtOnce"/>
      <p:bldP spid="32" grpId="0" build="allAtOnce"/>
      <p:bldP spid="32" grpId="1" build="allAtOnce"/>
      <p:bldP spid="33" grpId="0" build="allAtOnce"/>
      <p:bldP spid="33" grpId="1" build="allAtOnce"/>
      <p:bldP spid="34" grpId="0" build="allAtOnce"/>
      <p:bldP spid="34" grpId="1" build="allAtOnce"/>
      <p:bldP spid="35" grpId="0" build="allAtOnce"/>
      <p:bldP spid="35" grpId="1" build="allAtOnce"/>
      <p:bldP spid="36" grpId="0" build="allAtOnce"/>
      <p:bldP spid="36" grpId="1" build="allAtOnce"/>
      <p:bldP spid="37" grpId="0" build="allAtOnce"/>
      <p:bldP spid="37" grpId="1" build="allAtOnce"/>
      <p:bldP spid="38" grpId="0" build="allAtOnce"/>
      <p:bldP spid="38" grpId="1" build="allAtOnce"/>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sharpenSoften amount="-33000"/>
                    </a14:imgEffect>
                    <a14:imgEffect>
                      <a14:colorTemperature colorTemp="6613"/>
                    </a14:imgEffect>
                    <a14:imgEffect>
                      <a14:saturation sat="207000"/>
                    </a14:imgEffect>
                    <a14:imgEffect>
                      <a14:brightnessContrast bright="-18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C146B9BF-5AC1-4E19-98CE-80D6FDCC46EE}"/>
              </a:ext>
            </a:extLst>
          </p:cNvPr>
          <p:cNvSpPr>
            <a:spLocks noGrp="1"/>
          </p:cNvSpPr>
          <p:nvPr>
            <p:ph idx="1"/>
          </p:nvPr>
        </p:nvSpPr>
        <p:spPr>
          <a:xfrm>
            <a:off x="2444090" y="99636"/>
            <a:ext cx="930965" cy="842211"/>
          </a:xfrm>
          <a:noFill/>
        </p:spPr>
        <p:txBody>
          <a:bodyPr numCol="5">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p>
            <a:pPr marL="0" indent="0">
              <a:buNone/>
            </a:pPr>
            <a:r>
              <a:rPr lang="en-CA" sz="3200" b="1" dirty="0">
                <a:ln>
                  <a:solidFill>
                    <a:schemeClr val="bg1"/>
                  </a:solidFill>
                </a:ln>
                <a:solidFill>
                  <a:srgbClr val="0070C0"/>
                </a:solidFill>
                <a:effectLst>
                  <a:glow rad="228600">
                    <a:schemeClr val="accent4">
                      <a:satMod val="175000"/>
                      <a:alpha val="40000"/>
                    </a:schemeClr>
                  </a:glow>
                </a:effectLst>
                <a:latin typeface="GurbaniAkhar" panose="00000400000000000000" pitchFamily="2" charset="0"/>
              </a:rPr>
              <a:t>a</a:t>
            </a:r>
          </a:p>
        </p:txBody>
      </p:sp>
      <p:sp>
        <p:nvSpPr>
          <p:cNvPr id="5" name="Content Placeholder 2">
            <a:extLst>
              <a:ext uri="{FF2B5EF4-FFF2-40B4-BE49-F238E27FC236}">
                <a16:creationId xmlns:a16="http://schemas.microsoft.com/office/drawing/2014/main" id="{102837AF-4728-4086-A524-1B01BB62229C}"/>
              </a:ext>
            </a:extLst>
          </p:cNvPr>
          <p:cNvSpPr txBox="1">
            <a:spLocks/>
          </p:cNvSpPr>
          <p:nvPr/>
        </p:nvSpPr>
        <p:spPr>
          <a:xfrm>
            <a:off x="2447138" y="112771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k</a:t>
            </a:r>
          </a:p>
        </p:txBody>
      </p:sp>
      <p:sp>
        <p:nvSpPr>
          <p:cNvPr id="6" name="Content Placeholder 2">
            <a:extLst>
              <a:ext uri="{FF2B5EF4-FFF2-40B4-BE49-F238E27FC236}">
                <a16:creationId xmlns:a16="http://schemas.microsoft.com/office/drawing/2014/main" id="{F130A2CF-EA70-4806-A7A9-6ACAFEFA054E}"/>
              </a:ext>
            </a:extLst>
          </p:cNvPr>
          <p:cNvSpPr txBox="1">
            <a:spLocks/>
          </p:cNvSpPr>
          <p:nvPr/>
        </p:nvSpPr>
        <p:spPr>
          <a:xfrm>
            <a:off x="2444090" y="2041738"/>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c</a:t>
            </a:r>
          </a:p>
        </p:txBody>
      </p:sp>
      <p:sp>
        <p:nvSpPr>
          <p:cNvPr id="7" name="Content Placeholder 2">
            <a:extLst>
              <a:ext uri="{FF2B5EF4-FFF2-40B4-BE49-F238E27FC236}">
                <a16:creationId xmlns:a16="http://schemas.microsoft.com/office/drawing/2014/main" id="{7DE54F1E-9EA2-4A95-B410-BAB38FA4C201}"/>
              </a:ext>
            </a:extLst>
          </p:cNvPr>
          <p:cNvSpPr txBox="1">
            <a:spLocks/>
          </p:cNvSpPr>
          <p:nvPr/>
        </p:nvSpPr>
        <p:spPr>
          <a:xfrm>
            <a:off x="2444090" y="2988595"/>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t</a:t>
            </a:r>
          </a:p>
        </p:txBody>
      </p:sp>
      <p:sp>
        <p:nvSpPr>
          <p:cNvPr id="8" name="Content Placeholder 2">
            <a:extLst>
              <a:ext uri="{FF2B5EF4-FFF2-40B4-BE49-F238E27FC236}">
                <a16:creationId xmlns:a16="http://schemas.microsoft.com/office/drawing/2014/main" id="{2A75EAC5-CB62-4FFE-8C6B-5D300C96594E}"/>
              </a:ext>
            </a:extLst>
          </p:cNvPr>
          <p:cNvSpPr txBox="1">
            <a:spLocks/>
          </p:cNvSpPr>
          <p:nvPr/>
        </p:nvSpPr>
        <p:spPr>
          <a:xfrm>
            <a:off x="2444090" y="3979267"/>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q</a:t>
            </a:r>
          </a:p>
        </p:txBody>
      </p:sp>
      <p:sp>
        <p:nvSpPr>
          <p:cNvPr id="9" name="Content Placeholder 2">
            <a:extLst>
              <a:ext uri="{FF2B5EF4-FFF2-40B4-BE49-F238E27FC236}">
                <a16:creationId xmlns:a16="http://schemas.microsoft.com/office/drawing/2014/main" id="{54804FD0-7B63-4AE9-92CB-85D9DDA98B65}"/>
              </a:ext>
            </a:extLst>
          </p:cNvPr>
          <p:cNvSpPr txBox="1">
            <a:spLocks/>
          </p:cNvSpPr>
          <p:nvPr/>
        </p:nvSpPr>
        <p:spPr>
          <a:xfrm>
            <a:off x="2444090" y="4926124"/>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p</a:t>
            </a:r>
          </a:p>
        </p:txBody>
      </p:sp>
      <p:sp>
        <p:nvSpPr>
          <p:cNvPr id="10" name="Content Placeholder 2">
            <a:extLst>
              <a:ext uri="{FF2B5EF4-FFF2-40B4-BE49-F238E27FC236}">
                <a16:creationId xmlns:a16="http://schemas.microsoft.com/office/drawing/2014/main" id="{5CFB0424-060F-4A07-A9AA-BC5B10552F6A}"/>
              </a:ext>
            </a:extLst>
          </p:cNvPr>
          <p:cNvSpPr txBox="1">
            <a:spLocks/>
          </p:cNvSpPr>
          <p:nvPr/>
        </p:nvSpPr>
        <p:spPr>
          <a:xfrm>
            <a:off x="4003002" y="171450"/>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A</a:t>
            </a:r>
          </a:p>
        </p:txBody>
      </p:sp>
      <p:sp>
        <p:nvSpPr>
          <p:cNvPr id="11" name="Content Placeholder 2">
            <a:extLst>
              <a:ext uri="{FF2B5EF4-FFF2-40B4-BE49-F238E27FC236}">
                <a16:creationId xmlns:a16="http://schemas.microsoft.com/office/drawing/2014/main" id="{C5BD59EE-468D-49EE-AB81-B072B1B8C57C}"/>
              </a:ext>
            </a:extLst>
          </p:cNvPr>
          <p:cNvSpPr txBox="1">
            <a:spLocks/>
          </p:cNvSpPr>
          <p:nvPr/>
        </p:nvSpPr>
        <p:spPr>
          <a:xfrm>
            <a:off x="4068742" y="112771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K</a:t>
            </a:r>
          </a:p>
        </p:txBody>
      </p:sp>
      <p:sp>
        <p:nvSpPr>
          <p:cNvPr id="12" name="Content Placeholder 2">
            <a:extLst>
              <a:ext uri="{FF2B5EF4-FFF2-40B4-BE49-F238E27FC236}">
                <a16:creationId xmlns:a16="http://schemas.microsoft.com/office/drawing/2014/main" id="{26C87A5C-8A32-4BC3-A474-3BF92397A950}"/>
              </a:ext>
            </a:extLst>
          </p:cNvPr>
          <p:cNvSpPr txBox="1">
            <a:spLocks/>
          </p:cNvSpPr>
          <p:nvPr/>
        </p:nvSpPr>
        <p:spPr>
          <a:xfrm>
            <a:off x="4065694" y="2041738"/>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C</a:t>
            </a:r>
          </a:p>
        </p:txBody>
      </p:sp>
      <p:sp>
        <p:nvSpPr>
          <p:cNvPr id="13" name="Content Placeholder 2">
            <a:extLst>
              <a:ext uri="{FF2B5EF4-FFF2-40B4-BE49-F238E27FC236}">
                <a16:creationId xmlns:a16="http://schemas.microsoft.com/office/drawing/2014/main" id="{DF0D1B27-0191-43EA-BBF7-956AD006A84A}"/>
              </a:ext>
            </a:extLst>
          </p:cNvPr>
          <p:cNvSpPr txBox="1">
            <a:spLocks/>
          </p:cNvSpPr>
          <p:nvPr/>
        </p:nvSpPr>
        <p:spPr>
          <a:xfrm>
            <a:off x="4065694" y="2988595"/>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T</a:t>
            </a:r>
          </a:p>
        </p:txBody>
      </p:sp>
      <p:sp>
        <p:nvSpPr>
          <p:cNvPr id="14" name="Content Placeholder 2">
            <a:extLst>
              <a:ext uri="{FF2B5EF4-FFF2-40B4-BE49-F238E27FC236}">
                <a16:creationId xmlns:a16="http://schemas.microsoft.com/office/drawing/2014/main" id="{F7983179-1F9D-4D90-AD97-F0EF7151A73C}"/>
              </a:ext>
            </a:extLst>
          </p:cNvPr>
          <p:cNvSpPr txBox="1">
            <a:spLocks/>
          </p:cNvSpPr>
          <p:nvPr/>
        </p:nvSpPr>
        <p:spPr>
          <a:xfrm>
            <a:off x="4065694" y="3979267"/>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Q</a:t>
            </a:r>
          </a:p>
        </p:txBody>
      </p:sp>
      <p:sp>
        <p:nvSpPr>
          <p:cNvPr id="15" name="Content Placeholder 2">
            <a:extLst>
              <a:ext uri="{FF2B5EF4-FFF2-40B4-BE49-F238E27FC236}">
                <a16:creationId xmlns:a16="http://schemas.microsoft.com/office/drawing/2014/main" id="{3CBA77CA-4E18-4C99-B3E9-E99F69D5C697}"/>
              </a:ext>
            </a:extLst>
          </p:cNvPr>
          <p:cNvSpPr txBox="1">
            <a:spLocks/>
          </p:cNvSpPr>
          <p:nvPr/>
        </p:nvSpPr>
        <p:spPr>
          <a:xfrm>
            <a:off x="4065694" y="4926124"/>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P</a:t>
            </a:r>
          </a:p>
        </p:txBody>
      </p:sp>
      <p:sp>
        <p:nvSpPr>
          <p:cNvPr id="16" name="Content Placeholder 2">
            <a:extLst>
              <a:ext uri="{FF2B5EF4-FFF2-40B4-BE49-F238E27FC236}">
                <a16:creationId xmlns:a16="http://schemas.microsoft.com/office/drawing/2014/main" id="{D6137E99-3719-42E9-9624-200E201850F6}"/>
              </a:ext>
            </a:extLst>
          </p:cNvPr>
          <p:cNvSpPr txBox="1">
            <a:spLocks/>
          </p:cNvSpPr>
          <p:nvPr/>
        </p:nvSpPr>
        <p:spPr>
          <a:xfrm>
            <a:off x="5609941" y="171450"/>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e</a:t>
            </a:r>
          </a:p>
        </p:txBody>
      </p:sp>
      <p:sp>
        <p:nvSpPr>
          <p:cNvPr id="17" name="Content Placeholder 2">
            <a:extLst>
              <a:ext uri="{FF2B5EF4-FFF2-40B4-BE49-F238E27FC236}">
                <a16:creationId xmlns:a16="http://schemas.microsoft.com/office/drawing/2014/main" id="{4F69866E-C303-413D-83B4-7410869132C6}"/>
              </a:ext>
            </a:extLst>
          </p:cNvPr>
          <p:cNvSpPr txBox="1">
            <a:spLocks/>
          </p:cNvSpPr>
          <p:nvPr/>
        </p:nvSpPr>
        <p:spPr>
          <a:xfrm>
            <a:off x="5675681" y="112771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g</a:t>
            </a:r>
          </a:p>
        </p:txBody>
      </p:sp>
      <p:sp>
        <p:nvSpPr>
          <p:cNvPr id="18" name="Content Placeholder 2">
            <a:extLst>
              <a:ext uri="{FF2B5EF4-FFF2-40B4-BE49-F238E27FC236}">
                <a16:creationId xmlns:a16="http://schemas.microsoft.com/office/drawing/2014/main" id="{EAFF16E2-A68D-42F6-A32B-285EA528DF17}"/>
              </a:ext>
            </a:extLst>
          </p:cNvPr>
          <p:cNvSpPr txBox="1">
            <a:spLocks/>
          </p:cNvSpPr>
          <p:nvPr/>
        </p:nvSpPr>
        <p:spPr>
          <a:xfrm>
            <a:off x="5672633" y="2041738"/>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j</a:t>
            </a:r>
          </a:p>
        </p:txBody>
      </p:sp>
      <p:sp>
        <p:nvSpPr>
          <p:cNvPr id="19" name="Content Placeholder 2">
            <a:extLst>
              <a:ext uri="{FF2B5EF4-FFF2-40B4-BE49-F238E27FC236}">
                <a16:creationId xmlns:a16="http://schemas.microsoft.com/office/drawing/2014/main" id="{EE05A2EA-ABFB-41BC-8311-09E410AF0776}"/>
              </a:ext>
            </a:extLst>
          </p:cNvPr>
          <p:cNvSpPr txBox="1">
            <a:spLocks/>
          </p:cNvSpPr>
          <p:nvPr/>
        </p:nvSpPr>
        <p:spPr>
          <a:xfrm>
            <a:off x="5672633" y="2988595"/>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f</a:t>
            </a:r>
          </a:p>
        </p:txBody>
      </p:sp>
      <p:sp>
        <p:nvSpPr>
          <p:cNvPr id="20" name="Content Placeholder 2">
            <a:extLst>
              <a:ext uri="{FF2B5EF4-FFF2-40B4-BE49-F238E27FC236}">
                <a16:creationId xmlns:a16="http://schemas.microsoft.com/office/drawing/2014/main" id="{61717B03-C20A-49E4-AF98-9E025806A3BD}"/>
              </a:ext>
            </a:extLst>
          </p:cNvPr>
          <p:cNvSpPr txBox="1">
            <a:spLocks/>
          </p:cNvSpPr>
          <p:nvPr/>
        </p:nvSpPr>
        <p:spPr>
          <a:xfrm>
            <a:off x="5672633" y="3979267"/>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d</a:t>
            </a:r>
          </a:p>
        </p:txBody>
      </p:sp>
      <p:sp>
        <p:nvSpPr>
          <p:cNvPr id="21" name="Content Placeholder 2">
            <a:extLst>
              <a:ext uri="{FF2B5EF4-FFF2-40B4-BE49-F238E27FC236}">
                <a16:creationId xmlns:a16="http://schemas.microsoft.com/office/drawing/2014/main" id="{6D6C16EF-1557-4E6F-9912-258665EAFE89}"/>
              </a:ext>
            </a:extLst>
          </p:cNvPr>
          <p:cNvSpPr txBox="1">
            <a:spLocks/>
          </p:cNvSpPr>
          <p:nvPr/>
        </p:nvSpPr>
        <p:spPr>
          <a:xfrm>
            <a:off x="5672633" y="4926124"/>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b</a:t>
            </a:r>
          </a:p>
        </p:txBody>
      </p:sp>
      <p:sp>
        <p:nvSpPr>
          <p:cNvPr id="22" name="Content Placeholder 2">
            <a:extLst>
              <a:ext uri="{FF2B5EF4-FFF2-40B4-BE49-F238E27FC236}">
                <a16:creationId xmlns:a16="http://schemas.microsoft.com/office/drawing/2014/main" id="{CDBED61B-F06F-4B0D-9EEA-267A95482DDD}"/>
              </a:ext>
            </a:extLst>
          </p:cNvPr>
          <p:cNvSpPr txBox="1">
            <a:spLocks/>
          </p:cNvSpPr>
          <p:nvPr/>
        </p:nvSpPr>
        <p:spPr>
          <a:xfrm>
            <a:off x="7216878" y="171450"/>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s</a:t>
            </a:r>
          </a:p>
        </p:txBody>
      </p:sp>
      <p:sp>
        <p:nvSpPr>
          <p:cNvPr id="23" name="Content Placeholder 2">
            <a:extLst>
              <a:ext uri="{FF2B5EF4-FFF2-40B4-BE49-F238E27FC236}">
                <a16:creationId xmlns:a16="http://schemas.microsoft.com/office/drawing/2014/main" id="{0D9AB8E7-A0C8-4266-A1C9-52BBF722CE06}"/>
              </a:ext>
            </a:extLst>
          </p:cNvPr>
          <p:cNvSpPr txBox="1">
            <a:spLocks/>
          </p:cNvSpPr>
          <p:nvPr/>
        </p:nvSpPr>
        <p:spPr>
          <a:xfrm>
            <a:off x="7282618" y="112771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G</a:t>
            </a:r>
          </a:p>
        </p:txBody>
      </p:sp>
      <p:sp>
        <p:nvSpPr>
          <p:cNvPr id="24" name="Content Placeholder 2">
            <a:extLst>
              <a:ext uri="{FF2B5EF4-FFF2-40B4-BE49-F238E27FC236}">
                <a16:creationId xmlns:a16="http://schemas.microsoft.com/office/drawing/2014/main" id="{4D24CB5B-FEEA-45B0-98DE-F61F46B08FAD}"/>
              </a:ext>
            </a:extLst>
          </p:cNvPr>
          <p:cNvSpPr txBox="1">
            <a:spLocks/>
          </p:cNvSpPr>
          <p:nvPr/>
        </p:nvSpPr>
        <p:spPr>
          <a:xfrm>
            <a:off x="7279570" y="2041738"/>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J</a:t>
            </a:r>
          </a:p>
        </p:txBody>
      </p:sp>
      <p:sp>
        <p:nvSpPr>
          <p:cNvPr id="25" name="Content Placeholder 2">
            <a:extLst>
              <a:ext uri="{FF2B5EF4-FFF2-40B4-BE49-F238E27FC236}">
                <a16:creationId xmlns:a16="http://schemas.microsoft.com/office/drawing/2014/main" id="{869CD975-C3DA-434C-8C52-A209669A1AC0}"/>
              </a:ext>
            </a:extLst>
          </p:cNvPr>
          <p:cNvSpPr txBox="1">
            <a:spLocks/>
          </p:cNvSpPr>
          <p:nvPr/>
        </p:nvSpPr>
        <p:spPr>
          <a:xfrm>
            <a:off x="7279570" y="2988595"/>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F</a:t>
            </a:r>
          </a:p>
        </p:txBody>
      </p:sp>
      <p:sp>
        <p:nvSpPr>
          <p:cNvPr id="26" name="Content Placeholder 2">
            <a:extLst>
              <a:ext uri="{FF2B5EF4-FFF2-40B4-BE49-F238E27FC236}">
                <a16:creationId xmlns:a16="http://schemas.microsoft.com/office/drawing/2014/main" id="{A86F9C44-1B0C-4443-9C43-396AF32E5EB6}"/>
              </a:ext>
            </a:extLst>
          </p:cNvPr>
          <p:cNvSpPr txBox="1">
            <a:spLocks/>
          </p:cNvSpPr>
          <p:nvPr/>
        </p:nvSpPr>
        <p:spPr>
          <a:xfrm>
            <a:off x="7279570" y="3979267"/>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D</a:t>
            </a:r>
          </a:p>
        </p:txBody>
      </p:sp>
      <p:sp>
        <p:nvSpPr>
          <p:cNvPr id="27" name="Content Placeholder 2">
            <a:extLst>
              <a:ext uri="{FF2B5EF4-FFF2-40B4-BE49-F238E27FC236}">
                <a16:creationId xmlns:a16="http://schemas.microsoft.com/office/drawing/2014/main" id="{94321DE9-7667-44B3-A7B4-25CB320465A9}"/>
              </a:ext>
            </a:extLst>
          </p:cNvPr>
          <p:cNvSpPr txBox="1">
            <a:spLocks/>
          </p:cNvSpPr>
          <p:nvPr/>
        </p:nvSpPr>
        <p:spPr>
          <a:xfrm>
            <a:off x="7279570" y="4926124"/>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B</a:t>
            </a:r>
          </a:p>
        </p:txBody>
      </p:sp>
      <p:sp>
        <p:nvSpPr>
          <p:cNvPr id="28" name="Content Placeholder 2">
            <a:extLst>
              <a:ext uri="{FF2B5EF4-FFF2-40B4-BE49-F238E27FC236}">
                <a16:creationId xmlns:a16="http://schemas.microsoft.com/office/drawing/2014/main" id="{879CD968-B8AA-4E74-9EB7-ACE76BCF96C0}"/>
              </a:ext>
            </a:extLst>
          </p:cNvPr>
          <p:cNvSpPr txBox="1">
            <a:spLocks/>
          </p:cNvSpPr>
          <p:nvPr/>
        </p:nvSpPr>
        <p:spPr>
          <a:xfrm>
            <a:off x="8823813" y="171450"/>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h</a:t>
            </a:r>
          </a:p>
        </p:txBody>
      </p:sp>
      <p:sp>
        <p:nvSpPr>
          <p:cNvPr id="29" name="Content Placeholder 2">
            <a:extLst>
              <a:ext uri="{FF2B5EF4-FFF2-40B4-BE49-F238E27FC236}">
                <a16:creationId xmlns:a16="http://schemas.microsoft.com/office/drawing/2014/main" id="{3D01086E-1BFA-42E4-9F25-B4E30D59BA7F}"/>
              </a:ext>
            </a:extLst>
          </p:cNvPr>
          <p:cNvSpPr txBox="1">
            <a:spLocks/>
          </p:cNvSpPr>
          <p:nvPr/>
        </p:nvSpPr>
        <p:spPr>
          <a:xfrm>
            <a:off x="8889553" y="112771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a:t>
            </a:r>
          </a:p>
        </p:txBody>
      </p:sp>
      <p:sp>
        <p:nvSpPr>
          <p:cNvPr id="30" name="Content Placeholder 2">
            <a:extLst>
              <a:ext uri="{FF2B5EF4-FFF2-40B4-BE49-F238E27FC236}">
                <a16:creationId xmlns:a16="http://schemas.microsoft.com/office/drawing/2014/main" id="{084651D6-5A0A-42A2-B925-03C800A3B8B4}"/>
              </a:ext>
            </a:extLst>
          </p:cNvPr>
          <p:cNvSpPr txBox="1">
            <a:spLocks/>
          </p:cNvSpPr>
          <p:nvPr/>
        </p:nvSpPr>
        <p:spPr>
          <a:xfrm>
            <a:off x="8886505" y="2041738"/>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a:t>
            </a:r>
          </a:p>
        </p:txBody>
      </p:sp>
      <p:sp>
        <p:nvSpPr>
          <p:cNvPr id="31" name="Content Placeholder 2">
            <a:extLst>
              <a:ext uri="{FF2B5EF4-FFF2-40B4-BE49-F238E27FC236}">
                <a16:creationId xmlns:a16="http://schemas.microsoft.com/office/drawing/2014/main" id="{5C4D9003-FE1B-4983-98C8-E5FA5163AFAC}"/>
              </a:ext>
            </a:extLst>
          </p:cNvPr>
          <p:cNvSpPr txBox="1">
            <a:spLocks/>
          </p:cNvSpPr>
          <p:nvPr/>
        </p:nvSpPr>
        <p:spPr>
          <a:xfrm>
            <a:off x="8886505" y="2988595"/>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x</a:t>
            </a:r>
          </a:p>
        </p:txBody>
      </p:sp>
      <p:sp>
        <p:nvSpPr>
          <p:cNvPr id="32" name="Content Placeholder 2">
            <a:extLst>
              <a:ext uri="{FF2B5EF4-FFF2-40B4-BE49-F238E27FC236}">
                <a16:creationId xmlns:a16="http://schemas.microsoft.com/office/drawing/2014/main" id="{26F9CAA1-F68E-48F7-AC3F-A8CEF98917DB}"/>
              </a:ext>
            </a:extLst>
          </p:cNvPr>
          <p:cNvSpPr txBox="1">
            <a:spLocks/>
          </p:cNvSpPr>
          <p:nvPr/>
        </p:nvSpPr>
        <p:spPr>
          <a:xfrm>
            <a:off x="8886505" y="3979267"/>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n</a:t>
            </a:r>
          </a:p>
        </p:txBody>
      </p:sp>
      <p:sp>
        <p:nvSpPr>
          <p:cNvPr id="33" name="Content Placeholder 2">
            <a:extLst>
              <a:ext uri="{FF2B5EF4-FFF2-40B4-BE49-F238E27FC236}">
                <a16:creationId xmlns:a16="http://schemas.microsoft.com/office/drawing/2014/main" id="{3C48B477-C8D6-4CF2-9B58-37821856EF89}"/>
              </a:ext>
            </a:extLst>
          </p:cNvPr>
          <p:cNvSpPr txBox="1">
            <a:spLocks/>
          </p:cNvSpPr>
          <p:nvPr/>
        </p:nvSpPr>
        <p:spPr>
          <a:xfrm>
            <a:off x="8886505" y="4926124"/>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m</a:t>
            </a:r>
          </a:p>
        </p:txBody>
      </p:sp>
      <p:sp>
        <p:nvSpPr>
          <p:cNvPr id="34" name="Content Placeholder 2">
            <a:extLst>
              <a:ext uri="{FF2B5EF4-FFF2-40B4-BE49-F238E27FC236}">
                <a16:creationId xmlns:a16="http://schemas.microsoft.com/office/drawing/2014/main" id="{E60CEE1F-3572-45C1-8A2A-EC195621745A}"/>
              </a:ext>
            </a:extLst>
          </p:cNvPr>
          <p:cNvSpPr txBox="1">
            <a:spLocks/>
          </p:cNvSpPr>
          <p:nvPr/>
        </p:nvSpPr>
        <p:spPr>
          <a:xfrm>
            <a:off x="2444090" y="591615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X</a:t>
            </a:r>
          </a:p>
        </p:txBody>
      </p:sp>
      <p:sp>
        <p:nvSpPr>
          <p:cNvPr id="35" name="Content Placeholder 2">
            <a:extLst>
              <a:ext uri="{FF2B5EF4-FFF2-40B4-BE49-F238E27FC236}">
                <a16:creationId xmlns:a16="http://schemas.microsoft.com/office/drawing/2014/main" id="{67F85685-3305-43D0-BCCF-33A98AC155FA}"/>
              </a:ext>
            </a:extLst>
          </p:cNvPr>
          <p:cNvSpPr txBox="1">
            <a:spLocks/>
          </p:cNvSpPr>
          <p:nvPr/>
        </p:nvSpPr>
        <p:spPr>
          <a:xfrm>
            <a:off x="4065694" y="591615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r</a:t>
            </a:r>
          </a:p>
        </p:txBody>
      </p:sp>
      <p:sp>
        <p:nvSpPr>
          <p:cNvPr id="36" name="Content Placeholder 2">
            <a:extLst>
              <a:ext uri="{FF2B5EF4-FFF2-40B4-BE49-F238E27FC236}">
                <a16:creationId xmlns:a16="http://schemas.microsoft.com/office/drawing/2014/main" id="{BF0F3657-3642-43A2-AF61-8AC2AE322206}"/>
              </a:ext>
            </a:extLst>
          </p:cNvPr>
          <p:cNvSpPr txBox="1">
            <a:spLocks/>
          </p:cNvSpPr>
          <p:nvPr/>
        </p:nvSpPr>
        <p:spPr>
          <a:xfrm>
            <a:off x="5672633" y="591615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l</a:t>
            </a:r>
          </a:p>
        </p:txBody>
      </p:sp>
      <p:sp>
        <p:nvSpPr>
          <p:cNvPr id="37" name="Content Placeholder 2">
            <a:extLst>
              <a:ext uri="{FF2B5EF4-FFF2-40B4-BE49-F238E27FC236}">
                <a16:creationId xmlns:a16="http://schemas.microsoft.com/office/drawing/2014/main" id="{FD2B679B-38FB-4253-AAE6-0DE7787683C5}"/>
              </a:ext>
            </a:extLst>
          </p:cNvPr>
          <p:cNvSpPr txBox="1">
            <a:spLocks/>
          </p:cNvSpPr>
          <p:nvPr/>
        </p:nvSpPr>
        <p:spPr>
          <a:xfrm>
            <a:off x="7279570" y="591615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v</a:t>
            </a:r>
          </a:p>
        </p:txBody>
      </p:sp>
      <p:sp>
        <p:nvSpPr>
          <p:cNvPr id="38" name="Content Placeholder 2">
            <a:extLst>
              <a:ext uri="{FF2B5EF4-FFF2-40B4-BE49-F238E27FC236}">
                <a16:creationId xmlns:a16="http://schemas.microsoft.com/office/drawing/2014/main" id="{1C6E3CE6-B094-40AC-B845-14BF934E3EAF}"/>
              </a:ext>
            </a:extLst>
          </p:cNvPr>
          <p:cNvSpPr txBox="1">
            <a:spLocks/>
          </p:cNvSpPr>
          <p:nvPr/>
        </p:nvSpPr>
        <p:spPr>
          <a:xfrm>
            <a:off x="8886505" y="5916153"/>
            <a:ext cx="930965" cy="842211"/>
          </a:xfrm>
          <a:prstGeom prst="rect">
            <a:avLst/>
          </a:prstGeom>
          <a:noFill/>
        </p:spPr>
        <p:txBody>
          <a:bodyPr vert="horz" lIns="91440" tIns="45720" rIns="91440" bIns="45720" numCol="5" rtlCol="0">
            <a:prstTxWarp prst="textPlain">
              <a:avLst/>
            </a:prstTxWarp>
            <a:noAutofit/>
            <a:scene3d>
              <a:camera prst="orthographicFront"/>
              <a:lightRig rig="harsh" dir="t"/>
            </a:scene3d>
            <a:sp3d extrusionH="57150" prstMaterial="matte">
              <a:bevelT w="63500" h="12700" prst="angle"/>
              <a:contourClr>
                <a:schemeClr val="bg1">
                  <a:lumMod val="65000"/>
                </a:schemeClr>
              </a:contourClr>
            </a:sp3d>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CA" sz="3200" b="1" i="0" u="none" strike="noStrike" kern="1200" cap="none" spc="0" normalizeH="0" baseline="0" noProof="0" dirty="0">
                <a:ln>
                  <a:solidFill>
                    <a:prstClr val="white"/>
                  </a:solidFill>
                </a:ln>
                <a:solidFill>
                  <a:srgbClr val="0070C0"/>
                </a:solidFill>
                <a:effectLst>
                  <a:glow rad="228600">
                    <a:srgbClr val="FFC000">
                      <a:satMod val="175000"/>
                      <a:alpha val="40000"/>
                    </a:srgbClr>
                  </a:glow>
                </a:effectLst>
                <a:uLnTx/>
                <a:uFillTx/>
                <a:latin typeface="GurbaniAkhar" panose="00000400000000000000" pitchFamily="2" charset="0"/>
                <a:ea typeface="+mn-ea"/>
                <a:cs typeface="+mn-cs"/>
              </a:rPr>
              <a:t>V</a:t>
            </a:r>
          </a:p>
        </p:txBody>
      </p:sp>
      <mc:AlternateContent xmlns:mc="http://schemas.openxmlformats.org/markup-compatibility/2006">
        <mc:Choice xmlns:am3d="http://schemas.microsoft.com/office/drawing/2017/model3d" Requires="am3d">
          <p:graphicFrame>
            <p:nvGraphicFramePr>
              <p:cNvPr id="2" name="3D Model 1" descr="Star Decoration">
                <a:extLst>
                  <a:ext uri="{FF2B5EF4-FFF2-40B4-BE49-F238E27FC236}">
                    <a16:creationId xmlns:a16="http://schemas.microsoft.com/office/drawing/2014/main" id="{31E93E43-7C98-40D2-AAB5-394116CCCFB8}"/>
                  </a:ext>
                </a:extLst>
              </p:cNvPr>
              <p:cNvGraphicFramePr>
                <a:graphicFrameLocks noChangeAspect="1"/>
              </p:cNvGraphicFramePr>
              <p:nvPr/>
            </p:nvGraphicFramePr>
            <p:xfrm>
              <a:off x="10203176" y="171449"/>
              <a:ext cx="1908264" cy="1890567"/>
            </p:xfrm>
            <a:graphic>
              <a:graphicData uri="http://schemas.microsoft.com/office/drawing/2017/model3d">
                <am3d:model3d r:embed="rId4">
                  <am3d:spPr>
                    <a:xfrm>
                      <a:off x="0" y="0"/>
                      <a:ext cx="1908264" cy="1890567"/>
                    </a:xfrm>
                    <a:prstGeom prst="rect">
                      <a:avLst/>
                    </a:prstGeom>
                  </am3d:spPr>
                  <am3d:camera>
                    <am3d:pos x="0" y="0" z="66787304"/>
                    <am3d:up dx="0" dy="36000000" dz="0"/>
                    <am3d:lookAt x="0" y="0" z="0"/>
                    <am3d:perspective fov="2700000"/>
                  </am3d:camera>
                  <am3d:trans>
                    <am3d:meterPerModelUnit n="35444803" d="1000000"/>
                    <am3d:preTrans dx="3161" dy="-17896576" dz="108609"/>
                    <am3d:scale>
                      <am3d:sx n="1000000" d="1000000"/>
                      <am3d:sy n="1000000" d="1000000"/>
                      <am3d:sz n="1000000" d="1000000"/>
                    </am3d:scale>
                    <am3d:rot ax="441330" ay="-1230333" az="-155343"/>
                    <am3d:postTrans dx="0" dy="0" dz="0"/>
                  </am3d:trans>
                  <am3d:raster rName="Office3DRenderer" rVer="16.0.8326">
                    <am3d:blip r:embed="rId5"/>
                  </am3d:raster>
                  <am3d:objViewport viewportSz="2688595"/>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2" name="3D Model 1" descr="Star Decoration">
                <a:extLst>
                  <a:ext uri="{FF2B5EF4-FFF2-40B4-BE49-F238E27FC236}">
                    <a16:creationId xmlns:a16="http://schemas.microsoft.com/office/drawing/2014/main" id="{31E93E43-7C98-40D2-AAB5-394116CCCFB8}"/>
                  </a:ext>
                </a:extLst>
              </p:cNvPr>
              <p:cNvPicPr>
                <a:picLocks noGrp="1" noRot="1" noChangeAspect="1" noMove="1" noResize="1" noEditPoints="1" noAdjustHandles="1" noChangeArrowheads="1" noChangeShapeType="1" noCrop="1"/>
              </p:cNvPicPr>
              <p:nvPr/>
            </p:nvPicPr>
            <p:blipFill>
              <a:blip r:embed="rId5"/>
              <a:stretch>
                <a:fillRect/>
              </a:stretch>
            </p:blipFill>
            <p:spPr>
              <a:xfrm>
                <a:off x="10203176" y="171449"/>
                <a:ext cx="1908264" cy="1890567"/>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39" name="3D Model 38" descr="Star Decoration">
                <a:extLst>
                  <a:ext uri="{FF2B5EF4-FFF2-40B4-BE49-F238E27FC236}">
                    <a16:creationId xmlns:a16="http://schemas.microsoft.com/office/drawing/2014/main" id="{B89C256D-FC96-4956-84D7-1E6BCAA0D712}"/>
                  </a:ext>
                </a:extLst>
              </p:cNvPr>
              <p:cNvGraphicFramePr>
                <a:graphicFrameLocks noChangeAspect="1"/>
              </p:cNvGraphicFramePr>
              <p:nvPr/>
            </p:nvGraphicFramePr>
            <p:xfrm>
              <a:off x="128785" y="4977961"/>
              <a:ext cx="1833565" cy="1786890"/>
            </p:xfrm>
            <a:graphic>
              <a:graphicData uri="http://schemas.microsoft.com/office/drawing/2017/model3d">
                <am3d:model3d r:embed="rId4">
                  <am3d:spPr>
                    <a:xfrm>
                      <a:off x="0" y="0"/>
                      <a:ext cx="1833565" cy="1786890"/>
                    </a:xfrm>
                    <a:prstGeom prst="rect">
                      <a:avLst/>
                    </a:prstGeom>
                  </am3d:spPr>
                  <am3d:camera>
                    <am3d:pos x="0" y="0" z="66787304"/>
                    <am3d:up dx="0" dy="36000000" dz="0"/>
                    <am3d:lookAt x="0" y="0" z="0"/>
                    <am3d:perspective fov="2700000"/>
                  </am3d:camera>
                  <am3d:trans>
                    <am3d:meterPerModelUnit n="35444803" d="1000000"/>
                    <am3d:preTrans dx="3161" dy="-17896576" dz="108609"/>
                    <am3d:scale>
                      <am3d:sx n="1000000" d="1000000"/>
                      <am3d:sy n="1000000" d="1000000"/>
                      <am3d:sz n="1000000" d="1000000"/>
                    </am3d:scale>
                    <am3d:rot ax="-993108" ay="1325937" az="-382773"/>
                    <am3d:postTrans dx="0" dy="0" dz="0"/>
                  </am3d:trans>
                  <am3d:raster rName="Office3DRenderer" rVer="16.0.8326">
                    <am3d:blip r:embed="rId6"/>
                  </am3d:raster>
                  <am3d:objViewport viewportSz="2688593"/>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39" name="3D Model 38" descr="Star Decoration">
                <a:extLst>
                  <a:ext uri="{FF2B5EF4-FFF2-40B4-BE49-F238E27FC236}">
                    <a16:creationId xmlns:a16="http://schemas.microsoft.com/office/drawing/2014/main" id="{B89C256D-FC96-4956-84D7-1E6BCAA0D712}"/>
                  </a:ext>
                </a:extLst>
              </p:cNvPr>
              <p:cNvPicPr>
                <a:picLocks noGrp="1" noRot="1" noChangeAspect="1" noMove="1" noResize="1" noEditPoints="1" noAdjustHandles="1" noChangeArrowheads="1" noChangeShapeType="1" noCrop="1"/>
              </p:cNvPicPr>
              <p:nvPr/>
            </p:nvPicPr>
            <p:blipFill>
              <a:blip r:embed="rId6"/>
              <a:stretch>
                <a:fillRect/>
              </a:stretch>
            </p:blipFill>
            <p:spPr>
              <a:xfrm>
                <a:off x="128785" y="4977961"/>
                <a:ext cx="1833565" cy="1786890"/>
              </a:xfrm>
              <a:prstGeom prst="rect">
                <a:avLst/>
              </a:prstGeom>
            </p:spPr>
          </p:pic>
        </mc:Fallback>
      </mc:AlternateContent>
    </p:spTree>
    <p:extLst>
      <p:ext uri="{BB962C8B-B14F-4D97-AF65-F5344CB8AC3E}">
        <p14:creationId xmlns:p14="http://schemas.microsoft.com/office/powerpoint/2010/main" val="103708605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mph" presetSubtype="128" repeatCount="indefinite" accel="10000" decel="10000" fill="hold" nodeType="withEffect">
                                  <p:stCondLst>
                                    <p:cond delay="0"/>
                                  </p:stCondLst>
                                  <p:childTnLst>
                                    <p:animRot by="21600000">
                                      <p:cBhvr>
                                        <p:cTn id="6" dur="20000" fill="hold"/>
                                        <p:tgtEl>
                                          <p:spTgt spid="39"/>
                                        </p:tgtEl>
                                        <p:attrNameLst>
                                          <p:attrName>3d.view.rotation.y</p:attrName>
                                        </p:attrNameLst>
                                      </p:cBhvr>
                                    </p:animRot>
                                  </p:childTnLst>
                                </p:cTn>
                              </p:par>
                              <p:par>
                                <p:cTn id="7" presetID="37" presetClass="emph" presetSubtype="128" repeatCount="indefinite" accel="10000" decel="10000" fill="hold" nodeType="withEffect">
                                  <p:stCondLst>
                                    <p:cond delay="0"/>
                                  </p:stCondLst>
                                  <p:childTnLst>
                                    <p:animRot by="21600000">
                                      <p:cBhvr>
                                        <p:cTn id="8" dur="20000" fill="hold"/>
                                        <p:tgtEl>
                                          <p:spTgt spid="2"/>
                                        </p:tgtEl>
                                        <p:attrNameLst>
                                          <p:attrName>3d.view.rotation.y</p:attrName>
                                        </p:attrNameLst>
                                      </p:cBhvr>
                                    </p:animRot>
                                  </p:childTnLst>
                                </p:cTn>
                              </p:par>
                            </p:childTnLst>
                          </p:cTn>
                        </p:par>
                      </p:childTnLst>
                    </p:cTn>
                  </p:par>
                  <p:par>
                    <p:cTn id="9" fill="hold">
                      <p:stCondLst>
                        <p:cond delay="indefinite"/>
                      </p:stCondLst>
                      <p:childTnLst>
                        <p:par>
                          <p:cTn id="10" fill="hold">
                            <p:stCondLst>
                              <p:cond delay="0"/>
                            </p:stCondLst>
                            <p:childTnLst>
                              <p:par>
                                <p:cTn id="11" presetID="27" presetClass="emph" presetSubtype="0" fill="remove" grpId="0" nodeType="clickEffect">
                                  <p:stCondLst>
                                    <p:cond delay="0"/>
                                  </p:stCondLst>
                                  <p:iterate type="lt">
                                    <p:tmPct val="0"/>
                                  </p:iterate>
                                  <p:childTnLst>
                                    <p:animClr clrSpc="rgb" dir="cw">
                                      <p:cBhvr override="childStyle">
                                        <p:cTn id="12" dur="250" autoRev="1" fill="remove"/>
                                        <p:tgtEl>
                                          <p:spTgt spid="4">
                                            <p:txEl>
                                              <p:pRg st="0" end="0"/>
                                            </p:txEl>
                                          </p:spTgt>
                                        </p:tgtEl>
                                        <p:attrNameLst>
                                          <p:attrName>style.color</p:attrName>
                                        </p:attrNameLst>
                                      </p:cBhvr>
                                      <p:to>
                                        <a:schemeClr val="bg1"/>
                                      </p:to>
                                    </p:animClr>
                                    <p:animClr clrSpc="rgb" dir="cw">
                                      <p:cBhvr>
                                        <p:cTn id="13" dur="250" autoRev="1" fill="remove"/>
                                        <p:tgtEl>
                                          <p:spTgt spid="4">
                                            <p:txEl>
                                              <p:pRg st="0" end="0"/>
                                            </p:txEl>
                                          </p:spTgt>
                                        </p:tgtEl>
                                        <p:attrNameLst>
                                          <p:attrName>fillcolor</p:attrName>
                                        </p:attrNameLst>
                                      </p:cBhvr>
                                      <p:to>
                                        <a:schemeClr val="bg1"/>
                                      </p:to>
                                    </p:animClr>
                                    <p:set>
                                      <p:cBhvr>
                                        <p:cTn id="14" dur="250" autoRev="1" fill="remove"/>
                                        <p:tgtEl>
                                          <p:spTgt spid="4">
                                            <p:txEl>
                                              <p:pRg st="0" end="0"/>
                                            </p:txEl>
                                          </p:spTgt>
                                        </p:tgtEl>
                                        <p:attrNameLst>
                                          <p:attrName>fill.type</p:attrName>
                                        </p:attrNameLst>
                                      </p:cBhvr>
                                      <p:to>
                                        <p:strVal val="solid"/>
                                      </p:to>
                                    </p:set>
                                    <p:set>
                                      <p:cBhvr>
                                        <p:cTn id="15" dur="250" autoRev="1" fill="remove"/>
                                        <p:tgtEl>
                                          <p:spTgt spid="4">
                                            <p:txEl>
                                              <p:pRg st="0" end="0"/>
                                            </p:txEl>
                                          </p:spTgt>
                                        </p:tgtEl>
                                        <p:attrNameLst>
                                          <p:attrName>fill.on</p:attrName>
                                        </p:attrNameLst>
                                      </p:cBhvr>
                                      <p:to>
                                        <p:strVal val="true"/>
                                      </p:to>
                                    </p:set>
                                  </p:childTnLst>
                                </p:cTn>
                              </p:par>
                            </p:childTnLst>
                          </p:cTn>
                        </p:par>
                      </p:childTnLst>
                    </p:cTn>
                  </p:par>
                  <p:par>
                    <p:cTn id="16" fill="hold">
                      <p:stCondLst>
                        <p:cond delay="indefinite"/>
                      </p:stCondLst>
                      <p:childTnLst>
                        <p:par>
                          <p:cTn id="17" fill="hold">
                            <p:stCondLst>
                              <p:cond delay="0"/>
                            </p:stCondLst>
                            <p:childTnLst>
                              <p:par>
                                <p:cTn id="18" presetID="27" presetClass="emph" presetSubtype="0" fill="remove" grpId="0" nodeType="clickEffect">
                                  <p:stCondLst>
                                    <p:cond delay="0"/>
                                  </p:stCondLst>
                                  <p:iterate type="lt">
                                    <p:tmPct val="0"/>
                                  </p:iterate>
                                  <p:childTnLst>
                                    <p:animClr clrSpc="rgb" dir="cw">
                                      <p:cBhvr override="childStyle">
                                        <p:cTn id="19" dur="250" autoRev="1" fill="remove"/>
                                        <p:tgtEl>
                                          <p:spTgt spid="5"/>
                                        </p:tgtEl>
                                        <p:attrNameLst>
                                          <p:attrName>style.color</p:attrName>
                                        </p:attrNameLst>
                                      </p:cBhvr>
                                      <p:to>
                                        <a:schemeClr val="bg1"/>
                                      </p:to>
                                    </p:animClr>
                                    <p:animClr clrSpc="rgb" dir="cw">
                                      <p:cBhvr>
                                        <p:cTn id="20" dur="250" autoRev="1" fill="remove"/>
                                        <p:tgtEl>
                                          <p:spTgt spid="5"/>
                                        </p:tgtEl>
                                        <p:attrNameLst>
                                          <p:attrName>fillcolor</p:attrName>
                                        </p:attrNameLst>
                                      </p:cBhvr>
                                      <p:to>
                                        <a:schemeClr val="bg1"/>
                                      </p:to>
                                    </p:animClr>
                                    <p:set>
                                      <p:cBhvr>
                                        <p:cTn id="21" dur="250" autoRev="1" fill="remove"/>
                                        <p:tgtEl>
                                          <p:spTgt spid="5"/>
                                        </p:tgtEl>
                                        <p:attrNameLst>
                                          <p:attrName>fill.type</p:attrName>
                                        </p:attrNameLst>
                                      </p:cBhvr>
                                      <p:to>
                                        <p:strVal val="solid"/>
                                      </p:to>
                                    </p:set>
                                    <p:set>
                                      <p:cBhvr>
                                        <p:cTn id="22" dur="250" autoRev="1" fill="remove"/>
                                        <p:tgtEl>
                                          <p:spTgt spid="5"/>
                                        </p:tgtEl>
                                        <p:attrNameLst>
                                          <p:attrName>fill.on</p:attrName>
                                        </p:attrNameLst>
                                      </p:cBhvr>
                                      <p:to>
                                        <p:strVal val="true"/>
                                      </p:to>
                                    </p:set>
                                  </p:childTnLst>
                                </p:cTn>
                              </p:par>
                            </p:childTnLst>
                          </p:cTn>
                        </p:par>
                      </p:childTnLst>
                    </p:cTn>
                  </p:par>
                  <p:par>
                    <p:cTn id="23" fill="hold">
                      <p:stCondLst>
                        <p:cond delay="indefinite"/>
                      </p:stCondLst>
                      <p:childTnLst>
                        <p:par>
                          <p:cTn id="24" fill="hold">
                            <p:stCondLst>
                              <p:cond delay="0"/>
                            </p:stCondLst>
                            <p:childTnLst>
                              <p:par>
                                <p:cTn id="25" presetID="27" presetClass="emph" presetSubtype="0" fill="remove" nodeType="clickEffect">
                                  <p:stCondLst>
                                    <p:cond delay="0"/>
                                  </p:stCondLst>
                                  <p:iterate type="lt">
                                    <p:tmPct val="0"/>
                                  </p:iterate>
                                  <p:childTnLst>
                                    <p:animClr clrSpc="rgb" dir="cw">
                                      <p:cBhvr override="childStyle">
                                        <p:cTn id="26" dur="250" autoRev="1" fill="remove"/>
                                        <p:tgtEl>
                                          <p:spTgt spid="6">
                                            <p:txEl>
                                              <p:pRg st="0" end="0"/>
                                            </p:txEl>
                                          </p:spTgt>
                                        </p:tgtEl>
                                        <p:attrNameLst>
                                          <p:attrName>style.color</p:attrName>
                                        </p:attrNameLst>
                                      </p:cBhvr>
                                      <p:to>
                                        <a:schemeClr val="bg1"/>
                                      </p:to>
                                    </p:animClr>
                                    <p:animClr clrSpc="rgb" dir="cw">
                                      <p:cBhvr>
                                        <p:cTn id="27" dur="250" autoRev="1" fill="remove"/>
                                        <p:tgtEl>
                                          <p:spTgt spid="6">
                                            <p:txEl>
                                              <p:pRg st="0" end="0"/>
                                            </p:txEl>
                                          </p:spTgt>
                                        </p:tgtEl>
                                        <p:attrNameLst>
                                          <p:attrName>fillcolor</p:attrName>
                                        </p:attrNameLst>
                                      </p:cBhvr>
                                      <p:to>
                                        <a:schemeClr val="bg1"/>
                                      </p:to>
                                    </p:animClr>
                                    <p:set>
                                      <p:cBhvr>
                                        <p:cTn id="28" dur="250" autoRev="1" fill="remove"/>
                                        <p:tgtEl>
                                          <p:spTgt spid="6">
                                            <p:txEl>
                                              <p:pRg st="0" end="0"/>
                                            </p:txEl>
                                          </p:spTgt>
                                        </p:tgtEl>
                                        <p:attrNameLst>
                                          <p:attrName>fill.type</p:attrName>
                                        </p:attrNameLst>
                                      </p:cBhvr>
                                      <p:to>
                                        <p:strVal val="solid"/>
                                      </p:to>
                                    </p:set>
                                    <p:set>
                                      <p:cBhvr>
                                        <p:cTn id="29" dur="250" autoRev="1" fill="remove"/>
                                        <p:tgtEl>
                                          <p:spTgt spid="6">
                                            <p:txEl>
                                              <p:pRg st="0" end="0"/>
                                            </p:txEl>
                                          </p:spTgt>
                                        </p:tgtEl>
                                        <p:attrNameLst>
                                          <p:attrName>fill.on</p:attrName>
                                        </p:attrNameLst>
                                      </p:cBhvr>
                                      <p:to>
                                        <p:strVal val="true"/>
                                      </p:to>
                                    </p:set>
                                  </p:childTnLst>
                                </p:cTn>
                              </p:par>
                            </p:childTnLst>
                          </p:cTn>
                        </p:par>
                      </p:childTnLst>
                    </p:cTn>
                  </p:par>
                  <p:par>
                    <p:cTn id="30" fill="hold">
                      <p:stCondLst>
                        <p:cond delay="indefinite"/>
                      </p:stCondLst>
                      <p:childTnLst>
                        <p:par>
                          <p:cTn id="31" fill="hold">
                            <p:stCondLst>
                              <p:cond delay="0"/>
                            </p:stCondLst>
                            <p:childTnLst>
                              <p:par>
                                <p:cTn id="32" presetID="27" presetClass="emph" presetSubtype="0" fill="remove" nodeType="clickEffect">
                                  <p:stCondLst>
                                    <p:cond delay="0"/>
                                  </p:stCondLst>
                                  <p:iterate type="lt">
                                    <p:tmPct val="0"/>
                                  </p:iterate>
                                  <p:childTnLst>
                                    <p:animClr clrSpc="rgb" dir="cw">
                                      <p:cBhvr override="childStyle">
                                        <p:cTn id="33" dur="250" autoRev="1" fill="remove"/>
                                        <p:tgtEl>
                                          <p:spTgt spid="7">
                                            <p:txEl>
                                              <p:pRg st="0" end="0"/>
                                            </p:txEl>
                                          </p:spTgt>
                                        </p:tgtEl>
                                        <p:attrNameLst>
                                          <p:attrName>style.color</p:attrName>
                                        </p:attrNameLst>
                                      </p:cBhvr>
                                      <p:to>
                                        <a:schemeClr val="bg1"/>
                                      </p:to>
                                    </p:animClr>
                                    <p:animClr clrSpc="rgb" dir="cw">
                                      <p:cBhvr>
                                        <p:cTn id="34" dur="250" autoRev="1" fill="remove"/>
                                        <p:tgtEl>
                                          <p:spTgt spid="7">
                                            <p:txEl>
                                              <p:pRg st="0" end="0"/>
                                            </p:txEl>
                                          </p:spTgt>
                                        </p:tgtEl>
                                        <p:attrNameLst>
                                          <p:attrName>fillcolor</p:attrName>
                                        </p:attrNameLst>
                                      </p:cBhvr>
                                      <p:to>
                                        <a:schemeClr val="bg1"/>
                                      </p:to>
                                    </p:animClr>
                                    <p:set>
                                      <p:cBhvr>
                                        <p:cTn id="35" dur="250" autoRev="1" fill="remove"/>
                                        <p:tgtEl>
                                          <p:spTgt spid="7">
                                            <p:txEl>
                                              <p:pRg st="0" end="0"/>
                                            </p:txEl>
                                          </p:spTgt>
                                        </p:tgtEl>
                                        <p:attrNameLst>
                                          <p:attrName>fill.type</p:attrName>
                                        </p:attrNameLst>
                                      </p:cBhvr>
                                      <p:to>
                                        <p:strVal val="solid"/>
                                      </p:to>
                                    </p:set>
                                    <p:set>
                                      <p:cBhvr>
                                        <p:cTn id="36" dur="250" autoRev="1" fill="remove"/>
                                        <p:tgtEl>
                                          <p:spTgt spid="7">
                                            <p:txEl>
                                              <p:pRg st="0" end="0"/>
                                            </p:txEl>
                                          </p:spTgt>
                                        </p:tgtEl>
                                        <p:attrNameLst>
                                          <p:attrName>fill.on</p:attrName>
                                        </p:attrNameLst>
                                      </p:cBhvr>
                                      <p:to>
                                        <p:strVal val="true"/>
                                      </p:to>
                                    </p:set>
                                  </p:childTnLst>
                                </p:cTn>
                              </p:par>
                            </p:childTnLst>
                          </p:cTn>
                        </p:par>
                      </p:childTnLst>
                    </p:cTn>
                  </p:par>
                  <p:par>
                    <p:cTn id="37" fill="hold">
                      <p:stCondLst>
                        <p:cond delay="indefinite"/>
                      </p:stCondLst>
                      <p:childTnLst>
                        <p:par>
                          <p:cTn id="38" fill="hold">
                            <p:stCondLst>
                              <p:cond delay="0"/>
                            </p:stCondLst>
                            <p:childTnLst>
                              <p:par>
                                <p:cTn id="39" presetID="27" presetClass="emph" presetSubtype="0" fill="remove" nodeType="clickEffect">
                                  <p:stCondLst>
                                    <p:cond delay="0"/>
                                  </p:stCondLst>
                                  <p:iterate type="lt">
                                    <p:tmPct val="0"/>
                                  </p:iterate>
                                  <p:childTnLst>
                                    <p:animClr clrSpc="rgb" dir="cw">
                                      <p:cBhvr override="childStyle">
                                        <p:cTn id="40" dur="250" autoRev="1" fill="remove"/>
                                        <p:tgtEl>
                                          <p:spTgt spid="8">
                                            <p:txEl>
                                              <p:pRg st="0" end="0"/>
                                            </p:txEl>
                                          </p:spTgt>
                                        </p:tgtEl>
                                        <p:attrNameLst>
                                          <p:attrName>style.color</p:attrName>
                                        </p:attrNameLst>
                                      </p:cBhvr>
                                      <p:to>
                                        <a:schemeClr val="bg1"/>
                                      </p:to>
                                    </p:animClr>
                                    <p:animClr clrSpc="rgb" dir="cw">
                                      <p:cBhvr>
                                        <p:cTn id="41" dur="250" autoRev="1" fill="remove"/>
                                        <p:tgtEl>
                                          <p:spTgt spid="8">
                                            <p:txEl>
                                              <p:pRg st="0" end="0"/>
                                            </p:txEl>
                                          </p:spTgt>
                                        </p:tgtEl>
                                        <p:attrNameLst>
                                          <p:attrName>fillcolor</p:attrName>
                                        </p:attrNameLst>
                                      </p:cBhvr>
                                      <p:to>
                                        <a:schemeClr val="bg1"/>
                                      </p:to>
                                    </p:animClr>
                                    <p:set>
                                      <p:cBhvr>
                                        <p:cTn id="42" dur="250" autoRev="1" fill="remove"/>
                                        <p:tgtEl>
                                          <p:spTgt spid="8">
                                            <p:txEl>
                                              <p:pRg st="0" end="0"/>
                                            </p:txEl>
                                          </p:spTgt>
                                        </p:tgtEl>
                                        <p:attrNameLst>
                                          <p:attrName>fill.type</p:attrName>
                                        </p:attrNameLst>
                                      </p:cBhvr>
                                      <p:to>
                                        <p:strVal val="solid"/>
                                      </p:to>
                                    </p:set>
                                    <p:set>
                                      <p:cBhvr>
                                        <p:cTn id="43" dur="250" autoRev="1" fill="remove"/>
                                        <p:tgtEl>
                                          <p:spTgt spid="8">
                                            <p:txEl>
                                              <p:pRg st="0" end="0"/>
                                            </p:txEl>
                                          </p:spTgt>
                                        </p:tgtEl>
                                        <p:attrNameLst>
                                          <p:attrName>fill.on</p:attrName>
                                        </p:attrNameLst>
                                      </p:cBhvr>
                                      <p:to>
                                        <p:strVal val="true"/>
                                      </p:to>
                                    </p:set>
                                  </p:childTnLst>
                                </p:cTn>
                              </p:par>
                            </p:childTnLst>
                          </p:cTn>
                        </p:par>
                      </p:childTnLst>
                    </p:cTn>
                  </p:par>
                  <p:par>
                    <p:cTn id="44" fill="hold">
                      <p:stCondLst>
                        <p:cond delay="indefinite"/>
                      </p:stCondLst>
                      <p:childTnLst>
                        <p:par>
                          <p:cTn id="45" fill="hold">
                            <p:stCondLst>
                              <p:cond delay="0"/>
                            </p:stCondLst>
                            <p:childTnLst>
                              <p:par>
                                <p:cTn id="46" presetID="27" presetClass="emph" presetSubtype="0" fill="remove" nodeType="clickEffect">
                                  <p:stCondLst>
                                    <p:cond delay="0"/>
                                  </p:stCondLst>
                                  <p:iterate type="lt">
                                    <p:tmPct val="0"/>
                                  </p:iterate>
                                  <p:childTnLst>
                                    <p:animClr clrSpc="rgb" dir="cw">
                                      <p:cBhvr override="childStyle">
                                        <p:cTn id="47" dur="250" autoRev="1" fill="remove"/>
                                        <p:tgtEl>
                                          <p:spTgt spid="9">
                                            <p:txEl>
                                              <p:pRg st="0" end="0"/>
                                            </p:txEl>
                                          </p:spTgt>
                                        </p:tgtEl>
                                        <p:attrNameLst>
                                          <p:attrName>style.color</p:attrName>
                                        </p:attrNameLst>
                                      </p:cBhvr>
                                      <p:to>
                                        <a:schemeClr val="bg1"/>
                                      </p:to>
                                    </p:animClr>
                                    <p:animClr clrSpc="rgb" dir="cw">
                                      <p:cBhvr>
                                        <p:cTn id="48" dur="250" autoRev="1" fill="remove"/>
                                        <p:tgtEl>
                                          <p:spTgt spid="9">
                                            <p:txEl>
                                              <p:pRg st="0" end="0"/>
                                            </p:txEl>
                                          </p:spTgt>
                                        </p:tgtEl>
                                        <p:attrNameLst>
                                          <p:attrName>fillcolor</p:attrName>
                                        </p:attrNameLst>
                                      </p:cBhvr>
                                      <p:to>
                                        <a:schemeClr val="bg1"/>
                                      </p:to>
                                    </p:animClr>
                                    <p:set>
                                      <p:cBhvr>
                                        <p:cTn id="49" dur="250" autoRev="1" fill="remove"/>
                                        <p:tgtEl>
                                          <p:spTgt spid="9">
                                            <p:txEl>
                                              <p:pRg st="0" end="0"/>
                                            </p:txEl>
                                          </p:spTgt>
                                        </p:tgtEl>
                                        <p:attrNameLst>
                                          <p:attrName>fill.type</p:attrName>
                                        </p:attrNameLst>
                                      </p:cBhvr>
                                      <p:to>
                                        <p:strVal val="solid"/>
                                      </p:to>
                                    </p:set>
                                    <p:set>
                                      <p:cBhvr>
                                        <p:cTn id="50" dur="250" autoRev="1" fill="remove"/>
                                        <p:tgtEl>
                                          <p:spTgt spid="9">
                                            <p:txEl>
                                              <p:pRg st="0" end="0"/>
                                            </p:txEl>
                                          </p:spTgt>
                                        </p:tgtEl>
                                        <p:attrNameLst>
                                          <p:attrName>fill.on</p:attrName>
                                        </p:attrNameLst>
                                      </p:cBhvr>
                                      <p:to>
                                        <p:strVal val="true"/>
                                      </p:to>
                                    </p:set>
                                  </p:childTnLst>
                                </p:cTn>
                              </p:par>
                            </p:childTnLst>
                          </p:cTn>
                        </p:par>
                      </p:childTnLst>
                    </p:cTn>
                  </p:par>
                  <p:par>
                    <p:cTn id="51" fill="hold">
                      <p:stCondLst>
                        <p:cond delay="indefinite"/>
                      </p:stCondLst>
                      <p:childTnLst>
                        <p:par>
                          <p:cTn id="52" fill="hold">
                            <p:stCondLst>
                              <p:cond delay="0"/>
                            </p:stCondLst>
                            <p:childTnLst>
                              <p:par>
                                <p:cTn id="53" presetID="27" presetClass="emph" presetSubtype="0" fill="remove" nodeType="clickEffect">
                                  <p:stCondLst>
                                    <p:cond delay="0"/>
                                  </p:stCondLst>
                                  <p:iterate type="lt">
                                    <p:tmPct val="0"/>
                                  </p:iterate>
                                  <p:childTnLst>
                                    <p:animClr clrSpc="rgb" dir="cw">
                                      <p:cBhvr override="childStyle">
                                        <p:cTn id="54" dur="250" autoRev="1" fill="remove"/>
                                        <p:tgtEl>
                                          <p:spTgt spid="34">
                                            <p:txEl>
                                              <p:pRg st="0" end="0"/>
                                            </p:txEl>
                                          </p:spTgt>
                                        </p:tgtEl>
                                        <p:attrNameLst>
                                          <p:attrName>style.color</p:attrName>
                                        </p:attrNameLst>
                                      </p:cBhvr>
                                      <p:to>
                                        <a:schemeClr val="bg1"/>
                                      </p:to>
                                    </p:animClr>
                                    <p:animClr clrSpc="rgb" dir="cw">
                                      <p:cBhvr>
                                        <p:cTn id="55" dur="250" autoRev="1" fill="remove"/>
                                        <p:tgtEl>
                                          <p:spTgt spid="34">
                                            <p:txEl>
                                              <p:pRg st="0" end="0"/>
                                            </p:txEl>
                                          </p:spTgt>
                                        </p:tgtEl>
                                        <p:attrNameLst>
                                          <p:attrName>fillcolor</p:attrName>
                                        </p:attrNameLst>
                                      </p:cBhvr>
                                      <p:to>
                                        <a:schemeClr val="bg1"/>
                                      </p:to>
                                    </p:animClr>
                                    <p:set>
                                      <p:cBhvr>
                                        <p:cTn id="56" dur="250" autoRev="1" fill="remove"/>
                                        <p:tgtEl>
                                          <p:spTgt spid="34">
                                            <p:txEl>
                                              <p:pRg st="0" end="0"/>
                                            </p:txEl>
                                          </p:spTgt>
                                        </p:tgtEl>
                                        <p:attrNameLst>
                                          <p:attrName>fill.type</p:attrName>
                                        </p:attrNameLst>
                                      </p:cBhvr>
                                      <p:to>
                                        <p:strVal val="solid"/>
                                      </p:to>
                                    </p:set>
                                    <p:set>
                                      <p:cBhvr>
                                        <p:cTn id="57" dur="250" autoRev="1" fill="remove"/>
                                        <p:tgtEl>
                                          <p:spTgt spid="34">
                                            <p:txEl>
                                              <p:pRg st="0" end="0"/>
                                            </p:txEl>
                                          </p:spTgt>
                                        </p:tgtEl>
                                        <p:attrNameLst>
                                          <p:attrName>fill.on</p:attrName>
                                        </p:attrNameLst>
                                      </p:cBhvr>
                                      <p:to>
                                        <p:strVal val="true"/>
                                      </p:to>
                                    </p:set>
                                  </p:childTnLst>
                                </p:cTn>
                              </p:par>
                            </p:childTnLst>
                          </p:cTn>
                        </p:par>
                      </p:childTnLst>
                    </p:cTn>
                  </p:par>
                  <p:par>
                    <p:cTn id="58" fill="hold">
                      <p:stCondLst>
                        <p:cond delay="indefinite"/>
                      </p:stCondLst>
                      <p:childTnLst>
                        <p:par>
                          <p:cTn id="59" fill="hold">
                            <p:stCondLst>
                              <p:cond delay="0"/>
                            </p:stCondLst>
                            <p:childTnLst>
                              <p:par>
                                <p:cTn id="60" presetID="27" presetClass="emph" presetSubtype="0" fill="remove" nodeType="clickEffect">
                                  <p:stCondLst>
                                    <p:cond delay="0"/>
                                  </p:stCondLst>
                                  <p:iterate type="lt">
                                    <p:tmPct val="0"/>
                                  </p:iterate>
                                  <p:childTnLst>
                                    <p:animClr clrSpc="rgb" dir="cw">
                                      <p:cBhvr override="childStyle">
                                        <p:cTn id="61" dur="250" autoRev="1" fill="remove"/>
                                        <p:tgtEl>
                                          <p:spTgt spid="10">
                                            <p:txEl>
                                              <p:pRg st="0" end="0"/>
                                            </p:txEl>
                                          </p:spTgt>
                                        </p:tgtEl>
                                        <p:attrNameLst>
                                          <p:attrName>style.color</p:attrName>
                                        </p:attrNameLst>
                                      </p:cBhvr>
                                      <p:to>
                                        <a:schemeClr val="bg1"/>
                                      </p:to>
                                    </p:animClr>
                                    <p:animClr clrSpc="rgb" dir="cw">
                                      <p:cBhvr>
                                        <p:cTn id="62" dur="250" autoRev="1" fill="remove"/>
                                        <p:tgtEl>
                                          <p:spTgt spid="10">
                                            <p:txEl>
                                              <p:pRg st="0" end="0"/>
                                            </p:txEl>
                                          </p:spTgt>
                                        </p:tgtEl>
                                        <p:attrNameLst>
                                          <p:attrName>fillcolor</p:attrName>
                                        </p:attrNameLst>
                                      </p:cBhvr>
                                      <p:to>
                                        <a:schemeClr val="bg1"/>
                                      </p:to>
                                    </p:animClr>
                                    <p:set>
                                      <p:cBhvr>
                                        <p:cTn id="63" dur="250" autoRev="1" fill="remove"/>
                                        <p:tgtEl>
                                          <p:spTgt spid="10">
                                            <p:txEl>
                                              <p:pRg st="0" end="0"/>
                                            </p:txEl>
                                          </p:spTgt>
                                        </p:tgtEl>
                                        <p:attrNameLst>
                                          <p:attrName>fill.type</p:attrName>
                                        </p:attrNameLst>
                                      </p:cBhvr>
                                      <p:to>
                                        <p:strVal val="solid"/>
                                      </p:to>
                                    </p:set>
                                    <p:set>
                                      <p:cBhvr>
                                        <p:cTn id="64" dur="250" autoRev="1" fill="remove"/>
                                        <p:tgtEl>
                                          <p:spTgt spid="10">
                                            <p:txEl>
                                              <p:pRg st="0" end="0"/>
                                            </p:txEl>
                                          </p:spTgt>
                                        </p:tgtEl>
                                        <p:attrNameLst>
                                          <p:attrName>fill.on</p:attrName>
                                        </p:attrNameLst>
                                      </p:cBhvr>
                                      <p:to>
                                        <p:strVal val="true"/>
                                      </p:to>
                                    </p:set>
                                  </p:childTnLst>
                                </p:cTn>
                              </p:par>
                            </p:childTnLst>
                          </p:cTn>
                        </p:par>
                      </p:childTnLst>
                    </p:cTn>
                  </p:par>
                  <p:par>
                    <p:cTn id="65" fill="hold">
                      <p:stCondLst>
                        <p:cond delay="indefinite"/>
                      </p:stCondLst>
                      <p:childTnLst>
                        <p:par>
                          <p:cTn id="66" fill="hold">
                            <p:stCondLst>
                              <p:cond delay="0"/>
                            </p:stCondLst>
                            <p:childTnLst>
                              <p:par>
                                <p:cTn id="67" presetID="27" presetClass="emph" presetSubtype="0" fill="remove" nodeType="clickEffect">
                                  <p:stCondLst>
                                    <p:cond delay="0"/>
                                  </p:stCondLst>
                                  <p:iterate type="lt">
                                    <p:tmPct val="0"/>
                                  </p:iterate>
                                  <p:childTnLst>
                                    <p:animClr clrSpc="rgb" dir="cw">
                                      <p:cBhvr override="childStyle">
                                        <p:cTn id="68" dur="250" autoRev="1" fill="remove"/>
                                        <p:tgtEl>
                                          <p:spTgt spid="11">
                                            <p:txEl>
                                              <p:pRg st="0" end="0"/>
                                            </p:txEl>
                                          </p:spTgt>
                                        </p:tgtEl>
                                        <p:attrNameLst>
                                          <p:attrName>style.color</p:attrName>
                                        </p:attrNameLst>
                                      </p:cBhvr>
                                      <p:to>
                                        <a:schemeClr val="bg1"/>
                                      </p:to>
                                    </p:animClr>
                                    <p:animClr clrSpc="rgb" dir="cw">
                                      <p:cBhvr>
                                        <p:cTn id="69" dur="250" autoRev="1" fill="remove"/>
                                        <p:tgtEl>
                                          <p:spTgt spid="11">
                                            <p:txEl>
                                              <p:pRg st="0" end="0"/>
                                            </p:txEl>
                                          </p:spTgt>
                                        </p:tgtEl>
                                        <p:attrNameLst>
                                          <p:attrName>fillcolor</p:attrName>
                                        </p:attrNameLst>
                                      </p:cBhvr>
                                      <p:to>
                                        <a:schemeClr val="bg1"/>
                                      </p:to>
                                    </p:animClr>
                                    <p:set>
                                      <p:cBhvr>
                                        <p:cTn id="70" dur="250" autoRev="1" fill="remove"/>
                                        <p:tgtEl>
                                          <p:spTgt spid="11">
                                            <p:txEl>
                                              <p:pRg st="0" end="0"/>
                                            </p:txEl>
                                          </p:spTgt>
                                        </p:tgtEl>
                                        <p:attrNameLst>
                                          <p:attrName>fill.type</p:attrName>
                                        </p:attrNameLst>
                                      </p:cBhvr>
                                      <p:to>
                                        <p:strVal val="solid"/>
                                      </p:to>
                                    </p:set>
                                    <p:set>
                                      <p:cBhvr>
                                        <p:cTn id="71" dur="250" autoRev="1" fill="remove"/>
                                        <p:tgtEl>
                                          <p:spTgt spid="11">
                                            <p:txEl>
                                              <p:pRg st="0" end="0"/>
                                            </p:txEl>
                                          </p:spTgt>
                                        </p:tgtEl>
                                        <p:attrNameLst>
                                          <p:attrName>fill.on</p:attrName>
                                        </p:attrNameLst>
                                      </p:cBhvr>
                                      <p:to>
                                        <p:strVal val="true"/>
                                      </p:to>
                                    </p:set>
                                  </p:childTnLst>
                                </p:cTn>
                              </p:par>
                            </p:childTnLst>
                          </p:cTn>
                        </p:par>
                      </p:childTnLst>
                    </p:cTn>
                  </p:par>
                  <p:par>
                    <p:cTn id="72" fill="hold">
                      <p:stCondLst>
                        <p:cond delay="indefinite"/>
                      </p:stCondLst>
                      <p:childTnLst>
                        <p:par>
                          <p:cTn id="73" fill="hold">
                            <p:stCondLst>
                              <p:cond delay="0"/>
                            </p:stCondLst>
                            <p:childTnLst>
                              <p:par>
                                <p:cTn id="74" presetID="27" presetClass="emph" presetSubtype="0" fill="remove" nodeType="clickEffect">
                                  <p:stCondLst>
                                    <p:cond delay="0"/>
                                  </p:stCondLst>
                                  <p:iterate type="lt">
                                    <p:tmPct val="0"/>
                                  </p:iterate>
                                  <p:childTnLst>
                                    <p:animClr clrSpc="rgb" dir="cw">
                                      <p:cBhvr override="childStyle">
                                        <p:cTn id="75" dur="250" autoRev="1" fill="remove"/>
                                        <p:tgtEl>
                                          <p:spTgt spid="12">
                                            <p:txEl>
                                              <p:pRg st="0" end="0"/>
                                            </p:txEl>
                                          </p:spTgt>
                                        </p:tgtEl>
                                        <p:attrNameLst>
                                          <p:attrName>style.color</p:attrName>
                                        </p:attrNameLst>
                                      </p:cBhvr>
                                      <p:to>
                                        <a:schemeClr val="bg1"/>
                                      </p:to>
                                    </p:animClr>
                                    <p:animClr clrSpc="rgb" dir="cw">
                                      <p:cBhvr>
                                        <p:cTn id="76" dur="250" autoRev="1" fill="remove"/>
                                        <p:tgtEl>
                                          <p:spTgt spid="12">
                                            <p:txEl>
                                              <p:pRg st="0" end="0"/>
                                            </p:txEl>
                                          </p:spTgt>
                                        </p:tgtEl>
                                        <p:attrNameLst>
                                          <p:attrName>fillcolor</p:attrName>
                                        </p:attrNameLst>
                                      </p:cBhvr>
                                      <p:to>
                                        <a:schemeClr val="bg1"/>
                                      </p:to>
                                    </p:animClr>
                                    <p:set>
                                      <p:cBhvr>
                                        <p:cTn id="77" dur="250" autoRev="1" fill="remove"/>
                                        <p:tgtEl>
                                          <p:spTgt spid="12">
                                            <p:txEl>
                                              <p:pRg st="0" end="0"/>
                                            </p:txEl>
                                          </p:spTgt>
                                        </p:tgtEl>
                                        <p:attrNameLst>
                                          <p:attrName>fill.type</p:attrName>
                                        </p:attrNameLst>
                                      </p:cBhvr>
                                      <p:to>
                                        <p:strVal val="solid"/>
                                      </p:to>
                                    </p:set>
                                    <p:set>
                                      <p:cBhvr>
                                        <p:cTn id="78" dur="250" autoRev="1" fill="remove"/>
                                        <p:tgtEl>
                                          <p:spTgt spid="12">
                                            <p:txEl>
                                              <p:pRg st="0" end="0"/>
                                            </p:txEl>
                                          </p:spTgt>
                                        </p:tgtEl>
                                        <p:attrNameLst>
                                          <p:attrName>fill.on</p:attrName>
                                        </p:attrNameLst>
                                      </p:cBhvr>
                                      <p:to>
                                        <p:strVal val="true"/>
                                      </p:to>
                                    </p:set>
                                  </p:childTnLst>
                                </p:cTn>
                              </p:par>
                            </p:childTnLst>
                          </p:cTn>
                        </p:par>
                      </p:childTnLst>
                    </p:cTn>
                  </p:par>
                  <p:par>
                    <p:cTn id="79" fill="hold">
                      <p:stCondLst>
                        <p:cond delay="indefinite"/>
                      </p:stCondLst>
                      <p:childTnLst>
                        <p:par>
                          <p:cTn id="80" fill="hold">
                            <p:stCondLst>
                              <p:cond delay="0"/>
                            </p:stCondLst>
                            <p:childTnLst>
                              <p:par>
                                <p:cTn id="81" presetID="27" presetClass="emph" presetSubtype="0" fill="remove" nodeType="clickEffect">
                                  <p:stCondLst>
                                    <p:cond delay="0"/>
                                  </p:stCondLst>
                                  <p:iterate type="lt">
                                    <p:tmPct val="0"/>
                                  </p:iterate>
                                  <p:childTnLst>
                                    <p:animClr clrSpc="rgb" dir="cw">
                                      <p:cBhvr override="childStyle">
                                        <p:cTn id="82" dur="250" autoRev="1" fill="remove"/>
                                        <p:tgtEl>
                                          <p:spTgt spid="13">
                                            <p:txEl>
                                              <p:pRg st="0" end="0"/>
                                            </p:txEl>
                                          </p:spTgt>
                                        </p:tgtEl>
                                        <p:attrNameLst>
                                          <p:attrName>style.color</p:attrName>
                                        </p:attrNameLst>
                                      </p:cBhvr>
                                      <p:to>
                                        <a:schemeClr val="bg1"/>
                                      </p:to>
                                    </p:animClr>
                                    <p:animClr clrSpc="rgb" dir="cw">
                                      <p:cBhvr>
                                        <p:cTn id="83" dur="250" autoRev="1" fill="remove"/>
                                        <p:tgtEl>
                                          <p:spTgt spid="13">
                                            <p:txEl>
                                              <p:pRg st="0" end="0"/>
                                            </p:txEl>
                                          </p:spTgt>
                                        </p:tgtEl>
                                        <p:attrNameLst>
                                          <p:attrName>fillcolor</p:attrName>
                                        </p:attrNameLst>
                                      </p:cBhvr>
                                      <p:to>
                                        <a:schemeClr val="bg1"/>
                                      </p:to>
                                    </p:animClr>
                                    <p:set>
                                      <p:cBhvr>
                                        <p:cTn id="84" dur="250" autoRev="1" fill="remove"/>
                                        <p:tgtEl>
                                          <p:spTgt spid="13">
                                            <p:txEl>
                                              <p:pRg st="0" end="0"/>
                                            </p:txEl>
                                          </p:spTgt>
                                        </p:tgtEl>
                                        <p:attrNameLst>
                                          <p:attrName>fill.type</p:attrName>
                                        </p:attrNameLst>
                                      </p:cBhvr>
                                      <p:to>
                                        <p:strVal val="solid"/>
                                      </p:to>
                                    </p:set>
                                    <p:set>
                                      <p:cBhvr>
                                        <p:cTn id="85" dur="250" autoRev="1" fill="remove"/>
                                        <p:tgtEl>
                                          <p:spTgt spid="13">
                                            <p:txEl>
                                              <p:pRg st="0" end="0"/>
                                            </p:txEl>
                                          </p:spTgt>
                                        </p:tgtEl>
                                        <p:attrNameLst>
                                          <p:attrName>fill.on</p:attrName>
                                        </p:attrNameLst>
                                      </p:cBhvr>
                                      <p:to>
                                        <p:strVal val="true"/>
                                      </p:to>
                                    </p:set>
                                  </p:childTnLst>
                                </p:cTn>
                              </p:par>
                            </p:childTnLst>
                          </p:cTn>
                        </p:par>
                      </p:childTnLst>
                    </p:cTn>
                  </p:par>
                  <p:par>
                    <p:cTn id="86" fill="hold">
                      <p:stCondLst>
                        <p:cond delay="indefinite"/>
                      </p:stCondLst>
                      <p:childTnLst>
                        <p:par>
                          <p:cTn id="87" fill="hold">
                            <p:stCondLst>
                              <p:cond delay="0"/>
                            </p:stCondLst>
                            <p:childTnLst>
                              <p:par>
                                <p:cTn id="88" presetID="27" presetClass="emph" presetSubtype="0" fill="remove" nodeType="clickEffect">
                                  <p:stCondLst>
                                    <p:cond delay="0"/>
                                  </p:stCondLst>
                                  <p:iterate type="lt">
                                    <p:tmPct val="0"/>
                                  </p:iterate>
                                  <p:childTnLst>
                                    <p:animClr clrSpc="rgb" dir="cw">
                                      <p:cBhvr override="childStyle">
                                        <p:cTn id="89" dur="250" autoRev="1" fill="remove"/>
                                        <p:tgtEl>
                                          <p:spTgt spid="14">
                                            <p:txEl>
                                              <p:pRg st="0" end="0"/>
                                            </p:txEl>
                                          </p:spTgt>
                                        </p:tgtEl>
                                        <p:attrNameLst>
                                          <p:attrName>style.color</p:attrName>
                                        </p:attrNameLst>
                                      </p:cBhvr>
                                      <p:to>
                                        <a:schemeClr val="bg1"/>
                                      </p:to>
                                    </p:animClr>
                                    <p:animClr clrSpc="rgb" dir="cw">
                                      <p:cBhvr>
                                        <p:cTn id="90" dur="250" autoRev="1" fill="remove"/>
                                        <p:tgtEl>
                                          <p:spTgt spid="14">
                                            <p:txEl>
                                              <p:pRg st="0" end="0"/>
                                            </p:txEl>
                                          </p:spTgt>
                                        </p:tgtEl>
                                        <p:attrNameLst>
                                          <p:attrName>fillcolor</p:attrName>
                                        </p:attrNameLst>
                                      </p:cBhvr>
                                      <p:to>
                                        <a:schemeClr val="bg1"/>
                                      </p:to>
                                    </p:animClr>
                                    <p:set>
                                      <p:cBhvr>
                                        <p:cTn id="91" dur="250" autoRev="1" fill="remove"/>
                                        <p:tgtEl>
                                          <p:spTgt spid="14">
                                            <p:txEl>
                                              <p:pRg st="0" end="0"/>
                                            </p:txEl>
                                          </p:spTgt>
                                        </p:tgtEl>
                                        <p:attrNameLst>
                                          <p:attrName>fill.type</p:attrName>
                                        </p:attrNameLst>
                                      </p:cBhvr>
                                      <p:to>
                                        <p:strVal val="solid"/>
                                      </p:to>
                                    </p:set>
                                    <p:set>
                                      <p:cBhvr>
                                        <p:cTn id="92" dur="250" autoRev="1" fill="remove"/>
                                        <p:tgtEl>
                                          <p:spTgt spid="14">
                                            <p:txEl>
                                              <p:pRg st="0" end="0"/>
                                            </p:txEl>
                                          </p:spTgt>
                                        </p:tgtEl>
                                        <p:attrNameLst>
                                          <p:attrName>fill.on</p:attrName>
                                        </p:attrNameLst>
                                      </p:cBhvr>
                                      <p:to>
                                        <p:strVal val="true"/>
                                      </p:to>
                                    </p:set>
                                  </p:childTnLst>
                                </p:cTn>
                              </p:par>
                            </p:childTnLst>
                          </p:cTn>
                        </p:par>
                      </p:childTnLst>
                    </p:cTn>
                  </p:par>
                  <p:par>
                    <p:cTn id="93" fill="hold">
                      <p:stCondLst>
                        <p:cond delay="indefinite"/>
                      </p:stCondLst>
                      <p:childTnLst>
                        <p:par>
                          <p:cTn id="94" fill="hold">
                            <p:stCondLst>
                              <p:cond delay="0"/>
                            </p:stCondLst>
                            <p:childTnLst>
                              <p:par>
                                <p:cTn id="95" presetID="27" presetClass="emph" presetSubtype="0" fill="remove" nodeType="clickEffect">
                                  <p:stCondLst>
                                    <p:cond delay="0"/>
                                  </p:stCondLst>
                                  <p:iterate type="lt">
                                    <p:tmPct val="0"/>
                                  </p:iterate>
                                  <p:childTnLst>
                                    <p:animClr clrSpc="rgb" dir="cw">
                                      <p:cBhvr override="childStyle">
                                        <p:cTn id="96" dur="250" autoRev="1" fill="remove"/>
                                        <p:tgtEl>
                                          <p:spTgt spid="15">
                                            <p:txEl>
                                              <p:pRg st="0" end="0"/>
                                            </p:txEl>
                                          </p:spTgt>
                                        </p:tgtEl>
                                        <p:attrNameLst>
                                          <p:attrName>style.color</p:attrName>
                                        </p:attrNameLst>
                                      </p:cBhvr>
                                      <p:to>
                                        <a:schemeClr val="bg1"/>
                                      </p:to>
                                    </p:animClr>
                                    <p:animClr clrSpc="rgb" dir="cw">
                                      <p:cBhvr>
                                        <p:cTn id="97" dur="250" autoRev="1" fill="remove"/>
                                        <p:tgtEl>
                                          <p:spTgt spid="15">
                                            <p:txEl>
                                              <p:pRg st="0" end="0"/>
                                            </p:txEl>
                                          </p:spTgt>
                                        </p:tgtEl>
                                        <p:attrNameLst>
                                          <p:attrName>fillcolor</p:attrName>
                                        </p:attrNameLst>
                                      </p:cBhvr>
                                      <p:to>
                                        <a:schemeClr val="bg1"/>
                                      </p:to>
                                    </p:animClr>
                                    <p:set>
                                      <p:cBhvr>
                                        <p:cTn id="98" dur="250" autoRev="1" fill="remove"/>
                                        <p:tgtEl>
                                          <p:spTgt spid="15">
                                            <p:txEl>
                                              <p:pRg st="0" end="0"/>
                                            </p:txEl>
                                          </p:spTgt>
                                        </p:tgtEl>
                                        <p:attrNameLst>
                                          <p:attrName>fill.type</p:attrName>
                                        </p:attrNameLst>
                                      </p:cBhvr>
                                      <p:to>
                                        <p:strVal val="solid"/>
                                      </p:to>
                                    </p:set>
                                    <p:set>
                                      <p:cBhvr>
                                        <p:cTn id="99" dur="250" autoRev="1" fill="remove"/>
                                        <p:tgtEl>
                                          <p:spTgt spid="15">
                                            <p:txEl>
                                              <p:pRg st="0" end="0"/>
                                            </p:txEl>
                                          </p:spTgt>
                                        </p:tgtEl>
                                        <p:attrNameLst>
                                          <p:attrName>fill.on</p:attrName>
                                        </p:attrNameLst>
                                      </p:cBhvr>
                                      <p:to>
                                        <p:strVal val="true"/>
                                      </p:to>
                                    </p:set>
                                  </p:childTnLst>
                                </p:cTn>
                              </p:par>
                            </p:childTnLst>
                          </p:cTn>
                        </p:par>
                      </p:childTnLst>
                    </p:cTn>
                  </p:par>
                  <p:par>
                    <p:cTn id="100" fill="hold">
                      <p:stCondLst>
                        <p:cond delay="indefinite"/>
                      </p:stCondLst>
                      <p:childTnLst>
                        <p:par>
                          <p:cTn id="101" fill="hold">
                            <p:stCondLst>
                              <p:cond delay="0"/>
                            </p:stCondLst>
                            <p:childTnLst>
                              <p:par>
                                <p:cTn id="102" presetID="27" presetClass="emph" presetSubtype="0" fill="remove" nodeType="clickEffect">
                                  <p:stCondLst>
                                    <p:cond delay="0"/>
                                  </p:stCondLst>
                                  <p:iterate type="lt">
                                    <p:tmPct val="0"/>
                                  </p:iterate>
                                  <p:childTnLst>
                                    <p:animClr clrSpc="rgb" dir="cw">
                                      <p:cBhvr override="childStyle">
                                        <p:cTn id="103" dur="250" autoRev="1" fill="remove"/>
                                        <p:tgtEl>
                                          <p:spTgt spid="35">
                                            <p:txEl>
                                              <p:pRg st="0" end="0"/>
                                            </p:txEl>
                                          </p:spTgt>
                                        </p:tgtEl>
                                        <p:attrNameLst>
                                          <p:attrName>style.color</p:attrName>
                                        </p:attrNameLst>
                                      </p:cBhvr>
                                      <p:to>
                                        <a:schemeClr val="bg1"/>
                                      </p:to>
                                    </p:animClr>
                                    <p:animClr clrSpc="rgb" dir="cw">
                                      <p:cBhvr>
                                        <p:cTn id="104" dur="250" autoRev="1" fill="remove"/>
                                        <p:tgtEl>
                                          <p:spTgt spid="35">
                                            <p:txEl>
                                              <p:pRg st="0" end="0"/>
                                            </p:txEl>
                                          </p:spTgt>
                                        </p:tgtEl>
                                        <p:attrNameLst>
                                          <p:attrName>fillcolor</p:attrName>
                                        </p:attrNameLst>
                                      </p:cBhvr>
                                      <p:to>
                                        <a:schemeClr val="bg1"/>
                                      </p:to>
                                    </p:animClr>
                                    <p:set>
                                      <p:cBhvr>
                                        <p:cTn id="105" dur="250" autoRev="1" fill="remove"/>
                                        <p:tgtEl>
                                          <p:spTgt spid="35">
                                            <p:txEl>
                                              <p:pRg st="0" end="0"/>
                                            </p:txEl>
                                          </p:spTgt>
                                        </p:tgtEl>
                                        <p:attrNameLst>
                                          <p:attrName>fill.type</p:attrName>
                                        </p:attrNameLst>
                                      </p:cBhvr>
                                      <p:to>
                                        <p:strVal val="solid"/>
                                      </p:to>
                                    </p:set>
                                    <p:set>
                                      <p:cBhvr>
                                        <p:cTn id="106" dur="250" autoRev="1" fill="remove"/>
                                        <p:tgtEl>
                                          <p:spTgt spid="35">
                                            <p:txEl>
                                              <p:pRg st="0" end="0"/>
                                            </p:txEl>
                                          </p:spTgt>
                                        </p:tgtEl>
                                        <p:attrNameLst>
                                          <p:attrName>fill.on</p:attrName>
                                        </p:attrNameLst>
                                      </p:cBhvr>
                                      <p:to>
                                        <p:strVal val="true"/>
                                      </p:to>
                                    </p:set>
                                  </p:childTnLst>
                                </p:cTn>
                              </p:par>
                            </p:childTnLst>
                          </p:cTn>
                        </p:par>
                      </p:childTnLst>
                    </p:cTn>
                  </p:par>
                  <p:par>
                    <p:cTn id="107" fill="hold">
                      <p:stCondLst>
                        <p:cond delay="indefinite"/>
                      </p:stCondLst>
                      <p:childTnLst>
                        <p:par>
                          <p:cTn id="108" fill="hold">
                            <p:stCondLst>
                              <p:cond delay="0"/>
                            </p:stCondLst>
                            <p:childTnLst>
                              <p:par>
                                <p:cTn id="109" presetID="27" presetClass="emph" presetSubtype="0" fill="remove" nodeType="clickEffect">
                                  <p:stCondLst>
                                    <p:cond delay="0"/>
                                  </p:stCondLst>
                                  <p:iterate type="lt">
                                    <p:tmPct val="0"/>
                                  </p:iterate>
                                  <p:childTnLst>
                                    <p:animClr clrSpc="rgb" dir="cw">
                                      <p:cBhvr override="childStyle">
                                        <p:cTn id="110" dur="250" autoRev="1" fill="remove"/>
                                        <p:tgtEl>
                                          <p:spTgt spid="16">
                                            <p:txEl>
                                              <p:pRg st="0" end="0"/>
                                            </p:txEl>
                                          </p:spTgt>
                                        </p:tgtEl>
                                        <p:attrNameLst>
                                          <p:attrName>style.color</p:attrName>
                                        </p:attrNameLst>
                                      </p:cBhvr>
                                      <p:to>
                                        <a:schemeClr val="bg1"/>
                                      </p:to>
                                    </p:animClr>
                                    <p:animClr clrSpc="rgb" dir="cw">
                                      <p:cBhvr>
                                        <p:cTn id="111" dur="250" autoRev="1" fill="remove"/>
                                        <p:tgtEl>
                                          <p:spTgt spid="16">
                                            <p:txEl>
                                              <p:pRg st="0" end="0"/>
                                            </p:txEl>
                                          </p:spTgt>
                                        </p:tgtEl>
                                        <p:attrNameLst>
                                          <p:attrName>fillcolor</p:attrName>
                                        </p:attrNameLst>
                                      </p:cBhvr>
                                      <p:to>
                                        <a:schemeClr val="bg1"/>
                                      </p:to>
                                    </p:animClr>
                                    <p:set>
                                      <p:cBhvr>
                                        <p:cTn id="112" dur="250" autoRev="1" fill="remove"/>
                                        <p:tgtEl>
                                          <p:spTgt spid="16">
                                            <p:txEl>
                                              <p:pRg st="0" end="0"/>
                                            </p:txEl>
                                          </p:spTgt>
                                        </p:tgtEl>
                                        <p:attrNameLst>
                                          <p:attrName>fill.type</p:attrName>
                                        </p:attrNameLst>
                                      </p:cBhvr>
                                      <p:to>
                                        <p:strVal val="solid"/>
                                      </p:to>
                                    </p:set>
                                    <p:set>
                                      <p:cBhvr>
                                        <p:cTn id="113" dur="250" autoRev="1" fill="remove"/>
                                        <p:tgtEl>
                                          <p:spTgt spid="16">
                                            <p:txEl>
                                              <p:pRg st="0" end="0"/>
                                            </p:txEl>
                                          </p:spTgt>
                                        </p:tgtEl>
                                        <p:attrNameLst>
                                          <p:attrName>fill.on</p:attrName>
                                        </p:attrNameLst>
                                      </p:cBhvr>
                                      <p:to>
                                        <p:strVal val="true"/>
                                      </p:to>
                                    </p:set>
                                  </p:childTnLst>
                                </p:cTn>
                              </p:par>
                            </p:childTnLst>
                          </p:cTn>
                        </p:par>
                      </p:childTnLst>
                    </p:cTn>
                  </p:par>
                  <p:par>
                    <p:cTn id="114" fill="hold">
                      <p:stCondLst>
                        <p:cond delay="indefinite"/>
                      </p:stCondLst>
                      <p:childTnLst>
                        <p:par>
                          <p:cTn id="115" fill="hold">
                            <p:stCondLst>
                              <p:cond delay="0"/>
                            </p:stCondLst>
                            <p:childTnLst>
                              <p:par>
                                <p:cTn id="116" presetID="27" presetClass="emph" presetSubtype="0" fill="remove" nodeType="clickEffect">
                                  <p:stCondLst>
                                    <p:cond delay="0"/>
                                  </p:stCondLst>
                                  <p:iterate type="lt">
                                    <p:tmPct val="0"/>
                                  </p:iterate>
                                  <p:childTnLst>
                                    <p:animClr clrSpc="rgb" dir="cw">
                                      <p:cBhvr override="childStyle">
                                        <p:cTn id="117" dur="250" autoRev="1" fill="remove"/>
                                        <p:tgtEl>
                                          <p:spTgt spid="17">
                                            <p:txEl>
                                              <p:pRg st="0" end="0"/>
                                            </p:txEl>
                                          </p:spTgt>
                                        </p:tgtEl>
                                        <p:attrNameLst>
                                          <p:attrName>style.color</p:attrName>
                                        </p:attrNameLst>
                                      </p:cBhvr>
                                      <p:to>
                                        <a:schemeClr val="bg1"/>
                                      </p:to>
                                    </p:animClr>
                                    <p:animClr clrSpc="rgb" dir="cw">
                                      <p:cBhvr>
                                        <p:cTn id="118" dur="250" autoRev="1" fill="remove"/>
                                        <p:tgtEl>
                                          <p:spTgt spid="17">
                                            <p:txEl>
                                              <p:pRg st="0" end="0"/>
                                            </p:txEl>
                                          </p:spTgt>
                                        </p:tgtEl>
                                        <p:attrNameLst>
                                          <p:attrName>fillcolor</p:attrName>
                                        </p:attrNameLst>
                                      </p:cBhvr>
                                      <p:to>
                                        <a:schemeClr val="bg1"/>
                                      </p:to>
                                    </p:animClr>
                                    <p:set>
                                      <p:cBhvr>
                                        <p:cTn id="119" dur="250" autoRev="1" fill="remove"/>
                                        <p:tgtEl>
                                          <p:spTgt spid="17">
                                            <p:txEl>
                                              <p:pRg st="0" end="0"/>
                                            </p:txEl>
                                          </p:spTgt>
                                        </p:tgtEl>
                                        <p:attrNameLst>
                                          <p:attrName>fill.type</p:attrName>
                                        </p:attrNameLst>
                                      </p:cBhvr>
                                      <p:to>
                                        <p:strVal val="solid"/>
                                      </p:to>
                                    </p:set>
                                    <p:set>
                                      <p:cBhvr>
                                        <p:cTn id="120" dur="250" autoRev="1" fill="remove"/>
                                        <p:tgtEl>
                                          <p:spTgt spid="17">
                                            <p:txEl>
                                              <p:pRg st="0" end="0"/>
                                            </p:txEl>
                                          </p:spTgt>
                                        </p:tgtEl>
                                        <p:attrNameLst>
                                          <p:attrName>fill.on</p:attrName>
                                        </p:attrNameLst>
                                      </p:cBhvr>
                                      <p:to>
                                        <p:strVal val="true"/>
                                      </p:to>
                                    </p:set>
                                  </p:childTnLst>
                                </p:cTn>
                              </p:par>
                            </p:childTnLst>
                          </p:cTn>
                        </p:par>
                      </p:childTnLst>
                    </p:cTn>
                  </p:par>
                  <p:par>
                    <p:cTn id="121" fill="hold">
                      <p:stCondLst>
                        <p:cond delay="indefinite"/>
                      </p:stCondLst>
                      <p:childTnLst>
                        <p:par>
                          <p:cTn id="122" fill="hold">
                            <p:stCondLst>
                              <p:cond delay="0"/>
                            </p:stCondLst>
                            <p:childTnLst>
                              <p:par>
                                <p:cTn id="123" presetID="27" presetClass="emph" presetSubtype="0" fill="remove" nodeType="clickEffect">
                                  <p:stCondLst>
                                    <p:cond delay="0"/>
                                  </p:stCondLst>
                                  <p:iterate type="lt">
                                    <p:tmPct val="0"/>
                                  </p:iterate>
                                  <p:childTnLst>
                                    <p:animClr clrSpc="rgb" dir="cw">
                                      <p:cBhvr override="childStyle">
                                        <p:cTn id="124" dur="250" autoRev="1" fill="remove"/>
                                        <p:tgtEl>
                                          <p:spTgt spid="18">
                                            <p:txEl>
                                              <p:pRg st="0" end="0"/>
                                            </p:txEl>
                                          </p:spTgt>
                                        </p:tgtEl>
                                        <p:attrNameLst>
                                          <p:attrName>style.color</p:attrName>
                                        </p:attrNameLst>
                                      </p:cBhvr>
                                      <p:to>
                                        <a:schemeClr val="bg1"/>
                                      </p:to>
                                    </p:animClr>
                                    <p:animClr clrSpc="rgb" dir="cw">
                                      <p:cBhvr>
                                        <p:cTn id="125" dur="250" autoRev="1" fill="remove"/>
                                        <p:tgtEl>
                                          <p:spTgt spid="18">
                                            <p:txEl>
                                              <p:pRg st="0" end="0"/>
                                            </p:txEl>
                                          </p:spTgt>
                                        </p:tgtEl>
                                        <p:attrNameLst>
                                          <p:attrName>fillcolor</p:attrName>
                                        </p:attrNameLst>
                                      </p:cBhvr>
                                      <p:to>
                                        <a:schemeClr val="bg1"/>
                                      </p:to>
                                    </p:animClr>
                                    <p:set>
                                      <p:cBhvr>
                                        <p:cTn id="126" dur="250" autoRev="1" fill="remove"/>
                                        <p:tgtEl>
                                          <p:spTgt spid="18">
                                            <p:txEl>
                                              <p:pRg st="0" end="0"/>
                                            </p:txEl>
                                          </p:spTgt>
                                        </p:tgtEl>
                                        <p:attrNameLst>
                                          <p:attrName>fill.type</p:attrName>
                                        </p:attrNameLst>
                                      </p:cBhvr>
                                      <p:to>
                                        <p:strVal val="solid"/>
                                      </p:to>
                                    </p:set>
                                    <p:set>
                                      <p:cBhvr>
                                        <p:cTn id="127" dur="250" autoRev="1" fill="remove"/>
                                        <p:tgtEl>
                                          <p:spTgt spid="18">
                                            <p:txEl>
                                              <p:pRg st="0" end="0"/>
                                            </p:txEl>
                                          </p:spTgt>
                                        </p:tgtEl>
                                        <p:attrNameLst>
                                          <p:attrName>fill.on</p:attrName>
                                        </p:attrNameLst>
                                      </p:cBhvr>
                                      <p:to>
                                        <p:strVal val="true"/>
                                      </p:to>
                                    </p:set>
                                  </p:childTnLst>
                                </p:cTn>
                              </p:par>
                            </p:childTnLst>
                          </p:cTn>
                        </p:par>
                      </p:childTnLst>
                    </p:cTn>
                  </p:par>
                  <p:par>
                    <p:cTn id="128" fill="hold">
                      <p:stCondLst>
                        <p:cond delay="indefinite"/>
                      </p:stCondLst>
                      <p:childTnLst>
                        <p:par>
                          <p:cTn id="129" fill="hold">
                            <p:stCondLst>
                              <p:cond delay="0"/>
                            </p:stCondLst>
                            <p:childTnLst>
                              <p:par>
                                <p:cTn id="130" presetID="27" presetClass="emph" presetSubtype="0" fill="remove" nodeType="clickEffect">
                                  <p:stCondLst>
                                    <p:cond delay="0"/>
                                  </p:stCondLst>
                                  <p:iterate type="lt">
                                    <p:tmPct val="0"/>
                                  </p:iterate>
                                  <p:childTnLst>
                                    <p:animClr clrSpc="rgb" dir="cw">
                                      <p:cBhvr override="childStyle">
                                        <p:cTn id="131" dur="250" autoRev="1" fill="remove"/>
                                        <p:tgtEl>
                                          <p:spTgt spid="19">
                                            <p:txEl>
                                              <p:pRg st="0" end="0"/>
                                            </p:txEl>
                                          </p:spTgt>
                                        </p:tgtEl>
                                        <p:attrNameLst>
                                          <p:attrName>style.color</p:attrName>
                                        </p:attrNameLst>
                                      </p:cBhvr>
                                      <p:to>
                                        <a:schemeClr val="bg1"/>
                                      </p:to>
                                    </p:animClr>
                                    <p:animClr clrSpc="rgb" dir="cw">
                                      <p:cBhvr>
                                        <p:cTn id="132" dur="250" autoRev="1" fill="remove"/>
                                        <p:tgtEl>
                                          <p:spTgt spid="19">
                                            <p:txEl>
                                              <p:pRg st="0" end="0"/>
                                            </p:txEl>
                                          </p:spTgt>
                                        </p:tgtEl>
                                        <p:attrNameLst>
                                          <p:attrName>fillcolor</p:attrName>
                                        </p:attrNameLst>
                                      </p:cBhvr>
                                      <p:to>
                                        <a:schemeClr val="bg1"/>
                                      </p:to>
                                    </p:animClr>
                                    <p:set>
                                      <p:cBhvr>
                                        <p:cTn id="133" dur="250" autoRev="1" fill="remove"/>
                                        <p:tgtEl>
                                          <p:spTgt spid="19">
                                            <p:txEl>
                                              <p:pRg st="0" end="0"/>
                                            </p:txEl>
                                          </p:spTgt>
                                        </p:tgtEl>
                                        <p:attrNameLst>
                                          <p:attrName>fill.type</p:attrName>
                                        </p:attrNameLst>
                                      </p:cBhvr>
                                      <p:to>
                                        <p:strVal val="solid"/>
                                      </p:to>
                                    </p:set>
                                    <p:set>
                                      <p:cBhvr>
                                        <p:cTn id="134" dur="250" autoRev="1" fill="remove"/>
                                        <p:tgtEl>
                                          <p:spTgt spid="19">
                                            <p:txEl>
                                              <p:pRg st="0" end="0"/>
                                            </p:txEl>
                                          </p:spTgt>
                                        </p:tgtEl>
                                        <p:attrNameLst>
                                          <p:attrName>fill.on</p:attrName>
                                        </p:attrNameLst>
                                      </p:cBhvr>
                                      <p:to>
                                        <p:strVal val="true"/>
                                      </p:to>
                                    </p:set>
                                  </p:childTnLst>
                                </p:cTn>
                              </p:par>
                            </p:childTnLst>
                          </p:cTn>
                        </p:par>
                      </p:childTnLst>
                    </p:cTn>
                  </p:par>
                  <p:par>
                    <p:cTn id="135" fill="hold">
                      <p:stCondLst>
                        <p:cond delay="indefinite"/>
                      </p:stCondLst>
                      <p:childTnLst>
                        <p:par>
                          <p:cTn id="136" fill="hold">
                            <p:stCondLst>
                              <p:cond delay="0"/>
                            </p:stCondLst>
                            <p:childTnLst>
                              <p:par>
                                <p:cTn id="137" presetID="27" presetClass="emph" presetSubtype="0" fill="remove" nodeType="clickEffect">
                                  <p:stCondLst>
                                    <p:cond delay="0"/>
                                  </p:stCondLst>
                                  <p:iterate type="lt">
                                    <p:tmPct val="0"/>
                                  </p:iterate>
                                  <p:childTnLst>
                                    <p:animClr clrSpc="rgb" dir="cw">
                                      <p:cBhvr override="childStyle">
                                        <p:cTn id="138" dur="250" autoRev="1" fill="remove"/>
                                        <p:tgtEl>
                                          <p:spTgt spid="20">
                                            <p:txEl>
                                              <p:pRg st="0" end="0"/>
                                            </p:txEl>
                                          </p:spTgt>
                                        </p:tgtEl>
                                        <p:attrNameLst>
                                          <p:attrName>style.color</p:attrName>
                                        </p:attrNameLst>
                                      </p:cBhvr>
                                      <p:to>
                                        <a:schemeClr val="bg1"/>
                                      </p:to>
                                    </p:animClr>
                                    <p:animClr clrSpc="rgb" dir="cw">
                                      <p:cBhvr>
                                        <p:cTn id="139" dur="250" autoRev="1" fill="remove"/>
                                        <p:tgtEl>
                                          <p:spTgt spid="20">
                                            <p:txEl>
                                              <p:pRg st="0" end="0"/>
                                            </p:txEl>
                                          </p:spTgt>
                                        </p:tgtEl>
                                        <p:attrNameLst>
                                          <p:attrName>fillcolor</p:attrName>
                                        </p:attrNameLst>
                                      </p:cBhvr>
                                      <p:to>
                                        <a:schemeClr val="bg1"/>
                                      </p:to>
                                    </p:animClr>
                                    <p:set>
                                      <p:cBhvr>
                                        <p:cTn id="140" dur="250" autoRev="1" fill="remove"/>
                                        <p:tgtEl>
                                          <p:spTgt spid="20">
                                            <p:txEl>
                                              <p:pRg st="0" end="0"/>
                                            </p:txEl>
                                          </p:spTgt>
                                        </p:tgtEl>
                                        <p:attrNameLst>
                                          <p:attrName>fill.type</p:attrName>
                                        </p:attrNameLst>
                                      </p:cBhvr>
                                      <p:to>
                                        <p:strVal val="solid"/>
                                      </p:to>
                                    </p:set>
                                    <p:set>
                                      <p:cBhvr>
                                        <p:cTn id="141" dur="250" autoRev="1" fill="remove"/>
                                        <p:tgtEl>
                                          <p:spTgt spid="20">
                                            <p:txEl>
                                              <p:pRg st="0" end="0"/>
                                            </p:txEl>
                                          </p:spTgt>
                                        </p:tgtEl>
                                        <p:attrNameLst>
                                          <p:attrName>fill.on</p:attrName>
                                        </p:attrNameLst>
                                      </p:cBhvr>
                                      <p:to>
                                        <p:strVal val="true"/>
                                      </p:to>
                                    </p:set>
                                  </p:childTnLst>
                                </p:cTn>
                              </p:par>
                            </p:childTnLst>
                          </p:cTn>
                        </p:par>
                      </p:childTnLst>
                    </p:cTn>
                  </p:par>
                  <p:par>
                    <p:cTn id="142" fill="hold">
                      <p:stCondLst>
                        <p:cond delay="indefinite"/>
                      </p:stCondLst>
                      <p:childTnLst>
                        <p:par>
                          <p:cTn id="143" fill="hold">
                            <p:stCondLst>
                              <p:cond delay="0"/>
                            </p:stCondLst>
                            <p:childTnLst>
                              <p:par>
                                <p:cTn id="144" presetID="27" presetClass="emph" presetSubtype="0" fill="remove" nodeType="clickEffect">
                                  <p:stCondLst>
                                    <p:cond delay="0"/>
                                  </p:stCondLst>
                                  <p:iterate type="lt">
                                    <p:tmPct val="0"/>
                                  </p:iterate>
                                  <p:childTnLst>
                                    <p:animClr clrSpc="rgb" dir="cw">
                                      <p:cBhvr override="childStyle">
                                        <p:cTn id="145" dur="250" autoRev="1" fill="remove"/>
                                        <p:tgtEl>
                                          <p:spTgt spid="21">
                                            <p:txEl>
                                              <p:pRg st="0" end="0"/>
                                            </p:txEl>
                                          </p:spTgt>
                                        </p:tgtEl>
                                        <p:attrNameLst>
                                          <p:attrName>style.color</p:attrName>
                                        </p:attrNameLst>
                                      </p:cBhvr>
                                      <p:to>
                                        <a:schemeClr val="bg1"/>
                                      </p:to>
                                    </p:animClr>
                                    <p:animClr clrSpc="rgb" dir="cw">
                                      <p:cBhvr>
                                        <p:cTn id="146" dur="250" autoRev="1" fill="remove"/>
                                        <p:tgtEl>
                                          <p:spTgt spid="21">
                                            <p:txEl>
                                              <p:pRg st="0" end="0"/>
                                            </p:txEl>
                                          </p:spTgt>
                                        </p:tgtEl>
                                        <p:attrNameLst>
                                          <p:attrName>fillcolor</p:attrName>
                                        </p:attrNameLst>
                                      </p:cBhvr>
                                      <p:to>
                                        <a:schemeClr val="bg1"/>
                                      </p:to>
                                    </p:animClr>
                                    <p:set>
                                      <p:cBhvr>
                                        <p:cTn id="147" dur="250" autoRev="1" fill="remove"/>
                                        <p:tgtEl>
                                          <p:spTgt spid="21">
                                            <p:txEl>
                                              <p:pRg st="0" end="0"/>
                                            </p:txEl>
                                          </p:spTgt>
                                        </p:tgtEl>
                                        <p:attrNameLst>
                                          <p:attrName>fill.type</p:attrName>
                                        </p:attrNameLst>
                                      </p:cBhvr>
                                      <p:to>
                                        <p:strVal val="solid"/>
                                      </p:to>
                                    </p:set>
                                    <p:set>
                                      <p:cBhvr>
                                        <p:cTn id="148" dur="250" autoRev="1" fill="remove"/>
                                        <p:tgtEl>
                                          <p:spTgt spid="21">
                                            <p:txEl>
                                              <p:pRg st="0" end="0"/>
                                            </p:txEl>
                                          </p:spTgt>
                                        </p:tgtEl>
                                        <p:attrNameLst>
                                          <p:attrName>fill.on</p:attrName>
                                        </p:attrNameLst>
                                      </p:cBhvr>
                                      <p:to>
                                        <p:strVal val="true"/>
                                      </p:to>
                                    </p:set>
                                  </p:childTnLst>
                                </p:cTn>
                              </p:par>
                            </p:childTnLst>
                          </p:cTn>
                        </p:par>
                      </p:childTnLst>
                    </p:cTn>
                  </p:par>
                  <p:par>
                    <p:cTn id="149" fill="hold">
                      <p:stCondLst>
                        <p:cond delay="indefinite"/>
                      </p:stCondLst>
                      <p:childTnLst>
                        <p:par>
                          <p:cTn id="150" fill="hold">
                            <p:stCondLst>
                              <p:cond delay="0"/>
                            </p:stCondLst>
                            <p:childTnLst>
                              <p:par>
                                <p:cTn id="151" presetID="27" presetClass="emph" presetSubtype="0" fill="remove" nodeType="clickEffect">
                                  <p:stCondLst>
                                    <p:cond delay="0"/>
                                  </p:stCondLst>
                                  <p:iterate type="lt">
                                    <p:tmPct val="0"/>
                                  </p:iterate>
                                  <p:childTnLst>
                                    <p:animClr clrSpc="rgb" dir="cw">
                                      <p:cBhvr override="childStyle">
                                        <p:cTn id="152" dur="250" autoRev="1" fill="remove"/>
                                        <p:tgtEl>
                                          <p:spTgt spid="36">
                                            <p:txEl>
                                              <p:pRg st="0" end="0"/>
                                            </p:txEl>
                                          </p:spTgt>
                                        </p:tgtEl>
                                        <p:attrNameLst>
                                          <p:attrName>style.color</p:attrName>
                                        </p:attrNameLst>
                                      </p:cBhvr>
                                      <p:to>
                                        <a:schemeClr val="bg1"/>
                                      </p:to>
                                    </p:animClr>
                                    <p:animClr clrSpc="rgb" dir="cw">
                                      <p:cBhvr>
                                        <p:cTn id="153" dur="250" autoRev="1" fill="remove"/>
                                        <p:tgtEl>
                                          <p:spTgt spid="36">
                                            <p:txEl>
                                              <p:pRg st="0" end="0"/>
                                            </p:txEl>
                                          </p:spTgt>
                                        </p:tgtEl>
                                        <p:attrNameLst>
                                          <p:attrName>fillcolor</p:attrName>
                                        </p:attrNameLst>
                                      </p:cBhvr>
                                      <p:to>
                                        <a:schemeClr val="bg1"/>
                                      </p:to>
                                    </p:animClr>
                                    <p:set>
                                      <p:cBhvr>
                                        <p:cTn id="154" dur="250" autoRev="1" fill="remove"/>
                                        <p:tgtEl>
                                          <p:spTgt spid="36">
                                            <p:txEl>
                                              <p:pRg st="0" end="0"/>
                                            </p:txEl>
                                          </p:spTgt>
                                        </p:tgtEl>
                                        <p:attrNameLst>
                                          <p:attrName>fill.type</p:attrName>
                                        </p:attrNameLst>
                                      </p:cBhvr>
                                      <p:to>
                                        <p:strVal val="solid"/>
                                      </p:to>
                                    </p:set>
                                    <p:set>
                                      <p:cBhvr>
                                        <p:cTn id="155" dur="250" autoRev="1" fill="remove"/>
                                        <p:tgtEl>
                                          <p:spTgt spid="36">
                                            <p:txEl>
                                              <p:pRg st="0" end="0"/>
                                            </p:txEl>
                                          </p:spTgt>
                                        </p:tgtEl>
                                        <p:attrNameLst>
                                          <p:attrName>fill.on</p:attrName>
                                        </p:attrNameLst>
                                      </p:cBhvr>
                                      <p:to>
                                        <p:strVal val="true"/>
                                      </p:to>
                                    </p:set>
                                  </p:childTnLst>
                                </p:cTn>
                              </p:par>
                            </p:childTnLst>
                          </p:cTn>
                        </p:par>
                      </p:childTnLst>
                    </p:cTn>
                  </p:par>
                  <p:par>
                    <p:cTn id="156" fill="hold">
                      <p:stCondLst>
                        <p:cond delay="indefinite"/>
                      </p:stCondLst>
                      <p:childTnLst>
                        <p:par>
                          <p:cTn id="157" fill="hold">
                            <p:stCondLst>
                              <p:cond delay="0"/>
                            </p:stCondLst>
                            <p:childTnLst>
                              <p:par>
                                <p:cTn id="158" presetID="27" presetClass="emph" presetSubtype="0" fill="remove" nodeType="clickEffect">
                                  <p:stCondLst>
                                    <p:cond delay="0"/>
                                  </p:stCondLst>
                                  <p:iterate type="lt">
                                    <p:tmPct val="0"/>
                                  </p:iterate>
                                  <p:childTnLst>
                                    <p:animClr clrSpc="rgb" dir="cw">
                                      <p:cBhvr override="childStyle">
                                        <p:cTn id="159" dur="250" autoRev="1" fill="remove"/>
                                        <p:tgtEl>
                                          <p:spTgt spid="22">
                                            <p:txEl>
                                              <p:pRg st="0" end="0"/>
                                            </p:txEl>
                                          </p:spTgt>
                                        </p:tgtEl>
                                        <p:attrNameLst>
                                          <p:attrName>style.color</p:attrName>
                                        </p:attrNameLst>
                                      </p:cBhvr>
                                      <p:to>
                                        <a:schemeClr val="bg1"/>
                                      </p:to>
                                    </p:animClr>
                                    <p:animClr clrSpc="rgb" dir="cw">
                                      <p:cBhvr>
                                        <p:cTn id="160" dur="250" autoRev="1" fill="remove"/>
                                        <p:tgtEl>
                                          <p:spTgt spid="22">
                                            <p:txEl>
                                              <p:pRg st="0" end="0"/>
                                            </p:txEl>
                                          </p:spTgt>
                                        </p:tgtEl>
                                        <p:attrNameLst>
                                          <p:attrName>fillcolor</p:attrName>
                                        </p:attrNameLst>
                                      </p:cBhvr>
                                      <p:to>
                                        <a:schemeClr val="bg1"/>
                                      </p:to>
                                    </p:animClr>
                                    <p:set>
                                      <p:cBhvr>
                                        <p:cTn id="161" dur="250" autoRev="1" fill="remove"/>
                                        <p:tgtEl>
                                          <p:spTgt spid="22">
                                            <p:txEl>
                                              <p:pRg st="0" end="0"/>
                                            </p:txEl>
                                          </p:spTgt>
                                        </p:tgtEl>
                                        <p:attrNameLst>
                                          <p:attrName>fill.type</p:attrName>
                                        </p:attrNameLst>
                                      </p:cBhvr>
                                      <p:to>
                                        <p:strVal val="solid"/>
                                      </p:to>
                                    </p:set>
                                    <p:set>
                                      <p:cBhvr>
                                        <p:cTn id="162" dur="250" autoRev="1" fill="remove"/>
                                        <p:tgtEl>
                                          <p:spTgt spid="22">
                                            <p:txEl>
                                              <p:pRg st="0" end="0"/>
                                            </p:txEl>
                                          </p:spTgt>
                                        </p:tgtEl>
                                        <p:attrNameLst>
                                          <p:attrName>fill.on</p:attrName>
                                        </p:attrNameLst>
                                      </p:cBhvr>
                                      <p:to>
                                        <p:strVal val="true"/>
                                      </p:to>
                                    </p:set>
                                  </p:childTnLst>
                                </p:cTn>
                              </p:par>
                            </p:childTnLst>
                          </p:cTn>
                        </p:par>
                      </p:childTnLst>
                    </p:cTn>
                  </p:par>
                  <p:par>
                    <p:cTn id="163" fill="hold">
                      <p:stCondLst>
                        <p:cond delay="indefinite"/>
                      </p:stCondLst>
                      <p:childTnLst>
                        <p:par>
                          <p:cTn id="164" fill="hold">
                            <p:stCondLst>
                              <p:cond delay="0"/>
                            </p:stCondLst>
                            <p:childTnLst>
                              <p:par>
                                <p:cTn id="165" presetID="27" presetClass="emph" presetSubtype="0" fill="remove" nodeType="clickEffect">
                                  <p:stCondLst>
                                    <p:cond delay="0"/>
                                  </p:stCondLst>
                                  <p:iterate type="lt">
                                    <p:tmPct val="0"/>
                                  </p:iterate>
                                  <p:childTnLst>
                                    <p:animClr clrSpc="rgb" dir="cw">
                                      <p:cBhvr override="childStyle">
                                        <p:cTn id="166" dur="250" autoRev="1" fill="remove"/>
                                        <p:tgtEl>
                                          <p:spTgt spid="23">
                                            <p:txEl>
                                              <p:pRg st="0" end="0"/>
                                            </p:txEl>
                                          </p:spTgt>
                                        </p:tgtEl>
                                        <p:attrNameLst>
                                          <p:attrName>style.color</p:attrName>
                                        </p:attrNameLst>
                                      </p:cBhvr>
                                      <p:to>
                                        <a:schemeClr val="bg1"/>
                                      </p:to>
                                    </p:animClr>
                                    <p:animClr clrSpc="rgb" dir="cw">
                                      <p:cBhvr>
                                        <p:cTn id="167" dur="250" autoRev="1" fill="remove"/>
                                        <p:tgtEl>
                                          <p:spTgt spid="23">
                                            <p:txEl>
                                              <p:pRg st="0" end="0"/>
                                            </p:txEl>
                                          </p:spTgt>
                                        </p:tgtEl>
                                        <p:attrNameLst>
                                          <p:attrName>fillcolor</p:attrName>
                                        </p:attrNameLst>
                                      </p:cBhvr>
                                      <p:to>
                                        <a:schemeClr val="bg1"/>
                                      </p:to>
                                    </p:animClr>
                                    <p:set>
                                      <p:cBhvr>
                                        <p:cTn id="168" dur="250" autoRev="1" fill="remove"/>
                                        <p:tgtEl>
                                          <p:spTgt spid="23">
                                            <p:txEl>
                                              <p:pRg st="0" end="0"/>
                                            </p:txEl>
                                          </p:spTgt>
                                        </p:tgtEl>
                                        <p:attrNameLst>
                                          <p:attrName>fill.type</p:attrName>
                                        </p:attrNameLst>
                                      </p:cBhvr>
                                      <p:to>
                                        <p:strVal val="solid"/>
                                      </p:to>
                                    </p:set>
                                    <p:set>
                                      <p:cBhvr>
                                        <p:cTn id="169" dur="250" autoRev="1" fill="remove"/>
                                        <p:tgtEl>
                                          <p:spTgt spid="23">
                                            <p:txEl>
                                              <p:pRg st="0" end="0"/>
                                            </p:txEl>
                                          </p:spTgt>
                                        </p:tgtEl>
                                        <p:attrNameLst>
                                          <p:attrName>fill.on</p:attrName>
                                        </p:attrNameLst>
                                      </p:cBhvr>
                                      <p:to>
                                        <p:strVal val="true"/>
                                      </p:to>
                                    </p:set>
                                  </p:childTnLst>
                                </p:cTn>
                              </p:par>
                            </p:childTnLst>
                          </p:cTn>
                        </p:par>
                      </p:childTnLst>
                    </p:cTn>
                  </p:par>
                  <p:par>
                    <p:cTn id="170" fill="hold">
                      <p:stCondLst>
                        <p:cond delay="indefinite"/>
                      </p:stCondLst>
                      <p:childTnLst>
                        <p:par>
                          <p:cTn id="171" fill="hold">
                            <p:stCondLst>
                              <p:cond delay="0"/>
                            </p:stCondLst>
                            <p:childTnLst>
                              <p:par>
                                <p:cTn id="172" presetID="27" presetClass="emph" presetSubtype="0" fill="remove" nodeType="clickEffect">
                                  <p:stCondLst>
                                    <p:cond delay="0"/>
                                  </p:stCondLst>
                                  <p:iterate type="lt">
                                    <p:tmPct val="0"/>
                                  </p:iterate>
                                  <p:childTnLst>
                                    <p:animClr clrSpc="rgb" dir="cw">
                                      <p:cBhvr override="childStyle">
                                        <p:cTn id="173" dur="250" autoRev="1" fill="remove"/>
                                        <p:tgtEl>
                                          <p:spTgt spid="24">
                                            <p:txEl>
                                              <p:pRg st="0" end="0"/>
                                            </p:txEl>
                                          </p:spTgt>
                                        </p:tgtEl>
                                        <p:attrNameLst>
                                          <p:attrName>style.color</p:attrName>
                                        </p:attrNameLst>
                                      </p:cBhvr>
                                      <p:to>
                                        <a:schemeClr val="bg1"/>
                                      </p:to>
                                    </p:animClr>
                                    <p:animClr clrSpc="rgb" dir="cw">
                                      <p:cBhvr>
                                        <p:cTn id="174" dur="250" autoRev="1" fill="remove"/>
                                        <p:tgtEl>
                                          <p:spTgt spid="24">
                                            <p:txEl>
                                              <p:pRg st="0" end="0"/>
                                            </p:txEl>
                                          </p:spTgt>
                                        </p:tgtEl>
                                        <p:attrNameLst>
                                          <p:attrName>fillcolor</p:attrName>
                                        </p:attrNameLst>
                                      </p:cBhvr>
                                      <p:to>
                                        <a:schemeClr val="bg1"/>
                                      </p:to>
                                    </p:animClr>
                                    <p:set>
                                      <p:cBhvr>
                                        <p:cTn id="175" dur="250" autoRev="1" fill="remove"/>
                                        <p:tgtEl>
                                          <p:spTgt spid="24">
                                            <p:txEl>
                                              <p:pRg st="0" end="0"/>
                                            </p:txEl>
                                          </p:spTgt>
                                        </p:tgtEl>
                                        <p:attrNameLst>
                                          <p:attrName>fill.type</p:attrName>
                                        </p:attrNameLst>
                                      </p:cBhvr>
                                      <p:to>
                                        <p:strVal val="solid"/>
                                      </p:to>
                                    </p:set>
                                    <p:set>
                                      <p:cBhvr>
                                        <p:cTn id="176" dur="250" autoRev="1" fill="remove"/>
                                        <p:tgtEl>
                                          <p:spTgt spid="24">
                                            <p:txEl>
                                              <p:pRg st="0" end="0"/>
                                            </p:txEl>
                                          </p:spTgt>
                                        </p:tgtEl>
                                        <p:attrNameLst>
                                          <p:attrName>fill.on</p:attrName>
                                        </p:attrNameLst>
                                      </p:cBhvr>
                                      <p:to>
                                        <p:strVal val="true"/>
                                      </p:to>
                                    </p:set>
                                  </p:childTnLst>
                                </p:cTn>
                              </p:par>
                            </p:childTnLst>
                          </p:cTn>
                        </p:par>
                      </p:childTnLst>
                    </p:cTn>
                  </p:par>
                  <p:par>
                    <p:cTn id="177" fill="hold">
                      <p:stCondLst>
                        <p:cond delay="indefinite"/>
                      </p:stCondLst>
                      <p:childTnLst>
                        <p:par>
                          <p:cTn id="178" fill="hold">
                            <p:stCondLst>
                              <p:cond delay="0"/>
                            </p:stCondLst>
                            <p:childTnLst>
                              <p:par>
                                <p:cTn id="179" presetID="27" presetClass="emph" presetSubtype="0" fill="remove" nodeType="clickEffect">
                                  <p:stCondLst>
                                    <p:cond delay="0"/>
                                  </p:stCondLst>
                                  <p:iterate type="lt">
                                    <p:tmPct val="0"/>
                                  </p:iterate>
                                  <p:childTnLst>
                                    <p:animClr clrSpc="rgb" dir="cw">
                                      <p:cBhvr override="childStyle">
                                        <p:cTn id="180" dur="250" autoRev="1" fill="remove"/>
                                        <p:tgtEl>
                                          <p:spTgt spid="25">
                                            <p:txEl>
                                              <p:pRg st="0" end="0"/>
                                            </p:txEl>
                                          </p:spTgt>
                                        </p:tgtEl>
                                        <p:attrNameLst>
                                          <p:attrName>style.color</p:attrName>
                                        </p:attrNameLst>
                                      </p:cBhvr>
                                      <p:to>
                                        <a:schemeClr val="bg1"/>
                                      </p:to>
                                    </p:animClr>
                                    <p:animClr clrSpc="rgb" dir="cw">
                                      <p:cBhvr>
                                        <p:cTn id="181" dur="250" autoRev="1" fill="remove"/>
                                        <p:tgtEl>
                                          <p:spTgt spid="25">
                                            <p:txEl>
                                              <p:pRg st="0" end="0"/>
                                            </p:txEl>
                                          </p:spTgt>
                                        </p:tgtEl>
                                        <p:attrNameLst>
                                          <p:attrName>fillcolor</p:attrName>
                                        </p:attrNameLst>
                                      </p:cBhvr>
                                      <p:to>
                                        <a:schemeClr val="bg1"/>
                                      </p:to>
                                    </p:animClr>
                                    <p:set>
                                      <p:cBhvr>
                                        <p:cTn id="182" dur="250" autoRev="1" fill="remove"/>
                                        <p:tgtEl>
                                          <p:spTgt spid="25">
                                            <p:txEl>
                                              <p:pRg st="0" end="0"/>
                                            </p:txEl>
                                          </p:spTgt>
                                        </p:tgtEl>
                                        <p:attrNameLst>
                                          <p:attrName>fill.type</p:attrName>
                                        </p:attrNameLst>
                                      </p:cBhvr>
                                      <p:to>
                                        <p:strVal val="solid"/>
                                      </p:to>
                                    </p:set>
                                    <p:set>
                                      <p:cBhvr>
                                        <p:cTn id="183" dur="250" autoRev="1" fill="remove"/>
                                        <p:tgtEl>
                                          <p:spTgt spid="25">
                                            <p:txEl>
                                              <p:pRg st="0" end="0"/>
                                            </p:txEl>
                                          </p:spTgt>
                                        </p:tgtEl>
                                        <p:attrNameLst>
                                          <p:attrName>fill.on</p:attrName>
                                        </p:attrNameLst>
                                      </p:cBhvr>
                                      <p:to>
                                        <p:strVal val="true"/>
                                      </p:to>
                                    </p:set>
                                  </p:childTnLst>
                                </p:cTn>
                              </p:par>
                            </p:childTnLst>
                          </p:cTn>
                        </p:par>
                      </p:childTnLst>
                    </p:cTn>
                  </p:par>
                  <p:par>
                    <p:cTn id="184" fill="hold">
                      <p:stCondLst>
                        <p:cond delay="indefinite"/>
                      </p:stCondLst>
                      <p:childTnLst>
                        <p:par>
                          <p:cTn id="185" fill="hold">
                            <p:stCondLst>
                              <p:cond delay="0"/>
                            </p:stCondLst>
                            <p:childTnLst>
                              <p:par>
                                <p:cTn id="186" presetID="27" presetClass="emph" presetSubtype="0" fill="remove" nodeType="clickEffect">
                                  <p:stCondLst>
                                    <p:cond delay="0"/>
                                  </p:stCondLst>
                                  <p:iterate type="lt">
                                    <p:tmPct val="0"/>
                                  </p:iterate>
                                  <p:childTnLst>
                                    <p:animClr clrSpc="rgb" dir="cw">
                                      <p:cBhvr override="childStyle">
                                        <p:cTn id="187" dur="250" autoRev="1" fill="remove"/>
                                        <p:tgtEl>
                                          <p:spTgt spid="26">
                                            <p:txEl>
                                              <p:pRg st="0" end="0"/>
                                            </p:txEl>
                                          </p:spTgt>
                                        </p:tgtEl>
                                        <p:attrNameLst>
                                          <p:attrName>style.color</p:attrName>
                                        </p:attrNameLst>
                                      </p:cBhvr>
                                      <p:to>
                                        <a:schemeClr val="bg1"/>
                                      </p:to>
                                    </p:animClr>
                                    <p:animClr clrSpc="rgb" dir="cw">
                                      <p:cBhvr>
                                        <p:cTn id="188" dur="250" autoRev="1" fill="remove"/>
                                        <p:tgtEl>
                                          <p:spTgt spid="26">
                                            <p:txEl>
                                              <p:pRg st="0" end="0"/>
                                            </p:txEl>
                                          </p:spTgt>
                                        </p:tgtEl>
                                        <p:attrNameLst>
                                          <p:attrName>fillcolor</p:attrName>
                                        </p:attrNameLst>
                                      </p:cBhvr>
                                      <p:to>
                                        <a:schemeClr val="bg1"/>
                                      </p:to>
                                    </p:animClr>
                                    <p:set>
                                      <p:cBhvr>
                                        <p:cTn id="189" dur="250" autoRev="1" fill="remove"/>
                                        <p:tgtEl>
                                          <p:spTgt spid="26">
                                            <p:txEl>
                                              <p:pRg st="0" end="0"/>
                                            </p:txEl>
                                          </p:spTgt>
                                        </p:tgtEl>
                                        <p:attrNameLst>
                                          <p:attrName>fill.type</p:attrName>
                                        </p:attrNameLst>
                                      </p:cBhvr>
                                      <p:to>
                                        <p:strVal val="solid"/>
                                      </p:to>
                                    </p:set>
                                    <p:set>
                                      <p:cBhvr>
                                        <p:cTn id="190" dur="250" autoRev="1" fill="remove"/>
                                        <p:tgtEl>
                                          <p:spTgt spid="26">
                                            <p:txEl>
                                              <p:pRg st="0" end="0"/>
                                            </p:txEl>
                                          </p:spTgt>
                                        </p:tgtEl>
                                        <p:attrNameLst>
                                          <p:attrName>fill.on</p:attrName>
                                        </p:attrNameLst>
                                      </p:cBhvr>
                                      <p:to>
                                        <p:strVal val="true"/>
                                      </p:to>
                                    </p:set>
                                  </p:childTnLst>
                                </p:cTn>
                              </p:par>
                            </p:childTnLst>
                          </p:cTn>
                        </p:par>
                      </p:childTnLst>
                    </p:cTn>
                  </p:par>
                  <p:par>
                    <p:cTn id="191" fill="hold">
                      <p:stCondLst>
                        <p:cond delay="indefinite"/>
                      </p:stCondLst>
                      <p:childTnLst>
                        <p:par>
                          <p:cTn id="192" fill="hold">
                            <p:stCondLst>
                              <p:cond delay="0"/>
                            </p:stCondLst>
                            <p:childTnLst>
                              <p:par>
                                <p:cTn id="193" presetID="27" presetClass="emph" presetSubtype="0" fill="remove" nodeType="clickEffect">
                                  <p:stCondLst>
                                    <p:cond delay="0"/>
                                  </p:stCondLst>
                                  <p:iterate type="lt">
                                    <p:tmPct val="0"/>
                                  </p:iterate>
                                  <p:childTnLst>
                                    <p:animClr clrSpc="rgb" dir="cw">
                                      <p:cBhvr override="childStyle">
                                        <p:cTn id="194" dur="250" autoRev="1" fill="remove"/>
                                        <p:tgtEl>
                                          <p:spTgt spid="27">
                                            <p:txEl>
                                              <p:pRg st="0" end="0"/>
                                            </p:txEl>
                                          </p:spTgt>
                                        </p:tgtEl>
                                        <p:attrNameLst>
                                          <p:attrName>style.color</p:attrName>
                                        </p:attrNameLst>
                                      </p:cBhvr>
                                      <p:to>
                                        <a:schemeClr val="bg1"/>
                                      </p:to>
                                    </p:animClr>
                                    <p:animClr clrSpc="rgb" dir="cw">
                                      <p:cBhvr>
                                        <p:cTn id="195" dur="250" autoRev="1" fill="remove"/>
                                        <p:tgtEl>
                                          <p:spTgt spid="27">
                                            <p:txEl>
                                              <p:pRg st="0" end="0"/>
                                            </p:txEl>
                                          </p:spTgt>
                                        </p:tgtEl>
                                        <p:attrNameLst>
                                          <p:attrName>fillcolor</p:attrName>
                                        </p:attrNameLst>
                                      </p:cBhvr>
                                      <p:to>
                                        <a:schemeClr val="bg1"/>
                                      </p:to>
                                    </p:animClr>
                                    <p:set>
                                      <p:cBhvr>
                                        <p:cTn id="196" dur="250" autoRev="1" fill="remove"/>
                                        <p:tgtEl>
                                          <p:spTgt spid="27">
                                            <p:txEl>
                                              <p:pRg st="0" end="0"/>
                                            </p:txEl>
                                          </p:spTgt>
                                        </p:tgtEl>
                                        <p:attrNameLst>
                                          <p:attrName>fill.type</p:attrName>
                                        </p:attrNameLst>
                                      </p:cBhvr>
                                      <p:to>
                                        <p:strVal val="solid"/>
                                      </p:to>
                                    </p:set>
                                    <p:set>
                                      <p:cBhvr>
                                        <p:cTn id="197" dur="250" autoRev="1" fill="remove"/>
                                        <p:tgtEl>
                                          <p:spTgt spid="27">
                                            <p:txEl>
                                              <p:pRg st="0" end="0"/>
                                            </p:txEl>
                                          </p:spTgt>
                                        </p:tgtEl>
                                        <p:attrNameLst>
                                          <p:attrName>fill.on</p:attrName>
                                        </p:attrNameLst>
                                      </p:cBhvr>
                                      <p:to>
                                        <p:strVal val="true"/>
                                      </p:to>
                                    </p:set>
                                  </p:childTnLst>
                                </p:cTn>
                              </p:par>
                            </p:childTnLst>
                          </p:cTn>
                        </p:par>
                      </p:childTnLst>
                    </p:cTn>
                  </p:par>
                  <p:par>
                    <p:cTn id="198" fill="hold">
                      <p:stCondLst>
                        <p:cond delay="indefinite"/>
                      </p:stCondLst>
                      <p:childTnLst>
                        <p:par>
                          <p:cTn id="199" fill="hold">
                            <p:stCondLst>
                              <p:cond delay="0"/>
                            </p:stCondLst>
                            <p:childTnLst>
                              <p:par>
                                <p:cTn id="200" presetID="27" presetClass="emph" presetSubtype="0" fill="remove" nodeType="clickEffect">
                                  <p:stCondLst>
                                    <p:cond delay="0"/>
                                  </p:stCondLst>
                                  <p:iterate type="lt">
                                    <p:tmPct val="0"/>
                                  </p:iterate>
                                  <p:childTnLst>
                                    <p:animClr clrSpc="rgb" dir="cw">
                                      <p:cBhvr override="childStyle">
                                        <p:cTn id="201" dur="250" autoRev="1" fill="remove"/>
                                        <p:tgtEl>
                                          <p:spTgt spid="37">
                                            <p:txEl>
                                              <p:pRg st="0" end="0"/>
                                            </p:txEl>
                                          </p:spTgt>
                                        </p:tgtEl>
                                        <p:attrNameLst>
                                          <p:attrName>style.color</p:attrName>
                                        </p:attrNameLst>
                                      </p:cBhvr>
                                      <p:to>
                                        <a:schemeClr val="bg1"/>
                                      </p:to>
                                    </p:animClr>
                                    <p:animClr clrSpc="rgb" dir="cw">
                                      <p:cBhvr>
                                        <p:cTn id="202" dur="250" autoRev="1" fill="remove"/>
                                        <p:tgtEl>
                                          <p:spTgt spid="37">
                                            <p:txEl>
                                              <p:pRg st="0" end="0"/>
                                            </p:txEl>
                                          </p:spTgt>
                                        </p:tgtEl>
                                        <p:attrNameLst>
                                          <p:attrName>fillcolor</p:attrName>
                                        </p:attrNameLst>
                                      </p:cBhvr>
                                      <p:to>
                                        <a:schemeClr val="bg1"/>
                                      </p:to>
                                    </p:animClr>
                                    <p:set>
                                      <p:cBhvr>
                                        <p:cTn id="203" dur="250" autoRev="1" fill="remove"/>
                                        <p:tgtEl>
                                          <p:spTgt spid="37">
                                            <p:txEl>
                                              <p:pRg st="0" end="0"/>
                                            </p:txEl>
                                          </p:spTgt>
                                        </p:tgtEl>
                                        <p:attrNameLst>
                                          <p:attrName>fill.type</p:attrName>
                                        </p:attrNameLst>
                                      </p:cBhvr>
                                      <p:to>
                                        <p:strVal val="solid"/>
                                      </p:to>
                                    </p:set>
                                    <p:set>
                                      <p:cBhvr>
                                        <p:cTn id="204" dur="250" autoRev="1" fill="remove"/>
                                        <p:tgtEl>
                                          <p:spTgt spid="37">
                                            <p:txEl>
                                              <p:pRg st="0" end="0"/>
                                            </p:txEl>
                                          </p:spTgt>
                                        </p:tgtEl>
                                        <p:attrNameLst>
                                          <p:attrName>fill.on</p:attrName>
                                        </p:attrNameLst>
                                      </p:cBhvr>
                                      <p:to>
                                        <p:strVal val="true"/>
                                      </p:to>
                                    </p:set>
                                  </p:childTnLst>
                                </p:cTn>
                              </p:par>
                            </p:childTnLst>
                          </p:cTn>
                        </p:par>
                      </p:childTnLst>
                    </p:cTn>
                  </p:par>
                  <p:par>
                    <p:cTn id="205" fill="hold">
                      <p:stCondLst>
                        <p:cond delay="indefinite"/>
                      </p:stCondLst>
                      <p:childTnLst>
                        <p:par>
                          <p:cTn id="206" fill="hold">
                            <p:stCondLst>
                              <p:cond delay="0"/>
                            </p:stCondLst>
                            <p:childTnLst>
                              <p:par>
                                <p:cTn id="207" presetID="27" presetClass="emph" presetSubtype="0" fill="remove" nodeType="clickEffect">
                                  <p:stCondLst>
                                    <p:cond delay="0"/>
                                  </p:stCondLst>
                                  <p:iterate type="lt">
                                    <p:tmPct val="0"/>
                                  </p:iterate>
                                  <p:childTnLst>
                                    <p:animClr clrSpc="rgb" dir="cw">
                                      <p:cBhvr override="childStyle">
                                        <p:cTn id="208" dur="250" autoRev="1" fill="remove"/>
                                        <p:tgtEl>
                                          <p:spTgt spid="28">
                                            <p:txEl>
                                              <p:pRg st="0" end="0"/>
                                            </p:txEl>
                                          </p:spTgt>
                                        </p:tgtEl>
                                        <p:attrNameLst>
                                          <p:attrName>style.color</p:attrName>
                                        </p:attrNameLst>
                                      </p:cBhvr>
                                      <p:to>
                                        <a:schemeClr val="bg1"/>
                                      </p:to>
                                    </p:animClr>
                                    <p:animClr clrSpc="rgb" dir="cw">
                                      <p:cBhvr>
                                        <p:cTn id="209" dur="250" autoRev="1" fill="remove"/>
                                        <p:tgtEl>
                                          <p:spTgt spid="28">
                                            <p:txEl>
                                              <p:pRg st="0" end="0"/>
                                            </p:txEl>
                                          </p:spTgt>
                                        </p:tgtEl>
                                        <p:attrNameLst>
                                          <p:attrName>fillcolor</p:attrName>
                                        </p:attrNameLst>
                                      </p:cBhvr>
                                      <p:to>
                                        <a:schemeClr val="bg1"/>
                                      </p:to>
                                    </p:animClr>
                                    <p:set>
                                      <p:cBhvr>
                                        <p:cTn id="210" dur="250" autoRev="1" fill="remove"/>
                                        <p:tgtEl>
                                          <p:spTgt spid="28">
                                            <p:txEl>
                                              <p:pRg st="0" end="0"/>
                                            </p:txEl>
                                          </p:spTgt>
                                        </p:tgtEl>
                                        <p:attrNameLst>
                                          <p:attrName>fill.type</p:attrName>
                                        </p:attrNameLst>
                                      </p:cBhvr>
                                      <p:to>
                                        <p:strVal val="solid"/>
                                      </p:to>
                                    </p:set>
                                    <p:set>
                                      <p:cBhvr>
                                        <p:cTn id="211" dur="250" autoRev="1" fill="remove"/>
                                        <p:tgtEl>
                                          <p:spTgt spid="28">
                                            <p:txEl>
                                              <p:pRg st="0" end="0"/>
                                            </p:txEl>
                                          </p:spTgt>
                                        </p:tgtEl>
                                        <p:attrNameLst>
                                          <p:attrName>fill.on</p:attrName>
                                        </p:attrNameLst>
                                      </p:cBhvr>
                                      <p:to>
                                        <p:strVal val="true"/>
                                      </p:to>
                                    </p:set>
                                  </p:childTnLst>
                                </p:cTn>
                              </p:par>
                            </p:childTnLst>
                          </p:cTn>
                        </p:par>
                      </p:childTnLst>
                    </p:cTn>
                  </p:par>
                  <p:par>
                    <p:cTn id="212" fill="hold">
                      <p:stCondLst>
                        <p:cond delay="indefinite"/>
                      </p:stCondLst>
                      <p:childTnLst>
                        <p:par>
                          <p:cTn id="213" fill="hold">
                            <p:stCondLst>
                              <p:cond delay="0"/>
                            </p:stCondLst>
                            <p:childTnLst>
                              <p:par>
                                <p:cTn id="214" presetID="27" presetClass="emph" presetSubtype="0" fill="remove" nodeType="clickEffect">
                                  <p:stCondLst>
                                    <p:cond delay="0"/>
                                  </p:stCondLst>
                                  <p:iterate type="lt">
                                    <p:tmPct val="0"/>
                                  </p:iterate>
                                  <p:childTnLst>
                                    <p:animClr clrSpc="rgb" dir="cw">
                                      <p:cBhvr override="childStyle">
                                        <p:cTn id="215" dur="250" autoRev="1" fill="remove"/>
                                        <p:tgtEl>
                                          <p:spTgt spid="29">
                                            <p:txEl>
                                              <p:pRg st="0" end="0"/>
                                            </p:txEl>
                                          </p:spTgt>
                                        </p:tgtEl>
                                        <p:attrNameLst>
                                          <p:attrName>style.color</p:attrName>
                                        </p:attrNameLst>
                                      </p:cBhvr>
                                      <p:to>
                                        <a:schemeClr val="bg1"/>
                                      </p:to>
                                    </p:animClr>
                                    <p:animClr clrSpc="rgb" dir="cw">
                                      <p:cBhvr>
                                        <p:cTn id="216" dur="250" autoRev="1" fill="remove"/>
                                        <p:tgtEl>
                                          <p:spTgt spid="29">
                                            <p:txEl>
                                              <p:pRg st="0" end="0"/>
                                            </p:txEl>
                                          </p:spTgt>
                                        </p:tgtEl>
                                        <p:attrNameLst>
                                          <p:attrName>fillcolor</p:attrName>
                                        </p:attrNameLst>
                                      </p:cBhvr>
                                      <p:to>
                                        <a:schemeClr val="bg1"/>
                                      </p:to>
                                    </p:animClr>
                                    <p:set>
                                      <p:cBhvr>
                                        <p:cTn id="217" dur="250" autoRev="1" fill="remove"/>
                                        <p:tgtEl>
                                          <p:spTgt spid="29">
                                            <p:txEl>
                                              <p:pRg st="0" end="0"/>
                                            </p:txEl>
                                          </p:spTgt>
                                        </p:tgtEl>
                                        <p:attrNameLst>
                                          <p:attrName>fill.type</p:attrName>
                                        </p:attrNameLst>
                                      </p:cBhvr>
                                      <p:to>
                                        <p:strVal val="solid"/>
                                      </p:to>
                                    </p:set>
                                    <p:set>
                                      <p:cBhvr>
                                        <p:cTn id="218" dur="250" autoRev="1" fill="remove"/>
                                        <p:tgtEl>
                                          <p:spTgt spid="29">
                                            <p:txEl>
                                              <p:pRg st="0" end="0"/>
                                            </p:txEl>
                                          </p:spTgt>
                                        </p:tgtEl>
                                        <p:attrNameLst>
                                          <p:attrName>fill.on</p:attrName>
                                        </p:attrNameLst>
                                      </p:cBhvr>
                                      <p:to>
                                        <p:strVal val="true"/>
                                      </p:to>
                                    </p:set>
                                  </p:childTnLst>
                                </p:cTn>
                              </p:par>
                            </p:childTnLst>
                          </p:cTn>
                        </p:par>
                      </p:childTnLst>
                    </p:cTn>
                  </p:par>
                  <p:par>
                    <p:cTn id="219" fill="hold">
                      <p:stCondLst>
                        <p:cond delay="indefinite"/>
                      </p:stCondLst>
                      <p:childTnLst>
                        <p:par>
                          <p:cTn id="220" fill="hold">
                            <p:stCondLst>
                              <p:cond delay="0"/>
                            </p:stCondLst>
                            <p:childTnLst>
                              <p:par>
                                <p:cTn id="221" presetID="27" presetClass="emph" presetSubtype="0" fill="remove" nodeType="clickEffect">
                                  <p:stCondLst>
                                    <p:cond delay="0"/>
                                  </p:stCondLst>
                                  <p:iterate type="lt">
                                    <p:tmPct val="0"/>
                                  </p:iterate>
                                  <p:childTnLst>
                                    <p:animClr clrSpc="rgb" dir="cw">
                                      <p:cBhvr override="childStyle">
                                        <p:cTn id="222" dur="250" autoRev="1" fill="remove"/>
                                        <p:tgtEl>
                                          <p:spTgt spid="30">
                                            <p:txEl>
                                              <p:pRg st="0" end="0"/>
                                            </p:txEl>
                                          </p:spTgt>
                                        </p:tgtEl>
                                        <p:attrNameLst>
                                          <p:attrName>style.color</p:attrName>
                                        </p:attrNameLst>
                                      </p:cBhvr>
                                      <p:to>
                                        <a:schemeClr val="bg1"/>
                                      </p:to>
                                    </p:animClr>
                                    <p:animClr clrSpc="rgb" dir="cw">
                                      <p:cBhvr>
                                        <p:cTn id="223" dur="250" autoRev="1" fill="remove"/>
                                        <p:tgtEl>
                                          <p:spTgt spid="30">
                                            <p:txEl>
                                              <p:pRg st="0" end="0"/>
                                            </p:txEl>
                                          </p:spTgt>
                                        </p:tgtEl>
                                        <p:attrNameLst>
                                          <p:attrName>fillcolor</p:attrName>
                                        </p:attrNameLst>
                                      </p:cBhvr>
                                      <p:to>
                                        <a:schemeClr val="bg1"/>
                                      </p:to>
                                    </p:animClr>
                                    <p:set>
                                      <p:cBhvr>
                                        <p:cTn id="224" dur="250" autoRev="1" fill="remove"/>
                                        <p:tgtEl>
                                          <p:spTgt spid="30">
                                            <p:txEl>
                                              <p:pRg st="0" end="0"/>
                                            </p:txEl>
                                          </p:spTgt>
                                        </p:tgtEl>
                                        <p:attrNameLst>
                                          <p:attrName>fill.type</p:attrName>
                                        </p:attrNameLst>
                                      </p:cBhvr>
                                      <p:to>
                                        <p:strVal val="solid"/>
                                      </p:to>
                                    </p:set>
                                    <p:set>
                                      <p:cBhvr>
                                        <p:cTn id="225" dur="250" autoRev="1" fill="remove"/>
                                        <p:tgtEl>
                                          <p:spTgt spid="30">
                                            <p:txEl>
                                              <p:pRg st="0" end="0"/>
                                            </p:txEl>
                                          </p:spTgt>
                                        </p:tgtEl>
                                        <p:attrNameLst>
                                          <p:attrName>fill.on</p:attrName>
                                        </p:attrNameLst>
                                      </p:cBhvr>
                                      <p:to>
                                        <p:strVal val="true"/>
                                      </p:to>
                                    </p:set>
                                  </p:childTnLst>
                                </p:cTn>
                              </p:par>
                            </p:childTnLst>
                          </p:cTn>
                        </p:par>
                      </p:childTnLst>
                    </p:cTn>
                  </p:par>
                  <p:par>
                    <p:cTn id="226" fill="hold">
                      <p:stCondLst>
                        <p:cond delay="indefinite"/>
                      </p:stCondLst>
                      <p:childTnLst>
                        <p:par>
                          <p:cTn id="227" fill="hold">
                            <p:stCondLst>
                              <p:cond delay="0"/>
                            </p:stCondLst>
                            <p:childTnLst>
                              <p:par>
                                <p:cTn id="228" presetID="27" presetClass="emph" presetSubtype="0" fill="remove" nodeType="clickEffect">
                                  <p:stCondLst>
                                    <p:cond delay="0"/>
                                  </p:stCondLst>
                                  <p:iterate type="lt">
                                    <p:tmPct val="0"/>
                                  </p:iterate>
                                  <p:childTnLst>
                                    <p:animClr clrSpc="rgb" dir="cw">
                                      <p:cBhvr override="childStyle">
                                        <p:cTn id="229" dur="250" autoRev="1" fill="remove"/>
                                        <p:tgtEl>
                                          <p:spTgt spid="31">
                                            <p:txEl>
                                              <p:pRg st="0" end="0"/>
                                            </p:txEl>
                                          </p:spTgt>
                                        </p:tgtEl>
                                        <p:attrNameLst>
                                          <p:attrName>style.color</p:attrName>
                                        </p:attrNameLst>
                                      </p:cBhvr>
                                      <p:to>
                                        <a:schemeClr val="bg1"/>
                                      </p:to>
                                    </p:animClr>
                                    <p:animClr clrSpc="rgb" dir="cw">
                                      <p:cBhvr>
                                        <p:cTn id="230" dur="250" autoRev="1" fill="remove"/>
                                        <p:tgtEl>
                                          <p:spTgt spid="31">
                                            <p:txEl>
                                              <p:pRg st="0" end="0"/>
                                            </p:txEl>
                                          </p:spTgt>
                                        </p:tgtEl>
                                        <p:attrNameLst>
                                          <p:attrName>fillcolor</p:attrName>
                                        </p:attrNameLst>
                                      </p:cBhvr>
                                      <p:to>
                                        <a:schemeClr val="bg1"/>
                                      </p:to>
                                    </p:animClr>
                                    <p:set>
                                      <p:cBhvr>
                                        <p:cTn id="231" dur="250" autoRev="1" fill="remove"/>
                                        <p:tgtEl>
                                          <p:spTgt spid="31">
                                            <p:txEl>
                                              <p:pRg st="0" end="0"/>
                                            </p:txEl>
                                          </p:spTgt>
                                        </p:tgtEl>
                                        <p:attrNameLst>
                                          <p:attrName>fill.type</p:attrName>
                                        </p:attrNameLst>
                                      </p:cBhvr>
                                      <p:to>
                                        <p:strVal val="solid"/>
                                      </p:to>
                                    </p:set>
                                    <p:set>
                                      <p:cBhvr>
                                        <p:cTn id="232" dur="250" autoRev="1" fill="remove"/>
                                        <p:tgtEl>
                                          <p:spTgt spid="31">
                                            <p:txEl>
                                              <p:pRg st="0" end="0"/>
                                            </p:txEl>
                                          </p:spTgt>
                                        </p:tgtEl>
                                        <p:attrNameLst>
                                          <p:attrName>fill.on</p:attrName>
                                        </p:attrNameLst>
                                      </p:cBhvr>
                                      <p:to>
                                        <p:strVal val="true"/>
                                      </p:to>
                                    </p:set>
                                  </p:childTnLst>
                                </p:cTn>
                              </p:par>
                            </p:childTnLst>
                          </p:cTn>
                        </p:par>
                      </p:childTnLst>
                    </p:cTn>
                  </p:par>
                  <p:par>
                    <p:cTn id="233" fill="hold">
                      <p:stCondLst>
                        <p:cond delay="indefinite"/>
                      </p:stCondLst>
                      <p:childTnLst>
                        <p:par>
                          <p:cTn id="234" fill="hold">
                            <p:stCondLst>
                              <p:cond delay="0"/>
                            </p:stCondLst>
                            <p:childTnLst>
                              <p:par>
                                <p:cTn id="235" presetID="27" presetClass="emph" presetSubtype="0" fill="remove" nodeType="clickEffect">
                                  <p:stCondLst>
                                    <p:cond delay="0"/>
                                  </p:stCondLst>
                                  <p:iterate type="lt">
                                    <p:tmPct val="0"/>
                                  </p:iterate>
                                  <p:childTnLst>
                                    <p:animClr clrSpc="rgb" dir="cw">
                                      <p:cBhvr override="childStyle">
                                        <p:cTn id="236" dur="250" autoRev="1" fill="remove"/>
                                        <p:tgtEl>
                                          <p:spTgt spid="32">
                                            <p:txEl>
                                              <p:pRg st="0" end="0"/>
                                            </p:txEl>
                                          </p:spTgt>
                                        </p:tgtEl>
                                        <p:attrNameLst>
                                          <p:attrName>style.color</p:attrName>
                                        </p:attrNameLst>
                                      </p:cBhvr>
                                      <p:to>
                                        <a:schemeClr val="bg1"/>
                                      </p:to>
                                    </p:animClr>
                                    <p:animClr clrSpc="rgb" dir="cw">
                                      <p:cBhvr>
                                        <p:cTn id="237" dur="250" autoRev="1" fill="remove"/>
                                        <p:tgtEl>
                                          <p:spTgt spid="32">
                                            <p:txEl>
                                              <p:pRg st="0" end="0"/>
                                            </p:txEl>
                                          </p:spTgt>
                                        </p:tgtEl>
                                        <p:attrNameLst>
                                          <p:attrName>fillcolor</p:attrName>
                                        </p:attrNameLst>
                                      </p:cBhvr>
                                      <p:to>
                                        <a:schemeClr val="bg1"/>
                                      </p:to>
                                    </p:animClr>
                                    <p:set>
                                      <p:cBhvr>
                                        <p:cTn id="238" dur="250" autoRev="1" fill="remove"/>
                                        <p:tgtEl>
                                          <p:spTgt spid="32">
                                            <p:txEl>
                                              <p:pRg st="0" end="0"/>
                                            </p:txEl>
                                          </p:spTgt>
                                        </p:tgtEl>
                                        <p:attrNameLst>
                                          <p:attrName>fill.type</p:attrName>
                                        </p:attrNameLst>
                                      </p:cBhvr>
                                      <p:to>
                                        <p:strVal val="solid"/>
                                      </p:to>
                                    </p:set>
                                    <p:set>
                                      <p:cBhvr>
                                        <p:cTn id="239" dur="250" autoRev="1" fill="remove"/>
                                        <p:tgtEl>
                                          <p:spTgt spid="32">
                                            <p:txEl>
                                              <p:pRg st="0" end="0"/>
                                            </p:txEl>
                                          </p:spTgt>
                                        </p:tgtEl>
                                        <p:attrNameLst>
                                          <p:attrName>fill.on</p:attrName>
                                        </p:attrNameLst>
                                      </p:cBhvr>
                                      <p:to>
                                        <p:strVal val="true"/>
                                      </p:to>
                                    </p:set>
                                  </p:childTnLst>
                                </p:cTn>
                              </p:par>
                            </p:childTnLst>
                          </p:cTn>
                        </p:par>
                      </p:childTnLst>
                    </p:cTn>
                  </p:par>
                  <p:par>
                    <p:cTn id="240" fill="hold">
                      <p:stCondLst>
                        <p:cond delay="indefinite"/>
                      </p:stCondLst>
                      <p:childTnLst>
                        <p:par>
                          <p:cTn id="241" fill="hold">
                            <p:stCondLst>
                              <p:cond delay="0"/>
                            </p:stCondLst>
                            <p:childTnLst>
                              <p:par>
                                <p:cTn id="242" presetID="27" presetClass="emph" presetSubtype="0" fill="remove" nodeType="clickEffect">
                                  <p:stCondLst>
                                    <p:cond delay="0"/>
                                  </p:stCondLst>
                                  <p:iterate type="lt">
                                    <p:tmPct val="0"/>
                                  </p:iterate>
                                  <p:childTnLst>
                                    <p:animClr clrSpc="rgb" dir="cw">
                                      <p:cBhvr override="childStyle">
                                        <p:cTn id="243" dur="250" autoRev="1" fill="remove"/>
                                        <p:tgtEl>
                                          <p:spTgt spid="33">
                                            <p:txEl>
                                              <p:pRg st="0" end="0"/>
                                            </p:txEl>
                                          </p:spTgt>
                                        </p:tgtEl>
                                        <p:attrNameLst>
                                          <p:attrName>style.color</p:attrName>
                                        </p:attrNameLst>
                                      </p:cBhvr>
                                      <p:to>
                                        <a:schemeClr val="bg1"/>
                                      </p:to>
                                    </p:animClr>
                                    <p:animClr clrSpc="rgb" dir="cw">
                                      <p:cBhvr>
                                        <p:cTn id="244" dur="250" autoRev="1" fill="remove"/>
                                        <p:tgtEl>
                                          <p:spTgt spid="33">
                                            <p:txEl>
                                              <p:pRg st="0" end="0"/>
                                            </p:txEl>
                                          </p:spTgt>
                                        </p:tgtEl>
                                        <p:attrNameLst>
                                          <p:attrName>fillcolor</p:attrName>
                                        </p:attrNameLst>
                                      </p:cBhvr>
                                      <p:to>
                                        <a:schemeClr val="bg1"/>
                                      </p:to>
                                    </p:animClr>
                                    <p:set>
                                      <p:cBhvr>
                                        <p:cTn id="245" dur="250" autoRev="1" fill="remove"/>
                                        <p:tgtEl>
                                          <p:spTgt spid="33">
                                            <p:txEl>
                                              <p:pRg st="0" end="0"/>
                                            </p:txEl>
                                          </p:spTgt>
                                        </p:tgtEl>
                                        <p:attrNameLst>
                                          <p:attrName>fill.type</p:attrName>
                                        </p:attrNameLst>
                                      </p:cBhvr>
                                      <p:to>
                                        <p:strVal val="solid"/>
                                      </p:to>
                                    </p:set>
                                    <p:set>
                                      <p:cBhvr>
                                        <p:cTn id="246" dur="250" autoRev="1" fill="remove"/>
                                        <p:tgtEl>
                                          <p:spTgt spid="33">
                                            <p:txEl>
                                              <p:pRg st="0" end="0"/>
                                            </p:txEl>
                                          </p:spTgt>
                                        </p:tgtEl>
                                        <p:attrNameLst>
                                          <p:attrName>fill.on</p:attrName>
                                        </p:attrNameLst>
                                      </p:cBhvr>
                                      <p:to>
                                        <p:strVal val="true"/>
                                      </p:to>
                                    </p:set>
                                  </p:childTnLst>
                                </p:cTn>
                              </p:par>
                            </p:childTnLst>
                          </p:cTn>
                        </p:par>
                      </p:childTnLst>
                    </p:cTn>
                  </p:par>
                  <p:par>
                    <p:cTn id="247" fill="hold">
                      <p:stCondLst>
                        <p:cond delay="indefinite"/>
                      </p:stCondLst>
                      <p:childTnLst>
                        <p:par>
                          <p:cTn id="248" fill="hold">
                            <p:stCondLst>
                              <p:cond delay="0"/>
                            </p:stCondLst>
                            <p:childTnLst>
                              <p:par>
                                <p:cTn id="249" presetID="27" presetClass="emph" presetSubtype="0" fill="remove" nodeType="clickEffect">
                                  <p:stCondLst>
                                    <p:cond delay="0"/>
                                  </p:stCondLst>
                                  <p:iterate type="lt">
                                    <p:tmPct val="0"/>
                                  </p:iterate>
                                  <p:childTnLst>
                                    <p:animClr clrSpc="rgb" dir="cw">
                                      <p:cBhvr override="childStyle">
                                        <p:cTn id="250" dur="250" autoRev="1" fill="remove"/>
                                        <p:tgtEl>
                                          <p:spTgt spid="38">
                                            <p:txEl>
                                              <p:pRg st="0" end="0"/>
                                            </p:txEl>
                                          </p:spTgt>
                                        </p:tgtEl>
                                        <p:attrNameLst>
                                          <p:attrName>style.color</p:attrName>
                                        </p:attrNameLst>
                                      </p:cBhvr>
                                      <p:to>
                                        <a:schemeClr val="bg1"/>
                                      </p:to>
                                    </p:animClr>
                                    <p:animClr clrSpc="rgb" dir="cw">
                                      <p:cBhvr>
                                        <p:cTn id="251" dur="250" autoRev="1" fill="remove"/>
                                        <p:tgtEl>
                                          <p:spTgt spid="38">
                                            <p:txEl>
                                              <p:pRg st="0" end="0"/>
                                            </p:txEl>
                                          </p:spTgt>
                                        </p:tgtEl>
                                        <p:attrNameLst>
                                          <p:attrName>fillcolor</p:attrName>
                                        </p:attrNameLst>
                                      </p:cBhvr>
                                      <p:to>
                                        <a:schemeClr val="bg1"/>
                                      </p:to>
                                    </p:animClr>
                                    <p:set>
                                      <p:cBhvr>
                                        <p:cTn id="252" dur="250" autoRev="1" fill="remove"/>
                                        <p:tgtEl>
                                          <p:spTgt spid="38">
                                            <p:txEl>
                                              <p:pRg st="0" end="0"/>
                                            </p:txEl>
                                          </p:spTgt>
                                        </p:tgtEl>
                                        <p:attrNameLst>
                                          <p:attrName>fill.type</p:attrName>
                                        </p:attrNameLst>
                                      </p:cBhvr>
                                      <p:to>
                                        <p:strVal val="solid"/>
                                      </p:to>
                                    </p:set>
                                    <p:set>
                                      <p:cBhvr>
                                        <p:cTn id="253" dur="250" autoRev="1" fill="remove"/>
                                        <p:tgtEl>
                                          <p:spTgt spid="38">
                                            <p:txEl>
                                              <p:pRg st="0" end="0"/>
                                            </p:txEl>
                                          </p:spTgt>
                                        </p:tgtEl>
                                        <p:attrNameLst>
                                          <p:attrName>fill.on</p:attrName>
                                        </p:attrNameLst>
                                      </p:cBhvr>
                                      <p:to>
                                        <p:strVal val="true"/>
                                      </p:to>
                                    </p:set>
                                  </p:childTnLst>
                                </p:cTn>
                              </p:par>
                            </p:childTnLst>
                          </p:cTn>
                        </p:par>
                      </p:childTnLst>
                    </p:cTn>
                  </p:par>
                  <p:par>
                    <p:cTn id="254" fill="hold">
                      <p:stCondLst>
                        <p:cond delay="indefinite"/>
                      </p:stCondLst>
                      <p:childTnLst>
                        <p:par>
                          <p:cTn id="255" fill="hold">
                            <p:stCondLst>
                              <p:cond delay="0"/>
                            </p:stCondLst>
                            <p:childTnLst>
                              <p:par>
                                <p:cTn id="256" presetID="1" presetClass="emph" presetSubtype="2" fill="hold" nodeType="clickEffect">
                                  <p:stCondLst>
                                    <p:cond delay="0"/>
                                  </p:stCondLst>
                                  <p:childTnLst>
                                    <p:animClr clrSpc="rgb" dir="cw">
                                      <p:cBhvr>
                                        <p:cTn id="257" dur="2000" fill="hold"/>
                                        <p:tgtEl>
                                          <p:spTgt spid="4"/>
                                        </p:tgtEl>
                                        <p:attrNameLst>
                                          <p:attrName>fillcolor</p:attrName>
                                        </p:attrNameLst>
                                      </p:cBhvr>
                                      <p:to>
                                        <a:schemeClr val="accent2"/>
                                      </p:to>
                                    </p:animClr>
                                    <p:set>
                                      <p:cBhvr>
                                        <p:cTn id="258" dur="2000" fill="hold"/>
                                        <p:tgtEl>
                                          <p:spTgt spid="4"/>
                                        </p:tgtEl>
                                        <p:attrNameLst>
                                          <p:attrName>fill.type</p:attrName>
                                        </p:attrNameLst>
                                      </p:cBhvr>
                                      <p:to>
                                        <p:strVal val="solid"/>
                                      </p:to>
                                    </p:set>
                                    <p:set>
                                      <p:cBhvr>
                                        <p:cTn id="259" dur="2000" fill="hold"/>
                                        <p:tgtEl>
                                          <p:spTgt spid="4"/>
                                        </p:tgtEl>
                                        <p:attrNameLst>
                                          <p:attrName>fill.on</p:attrName>
                                        </p:attrNameLst>
                                      </p:cBhvr>
                                      <p:to>
                                        <p:strVal val="true"/>
                                      </p:to>
                                    </p:set>
                                  </p:childTnLst>
                                </p:cTn>
                              </p:par>
                            </p:childTnLst>
                          </p:cTn>
                        </p:par>
                      </p:childTnLst>
                    </p:cTn>
                  </p:par>
                  <p:par>
                    <p:cTn id="260" fill="hold">
                      <p:stCondLst>
                        <p:cond delay="indefinite"/>
                      </p:stCondLst>
                      <p:childTnLst>
                        <p:par>
                          <p:cTn id="261" fill="hold">
                            <p:stCondLst>
                              <p:cond delay="0"/>
                            </p:stCondLst>
                            <p:childTnLst>
                              <p:par>
                                <p:cTn id="262" presetID="21" presetClass="emph" presetSubtype="0" fill="hold" grpId="1" nodeType="clickEffect">
                                  <p:stCondLst>
                                    <p:cond delay="0"/>
                                  </p:stCondLst>
                                  <p:iterate type="lt">
                                    <p:tmPct val="0"/>
                                  </p:iterate>
                                  <p:childTnLst>
                                    <p:animClr clrSpc="hsl" dir="cw">
                                      <p:cBhvr override="childStyle">
                                        <p:cTn id="263" dur="500" fill="hold"/>
                                        <p:tgtEl>
                                          <p:spTgt spid="5"/>
                                        </p:tgtEl>
                                        <p:attrNameLst>
                                          <p:attrName>style.color</p:attrName>
                                        </p:attrNameLst>
                                      </p:cBhvr>
                                      <p:by>
                                        <p:hsl h="7200000" s="0" l="0"/>
                                      </p:by>
                                    </p:animClr>
                                    <p:animClr clrSpc="hsl" dir="cw">
                                      <p:cBhvr>
                                        <p:cTn id="264" dur="500" fill="hold"/>
                                        <p:tgtEl>
                                          <p:spTgt spid="5"/>
                                        </p:tgtEl>
                                        <p:attrNameLst>
                                          <p:attrName>fillcolor</p:attrName>
                                        </p:attrNameLst>
                                      </p:cBhvr>
                                      <p:by>
                                        <p:hsl h="7200000" s="0" l="0"/>
                                      </p:by>
                                    </p:animClr>
                                    <p:animClr clrSpc="hsl" dir="cw">
                                      <p:cBhvr>
                                        <p:cTn id="265" dur="500" fill="hold"/>
                                        <p:tgtEl>
                                          <p:spTgt spid="5"/>
                                        </p:tgtEl>
                                        <p:attrNameLst>
                                          <p:attrName>stroke.color</p:attrName>
                                        </p:attrNameLst>
                                      </p:cBhvr>
                                      <p:by>
                                        <p:hsl h="7200000" s="0" l="0"/>
                                      </p:by>
                                    </p:animClr>
                                    <p:set>
                                      <p:cBhvr>
                                        <p:cTn id="266" dur="500" fill="hold"/>
                                        <p:tgtEl>
                                          <p:spTgt spid="5"/>
                                        </p:tgtEl>
                                        <p:attrNameLst>
                                          <p:attrName>fill.type</p:attrName>
                                        </p:attrNameLst>
                                      </p:cBhvr>
                                      <p:to>
                                        <p:strVal val="solid"/>
                                      </p:to>
                                    </p:set>
                                  </p:childTnLst>
                                </p:cTn>
                              </p:par>
                            </p:childTnLst>
                          </p:cTn>
                        </p:par>
                      </p:childTnLst>
                    </p:cTn>
                  </p:par>
                  <p:par>
                    <p:cTn id="267" fill="hold">
                      <p:stCondLst>
                        <p:cond delay="indefinite"/>
                      </p:stCondLst>
                      <p:childTnLst>
                        <p:par>
                          <p:cTn id="268" fill="hold">
                            <p:stCondLst>
                              <p:cond delay="0"/>
                            </p:stCondLst>
                            <p:childTnLst>
                              <p:par>
                                <p:cTn id="269" presetID="21" presetClass="emph" presetSubtype="0" fill="hold" grpId="0" nodeType="clickEffect">
                                  <p:stCondLst>
                                    <p:cond delay="0"/>
                                  </p:stCondLst>
                                  <p:iterate type="lt">
                                    <p:tmPct val="0"/>
                                  </p:iterate>
                                  <p:childTnLst>
                                    <p:animClr clrSpc="hsl" dir="cw">
                                      <p:cBhvr override="childStyle">
                                        <p:cTn id="270" dur="500" fill="hold"/>
                                        <p:tgtEl>
                                          <p:spTgt spid="6">
                                            <p:txEl>
                                              <p:pRg st="0" end="0"/>
                                            </p:txEl>
                                          </p:spTgt>
                                        </p:tgtEl>
                                        <p:attrNameLst>
                                          <p:attrName>style.color</p:attrName>
                                        </p:attrNameLst>
                                      </p:cBhvr>
                                      <p:by>
                                        <p:hsl h="7200000" s="0" l="0"/>
                                      </p:by>
                                    </p:animClr>
                                    <p:animClr clrSpc="hsl" dir="cw">
                                      <p:cBhvr>
                                        <p:cTn id="271" dur="500" fill="hold"/>
                                        <p:tgtEl>
                                          <p:spTgt spid="6">
                                            <p:txEl>
                                              <p:pRg st="0" end="0"/>
                                            </p:txEl>
                                          </p:spTgt>
                                        </p:tgtEl>
                                        <p:attrNameLst>
                                          <p:attrName>fillcolor</p:attrName>
                                        </p:attrNameLst>
                                      </p:cBhvr>
                                      <p:by>
                                        <p:hsl h="7200000" s="0" l="0"/>
                                      </p:by>
                                    </p:animClr>
                                    <p:animClr clrSpc="hsl" dir="cw">
                                      <p:cBhvr>
                                        <p:cTn id="272" dur="500" fill="hold"/>
                                        <p:tgtEl>
                                          <p:spTgt spid="6">
                                            <p:txEl>
                                              <p:pRg st="0" end="0"/>
                                            </p:txEl>
                                          </p:spTgt>
                                        </p:tgtEl>
                                        <p:attrNameLst>
                                          <p:attrName>stroke.color</p:attrName>
                                        </p:attrNameLst>
                                      </p:cBhvr>
                                      <p:by>
                                        <p:hsl h="7200000" s="0" l="0"/>
                                      </p:by>
                                    </p:animClr>
                                    <p:set>
                                      <p:cBhvr>
                                        <p:cTn id="273" dur="500" fill="hold"/>
                                        <p:tgtEl>
                                          <p:spTgt spid="6">
                                            <p:txEl>
                                              <p:pRg st="0" end="0"/>
                                            </p:txEl>
                                          </p:spTgt>
                                        </p:tgtEl>
                                        <p:attrNameLst>
                                          <p:attrName>fill.type</p:attrName>
                                        </p:attrNameLst>
                                      </p:cBhvr>
                                      <p:to>
                                        <p:strVal val="solid"/>
                                      </p:to>
                                    </p:set>
                                  </p:childTnLst>
                                </p:cTn>
                              </p:par>
                            </p:childTnLst>
                          </p:cTn>
                        </p:par>
                      </p:childTnLst>
                    </p:cTn>
                  </p:par>
                  <p:par>
                    <p:cTn id="274" fill="hold">
                      <p:stCondLst>
                        <p:cond delay="indefinite"/>
                      </p:stCondLst>
                      <p:childTnLst>
                        <p:par>
                          <p:cTn id="275" fill="hold">
                            <p:stCondLst>
                              <p:cond delay="0"/>
                            </p:stCondLst>
                            <p:childTnLst>
                              <p:par>
                                <p:cTn id="276" presetID="21" presetClass="emph" presetSubtype="0" fill="hold" grpId="0" nodeType="clickEffect">
                                  <p:stCondLst>
                                    <p:cond delay="0"/>
                                  </p:stCondLst>
                                  <p:iterate type="lt">
                                    <p:tmPct val="0"/>
                                  </p:iterate>
                                  <p:childTnLst>
                                    <p:animClr clrSpc="hsl" dir="cw">
                                      <p:cBhvr override="childStyle">
                                        <p:cTn id="277" dur="500" fill="hold"/>
                                        <p:tgtEl>
                                          <p:spTgt spid="7">
                                            <p:txEl>
                                              <p:pRg st="0" end="0"/>
                                            </p:txEl>
                                          </p:spTgt>
                                        </p:tgtEl>
                                        <p:attrNameLst>
                                          <p:attrName>style.color</p:attrName>
                                        </p:attrNameLst>
                                      </p:cBhvr>
                                      <p:by>
                                        <p:hsl h="7200000" s="0" l="0"/>
                                      </p:by>
                                    </p:animClr>
                                    <p:animClr clrSpc="hsl" dir="cw">
                                      <p:cBhvr>
                                        <p:cTn id="278" dur="500" fill="hold"/>
                                        <p:tgtEl>
                                          <p:spTgt spid="7">
                                            <p:txEl>
                                              <p:pRg st="0" end="0"/>
                                            </p:txEl>
                                          </p:spTgt>
                                        </p:tgtEl>
                                        <p:attrNameLst>
                                          <p:attrName>fillcolor</p:attrName>
                                        </p:attrNameLst>
                                      </p:cBhvr>
                                      <p:by>
                                        <p:hsl h="7200000" s="0" l="0"/>
                                      </p:by>
                                    </p:animClr>
                                    <p:animClr clrSpc="hsl" dir="cw">
                                      <p:cBhvr>
                                        <p:cTn id="279" dur="500" fill="hold"/>
                                        <p:tgtEl>
                                          <p:spTgt spid="7">
                                            <p:txEl>
                                              <p:pRg st="0" end="0"/>
                                            </p:txEl>
                                          </p:spTgt>
                                        </p:tgtEl>
                                        <p:attrNameLst>
                                          <p:attrName>stroke.color</p:attrName>
                                        </p:attrNameLst>
                                      </p:cBhvr>
                                      <p:by>
                                        <p:hsl h="7200000" s="0" l="0"/>
                                      </p:by>
                                    </p:animClr>
                                    <p:set>
                                      <p:cBhvr>
                                        <p:cTn id="280" dur="500" fill="hold"/>
                                        <p:tgtEl>
                                          <p:spTgt spid="7">
                                            <p:txEl>
                                              <p:pRg st="0" end="0"/>
                                            </p:txEl>
                                          </p:spTgt>
                                        </p:tgtEl>
                                        <p:attrNameLst>
                                          <p:attrName>fill.type</p:attrName>
                                        </p:attrNameLst>
                                      </p:cBhvr>
                                      <p:to>
                                        <p:strVal val="solid"/>
                                      </p:to>
                                    </p:set>
                                  </p:childTnLst>
                                </p:cTn>
                              </p:par>
                            </p:childTnLst>
                          </p:cTn>
                        </p:par>
                      </p:childTnLst>
                    </p:cTn>
                  </p:par>
                  <p:par>
                    <p:cTn id="281" fill="hold">
                      <p:stCondLst>
                        <p:cond delay="indefinite"/>
                      </p:stCondLst>
                      <p:childTnLst>
                        <p:par>
                          <p:cTn id="282" fill="hold">
                            <p:stCondLst>
                              <p:cond delay="0"/>
                            </p:stCondLst>
                            <p:childTnLst>
                              <p:par>
                                <p:cTn id="283" presetID="21" presetClass="emph" presetSubtype="0" fill="hold" grpId="0" nodeType="clickEffect">
                                  <p:stCondLst>
                                    <p:cond delay="0"/>
                                  </p:stCondLst>
                                  <p:iterate type="lt">
                                    <p:tmPct val="0"/>
                                  </p:iterate>
                                  <p:childTnLst>
                                    <p:animClr clrSpc="hsl" dir="cw">
                                      <p:cBhvr override="childStyle">
                                        <p:cTn id="284" dur="500" fill="hold"/>
                                        <p:tgtEl>
                                          <p:spTgt spid="8">
                                            <p:txEl>
                                              <p:pRg st="0" end="0"/>
                                            </p:txEl>
                                          </p:spTgt>
                                        </p:tgtEl>
                                        <p:attrNameLst>
                                          <p:attrName>style.color</p:attrName>
                                        </p:attrNameLst>
                                      </p:cBhvr>
                                      <p:by>
                                        <p:hsl h="7200000" s="0" l="0"/>
                                      </p:by>
                                    </p:animClr>
                                    <p:animClr clrSpc="hsl" dir="cw">
                                      <p:cBhvr>
                                        <p:cTn id="285" dur="500" fill="hold"/>
                                        <p:tgtEl>
                                          <p:spTgt spid="8">
                                            <p:txEl>
                                              <p:pRg st="0" end="0"/>
                                            </p:txEl>
                                          </p:spTgt>
                                        </p:tgtEl>
                                        <p:attrNameLst>
                                          <p:attrName>fillcolor</p:attrName>
                                        </p:attrNameLst>
                                      </p:cBhvr>
                                      <p:by>
                                        <p:hsl h="7200000" s="0" l="0"/>
                                      </p:by>
                                    </p:animClr>
                                    <p:animClr clrSpc="hsl" dir="cw">
                                      <p:cBhvr>
                                        <p:cTn id="286" dur="500" fill="hold"/>
                                        <p:tgtEl>
                                          <p:spTgt spid="8">
                                            <p:txEl>
                                              <p:pRg st="0" end="0"/>
                                            </p:txEl>
                                          </p:spTgt>
                                        </p:tgtEl>
                                        <p:attrNameLst>
                                          <p:attrName>stroke.color</p:attrName>
                                        </p:attrNameLst>
                                      </p:cBhvr>
                                      <p:by>
                                        <p:hsl h="7200000" s="0" l="0"/>
                                      </p:by>
                                    </p:animClr>
                                    <p:set>
                                      <p:cBhvr>
                                        <p:cTn id="287" dur="500" fill="hold"/>
                                        <p:tgtEl>
                                          <p:spTgt spid="8">
                                            <p:txEl>
                                              <p:pRg st="0" end="0"/>
                                            </p:txEl>
                                          </p:spTgt>
                                        </p:tgtEl>
                                        <p:attrNameLst>
                                          <p:attrName>fill.type</p:attrName>
                                        </p:attrNameLst>
                                      </p:cBhvr>
                                      <p:to>
                                        <p:strVal val="solid"/>
                                      </p:to>
                                    </p:set>
                                  </p:childTnLst>
                                </p:cTn>
                              </p:par>
                            </p:childTnLst>
                          </p:cTn>
                        </p:par>
                      </p:childTnLst>
                    </p:cTn>
                  </p:par>
                  <p:par>
                    <p:cTn id="288" fill="hold">
                      <p:stCondLst>
                        <p:cond delay="indefinite"/>
                      </p:stCondLst>
                      <p:childTnLst>
                        <p:par>
                          <p:cTn id="289" fill="hold">
                            <p:stCondLst>
                              <p:cond delay="0"/>
                            </p:stCondLst>
                            <p:childTnLst>
                              <p:par>
                                <p:cTn id="290" presetID="21" presetClass="emph" presetSubtype="0" fill="hold" grpId="0" nodeType="clickEffect">
                                  <p:stCondLst>
                                    <p:cond delay="0"/>
                                  </p:stCondLst>
                                  <p:iterate type="lt">
                                    <p:tmPct val="0"/>
                                  </p:iterate>
                                  <p:childTnLst>
                                    <p:animClr clrSpc="hsl" dir="cw">
                                      <p:cBhvr override="childStyle">
                                        <p:cTn id="291" dur="500" fill="hold"/>
                                        <p:tgtEl>
                                          <p:spTgt spid="9">
                                            <p:txEl>
                                              <p:pRg st="0" end="0"/>
                                            </p:txEl>
                                          </p:spTgt>
                                        </p:tgtEl>
                                        <p:attrNameLst>
                                          <p:attrName>style.color</p:attrName>
                                        </p:attrNameLst>
                                      </p:cBhvr>
                                      <p:by>
                                        <p:hsl h="7200000" s="0" l="0"/>
                                      </p:by>
                                    </p:animClr>
                                    <p:animClr clrSpc="hsl" dir="cw">
                                      <p:cBhvr>
                                        <p:cTn id="292" dur="500" fill="hold"/>
                                        <p:tgtEl>
                                          <p:spTgt spid="9">
                                            <p:txEl>
                                              <p:pRg st="0" end="0"/>
                                            </p:txEl>
                                          </p:spTgt>
                                        </p:tgtEl>
                                        <p:attrNameLst>
                                          <p:attrName>fillcolor</p:attrName>
                                        </p:attrNameLst>
                                      </p:cBhvr>
                                      <p:by>
                                        <p:hsl h="7200000" s="0" l="0"/>
                                      </p:by>
                                    </p:animClr>
                                    <p:animClr clrSpc="hsl" dir="cw">
                                      <p:cBhvr>
                                        <p:cTn id="293" dur="500" fill="hold"/>
                                        <p:tgtEl>
                                          <p:spTgt spid="9">
                                            <p:txEl>
                                              <p:pRg st="0" end="0"/>
                                            </p:txEl>
                                          </p:spTgt>
                                        </p:tgtEl>
                                        <p:attrNameLst>
                                          <p:attrName>stroke.color</p:attrName>
                                        </p:attrNameLst>
                                      </p:cBhvr>
                                      <p:by>
                                        <p:hsl h="7200000" s="0" l="0"/>
                                      </p:by>
                                    </p:animClr>
                                    <p:set>
                                      <p:cBhvr>
                                        <p:cTn id="294" dur="500" fill="hold"/>
                                        <p:tgtEl>
                                          <p:spTgt spid="9">
                                            <p:txEl>
                                              <p:pRg st="0" end="0"/>
                                            </p:txEl>
                                          </p:spTgt>
                                        </p:tgtEl>
                                        <p:attrNameLst>
                                          <p:attrName>fill.type</p:attrName>
                                        </p:attrNameLst>
                                      </p:cBhvr>
                                      <p:to>
                                        <p:strVal val="solid"/>
                                      </p:to>
                                    </p:set>
                                  </p:childTnLst>
                                </p:cTn>
                              </p:par>
                            </p:childTnLst>
                          </p:cTn>
                        </p:par>
                      </p:childTnLst>
                    </p:cTn>
                  </p:par>
                  <p:par>
                    <p:cTn id="295" fill="hold">
                      <p:stCondLst>
                        <p:cond delay="indefinite"/>
                      </p:stCondLst>
                      <p:childTnLst>
                        <p:par>
                          <p:cTn id="296" fill="hold">
                            <p:stCondLst>
                              <p:cond delay="0"/>
                            </p:stCondLst>
                            <p:childTnLst>
                              <p:par>
                                <p:cTn id="297" presetID="21" presetClass="emph" presetSubtype="0" fill="hold" grpId="0" nodeType="clickEffect">
                                  <p:stCondLst>
                                    <p:cond delay="0"/>
                                  </p:stCondLst>
                                  <p:iterate type="lt">
                                    <p:tmPct val="0"/>
                                  </p:iterate>
                                  <p:childTnLst>
                                    <p:animClr clrSpc="hsl" dir="cw">
                                      <p:cBhvr override="childStyle">
                                        <p:cTn id="298" dur="500" fill="hold"/>
                                        <p:tgtEl>
                                          <p:spTgt spid="34">
                                            <p:txEl>
                                              <p:pRg st="0" end="0"/>
                                            </p:txEl>
                                          </p:spTgt>
                                        </p:tgtEl>
                                        <p:attrNameLst>
                                          <p:attrName>style.color</p:attrName>
                                        </p:attrNameLst>
                                      </p:cBhvr>
                                      <p:by>
                                        <p:hsl h="7200000" s="0" l="0"/>
                                      </p:by>
                                    </p:animClr>
                                    <p:animClr clrSpc="hsl" dir="cw">
                                      <p:cBhvr>
                                        <p:cTn id="299" dur="500" fill="hold"/>
                                        <p:tgtEl>
                                          <p:spTgt spid="34">
                                            <p:txEl>
                                              <p:pRg st="0" end="0"/>
                                            </p:txEl>
                                          </p:spTgt>
                                        </p:tgtEl>
                                        <p:attrNameLst>
                                          <p:attrName>fillcolor</p:attrName>
                                        </p:attrNameLst>
                                      </p:cBhvr>
                                      <p:by>
                                        <p:hsl h="7200000" s="0" l="0"/>
                                      </p:by>
                                    </p:animClr>
                                    <p:animClr clrSpc="hsl" dir="cw">
                                      <p:cBhvr>
                                        <p:cTn id="300" dur="500" fill="hold"/>
                                        <p:tgtEl>
                                          <p:spTgt spid="34">
                                            <p:txEl>
                                              <p:pRg st="0" end="0"/>
                                            </p:txEl>
                                          </p:spTgt>
                                        </p:tgtEl>
                                        <p:attrNameLst>
                                          <p:attrName>stroke.color</p:attrName>
                                        </p:attrNameLst>
                                      </p:cBhvr>
                                      <p:by>
                                        <p:hsl h="7200000" s="0" l="0"/>
                                      </p:by>
                                    </p:animClr>
                                    <p:set>
                                      <p:cBhvr>
                                        <p:cTn id="301" dur="500" fill="hold"/>
                                        <p:tgtEl>
                                          <p:spTgt spid="34">
                                            <p:txEl>
                                              <p:pRg st="0" end="0"/>
                                            </p:txEl>
                                          </p:spTgt>
                                        </p:tgtEl>
                                        <p:attrNameLst>
                                          <p:attrName>fill.type</p:attrName>
                                        </p:attrNameLst>
                                      </p:cBhvr>
                                      <p:to>
                                        <p:strVal val="solid"/>
                                      </p:to>
                                    </p:set>
                                  </p:childTnLst>
                                </p:cTn>
                              </p:par>
                            </p:childTnLst>
                          </p:cTn>
                        </p:par>
                      </p:childTnLst>
                    </p:cTn>
                  </p:par>
                  <p:par>
                    <p:cTn id="302" fill="hold">
                      <p:stCondLst>
                        <p:cond delay="indefinite"/>
                      </p:stCondLst>
                      <p:childTnLst>
                        <p:par>
                          <p:cTn id="303" fill="hold">
                            <p:stCondLst>
                              <p:cond delay="0"/>
                            </p:stCondLst>
                            <p:childTnLst>
                              <p:par>
                                <p:cTn id="304" presetID="21" presetClass="emph" presetSubtype="0" fill="hold" grpId="0" nodeType="clickEffect">
                                  <p:stCondLst>
                                    <p:cond delay="0"/>
                                  </p:stCondLst>
                                  <p:iterate type="lt">
                                    <p:tmPct val="0"/>
                                  </p:iterate>
                                  <p:childTnLst>
                                    <p:animClr clrSpc="hsl" dir="cw">
                                      <p:cBhvr override="childStyle">
                                        <p:cTn id="305" dur="500" fill="hold"/>
                                        <p:tgtEl>
                                          <p:spTgt spid="10">
                                            <p:txEl>
                                              <p:pRg st="0" end="0"/>
                                            </p:txEl>
                                          </p:spTgt>
                                        </p:tgtEl>
                                        <p:attrNameLst>
                                          <p:attrName>style.color</p:attrName>
                                        </p:attrNameLst>
                                      </p:cBhvr>
                                      <p:by>
                                        <p:hsl h="7200000" s="0" l="0"/>
                                      </p:by>
                                    </p:animClr>
                                    <p:animClr clrSpc="hsl" dir="cw">
                                      <p:cBhvr>
                                        <p:cTn id="306" dur="500" fill="hold"/>
                                        <p:tgtEl>
                                          <p:spTgt spid="10">
                                            <p:txEl>
                                              <p:pRg st="0" end="0"/>
                                            </p:txEl>
                                          </p:spTgt>
                                        </p:tgtEl>
                                        <p:attrNameLst>
                                          <p:attrName>fillcolor</p:attrName>
                                        </p:attrNameLst>
                                      </p:cBhvr>
                                      <p:by>
                                        <p:hsl h="7200000" s="0" l="0"/>
                                      </p:by>
                                    </p:animClr>
                                    <p:animClr clrSpc="hsl" dir="cw">
                                      <p:cBhvr>
                                        <p:cTn id="307" dur="500" fill="hold"/>
                                        <p:tgtEl>
                                          <p:spTgt spid="10">
                                            <p:txEl>
                                              <p:pRg st="0" end="0"/>
                                            </p:txEl>
                                          </p:spTgt>
                                        </p:tgtEl>
                                        <p:attrNameLst>
                                          <p:attrName>stroke.color</p:attrName>
                                        </p:attrNameLst>
                                      </p:cBhvr>
                                      <p:by>
                                        <p:hsl h="7200000" s="0" l="0"/>
                                      </p:by>
                                    </p:animClr>
                                    <p:set>
                                      <p:cBhvr>
                                        <p:cTn id="308" dur="500" fill="hold"/>
                                        <p:tgtEl>
                                          <p:spTgt spid="10">
                                            <p:txEl>
                                              <p:pRg st="0" end="0"/>
                                            </p:txEl>
                                          </p:spTgt>
                                        </p:tgtEl>
                                        <p:attrNameLst>
                                          <p:attrName>fill.type</p:attrName>
                                        </p:attrNameLst>
                                      </p:cBhvr>
                                      <p:to>
                                        <p:strVal val="solid"/>
                                      </p:to>
                                    </p:set>
                                  </p:childTnLst>
                                </p:cTn>
                              </p:par>
                            </p:childTnLst>
                          </p:cTn>
                        </p:par>
                      </p:childTnLst>
                    </p:cTn>
                  </p:par>
                  <p:par>
                    <p:cTn id="309" fill="hold">
                      <p:stCondLst>
                        <p:cond delay="indefinite"/>
                      </p:stCondLst>
                      <p:childTnLst>
                        <p:par>
                          <p:cTn id="310" fill="hold">
                            <p:stCondLst>
                              <p:cond delay="0"/>
                            </p:stCondLst>
                            <p:childTnLst>
                              <p:par>
                                <p:cTn id="311" presetID="21" presetClass="emph" presetSubtype="0" fill="hold" grpId="0" nodeType="clickEffect">
                                  <p:stCondLst>
                                    <p:cond delay="0"/>
                                  </p:stCondLst>
                                  <p:iterate type="lt">
                                    <p:tmPct val="0"/>
                                  </p:iterate>
                                  <p:childTnLst>
                                    <p:animClr clrSpc="hsl" dir="cw">
                                      <p:cBhvr override="childStyle">
                                        <p:cTn id="312" dur="500" fill="hold"/>
                                        <p:tgtEl>
                                          <p:spTgt spid="11">
                                            <p:txEl>
                                              <p:pRg st="0" end="0"/>
                                            </p:txEl>
                                          </p:spTgt>
                                        </p:tgtEl>
                                        <p:attrNameLst>
                                          <p:attrName>style.color</p:attrName>
                                        </p:attrNameLst>
                                      </p:cBhvr>
                                      <p:by>
                                        <p:hsl h="7200000" s="0" l="0"/>
                                      </p:by>
                                    </p:animClr>
                                    <p:animClr clrSpc="hsl" dir="cw">
                                      <p:cBhvr>
                                        <p:cTn id="313" dur="500" fill="hold"/>
                                        <p:tgtEl>
                                          <p:spTgt spid="11">
                                            <p:txEl>
                                              <p:pRg st="0" end="0"/>
                                            </p:txEl>
                                          </p:spTgt>
                                        </p:tgtEl>
                                        <p:attrNameLst>
                                          <p:attrName>fillcolor</p:attrName>
                                        </p:attrNameLst>
                                      </p:cBhvr>
                                      <p:by>
                                        <p:hsl h="7200000" s="0" l="0"/>
                                      </p:by>
                                    </p:animClr>
                                    <p:animClr clrSpc="hsl" dir="cw">
                                      <p:cBhvr>
                                        <p:cTn id="314" dur="500" fill="hold"/>
                                        <p:tgtEl>
                                          <p:spTgt spid="11">
                                            <p:txEl>
                                              <p:pRg st="0" end="0"/>
                                            </p:txEl>
                                          </p:spTgt>
                                        </p:tgtEl>
                                        <p:attrNameLst>
                                          <p:attrName>stroke.color</p:attrName>
                                        </p:attrNameLst>
                                      </p:cBhvr>
                                      <p:by>
                                        <p:hsl h="7200000" s="0" l="0"/>
                                      </p:by>
                                    </p:animClr>
                                    <p:set>
                                      <p:cBhvr>
                                        <p:cTn id="315" dur="500" fill="hold"/>
                                        <p:tgtEl>
                                          <p:spTgt spid="11">
                                            <p:txEl>
                                              <p:pRg st="0" end="0"/>
                                            </p:txEl>
                                          </p:spTgt>
                                        </p:tgtEl>
                                        <p:attrNameLst>
                                          <p:attrName>fill.type</p:attrName>
                                        </p:attrNameLst>
                                      </p:cBhvr>
                                      <p:to>
                                        <p:strVal val="solid"/>
                                      </p:to>
                                    </p:set>
                                  </p:childTnLst>
                                </p:cTn>
                              </p:par>
                            </p:childTnLst>
                          </p:cTn>
                        </p:par>
                      </p:childTnLst>
                    </p:cTn>
                  </p:par>
                  <p:par>
                    <p:cTn id="316" fill="hold">
                      <p:stCondLst>
                        <p:cond delay="indefinite"/>
                      </p:stCondLst>
                      <p:childTnLst>
                        <p:par>
                          <p:cTn id="317" fill="hold">
                            <p:stCondLst>
                              <p:cond delay="0"/>
                            </p:stCondLst>
                            <p:childTnLst>
                              <p:par>
                                <p:cTn id="318" presetID="21" presetClass="emph" presetSubtype="0" fill="hold" grpId="0" nodeType="clickEffect">
                                  <p:stCondLst>
                                    <p:cond delay="0"/>
                                  </p:stCondLst>
                                  <p:iterate type="lt">
                                    <p:tmPct val="0"/>
                                  </p:iterate>
                                  <p:childTnLst>
                                    <p:animClr clrSpc="hsl" dir="cw">
                                      <p:cBhvr override="childStyle">
                                        <p:cTn id="319" dur="500" fill="hold"/>
                                        <p:tgtEl>
                                          <p:spTgt spid="12">
                                            <p:txEl>
                                              <p:pRg st="0" end="0"/>
                                            </p:txEl>
                                          </p:spTgt>
                                        </p:tgtEl>
                                        <p:attrNameLst>
                                          <p:attrName>style.color</p:attrName>
                                        </p:attrNameLst>
                                      </p:cBhvr>
                                      <p:by>
                                        <p:hsl h="7200000" s="0" l="0"/>
                                      </p:by>
                                    </p:animClr>
                                    <p:animClr clrSpc="hsl" dir="cw">
                                      <p:cBhvr>
                                        <p:cTn id="320" dur="500" fill="hold"/>
                                        <p:tgtEl>
                                          <p:spTgt spid="12">
                                            <p:txEl>
                                              <p:pRg st="0" end="0"/>
                                            </p:txEl>
                                          </p:spTgt>
                                        </p:tgtEl>
                                        <p:attrNameLst>
                                          <p:attrName>fillcolor</p:attrName>
                                        </p:attrNameLst>
                                      </p:cBhvr>
                                      <p:by>
                                        <p:hsl h="7200000" s="0" l="0"/>
                                      </p:by>
                                    </p:animClr>
                                    <p:animClr clrSpc="hsl" dir="cw">
                                      <p:cBhvr>
                                        <p:cTn id="321" dur="500" fill="hold"/>
                                        <p:tgtEl>
                                          <p:spTgt spid="12">
                                            <p:txEl>
                                              <p:pRg st="0" end="0"/>
                                            </p:txEl>
                                          </p:spTgt>
                                        </p:tgtEl>
                                        <p:attrNameLst>
                                          <p:attrName>stroke.color</p:attrName>
                                        </p:attrNameLst>
                                      </p:cBhvr>
                                      <p:by>
                                        <p:hsl h="7200000" s="0" l="0"/>
                                      </p:by>
                                    </p:animClr>
                                    <p:set>
                                      <p:cBhvr>
                                        <p:cTn id="322" dur="500" fill="hold"/>
                                        <p:tgtEl>
                                          <p:spTgt spid="12">
                                            <p:txEl>
                                              <p:pRg st="0" end="0"/>
                                            </p:txEl>
                                          </p:spTgt>
                                        </p:tgtEl>
                                        <p:attrNameLst>
                                          <p:attrName>fill.type</p:attrName>
                                        </p:attrNameLst>
                                      </p:cBhvr>
                                      <p:to>
                                        <p:strVal val="solid"/>
                                      </p:to>
                                    </p:set>
                                  </p:childTnLst>
                                </p:cTn>
                              </p:par>
                            </p:childTnLst>
                          </p:cTn>
                        </p:par>
                      </p:childTnLst>
                    </p:cTn>
                  </p:par>
                  <p:par>
                    <p:cTn id="323" fill="hold">
                      <p:stCondLst>
                        <p:cond delay="indefinite"/>
                      </p:stCondLst>
                      <p:childTnLst>
                        <p:par>
                          <p:cTn id="324" fill="hold">
                            <p:stCondLst>
                              <p:cond delay="0"/>
                            </p:stCondLst>
                            <p:childTnLst>
                              <p:par>
                                <p:cTn id="325" presetID="21" presetClass="emph" presetSubtype="0" fill="hold" grpId="0" nodeType="clickEffect">
                                  <p:stCondLst>
                                    <p:cond delay="0"/>
                                  </p:stCondLst>
                                  <p:iterate type="lt">
                                    <p:tmPct val="0"/>
                                  </p:iterate>
                                  <p:childTnLst>
                                    <p:animClr clrSpc="hsl" dir="cw">
                                      <p:cBhvr override="childStyle">
                                        <p:cTn id="326" dur="500" fill="hold"/>
                                        <p:tgtEl>
                                          <p:spTgt spid="13">
                                            <p:txEl>
                                              <p:pRg st="0" end="0"/>
                                            </p:txEl>
                                          </p:spTgt>
                                        </p:tgtEl>
                                        <p:attrNameLst>
                                          <p:attrName>style.color</p:attrName>
                                        </p:attrNameLst>
                                      </p:cBhvr>
                                      <p:by>
                                        <p:hsl h="7200000" s="0" l="0"/>
                                      </p:by>
                                    </p:animClr>
                                    <p:animClr clrSpc="hsl" dir="cw">
                                      <p:cBhvr>
                                        <p:cTn id="327" dur="500" fill="hold"/>
                                        <p:tgtEl>
                                          <p:spTgt spid="13">
                                            <p:txEl>
                                              <p:pRg st="0" end="0"/>
                                            </p:txEl>
                                          </p:spTgt>
                                        </p:tgtEl>
                                        <p:attrNameLst>
                                          <p:attrName>fillcolor</p:attrName>
                                        </p:attrNameLst>
                                      </p:cBhvr>
                                      <p:by>
                                        <p:hsl h="7200000" s="0" l="0"/>
                                      </p:by>
                                    </p:animClr>
                                    <p:animClr clrSpc="hsl" dir="cw">
                                      <p:cBhvr>
                                        <p:cTn id="328" dur="500" fill="hold"/>
                                        <p:tgtEl>
                                          <p:spTgt spid="13">
                                            <p:txEl>
                                              <p:pRg st="0" end="0"/>
                                            </p:txEl>
                                          </p:spTgt>
                                        </p:tgtEl>
                                        <p:attrNameLst>
                                          <p:attrName>stroke.color</p:attrName>
                                        </p:attrNameLst>
                                      </p:cBhvr>
                                      <p:by>
                                        <p:hsl h="7200000" s="0" l="0"/>
                                      </p:by>
                                    </p:animClr>
                                    <p:set>
                                      <p:cBhvr>
                                        <p:cTn id="329" dur="500" fill="hold"/>
                                        <p:tgtEl>
                                          <p:spTgt spid="13">
                                            <p:txEl>
                                              <p:pRg st="0" end="0"/>
                                            </p:txEl>
                                          </p:spTgt>
                                        </p:tgtEl>
                                        <p:attrNameLst>
                                          <p:attrName>fill.type</p:attrName>
                                        </p:attrNameLst>
                                      </p:cBhvr>
                                      <p:to>
                                        <p:strVal val="solid"/>
                                      </p:to>
                                    </p:set>
                                  </p:childTnLst>
                                </p:cTn>
                              </p:par>
                            </p:childTnLst>
                          </p:cTn>
                        </p:par>
                      </p:childTnLst>
                    </p:cTn>
                  </p:par>
                  <p:par>
                    <p:cTn id="330" fill="hold">
                      <p:stCondLst>
                        <p:cond delay="indefinite"/>
                      </p:stCondLst>
                      <p:childTnLst>
                        <p:par>
                          <p:cTn id="331" fill="hold">
                            <p:stCondLst>
                              <p:cond delay="0"/>
                            </p:stCondLst>
                            <p:childTnLst>
                              <p:par>
                                <p:cTn id="332" presetID="21" presetClass="emph" presetSubtype="0" fill="hold" grpId="0" nodeType="clickEffect">
                                  <p:stCondLst>
                                    <p:cond delay="0"/>
                                  </p:stCondLst>
                                  <p:iterate type="lt">
                                    <p:tmPct val="0"/>
                                  </p:iterate>
                                  <p:childTnLst>
                                    <p:animClr clrSpc="hsl" dir="cw">
                                      <p:cBhvr override="childStyle">
                                        <p:cTn id="333" dur="500" fill="hold"/>
                                        <p:tgtEl>
                                          <p:spTgt spid="14">
                                            <p:txEl>
                                              <p:pRg st="0" end="0"/>
                                            </p:txEl>
                                          </p:spTgt>
                                        </p:tgtEl>
                                        <p:attrNameLst>
                                          <p:attrName>style.color</p:attrName>
                                        </p:attrNameLst>
                                      </p:cBhvr>
                                      <p:by>
                                        <p:hsl h="7200000" s="0" l="0"/>
                                      </p:by>
                                    </p:animClr>
                                    <p:animClr clrSpc="hsl" dir="cw">
                                      <p:cBhvr>
                                        <p:cTn id="334" dur="500" fill="hold"/>
                                        <p:tgtEl>
                                          <p:spTgt spid="14">
                                            <p:txEl>
                                              <p:pRg st="0" end="0"/>
                                            </p:txEl>
                                          </p:spTgt>
                                        </p:tgtEl>
                                        <p:attrNameLst>
                                          <p:attrName>fillcolor</p:attrName>
                                        </p:attrNameLst>
                                      </p:cBhvr>
                                      <p:by>
                                        <p:hsl h="7200000" s="0" l="0"/>
                                      </p:by>
                                    </p:animClr>
                                    <p:animClr clrSpc="hsl" dir="cw">
                                      <p:cBhvr>
                                        <p:cTn id="335" dur="500" fill="hold"/>
                                        <p:tgtEl>
                                          <p:spTgt spid="14">
                                            <p:txEl>
                                              <p:pRg st="0" end="0"/>
                                            </p:txEl>
                                          </p:spTgt>
                                        </p:tgtEl>
                                        <p:attrNameLst>
                                          <p:attrName>stroke.color</p:attrName>
                                        </p:attrNameLst>
                                      </p:cBhvr>
                                      <p:by>
                                        <p:hsl h="7200000" s="0" l="0"/>
                                      </p:by>
                                    </p:animClr>
                                    <p:set>
                                      <p:cBhvr>
                                        <p:cTn id="336" dur="500" fill="hold"/>
                                        <p:tgtEl>
                                          <p:spTgt spid="14">
                                            <p:txEl>
                                              <p:pRg st="0" end="0"/>
                                            </p:txEl>
                                          </p:spTgt>
                                        </p:tgtEl>
                                        <p:attrNameLst>
                                          <p:attrName>fill.type</p:attrName>
                                        </p:attrNameLst>
                                      </p:cBhvr>
                                      <p:to>
                                        <p:strVal val="solid"/>
                                      </p:to>
                                    </p:set>
                                  </p:childTnLst>
                                </p:cTn>
                              </p:par>
                            </p:childTnLst>
                          </p:cTn>
                        </p:par>
                      </p:childTnLst>
                    </p:cTn>
                  </p:par>
                  <p:par>
                    <p:cTn id="337" fill="hold">
                      <p:stCondLst>
                        <p:cond delay="indefinite"/>
                      </p:stCondLst>
                      <p:childTnLst>
                        <p:par>
                          <p:cTn id="338" fill="hold">
                            <p:stCondLst>
                              <p:cond delay="0"/>
                            </p:stCondLst>
                            <p:childTnLst>
                              <p:par>
                                <p:cTn id="339" presetID="21" presetClass="emph" presetSubtype="0" fill="hold" grpId="0" nodeType="clickEffect">
                                  <p:stCondLst>
                                    <p:cond delay="0"/>
                                  </p:stCondLst>
                                  <p:iterate type="lt">
                                    <p:tmPct val="0"/>
                                  </p:iterate>
                                  <p:childTnLst>
                                    <p:animClr clrSpc="hsl" dir="cw">
                                      <p:cBhvr override="childStyle">
                                        <p:cTn id="340" dur="500" fill="hold"/>
                                        <p:tgtEl>
                                          <p:spTgt spid="15">
                                            <p:txEl>
                                              <p:pRg st="0" end="0"/>
                                            </p:txEl>
                                          </p:spTgt>
                                        </p:tgtEl>
                                        <p:attrNameLst>
                                          <p:attrName>style.color</p:attrName>
                                        </p:attrNameLst>
                                      </p:cBhvr>
                                      <p:by>
                                        <p:hsl h="7200000" s="0" l="0"/>
                                      </p:by>
                                    </p:animClr>
                                    <p:animClr clrSpc="hsl" dir="cw">
                                      <p:cBhvr>
                                        <p:cTn id="341" dur="500" fill="hold"/>
                                        <p:tgtEl>
                                          <p:spTgt spid="15">
                                            <p:txEl>
                                              <p:pRg st="0" end="0"/>
                                            </p:txEl>
                                          </p:spTgt>
                                        </p:tgtEl>
                                        <p:attrNameLst>
                                          <p:attrName>fillcolor</p:attrName>
                                        </p:attrNameLst>
                                      </p:cBhvr>
                                      <p:by>
                                        <p:hsl h="7200000" s="0" l="0"/>
                                      </p:by>
                                    </p:animClr>
                                    <p:animClr clrSpc="hsl" dir="cw">
                                      <p:cBhvr>
                                        <p:cTn id="342" dur="500" fill="hold"/>
                                        <p:tgtEl>
                                          <p:spTgt spid="15">
                                            <p:txEl>
                                              <p:pRg st="0" end="0"/>
                                            </p:txEl>
                                          </p:spTgt>
                                        </p:tgtEl>
                                        <p:attrNameLst>
                                          <p:attrName>stroke.color</p:attrName>
                                        </p:attrNameLst>
                                      </p:cBhvr>
                                      <p:by>
                                        <p:hsl h="7200000" s="0" l="0"/>
                                      </p:by>
                                    </p:animClr>
                                    <p:set>
                                      <p:cBhvr>
                                        <p:cTn id="343" dur="500" fill="hold"/>
                                        <p:tgtEl>
                                          <p:spTgt spid="15">
                                            <p:txEl>
                                              <p:pRg st="0" end="0"/>
                                            </p:txEl>
                                          </p:spTgt>
                                        </p:tgtEl>
                                        <p:attrNameLst>
                                          <p:attrName>fill.type</p:attrName>
                                        </p:attrNameLst>
                                      </p:cBhvr>
                                      <p:to>
                                        <p:strVal val="solid"/>
                                      </p:to>
                                    </p:set>
                                  </p:childTnLst>
                                </p:cTn>
                              </p:par>
                            </p:childTnLst>
                          </p:cTn>
                        </p:par>
                      </p:childTnLst>
                    </p:cTn>
                  </p:par>
                  <p:par>
                    <p:cTn id="344" fill="hold">
                      <p:stCondLst>
                        <p:cond delay="indefinite"/>
                      </p:stCondLst>
                      <p:childTnLst>
                        <p:par>
                          <p:cTn id="345" fill="hold">
                            <p:stCondLst>
                              <p:cond delay="0"/>
                            </p:stCondLst>
                            <p:childTnLst>
                              <p:par>
                                <p:cTn id="346" presetID="21" presetClass="emph" presetSubtype="0" fill="hold" grpId="0" nodeType="clickEffect">
                                  <p:stCondLst>
                                    <p:cond delay="0"/>
                                  </p:stCondLst>
                                  <p:iterate type="lt">
                                    <p:tmPct val="0"/>
                                  </p:iterate>
                                  <p:childTnLst>
                                    <p:animClr clrSpc="hsl" dir="cw">
                                      <p:cBhvr override="childStyle">
                                        <p:cTn id="347" dur="500" fill="hold"/>
                                        <p:tgtEl>
                                          <p:spTgt spid="35">
                                            <p:txEl>
                                              <p:pRg st="0" end="0"/>
                                            </p:txEl>
                                          </p:spTgt>
                                        </p:tgtEl>
                                        <p:attrNameLst>
                                          <p:attrName>style.color</p:attrName>
                                        </p:attrNameLst>
                                      </p:cBhvr>
                                      <p:by>
                                        <p:hsl h="7200000" s="0" l="0"/>
                                      </p:by>
                                    </p:animClr>
                                    <p:animClr clrSpc="hsl" dir="cw">
                                      <p:cBhvr>
                                        <p:cTn id="348" dur="500" fill="hold"/>
                                        <p:tgtEl>
                                          <p:spTgt spid="35">
                                            <p:txEl>
                                              <p:pRg st="0" end="0"/>
                                            </p:txEl>
                                          </p:spTgt>
                                        </p:tgtEl>
                                        <p:attrNameLst>
                                          <p:attrName>fillcolor</p:attrName>
                                        </p:attrNameLst>
                                      </p:cBhvr>
                                      <p:by>
                                        <p:hsl h="7200000" s="0" l="0"/>
                                      </p:by>
                                    </p:animClr>
                                    <p:animClr clrSpc="hsl" dir="cw">
                                      <p:cBhvr>
                                        <p:cTn id="349" dur="500" fill="hold"/>
                                        <p:tgtEl>
                                          <p:spTgt spid="35">
                                            <p:txEl>
                                              <p:pRg st="0" end="0"/>
                                            </p:txEl>
                                          </p:spTgt>
                                        </p:tgtEl>
                                        <p:attrNameLst>
                                          <p:attrName>stroke.color</p:attrName>
                                        </p:attrNameLst>
                                      </p:cBhvr>
                                      <p:by>
                                        <p:hsl h="7200000" s="0" l="0"/>
                                      </p:by>
                                    </p:animClr>
                                    <p:set>
                                      <p:cBhvr>
                                        <p:cTn id="350" dur="500" fill="hold"/>
                                        <p:tgtEl>
                                          <p:spTgt spid="35">
                                            <p:txEl>
                                              <p:pRg st="0" end="0"/>
                                            </p:txEl>
                                          </p:spTgt>
                                        </p:tgtEl>
                                        <p:attrNameLst>
                                          <p:attrName>fill.type</p:attrName>
                                        </p:attrNameLst>
                                      </p:cBhvr>
                                      <p:to>
                                        <p:strVal val="solid"/>
                                      </p:to>
                                    </p:set>
                                  </p:childTnLst>
                                </p:cTn>
                              </p:par>
                            </p:childTnLst>
                          </p:cTn>
                        </p:par>
                      </p:childTnLst>
                    </p:cTn>
                  </p:par>
                  <p:par>
                    <p:cTn id="351" fill="hold">
                      <p:stCondLst>
                        <p:cond delay="indefinite"/>
                      </p:stCondLst>
                      <p:childTnLst>
                        <p:par>
                          <p:cTn id="352" fill="hold">
                            <p:stCondLst>
                              <p:cond delay="0"/>
                            </p:stCondLst>
                            <p:childTnLst>
                              <p:par>
                                <p:cTn id="353" presetID="21" presetClass="emph" presetSubtype="0" fill="hold" grpId="0" nodeType="clickEffect">
                                  <p:stCondLst>
                                    <p:cond delay="0"/>
                                  </p:stCondLst>
                                  <p:iterate type="lt">
                                    <p:tmPct val="0"/>
                                  </p:iterate>
                                  <p:childTnLst>
                                    <p:animClr clrSpc="hsl" dir="cw">
                                      <p:cBhvr override="childStyle">
                                        <p:cTn id="354" dur="500" fill="hold"/>
                                        <p:tgtEl>
                                          <p:spTgt spid="16">
                                            <p:txEl>
                                              <p:pRg st="0" end="0"/>
                                            </p:txEl>
                                          </p:spTgt>
                                        </p:tgtEl>
                                        <p:attrNameLst>
                                          <p:attrName>style.color</p:attrName>
                                        </p:attrNameLst>
                                      </p:cBhvr>
                                      <p:by>
                                        <p:hsl h="7200000" s="0" l="0"/>
                                      </p:by>
                                    </p:animClr>
                                    <p:animClr clrSpc="hsl" dir="cw">
                                      <p:cBhvr>
                                        <p:cTn id="355" dur="500" fill="hold"/>
                                        <p:tgtEl>
                                          <p:spTgt spid="16">
                                            <p:txEl>
                                              <p:pRg st="0" end="0"/>
                                            </p:txEl>
                                          </p:spTgt>
                                        </p:tgtEl>
                                        <p:attrNameLst>
                                          <p:attrName>fillcolor</p:attrName>
                                        </p:attrNameLst>
                                      </p:cBhvr>
                                      <p:by>
                                        <p:hsl h="7200000" s="0" l="0"/>
                                      </p:by>
                                    </p:animClr>
                                    <p:animClr clrSpc="hsl" dir="cw">
                                      <p:cBhvr>
                                        <p:cTn id="356" dur="500" fill="hold"/>
                                        <p:tgtEl>
                                          <p:spTgt spid="16">
                                            <p:txEl>
                                              <p:pRg st="0" end="0"/>
                                            </p:txEl>
                                          </p:spTgt>
                                        </p:tgtEl>
                                        <p:attrNameLst>
                                          <p:attrName>stroke.color</p:attrName>
                                        </p:attrNameLst>
                                      </p:cBhvr>
                                      <p:by>
                                        <p:hsl h="7200000" s="0" l="0"/>
                                      </p:by>
                                    </p:animClr>
                                    <p:set>
                                      <p:cBhvr>
                                        <p:cTn id="357" dur="500" fill="hold"/>
                                        <p:tgtEl>
                                          <p:spTgt spid="16">
                                            <p:txEl>
                                              <p:pRg st="0" end="0"/>
                                            </p:txEl>
                                          </p:spTgt>
                                        </p:tgtEl>
                                        <p:attrNameLst>
                                          <p:attrName>fill.type</p:attrName>
                                        </p:attrNameLst>
                                      </p:cBhvr>
                                      <p:to>
                                        <p:strVal val="solid"/>
                                      </p:to>
                                    </p:set>
                                  </p:childTnLst>
                                </p:cTn>
                              </p:par>
                            </p:childTnLst>
                          </p:cTn>
                        </p:par>
                      </p:childTnLst>
                    </p:cTn>
                  </p:par>
                  <p:par>
                    <p:cTn id="358" fill="hold">
                      <p:stCondLst>
                        <p:cond delay="indefinite"/>
                      </p:stCondLst>
                      <p:childTnLst>
                        <p:par>
                          <p:cTn id="359" fill="hold">
                            <p:stCondLst>
                              <p:cond delay="0"/>
                            </p:stCondLst>
                            <p:childTnLst>
                              <p:par>
                                <p:cTn id="360" presetID="21" presetClass="emph" presetSubtype="0" fill="hold" grpId="0" nodeType="clickEffect">
                                  <p:stCondLst>
                                    <p:cond delay="0"/>
                                  </p:stCondLst>
                                  <p:iterate type="lt">
                                    <p:tmPct val="0"/>
                                  </p:iterate>
                                  <p:childTnLst>
                                    <p:animClr clrSpc="hsl" dir="cw">
                                      <p:cBhvr override="childStyle">
                                        <p:cTn id="361" dur="500" fill="hold"/>
                                        <p:tgtEl>
                                          <p:spTgt spid="17">
                                            <p:txEl>
                                              <p:pRg st="0" end="0"/>
                                            </p:txEl>
                                          </p:spTgt>
                                        </p:tgtEl>
                                        <p:attrNameLst>
                                          <p:attrName>style.color</p:attrName>
                                        </p:attrNameLst>
                                      </p:cBhvr>
                                      <p:by>
                                        <p:hsl h="7200000" s="0" l="0"/>
                                      </p:by>
                                    </p:animClr>
                                    <p:animClr clrSpc="hsl" dir="cw">
                                      <p:cBhvr>
                                        <p:cTn id="362" dur="500" fill="hold"/>
                                        <p:tgtEl>
                                          <p:spTgt spid="17">
                                            <p:txEl>
                                              <p:pRg st="0" end="0"/>
                                            </p:txEl>
                                          </p:spTgt>
                                        </p:tgtEl>
                                        <p:attrNameLst>
                                          <p:attrName>fillcolor</p:attrName>
                                        </p:attrNameLst>
                                      </p:cBhvr>
                                      <p:by>
                                        <p:hsl h="7200000" s="0" l="0"/>
                                      </p:by>
                                    </p:animClr>
                                    <p:animClr clrSpc="hsl" dir="cw">
                                      <p:cBhvr>
                                        <p:cTn id="363" dur="500" fill="hold"/>
                                        <p:tgtEl>
                                          <p:spTgt spid="17">
                                            <p:txEl>
                                              <p:pRg st="0" end="0"/>
                                            </p:txEl>
                                          </p:spTgt>
                                        </p:tgtEl>
                                        <p:attrNameLst>
                                          <p:attrName>stroke.color</p:attrName>
                                        </p:attrNameLst>
                                      </p:cBhvr>
                                      <p:by>
                                        <p:hsl h="7200000" s="0" l="0"/>
                                      </p:by>
                                    </p:animClr>
                                    <p:set>
                                      <p:cBhvr>
                                        <p:cTn id="364" dur="500" fill="hold"/>
                                        <p:tgtEl>
                                          <p:spTgt spid="17">
                                            <p:txEl>
                                              <p:pRg st="0" end="0"/>
                                            </p:txEl>
                                          </p:spTgt>
                                        </p:tgtEl>
                                        <p:attrNameLst>
                                          <p:attrName>fill.type</p:attrName>
                                        </p:attrNameLst>
                                      </p:cBhvr>
                                      <p:to>
                                        <p:strVal val="solid"/>
                                      </p:to>
                                    </p:set>
                                  </p:childTnLst>
                                </p:cTn>
                              </p:par>
                            </p:childTnLst>
                          </p:cTn>
                        </p:par>
                      </p:childTnLst>
                    </p:cTn>
                  </p:par>
                  <p:par>
                    <p:cTn id="365" fill="hold">
                      <p:stCondLst>
                        <p:cond delay="indefinite"/>
                      </p:stCondLst>
                      <p:childTnLst>
                        <p:par>
                          <p:cTn id="366" fill="hold">
                            <p:stCondLst>
                              <p:cond delay="0"/>
                            </p:stCondLst>
                            <p:childTnLst>
                              <p:par>
                                <p:cTn id="367" presetID="21" presetClass="emph" presetSubtype="0" fill="hold" grpId="0" nodeType="clickEffect">
                                  <p:stCondLst>
                                    <p:cond delay="0"/>
                                  </p:stCondLst>
                                  <p:iterate type="lt">
                                    <p:tmPct val="0"/>
                                  </p:iterate>
                                  <p:childTnLst>
                                    <p:animClr clrSpc="hsl" dir="cw">
                                      <p:cBhvr override="childStyle">
                                        <p:cTn id="368" dur="500" fill="hold"/>
                                        <p:tgtEl>
                                          <p:spTgt spid="18">
                                            <p:txEl>
                                              <p:pRg st="0" end="0"/>
                                            </p:txEl>
                                          </p:spTgt>
                                        </p:tgtEl>
                                        <p:attrNameLst>
                                          <p:attrName>style.color</p:attrName>
                                        </p:attrNameLst>
                                      </p:cBhvr>
                                      <p:by>
                                        <p:hsl h="7200000" s="0" l="0"/>
                                      </p:by>
                                    </p:animClr>
                                    <p:animClr clrSpc="hsl" dir="cw">
                                      <p:cBhvr>
                                        <p:cTn id="369" dur="500" fill="hold"/>
                                        <p:tgtEl>
                                          <p:spTgt spid="18">
                                            <p:txEl>
                                              <p:pRg st="0" end="0"/>
                                            </p:txEl>
                                          </p:spTgt>
                                        </p:tgtEl>
                                        <p:attrNameLst>
                                          <p:attrName>fillcolor</p:attrName>
                                        </p:attrNameLst>
                                      </p:cBhvr>
                                      <p:by>
                                        <p:hsl h="7200000" s="0" l="0"/>
                                      </p:by>
                                    </p:animClr>
                                    <p:animClr clrSpc="hsl" dir="cw">
                                      <p:cBhvr>
                                        <p:cTn id="370" dur="500" fill="hold"/>
                                        <p:tgtEl>
                                          <p:spTgt spid="18">
                                            <p:txEl>
                                              <p:pRg st="0" end="0"/>
                                            </p:txEl>
                                          </p:spTgt>
                                        </p:tgtEl>
                                        <p:attrNameLst>
                                          <p:attrName>stroke.color</p:attrName>
                                        </p:attrNameLst>
                                      </p:cBhvr>
                                      <p:by>
                                        <p:hsl h="7200000" s="0" l="0"/>
                                      </p:by>
                                    </p:animClr>
                                    <p:set>
                                      <p:cBhvr>
                                        <p:cTn id="371" dur="500" fill="hold"/>
                                        <p:tgtEl>
                                          <p:spTgt spid="18">
                                            <p:txEl>
                                              <p:pRg st="0" end="0"/>
                                            </p:txEl>
                                          </p:spTgt>
                                        </p:tgtEl>
                                        <p:attrNameLst>
                                          <p:attrName>fill.type</p:attrName>
                                        </p:attrNameLst>
                                      </p:cBhvr>
                                      <p:to>
                                        <p:strVal val="solid"/>
                                      </p:to>
                                    </p:set>
                                  </p:childTnLst>
                                </p:cTn>
                              </p:par>
                            </p:childTnLst>
                          </p:cTn>
                        </p:par>
                      </p:childTnLst>
                    </p:cTn>
                  </p:par>
                  <p:par>
                    <p:cTn id="372" fill="hold">
                      <p:stCondLst>
                        <p:cond delay="indefinite"/>
                      </p:stCondLst>
                      <p:childTnLst>
                        <p:par>
                          <p:cTn id="373" fill="hold">
                            <p:stCondLst>
                              <p:cond delay="0"/>
                            </p:stCondLst>
                            <p:childTnLst>
                              <p:par>
                                <p:cTn id="374" presetID="21" presetClass="emph" presetSubtype="0" fill="hold" grpId="0" nodeType="clickEffect">
                                  <p:stCondLst>
                                    <p:cond delay="0"/>
                                  </p:stCondLst>
                                  <p:iterate type="lt">
                                    <p:tmPct val="0"/>
                                  </p:iterate>
                                  <p:childTnLst>
                                    <p:animClr clrSpc="hsl" dir="cw">
                                      <p:cBhvr override="childStyle">
                                        <p:cTn id="375" dur="500" fill="hold"/>
                                        <p:tgtEl>
                                          <p:spTgt spid="19">
                                            <p:txEl>
                                              <p:pRg st="0" end="0"/>
                                            </p:txEl>
                                          </p:spTgt>
                                        </p:tgtEl>
                                        <p:attrNameLst>
                                          <p:attrName>style.color</p:attrName>
                                        </p:attrNameLst>
                                      </p:cBhvr>
                                      <p:by>
                                        <p:hsl h="7200000" s="0" l="0"/>
                                      </p:by>
                                    </p:animClr>
                                    <p:animClr clrSpc="hsl" dir="cw">
                                      <p:cBhvr>
                                        <p:cTn id="376" dur="500" fill="hold"/>
                                        <p:tgtEl>
                                          <p:spTgt spid="19">
                                            <p:txEl>
                                              <p:pRg st="0" end="0"/>
                                            </p:txEl>
                                          </p:spTgt>
                                        </p:tgtEl>
                                        <p:attrNameLst>
                                          <p:attrName>fillcolor</p:attrName>
                                        </p:attrNameLst>
                                      </p:cBhvr>
                                      <p:by>
                                        <p:hsl h="7200000" s="0" l="0"/>
                                      </p:by>
                                    </p:animClr>
                                    <p:animClr clrSpc="hsl" dir="cw">
                                      <p:cBhvr>
                                        <p:cTn id="377" dur="500" fill="hold"/>
                                        <p:tgtEl>
                                          <p:spTgt spid="19">
                                            <p:txEl>
                                              <p:pRg st="0" end="0"/>
                                            </p:txEl>
                                          </p:spTgt>
                                        </p:tgtEl>
                                        <p:attrNameLst>
                                          <p:attrName>stroke.color</p:attrName>
                                        </p:attrNameLst>
                                      </p:cBhvr>
                                      <p:by>
                                        <p:hsl h="7200000" s="0" l="0"/>
                                      </p:by>
                                    </p:animClr>
                                    <p:set>
                                      <p:cBhvr>
                                        <p:cTn id="378" dur="500" fill="hold"/>
                                        <p:tgtEl>
                                          <p:spTgt spid="19">
                                            <p:txEl>
                                              <p:pRg st="0" end="0"/>
                                            </p:txEl>
                                          </p:spTgt>
                                        </p:tgtEl>
                                        <p:attrNameLst>
                                          <p:attrName>fill.type</p:attrName>
                                        </p:attrNameLst>
                                      </p:cBhvr>
                                      <p:to>
                                        <p:strVal val="solid"/>
                                      </p:to>
                                    </p:set>
                                  </p:childTnLst>
                                </p:cTn>
                              </p:par>
                            </p:childTnLst>
                          </p:cTn>
                        </p:par>
                      </p:childTnLst>
                    </p:cTn>
                  </p:par>
                  <p:par>
                    <p:cTn id="379" fill="hold">
                      <p:stCondLst>
                        <p:cond delay="indefinite"/>
                      </p:stCondLst>
                      <p:childTnLst>
                        <p:par>
                          <p:cTn id="380" fill="hold">
                            <p:stCondLst>
                              <p:cond delay="0"/>
                            </p:stCondLst>
                            <p:childTnLst>
                              <p:par>
                                <p:cTn id="381" presetID="21" presetClass="emph" presetSubtype="0" fill="hold" grpId="0" nodeType="clickEffect">
                                  <p:stCondLst>
                                    <p:cond delay="0"/>
                                  </p:stCondLst>
                                  <p:iterate type="lt">
                                    <p:tmPct val="0"/>
                                  </p:iterate>
                                  <p:childTnLst>
                                    <p:animClr clrSpc="hsl" dir="cw">
                                      <p:cBhvr override="childStyle">
                                        <p:cTn id="382" dur="500" fill="hold"/>
                                        <p:tgtEl>
                                          <p:spTgt spid="20">
                                            <p:txEl>
                                              <p:pRg st="0" end="0"/>
                                            </p:txEl>
                                          </p:spTgt>
                                        </p:tgtEl>
                                        <p:attrNameLst>
                                          <p:attrName>style.color</p:attrName>
                                        </p:attrNameLst>
                                      </p:cBhvr>
                                      <p:by>
                                        <p:hsl h="7200000" s="0" l="0"/>
                                      </p:by>
                                    </p:animClr>
                                    <p:animClr clrSpc="hsl" dir="cw">
                                      <p:cBhvr>
                                        <p:cTn id="383" dur="500" fill="hold"/>
                                        <p:tgtEl>
                                          <p:spTgt spid="20">
                                            <p:txEl>
                                              <p:pRg st="0" end="0"/>
                                            </p:txEl>
                                          </p:spTgt>
                                        </p:tgtEl>
                                        <p:attrNameLst>
                                          <p:attrName>fillcolor</p:attrName>
                                        </p:attrNameLst>
                                      </p:cBhvr>
                                      <p:by>
                                        <p:hsl h="7200000" s="0" l="0"/>
                                      </p:by>
                                    </p:animClr>
                                    <p:animClr clrSpc="hsl" dir="cw">
                                      <p:cBhvr>
                                        <p:cTn id="384" dur="500" fill="hold"/>
                                        <p:tgtEl>
                                          <p:spTgt spid="20">
                                            <p:txEl>
                                              <p:pRg st="0" end="0"/>
                                            </p:txEl>
                                          </p:spTgt>
                                        </p:tgtEl>
                                        <p:attrNameLst>
                                          <p:attrName>stroke.color</p:attrName>
                                        </p:attrNameLst>
                                      </p:cBhvr>
                                      <p:by>
                                        <p:hsl h="7200000" s="0" l="0"/>
                                      </p:by>
                                    </p:animClr>
                                    <p:set>
                                      <p:cBhvr>
                                        <p:cTn id="385" dur="500" fill="hold"/>
                                        <p:tgtEl>
                                          <p:spTgt spid="20">
                                            <p:txEl>
                                              <p:pRg st="0" end="0"/>
                                            </p:txEl>
                                          </p:spTgt>
                                        </p:tgtEl>
                                        <p:attrNameLst>
                                          <p:attrName>fill.type</p:attrName>
                                        </p:attrNameLst>
                                      </p:cBhvr>
                                      <p:to>
                                        <p:strVal val="solid"/>
                                      </p:to>
                                    </p:set>
                                  </p:childTnLst>
                                </p:cTn>
                              </p:par>
                            </p:childTnLst>
                          </p:cTn>
                        </p:par>
                      </p:childTnLst>
                    </p:cTn>
                  </p:par>
                  <p:par>
                    <p:cTn id="386" fill="hold">
                      <p:stCondLst>
                        <p:cond delay="indefinite"/>
                      </p:stCondLst>
                      <p:childTnLst>
                        <p:par>
                          <p:cTn id="387" fill="hold">
                            <p:stCondLst>
                              <p:cond delay="0"/>
                            </p:stCondLst>
                            <p:childTnLst>
                              <p:par>
                                <p:cTn id="388" presetID="21" presetClass="emph" presetSubtype="0" fill="hold" grpId="0" nodeType="clickEffect">
                                  <p:stCondLst>
                                    <p:cond delay="0"/>
                                  </p:stCondLst>
                                  <p:iterate type="lt">
                                    <p:tmPct val="0"/>
                                  </p:iterate>
                                  <p:childTnLst>
                                    <p:animClr clrSpc="hsl" dir="cw">
                                      <p:cBhvr override="childStyle">
                                        <p:cTn id="389" dur="500" fill="hold"/>
                                        <p:tgtEl>
                                          <p:spTgt spid="21">
                                            <p:txEl>
                                              <p:pRg st="0" end="0"/>
                                            </p:txEl>
                                          </p:spTgt>
                                        </p:tgtEl>
                                        <p:attrNameLst>
                                          <p:attrName>style.color</p:attrName>
                                        </p:attrNameLst>
                                      </p:cBhvr>
                                      <p:by>
                                        <p:hsl h="7200000" s="0" l="0"/>
                                      </p:by>
                                    </p:animClr>
                                    <p:animClr clrSpc="hsl" dir="cw">
                                      <p:cBhvr>
                                        <p:cTn id="390" dur="500" fill="hold"/>
                                        <p:tgtEl>
                                          <p:spTgt spid="21">
                                            <p:txEl>
                                              <p:pRg st="0" end="0"/>
                                            </p:txEl>
                                          </p:spTgt>
                                        </p:tgtEl>
                                        <p:attrNameLst>
                                          <p:attrName>fillcolor</p:attrName>
                                        </p:attrNameLst>
                                      </p:cBhvr>
                                      <p:by>
                                        <p:hsl h="7200000" s="0" l="0"/>
                                      </p:by>
                                    </p:animClr>
                                    <p:animClr clrSpc="hsl" dir="cw">
                                      <p:cBhvr>
                                        <p:cTn id="391" dur="500" fill="hold"/>
                                        <p:tgtEl>
                                          <p:spTgt spid="21">
                                            <p:txEl>
                                              <p:pRg st="0" end="0"/>
                                            </p:txEl>
                                          </p:spTgt>
                                        </p:tgtEl>
                                        <p:attrNameLst>
                                          <p:attrName>stroke.color</p:attrName>
                                        </p:attrNameLst>
                                      </p:cBhvr>
                                      <p:by>
                                        <p:hsl h="7200000" s="0" l="0"/>
                                      </p:by>
                                    </p:animClr>
                                    <p:set>
                                      <p:cBhvr>
                                        <p:cTn id="392" dur="500" fill="hold"/>
                                        <p:tgtEl>
                                          <p:spTgt spid="21">
                                            <p:txEl>
                                              <p:pRg st="0" end="0"/>
                                            </p:txEl>
                                          </p:spTgt>
                                        </p:tgtEl>
                                        <p:attrNameLst>
                                          <p:attrName>fill.type</p:attrName>
                                        </p:attrNameLst>
                                      </p:cBhvr>
                                      <p:to>
                                        <p:strVal val="solid"/>
                                      </p:to>
                                    </p:set>
                                  </p:childTnLst>
                                </p:cTn>
                              </p:par>
                            </p:childTnLst>
                          </p:cTn>
                        </p:par>
                      </p:childTnLst>
                    </p:cTn>
                  </p:par>
                  <p:par>
                    <p:cTn id="393" fill="hold">
                      <p:stCondLst>
                        <p:cond delay="indefinite"/>
                      </p:stCondLst>
                      <p:childTnLst>
                        <p:par>
                          <p:cTn id="394" fill="hold">
                            <p:stCondLst>
                              <p:cond delay="0"/>
                            </p:stCondLst>
                            <p:childTnLst>
                              <p:par>
                                <p:cTn id="395" presetID="21" presetClass="emph" presetSubtype="0" fill="hold" grpId="0" nodeType="clickEffect">
                                  <p:stCondLst>
                                    <p:cond delay="0"/>
                                  </p:stCondLst>
                                  <p:iterate type="lt">
                                    <p:tmPct val="0"/>
                                  </p:iterate>
                                  <p:childTnLst>
                                    <p:animClr clrSpc="hsl" dir="cw">
                                      <p:cBhvr override="childStyle">
                                        <p:cTn id="396" dur="500" fill="hold"/>
                                        <p:tgtEl>
                                          <p:spTgt spid="36">
                                            <p:txEl>
                                              <p:pRg st="0" end="0"/>
                                            </p:txEl>
                                          </p:spTgt>
                                        </p:tgtEl>
                                        <p:attrNameLst>
                                          <p:attrName>style.color</p:attrName>
                                        </p:attrNameLst>
                                      </p:cBhvr>
                                      <p:by>
                                        <p:hsl h="7200000" s="0" l="0"/>
                                      </p:by>
                                    </p:animClr>
                                    <p:animClr clrSpc="hsl" dir="cw">
                                      <p:cBhvr>
                                        <p:cTn id="397" dur="500" fill="hold"/>
                                        <p:tgtEl>
                                          <p:spTgt spid="36">
                                            <p:txEl>
                                              <p:pRg st="0" end="0"/>
                                            </p:txEl>
                                          </p:spTgt>
                                        </p:tgtEl>
                                        <p:attrNameLst>
                                          <p:attrName>fillcolor</p:attrName>
                                        </p:attrNameLst>
                                      </p:cBhvr>
                                      <p:by>
                                        <p:hsl h="7200000" s="0" l="0"/>
                                      </p:by>
                                    </p:animClr>
                                    <p:animClr clrSpc="hsl" dir="cw">
                                      <p:cBhvr>
                                        <p:cTn id="398" dur="500" fill="hold"/>
                                        <p:tgtEl>
                                          <p:spTgt spid="36">
                                            <p:txEl>
                                              <p:pRg st="0" end="0"/>
                                            </p:txEl>
                                          </p:spTgt>
                                        </p:tgtEl>
                                        <p:attrNameLst>
                                          <p:attrName>stroke.color</p:attrName>
                                        </p:attrNameLst>
                                      </p:cBhvr>
                                      <p:by>
                                        <p:hsl h="7200000" s="0" l="0"/>
                                      </p:by>
                                    </p:animClr>
                                    <p:set>
                                      <p:cBhvr>
                                        <p:cTn id="399" dur="500" fill="hold"/>
                                        <p:tgtEl>
                                          <p:spTgt spid="36">
                                            <p:txEl>
                                              <p:pRg st="0" end="0"/>
                                            </p:txEl>
                                          </p:spTgt>
                                        </p:tgtEl>
                                        <p:attrNameLst>
                                          <p:attrName>fill.type</p:attrName>
                                        </p:attrNameLst>
                                      </p:cBhvr>
                                      <p:to>
                                        <p:strVal val="solid"/>
                                      </p:to>
                                    </p:set>
                                  </p:childTnLst>
                                </p:cTn>
                              </p:par>
                            </p:childTnLst>
                          </p:cTn>
                        </p:par>
                      </p:childTnLst>
                    </p:cTn>
                  </p:par>
                  <p:par>
                    <p:cTn id="400" fill="hold">
                      <p:stCondLst>
                        <p:cond delay="indefinite"/>
                      </p:stCondLst>
                      <p:childTnLst>
                        <p:par>
                          <p:cTn id="401" fill="hold">
                            <p:stCondLst>
                              <p:cond delay="0"/>
                            </p:stCondLst>
                            <p:childTnLst>
                              <p:par>
                                <p:cTn id="402" presetID="21" presetClass="emph" presetSubtype="0" fill="hold" grpId="0" nodeType="clickEffect">
                                  <p:stCondLst>
                                    <p:cond delay="0"/>
                                  </p:stCondLst>
                                  <p:iterate type="lt">
                                    <p:tmPct val="0"/>
                                  </p:iterate>
                                  <p:childTnLst>
                                    <p:animClr clrSpc="hsl" dir="cw">
                                      <p:cBhvr override="childStyle">
                                        <p:cTn id="403" dur="500" fill="hold"/>
                                        <p:tgtEl>
                                          <p:spTgt spid="22">
                                            <p:txEl>
                                              <p:pRg st="0" end="0"/>
                                            </p:txEl>
                                          </p:spTgt>
                                        </p:tgtEl>
                                        <p:attrNameLst>
                                          <p:attrName>style.color</p:attrName>
                                        </p:attrNameLst>
                                      </p:cBhvr>
                                      <p:by>
                                        <p:hsl h="7200000" s="0" l="0"/>
                                      </p:by>
                                    </p:animClr>
                                    <p:animClr clrSpc="hsl" dir="cw">
                                      <p:cBhvr>
                                        <p:cTn id="404" dur="500" fill="hold"/>
                                        <p:tgtEl>
                                          <p:spTgt spid="22">
                                            <p:txEl>
                                              <p:pRg st="0" end="0"/>
                                            </p:txEl>
                                          </p:spTgt>
                                        </p:tgtEl>
                                        <p:attrNameLst>
                                          <p:attrName>fillcolor</p:attrName>
                                        </p:attrNameLst>
                                      </p:cBhvr>
                                      <p:by>
                                        <p:hsl h="7200000" s="0" l="0"/>
                                      </p:by>
                                    </p:animClr>
                                    <p:animClr clrSpc="hsl" dir="cw">
                                      <p:cBhvr>
                                        <p:cTn id="405" dur="500" fill="hold"/>
                                        <p:tgtEl>
                                          <p:spTgt spid="22">
                                            <p:txEl>
                                              <p:pRg st="0" end="0"/>
                                            </p:txEl>
                                          </p:spTgt>
                                        </p:tgtEl>
                                        <p:attrNameLst>
                                          <p:attrName>stroke.color</p:attrName>
                                        </p:attrNameLst>
                                      </p:cBhvr>
                                      <p:by>
                                        <p:hsl h="7200000" s="0" l="0"/>
                                      </p:by>
                                    </p:animClr>
                                    <p:set>
                                      <p:cBhvr>
                                        <p:cTn id="406" dur="500" fill="hold"/>
                                        <p:tgtEl>
                                          <p:spTgt spid="22">
                                            <p:txEl>
                                              <p:pRg st="0" end="0"/>
                                            </p:txEl>
                                          </p:spTgt>
                                        </p:tgtEl>
                                        <p:attrNameLst>
                                          <p:attrName>fill.type</p:attrName>
                                        </p:attrNameLst>
                                      </p:cBhvr>
                                      <p:to>
                                        <p:strVal val="solid"/>
                                      </p:to>
                                    </p:set>
                                  </p:childTnLst>
                                </p:cTn>
                              </p:par>
                            </p:childTnLst>
                          </p:cTn>
                        </p:par>
                      </p:childTnLst>
                    </p:cTn>
                  </p:par>
                  <p:par>
                    <p:cTn id="407" fill="hold">
                      <p:stCondLst>
                        <p:cond delay="indefinite"/>
                      </p:stCondLst>
                      <p:childTnLst>
                        <p:par>
                          <p:cTn id="408" fill="hold">
                            <p:stCondLst>
                              <p:cond delay="0"/>
                            </p:stCondLst>
                            <p:childTnLst>
                              <p:par>
                                <p:cTn id="409" presetID="21" presetClass="emph" presetSubtype="0" fill="hold" grpId="0" nodeType="clickEffect">
                                  <p:stCondLst>
                                    <p:cond delay="0"/>
                                  </p:stCondLst>
                                  <p:iterate type="lt">
                                    <p:tmPct val="0"/>
                                  </p:iterate>
                                  <p:childTnLst>
                                    <p:animClr clrSpc="hsl" dir="cw">
                                      <p:cBhvr override="childStyle">
                                        <p:cTn id="410" dur="500" fill="hold"/>
                                        <p:tgtEl>
                                          <p:spTgt spid="23">
                                            <p:txEl>
                                              <p:pRg st="0" end="0"/>
                                            </p:txEl>
                                          </p:spTgt>
                                        </p:tgtEl>
                                        <p:attrNameLst>
                                          <p:attrName>style.color</p:attrName>
                                        </p:attrNameLst>
                                      </p:cBhvr>
                                      <p:by>
                                        <p:hsl h="7200000" s="0" l="0"/>
                                      </p:by>
                                    </p:animClr>
                                    <p:animClr clrSpc="hsl" dir="cw">
                                      <p:cBhvr>
                                        <p:cTn id="411" dur="500" fill="hold"/>
                                        <p:tgtEl>
                                          <p:spTgt spid="23">
                                            <p:txEl>
                                              <p:pRg st="0" end="0"/>
                                            </p:txEl>
                                          </p:spTgt>
                                        </p:tgtEl>
                                        <p:attrNameLst>
                                          <p:attrName>fillcolor</p:attrName>
                                        </p:attrNameLst>
                                      </p:cBhvr>
                                      <p:by>
                                        <p:hsl h="7200000" s="0" l="0"/>
                                      </p:by>
                                    </p:animClr>
                                    <p:animClr clrSpc="hsl" dir="cw">
                                      <p:cBhvr>
                                        <p:cTn id="412" dur="500" fill="hold"/>
                                        <p:tgtEl>
                                          <p:spTgt spid="23">
                                            <p:txEl>
                                              <p:pRg st="0" end="0"/>
                                            </p:txEl>
                                          </p:spTgt>
                                        </p:tgtEl>
                                        <p:attrNameLst>
                                          <p:attrName>stroke.color</p:attrName>
                                        </p:attrNameLst>
                                      </p:cBhvr>
                                      <p:by>
                                        <p:hsl h="7200000" s="0" l="0"/>
                                      </p:by>
                                    </p:animClr>
                                    <p:set>
                                      <p:cBhvr>
                                        <p:cTn id="413" dur="500" fill="hold"/>
                                        <p:tgtEl>
                                          <p:spTgt spid="23">
                                            <p:txEl>
                                              <p:pRg st="0" end="0"/>
                                            </p:txEl>
                                          </p:spTgt>
                                        </p:tgtEl>
                                        <p:attrNameLst>
                                          <p:attrName>fill.type</p:attrName>
                                        </p:attrNameLst>
                                      </p:cBhvr>
                                      <p:to>
                                        <p:strVal val="solid"/>
                                      </p:to>
                                    </p:set>
                                  </p:childTnLst>
                                </p:cTn>
                              </p:par>
                            </p:childTnLst>
                          </p:cTn>
                        </p:par>
                      </p:childTnLst>
                    </p:cTn>
                  </p:par>
                  <p:par>
                    <p:cTn id="414" fill="hold">
                      <p:stCondLst>
                        <p:cond delay="indefinite"/>
                      </p:stCondLst>
                      <p:childTnLst>
                        <p:par>
                          <p:cTn id="415" fill="hold">
                            <p:stCondLst>
                              <p:cond delay="0"/>
                            </p:stCondLst>
                            <p:childTnLst>
                              <p:par>
                                <p:cTn id="416" presetID="21" presetClass="emph" presetSubtype="0" fill="hold" grpId="0" nodeType="clickEffect">
                                  <p:stCondLst>
                                    <p:cond delay="0"/>
                                  </p:stCondLst>
                                  <p:iterate type="lt">
                                    <p:tmPct val="0"/>
                                  </p:iterate>
                                  <p:childTnLst>
                                    <p:animClr clrSpc="hsl" dir="cw">
                                      <p:cBhvr override="childStyle">
                                        <p:cTn id="417" dur="500" fill="hold"/>
                                        <p:tgtEl>
                                          <p:spTgt spid="24">
                                            <p:txEl>
                                              <p:pRg st="0" end="0"/>
                                            </p:txEl>
                                          </p:spTgt>
                                        </p:tgtEl>
                                        <p:attrNameLst>
                                          <p:attrName>style.color</p:attrName>
                                        </p:attrNameLst>
                                      </p:cBhvr>
                                      <p:by>
                                        <p:hsl h="7200000" s="0" l="0"/>
                                      </p:by>
                                    </p:animClr>
                                    <p:animClr clrSpc="hsl" dir="cw">
                                      <p:cBhvr>
                                        <p:cTn id="418" dur="500" fill="hold"/>
                                        <p:tgtEl>
                                          <p:spTgt spid="24">
                                            <p:txEl>
                                              <p:pRg st="0" end="0"/>
                                            </p:txEl>
                                          </p:spTgt>
                                        </p:tgtEl>
                                        <p:attrNameLst>
                                          <p:attrName>fillcolor</p:attrName>
                                        </p:attrNameLst>
                                      </p:cBhvr>
                                      <p:by>
                                        <p:hsl h="7200000" s="0" l="0"/>
                                      </p:by>
                                    </p:animClr>
                                    <p:animClr clrSpc="hsl" dir="cw">
                                      <p:cBhvr>
                                        <p:cTn id="419" dur="500" fill="hold"/>
                                        <p:tgtEl>
                                          <p:spTgt spid="24">
                                            <p:txEl>
                                              <p:pRg st="0" end="0"/>
                                            </p:txEl>
                                          </p:spTgt>
                                        </p:tgtEl>
                                        <p:attrNameLst>
                                          <p:attrName>stroke.color</p:attrName>
                                        </p:attrNameLst>
                                      </p:cBhvr>
                                      <p:by>
                                        <p:hsl h="7200000" s="0" l="0"/>
                                      </p:by>
                                    </p:animClr>
                                    <p:set>
                                      <p:cBhvr>
                                        <p:cTn id="420" dur="500" fill="hold"/>
                                        <p:tgtEl>
                                          <p:spTgt spid="24">
                                            <p:txEl>
                                              <p:pRg st="0" end="0"/>
                                            </p:txEl>
                                          </p:spTgt>
                                        </p:tgtEl>
                                        <p:attrNameLst>
                                          <p:attrName>fill.type</p:attrName>
                                        </p:attrNameLst>
                                      </p:cBhvr>
                                      <p:to>
                                        <p:strVal val="solid"/>
                                      </p:to>
                                    </p:set>
                                  </p:childTnLst>
                                </p:cTn>
                              </p:par>
                            </p:childTnLst>
                          </p:cTn>
                        </p:par>
                      </p:childTnLst>
                    </p:cTn>
                  </p:par>
                  <p:par>
                    <p:cTn id="421" fill="hold">
                      <p:stCondLst>
                        <p:cond delay="indefinite"/>
                      </p:stCondLst>
                      <p:childTnLst>
                        <p:par>
                          <p:cTn id="422" fill="hold">
                            <p:stCondLst>
                              <p:cond delay="0"/>
                            </p:stCondLst>
                            <p:childTnLst>
                              <p:par>
                                <p:cTn id="423" presetID="21" presetClass="emph" presetSubtype="0" fill="hold" grpId="0" nodeType="clickEffect">
                                  <p:stCondLst>
                                    <p:cond delay="0"/>
                                  </p:stCondLst>
                                  <p:iterate type="lt">
                                    <p:tmPct val="0"/>
                                  </p:iterate>
                                  <p:childTnLst>
                                    <p:animClr clrSpc="hsl" dir="cw">
                                      <p:cBhvr override="childStyle">
                                        <p:cTn id="424" dur="500" fill="hold"/>
                                        <p:tgtEl>
                                          <p:spTgt spid="25">
                                            <p:txEl>
                                              <p:pRg st="0" end="0"/>
                                            </p:txEl>
                                          </p:spTgt>
                                        </p:tgtEl>
                                        <p:attrNameLst>
                                          <p:attrName>style.color</p:attrName>
                                        </p:attrNameLst>
                                      </p:cBhvr>
                                      <p:by>
                                        <p:hsl h="7200000" s="0" l="0"/>
                                      </p:by>
                                    </p:animClr>
                                    <p:animClr clrSpc="hsl" dir="cw">
                                      <p:cBhvr>
                                        <p:cTn id="425" dur="500" fill="hold"/>
                                        <p:tgtEl>
                                          <p:spTgt spid="25">
                                            <p:txEl>
                                              <p:pRg st="0" end="0"/>
                                            </p:txEl>
                                          </p:spTgt>
                                        </p:tgtEl>
                                        <p:attrNameLst>
                                          <p:attrName>fillcolor</p:attrName>
                                        </p:attrNameLst>
                                      </p:cBhvr>
                                      <p:by>
                                        <p:hsl h="7200000" s="0" l="0"/>
                                      </p:by>
                                    </p:animClr>
                                    <p:animClr clrSpc="hsl" dir="cw">
                                      <p:cBhvr>
                                        <p:cTn id="426" dur="500" fill="hold"/>
                                        <p:tgtEl>
                                          <p:spTgt spid="25">
                                            <p:txEl>
                                              <p:pRg st="0" end="0"/>
                                            </p:txEl>
                                          </p:spTgt>
                                        </p:tgtEl>
                                        <p:attrNameLst>
                                          <p:attrName>stroke.color</p:attrName>
                                        </p:attrNameLst>
                                      </p:cBhvr>
                                      <p:by>
                                        <p:hsl h="7200000" s="0" l="0"/>
                                      </p:by>
                                    </p:animClr>
                                    <p:set>
                                      <p:cBhvr>
                                        <p:cTn id="427" dur="500" fill="hold"/>
                                        <p:tgtEl>
                                          <p:spTgt spid="25">
                                            <p:txEl>
                                              <p:pRg st="0" end="0"/>
                                            </p:txEl>
                                          </p:spTgt>
                                        </p:tgtEl>
                                        <p:attrNameLst>
                                          <p:attrName>fill.type</p:attrName>
                                        </p:attrNameLst>
                                      </p:cBhvr>
                                      <p:to>
                                        <p:strVal val="solid"/>
                                      </p:to>
                                    </p:set>
                                  </p:childTnLst>
                                </p:cTn>
                              </p:par>
                            </p:childTnLst>
                          </p:cTn>
                        </p:par>
                      </p:childTnLst>
                    </p:cTn>
                  </p:par>
                  <p:par>
                    <p:cTn id="428" fill="hold">
                      <p:stCondLst>
                        <p:cond delay="indefinite"/>
                      </p:stCondLst>
                      <p:childTnLst>
                        <p:par>
                          <p:cTn id="429" fill="hold">
                            <p:stCondLst>
                              <p:cond delay="0"/>
                            </p:stCondLst>
                            <p:childTnLst>
                              <p:par>
                                <p:cTn id="430" presetID="21" presetClass="emph" presetSubtype="0" fill="hold" grpId="0" nodeType="clickEffect">
                                  <p:stCondLst>
                                    <p:cond delay="0"/>
                                  </p:stCondLst>
                                  <p:iterate type="lt">
                                    <p:tmPct val="0"/>
                                  </p:iterate>
                                  <p:childTnLst>
                                    <p:animClr clrSpc="hsl" dir="cw">
                                      <p:cBhvr override="childStyle">
                                        <p:cTn id="431" dur="500" fill="hold"/>
                                        <p:tgtEl>
                                          <p:spTgt spid="26">
                                            <p:txEl>
                                              <p:pRg st="0" end="0"/>
                                            </p:txEl>
                                          </p:spTgt>
                                        </p:tgtEl>
                                        <p:attrNameLst>
                                          <p:attrName>style.color</p:attrName>
                                        </p:attrNameLst>
                                      </p:cBhvr>
                                      <p:by>
                                        <p:hsl h="7200000" s="0" l="0"/>
                                      </p:by>
                                    </p:animClr>
                                    <p:animClr clrSpc="hsl" dir="cw">
                                      <p:cBhvr>
                                        <p:cTn id="432" dur="500" fill="hold"/>
                                        <p:tgtEl>
                                          <p:spTgt spid="26">
                                            <p:txEl>
                                              <p:pRg st="0" end="0"/>
                                            </p:txEl>
                                          </p:spTgt>
                                        </p:tgtEl>
                                        <p:attrNameLst>
                                          <p:attrName>fillcolor</p:attrName>
                                        </p:attrNameLst>
                                      </p:cBhvr>
                                      <p:by>
                                        <p:hsl h="7200000" s="0" l="0"/>
                                      </p:by>
                                    </p:animClr>
                                    <p:animClr clrSpc="hsl" dir="cw">
                                      <p:cBhvr>
                                        <p:cTn id="433" dur="500" fill="hold"/>
                                        <p:tgtEl>
                                          <p:spTgt spid="26">
                                            <p:txEl>
                                              <p:pRg st="0" end="0"/>
                                            </p:txEl>
                                          </p:spTgt>
                                        </p:tgtEl>
                                        <p:attrNameLst>
                                          <p:attrName>stroke.color</p:attrName>
                                        </p:attrNameLst>
                                      </p:cBhvr>
                                      <p:by>
                                        <p:hsl h="7200000" s="0" l="0"/>
                                      </p:by>
                                    </p:animClr>
                                    <p:set>
                                      <p:cBhvr>
                                        <p:cTn id="434" dur="500" fill="hold"/>
                                        <p:tgtEl>
                                          <p:spTgt spid="26">
                                            <p:txEl>
                                              <p:pRg st="0" end="0"/>
                                            </p:txEl>
                                          </p:spTgt>
                                        </p:tgtEl>
                                        <p:attrNameLst>
                                          <p:attrName>fill.type</p:attrName>
                                        </p:attrNameLst>
                                      </p:cBhvr>
                                      <p:to>
                                        <p:strVal val="solid"/>
                                      </p:to>
                                    </p:set>
                                  </p:childTnLst>
                                </p:cTn>
                              </p:par>
                            </p:childTnLst>
                          </p:cTn>
                        </p:par>
                      </p:childTnLst>
                    </p:cTn>
                  </p:par>
                  <p:par>
                    <p:cTn id="435" fill="hold">
                      <p:stCondLst>
                        <p:cond delay="indefinite"/>
                      </p:stCondLst>
                      <p:childTnLst>
                        <p:par>
                          <p:cTn id="436" fill="hold">
                            <p:stCondLst>
                              <p:cond delay="0"/>
                            </p:stCondLst>
                            <p:childTnLst>
                              <p:par>
                                <p:cTn id="437" presetID="21" presetClass="emph" presetSubtype="0" fill="hold" grpId="0" nodeType="clickEffect">
                                  <p:stCondLst>
                                    <p:cond delay="0"/>
                                  </p:stCondLst>
                                  <p:iterate type="lt">
                                    <p:tmPct val="0"/>
                                  </p:iterate>
                                  <p:childTnLst>
                                    <p:animClr clrSpc="hsl" dir="cw">
                                      <p:cBhvr override="childStyle">
                                        <p:cTn id="438" dur="500" fill="hold"/>
                                        <p:tgtEl>
                                          <p:spTgt spid="27">
                                            <p:txEl>
                                              <p:pRg st="0" end="0"/>
                                            </p:txEl>
                                          </p:spTgt>
                                        </p:tgtEl>
                                        <p:attrNameLst>
                                          <p:attrName>style.color</p:attrName>
                                        </p:attrNameLst>
                                      </p:cBhvr>
                                      <p:by>
                                        <p:hsl h="7200000" s="0" l="0"/>
                                      </p:by>
                                    </p:animClr>
                                    <p:animClr clrSpc="hsl" dir="cw">
                                      <p:cBhvr>
                                        <p:cTn id="439" dur="500" fill="hold"/>
                                        <p:tgtEl>
                                          <p:spTgt spid="27">
                                            <p:txEl>
                                              <p:pRg st="0" end="0"/>
                                            </p:txEl>
                                          </p:spTgt>
                                        </p:tgtEl>
                                        <p:attrNameLst>
                                          <p:attrName>fillcolor</p:attrName>
                                        </p:attrNameLst>
                                      </p:cBhvr>
                                      <p:by>
                                        <p:hsl h="7200000" s="0" l="0"/>
                                      </p:by>
                                    </p:animClr>
                                    <p:animClr clrSpc="hsl" dir="cw">
                                      <p:cBhvr>
                                        <p:cTn id="440" dur="500" fill="hold"/>
                                        <p:tgtEl>
                                          <p:spTgt spid="27">
                                            <p:txEl>
                                              <p:pRg st="0" end="0"/>
                                            </p:txEl>
                                          </p:spTgt>
                                        </p:tgtEl>
                                        <p:attrNameLst>
                                          <p:attrName>stroke.color</p:attrName>
                                        </p:attrNameLst>
                                      </p:cBhvr>
                                      <p:by>
                                        <p:hsl h="7200000" s="0" l="0"/>
                                      </p:by>
                                    </p:animClr>
                                    <p:set>
                                      <p:cBhvr>
                                        <p:cTn id="441" dur="500" fill="hold"/>
                                        <p:tgtEl>
                                          <p:spTgt spid="27">
                                            <p:txEl>
                                              <p:pRg st="0" end="0"/>
                                            </p:txEl>
                                          </p:spTgt>
                                        </p:tgtEl>
                                        <p:attrNameLst>
                                          <p:attrName>fill.type</p:attrName>
                                        </p:attrNameLst>
                                      </p:cBhvr>
                                      <p:to>
                                        <p:strVal val="solid"/>
                                      </p:to>
                                    </p:set>
                                  </p:childTnLst>
                                </p:cTn>
                              </p:par>
                            </p:childTnLst>
                          </p:cTn>
                        </p:par>
                      </p:childTnLst>
                    </p:cTn>
                  </p:par>
                  <p:par>
                    <p:cTn id="442" fill="hold">
                      <p:stCondLst>
                        <p:cond delay="indefinite"/>
                      </p:stCondLst>
                      <p:childTnLst>
                        <p:par>
                          <p:cTn id="443" fill="hold">
                            <p:stCondLst>
                              <p:cond delay="0"/>
                            </p:stCondLst>
                            <p:childTnLst>
                              <p:par>
                                <p:cTn id="444" presetID="21" presetClass="emph" presetSubtype="0" fill="hold" grpId="0" nodeType="clickEffect">
                                  <p:stCondLst>
                                    <p:cond delay="0"/>
                                  </p:stCondLst>
                                  <p:iterate type="lt">
                                    <p:tmPct val="0"/>
                                  </p:iterate>
                                  <p:childTnLst>
                                    <p:animClr clrSpc="hsl" dir="cw">
                                      <p:cBhvr override="childStyle">
                                        <p:cTn id="445" dur="500" fill="hold"/>
                                        <p:tgtEl>
                                          <p:spTgt spid="37">
                                            <p:txEl>
                                              <p:pRg st="0" end="0"/>
                                            </p:txEl>
                                          </p:spTgt>
                                        </p:tgtEl>
                                        <p:attrNameLst>
                                          <p:attrName>style.color</p:attrName>
                                        </p:attrNameLst>
                                      </p:cBhvr>
                                      <p:by>
                                        <p:hsl h="7200000" s="0" l="0"/>
                                      </p:by>
                                    </p:animClr>
                                    <p:animClr clrSpc="hsl" dir="cw">
                                      <p:cBhvr>
                                        <p:cTn id="446" dur="500" fill="hold"/>
                                        <p:tgtEl>
                                          <p:spTgt spid="37">
                                            <p:txEl>
                                              <p:pRg st="0" end="0"/>
                                            </p:txEl>
                                          </p:spTgt>
                                        </p:tgtEl>
                                        <p:attrNameLst>
                                          <p:attrName>fillcolor</p:attrName>
                                        </p:attrNameLst>
                                      </p:cBhvr>
                                      <p:by>
                                        <p:hsl h="7200000" s="0" l="0"/>
                                      </p:by>
                                    </p:animClr>
                                    <p:animClr clrSpc="hsl" dir="cw">
                                      <p:cBhvr>
                                        <p:cTn id="447" dur="500" fill="hold"/>
                                        <p:tgtEl>
                                          <p:spTgt spid="37">
                                            <p:txEl>
                                              <p:pRg st="0" end="0"/>
                                            </p:txEl>
                                          </p:spTgt>
                                        </p:tgtEl>
                                        <p:attrNameLst>
                                          <p:attrName>stroke.color</p:attrName>
                                        </p:attrNameLst>
                                      </p:cBhvr>
                                      <p:by>
                                        <p:hsl h="7200000" s="0" l="0"/>
                                      </p:by>
                                    </p:animClr>
                                    <p:set>
                                      <p:cBhvr>
                                        <p:cTn id="448" dur="500" fill="hold"/>
                                        <p:tgtEl>
                                          <p:spTgt spid="37">
                                            <p:txEl>
                                              <p:pRg st="0" end="0"/>
                                            </p:txEl>
                                          </p:spTgt>
                                        </p:tgtEl>
                                        <p:attrNameLst>
                                          <p:attrName>fill.type</p:attrName>
                                        </p:attrNameLst>
                                      </p:cBhvr>
                                      <p:to>
                                        <p:strVal val="solid"/>
                                      </p:to>
                                    </p:set>
                                  </p:childTnLst>
                                </p:cTn>
                              </p:par>
                            </p:childTnLst>
                          </p:cTn>
                        </p:par>
                      </p:childTnLst>
                    </p:cTn>
                  </p:par>
                  <p:par>
                    <p:cTn id="449" fill="hold">
                      <p:stCondLst>
                        <p:cond delay="indefinite"/>
                      </p:stCondLst>
                      <p:childTnLst>
                        <p:par>
                          <p:cTn id="450" fill="hold">
                            <p:stCondLst>
                              <p:cond delay="0"/>
                            </p:stCondLst>
                            <p:childTnLst>
                              <p:par>
                                <p:cTn id="451" presetID="21" presetClass="emph" presetSubtype="0" fill="hold" grpId="0" nodeType="clickEffect">
                                  <p:stCondLst>
                                    <p:cond delay="0"/>
                                  </p:stCondLst>
                                  <p:iterate type="lt">
                                    <p:tmPct val="0"/>
                                  </p:iterate>
                                  <p:childTnLst>
                                    <p:animClr clrSpc="hsl" dir="cw">
                                      <p:cBhvr override="childStyle">
                                        <p:cTn id="452" dur="500" fill="hold"/>
                                        <p:tgtEl>
                                          <p:spTgt spid="28">
                                            <p:txEl>
                                              <p:pRg st="0" end="0"/>
                                            </p:txEl>
                                          </p:spTgt>
                                        </p:tgtEl>
                                        <p:attrNameLst>
                                          <p:attrName>style.color</p:attrName>
                                        </p:attrNameLst>
                                      </p:cBhvr>
                                      <p:by>
                                        <p:hsl h="7200000" s="0" l="0"/>
                                      </p:by>
                                    </p:animClr>
                                    <p:animClr clrSpc="hsl" dir="cw">
                                      <p:cBhvr>
                                        <p:cTn id="453" dur="500" fill="hold"/>
                                        <p:tgtEl>
                                          <p:spTgt spid="28">
                                            <p:txEl>
                                              <p:pRg st="0" end="0"/>
                                            </p:txEl>
                                          </p:spTgt>
                                        </p:tgtEl>
                                        <p:attrNameLst>
                                          <p:attrName>fillcolor</p:attrName>
                                        </p:attrNameLst>
                                      </p:cBhvr>
                                      <p:by>
                                        <p:hsl h="7200000" s="0" l="0"/>
                                      </p:by>
                                    </p:animClr>
                                    <p:animClr clrSpc="hsl" dir="cw">
                                      <p:cBhvr>
                                        <p:cTn id="454" dur="500" fill="hold"/>
                                        <p:tgtEl>
                                          <p:spTgt spid="28">
                                            <p:txEl>
                                              <p:pRg st="0" end="0"/>
                                            </p:txEl>
                                          </p:spTgt>
                                        </p:tgtEl>
                                        <p:attrNameLst>
                                          <p:attrName>stroke.color</p:attrName>
                                        </p:attrNameLst>
                                      </p:cBhvr>
                                      <p:by>
                                        <p:hsl h="7200000" s="0" l="0"/>
                                      </p:by>
                                    </p:animClr>
                                    <p:set>
                                      <p:cBhvr>
                                        <p:cTn id="455" dur="500" fill="hold"/>
                                        <p:tgtEl>
                                          <p:spTgt spid="28">
                                            <p:txEl>
                                              <p:pRg st="0" end="0"/>
                                            </p:txEl>
                                          </p:spTgt>
                                        </p:tgtEl>
                                        <p:attrNameLst>
                                          <p:attrName>fill.type</p:attrName>
                                        </p:attrNameLst>
                                      </p:cBhvr>
                                      <p:to>
                                        <p:strVal val="solid"/>
                                      </p:to>
                                    </p:set>
                                  </p:childTnLst>
                                </p:cTn>
                              </p:par>
                            </p:childTnLst>
                          </p:cTn>
                        </p:par>
                      </p:childTnLst>
                    </p:cTn>
                  </p:par>
                  <p:par>
                    <p:cTn id="456" fill="hold">
                      <p:stCondLst>
                        <p:cond delay="indefinite"/>
                      </p:stCondLst>
                      <p:childTnLst>
                        <p:par>
                          <p:cTn id="457" fill="hold">
                            <p:stCondLst>
                              <p:cond delay="0"/>
                            </p:stCondLst>
                            <p:childTnLst>
                              <p:par>
                                <p:cTn id="458" presetID="21" presetClass="emph" presetSubtype="0" fill="hold" grpId="0" nodeType="clickEffect">
                                  <p:stCondLst>
                                    <p:cond delay="0"/>
                                  </p:stCondLst>
                                  <p:iterate type="lt">
                                    <p:tmPct val="0"/>
                                  </p:iterate>
                                  <p:childTnLst>
                                    <p:animClr clrSpc="hsl" dir="cw">
                                      <p:cBhvr override="childStyle">
                                        <p:cTn id="459" dur="500" fill="hold"/>
                                        <p:tgtEl>
                                          <p:spTgt spid="29">
                                            <p:txEl>
                                              <p:pRg st="0" end="0"/>
                                            </p:txEl>
                                          </p:spTgt>
                                        </p:tgtEl>
                                        <p:attrNameLst>
                                          <p:attrName>style.color</p:attrName>
                                        </p:attrNameLst>
                                      </p:cBhvr>
                                      <p:by>
                                        <p:hsl h="7200000" s="0" l="0"/>
                                      </p:by>
                                    </p:animClr>
                                    <p:animClr clrSpc="hsl" dir="cw">
                                      <p:cBhvr>
                                        <p:cTn id="460" dur="500" fill="hold"/>
                                        <p:tgtEl>
                                          <p:spTgt spid="29">
                                            <p:txEl>
                                              <p:pRg st="0" end="0"/>
                                            </p:txEl>
                                          </p:spTgt>
                                        </p:tgtEl>
                                        <p:attrNameLst>
                                          <p:attrName>fillcolor</p:attrName>
                                        </p:attrNameLst>
                                      </p:cBhvr>
                                      <p:by>
                                        <p:hsl h="7200000" s="0" l="0"/>
                                      </p:by>
                                    </p:animClr>
                                    <p:animClr clrSpc="hsl" dir="cw">
                                      <p:cBhvr>
                                        <p:cTn id="461" dur="500" fill="hold"/>
                                        <p:tgtEl>
                                          <p:spTgt spid="29">
                                            <p:txEl>
                                              <p:pRg st="0" end="0"/>
                                            </p:txEl>
                                          </p:spTgt>
                                        </p:tgtEl>
                                        <p:attrNameLst>
                                          <p:attrName>stroke.color</p:attrName>
                                        </p:attrNameLst>
                                      </p:cBhvr>
                                      <p:by>
                                        <p:hsl h="7200000" s="0" l="0"/>
                                      </p:by>
                                    </p:animClr>
                                    <p:set>
                                      <p:cBhvr>
                                        <p:cTn id="462" dur="500" fill="hold"/>
                                        <p:tgtEl>
                                          <p:spTgt spid="29">
                                            <p:txEl>
                                              <p:pRg st="0" end="0"/>
                                            </p:txEl>
                                          </p:spTgt>
                                        </p:tgtEl>
                                        <p:attrNameLst>
                                          <p:attrName>fill.type</p:attrName>
                                        </p:attrNameLst>
                                      </p:cBhvr>
                                      <p:to>
                                        <p:strVal val="solid"/>
                                      </p:to>
                                    </p:set>
                                  </p:childTnLst>
                                </p:cTn>
                              </p:par>
                            </p:childTnLst>
                          </p:cTn>
                        </p:par>
                      </p:childTnLst>
                    </p:cTn>
                  </p:par>
                  <p:par>
                    <p:cTn id="463" fill="hold">
                      <p:stCondLst>
                        <p:cond delay="indefinite"/>
                      </p:stCondLst>
                      <p:childTnLst>
                        <p:par>
                          <p:cTn id="464" fill="hold">
                            <p:stCondLst>
                              <p:cond delay="0"/>
                            </p:stCondLst>
                            <p:childTnLst>
                              <p:par>
                                <p:cTn id="465" presetID="21" presetClass="emph" presetSubtype="0" fill="hold" grpId="0" nodeType="clickEffect">
                                  <p:stCondLst>
                                    <p:cond delay="0"/>
                                  </p:stCondLst>
                                  <p:iterate type="lt">
                                    <p:tmPct val="0"/>
                                  </p:iterate>
                                  <p:childTnLst>
                                    <p:animClr clrSpc="hsl" dir="cw">
                                      <p:cBhvr override="childStyle">
                                        <p:cTn id="466" dur="500" fill="hold"/>
                                        <p:tgtEl>
                                          <p:spTgt spid="30">
                                            <p:txEl>
                                              <p:pRg st="0" end="0"/>
                                            </p:txEl>
                                          </p:spTgt>
                                        </p:tgtEl>
                                        <p:attrNameLst>
                                          <p:attrName>style.color</p:attrName>
                                        </p:attrNameLst>
                                      </p:cBhvr>
                                      <p:by>
                                        <p:hsl h="7200000" s="0" l="0"/>
                                      </p:by>
                                    </p:animClr>
                                    <p:animClr clrSpc="hsl" dir="cw">
                                      <p:cBhvr>
                                        <p:cTn id="467" dur="500" fill="hold"/>
                                        <p:tgtEl>
                                          <p:spTgt spid="30">
                                            <p:txEl>
                                              <p:pRg st="0" end="0"/>
                                            </p:txEl>
                                          </p:spTgt>
                                        </p:tgtEl>
                                        <p:attrNameLst>
                                          <p:attrName>fillcolor</p:attrName>
                                        </p:attrNameLst>
                                      </p:cBhvr>
                                      <p:by>
                                        <p:hsl h="7200000" s="0" l="0"/>
                                      </p:by>
                                    </p:animClr>
                                    <p:animClr clrSpc="hsl" dir="cw">
                                      <p:cBhvr>
                                        <p:cTn id="468" dur="500" fill="hold"/>
                                        <p:tgtEl>
                                          <p:spTgt spid="30">
                                            <p:txEl>
                                              <p:pRg st="0" end="0"/>
                                            </p:txEl>
                                          </p:spTgt>
                                        </p:tgtEl>
                                        <p:attrNameLst>
                                          <p:attrName>stroke.color</p:attrName>
                                        </p:attrNameLst>
                                      </p:cBhvr>
                                      <p:by>
                                        <p:hsl h="7200000" s="0" l="0"/>
                                      </p:by>
                                    </p:animClr>
                                    <p:set>
                                      <p:cBhvr>
                                        <p:cTn id="469" dur="500" fill="hold"/>
                                        <p:tgtEl>
                                          <p:spTgt spid="30">
                                            <p:txEl>
                                              <p:pRg st="0" end="0"/>
                                            </p:txEl>
                                          </p:spTgt>
                                        </p:tgtEl>
                                        <p:attrNameLst>
                                          <p:attrName>fill.type</p:attrName>
                                        </p:attrNameLst>
                                      </p:cBhvr>
                                      <p:to>
                                        <p:strVal val="solid"/>
                                      </p:to>
                                    </p:set>
                                  </p:childTnLst>
                                </p:cTn>
                              </p:par>
                            </p:childTnLst>
                          </p:cTn>
                        </p:par>
                      </p:childTnLst>
                    </p:cTn>
                  </p:par>
                  <p:par>
                    <p:cTn id="470" fill="hold">
                      <p:stCondLst>
                        <p:cond delay="indefinite"/>
                      </p:stCondLst>
                      <p:childTnLst>
                        <p:par>
                          <p:cTn id="471" fill="hold">
                            <p:stCondLst>
                              <p:cond delay="0"/>
                            </p:stCondLst>
                            <p:childTnLst>
                              <p:par>
                                <p:cTn id="472" presetID="21" presetClass="emph" presetSubtype="0" fill="hold" grpId="0" nodeType="clickEffect">
                                  <p:stCondLst>
                                    <p:cond delay="0"/>
                                  </p:stCondLst>
                                  <p:iterate type="lt">
                                    <p:tmPct val="0"/>
                                  </p:iterate>
                                  <p:childTnLst>
                                    <p:animClr clrSpc="hsl" dir="cw">
                                      <p:cBhvr override="childStyle">
                                        <p:cTn id="473" dur="500" fill="hold"/>
                                        <p:tgtEl>
                                          <p:spTgt spid="31">
                                            <p:txEl>
                                              <p:pRg st="0" end="0"/>
                                            </p:txEl>
                                          </p:spTgt>
                                        </p:tgtEl>
                                        <p:attrNameLst>
                                          <p:attrName>style.color</p:attrName>
                                        </p:attrNameLst>
                                      </p:cBhvr>
                                      <p:by>
                                        <p:hsl h="7200000" s="0" l="0"/>
                                      </p:by>
                                    </p:animClr>
                                    <p:animClr clrSpc="hsl" dir="cw">
                                      <p:cBhvr>
                                        <p:cTn id="474" dur="500" fill="hold"/>
                                        <p:tgtEl>
                                          <p:spTgt spid="31">
                                            <p:txEl>
                                              <p:pRg st="0" end="0"/>
                                            </p:txEl>
                                          </p:spTgt>
                                        </p:tgtEl>
                                        <p:attrNameLst>
                                          <p:attrName>fillcolor</p:attrName>
                                        </p:attrNameLst>
                                      </p:cBhvr>
                                      <p:by>
                                        <p:hsl h="7200000" s="0" l="0"/>
                                      </p:by>
                                    </p:animClr>
                                    <p:animClr clrSpc="hsl" dir="cw">
                                      <p:cBhvr>
                                        <p:cTn id="475" dur="500" fill="hold"/>
                                        <p:tgtEl>
                                          <p:spTgt spid="31">
                                            <p:txEl>
                                              <p:pRg st="0" end="0"/>
                                            </p:txEl>
                                          </p:spTgt>
                                        </p:tgtEl>
                                        <p:attrNameLst>
                                          <p:attrName>stroke.color</p:attrName>
                                        </p:attrNameLst>
                                      </p:cBhvr>
                                      <p:by>
                                        <p:hsl h="7200000" s="0" l="0"/>
                                      </p:by>
                                    </p:animClr>
                                    <p:set>
                                      <p:cBhvr>
                                        <p:cTn id="476" dur="500" fill="hold"/>
                                        <p:tgtEl>
                                          <p:spTgt spid="31">
                                            <p:txEl>
                                              <p:pRg st="0" end="0"/>
                                            </p:txEl>
                                          </p:spTgt>
                                        </p:tgtEl>
                                        <p:attrNameLst>
                                          <p:attrName>fill.type</p:attrName>
                                        </p:attrNameLst>
                                      </p:cBhvr>
                                      <p:to>
                                        <p:strVal val="solid"/>
                                      </p:to>
                                    </p:set>
                                  </p:childTnLst>
                                </p:cTn>
                              </p:par>
                            </p:childTnLst>
                          </p:cTn>
                        </p:par>
                      </p:childTnLst>
                    </p:cTn>
                  </p:par>
                  <p:par>
                    <p:cTn id="477" fill="hold">
                      <p:stCondLst>
                        <p:cond delay="indefinite"/>
                      </p:stCondLst>
                      <p:childTnLst>
                        <p:par>
                          <p:cTn id="478" fill="hold">
                            <p:stCondLst>
                              <p:cond delay="0"/>
                            </p:stCondLst>
                            <p:childTnLst>
                              <p:par>
                                <p:cTn id="479" presetID="21" presetClass="emph" presetSubtype="0" fill="hold" grpId="0" nodeType="clickEffect">
                                  <p:stCondLst>
                                    <p:cond delay="0"/>
                                  </p:stCondLst>
                                  <p:iterate type="lt">
                                    <p:tmPct val="0"/>
                                  </p:iterate>
                                  <p:childTnLst>
                                    <p:animClr clrSpc="hsl" dir="cw">
                                      <p:cBhvr override="childStyle">
                                        <p:cTn id="480" dur="500" fill="hold"/>
                                        <p:tgtEl>
                                          <p:spTgt spid="32">
                                            <p:txEl>
                                              <p:pRg st="0" end="0"/>
                                            </p:txEl>
                                          </p:spTgt>
                                        </p:tgtEl>
                                        <p:attrNameLst>
                                          <p:attrName>style.color</p:attrName>
                                        </p:attrNameLst>
                                      </p:cBhvr>
                                      <p:by>
                                        <p:hsl h="7200000" s="0" l="0"/>
                                      </p:by>
                                    </p:animClr>
                                    <p:animClr clrSpc="hsl" dir="cw">
                                      <p:cBhvr>
                                        <p:cTn id="481" dur="500" fill="hold"/>
                                        <p:tgtEl>
                                          <p:spTgt spid="32">
                                            <p:txEl>
                                              <p:pRg st="0" end="0"/>
                                            </p:txEl>
                                          </p:spTgt>
                                        </p:tgtEl>
                                        <p:attrNameLst>
                                          <p:attrName>fillcolor</p:attrName>
                                        </p:attrNameLst>
                                      </p:cBhvr>
                                      <p:by>
                                        <p:hsl h="7200000" s="0" l="0"/>
                                      </p:by>
                                    </p:animClr>
                                    <p:animClr clrSpc="hsl" dir="cw">
                                      <p:cBhvr>
                                        <p:cTn id="482" dur="500" fill="hold"/>
                                        <p:tgtEl>
                                          <p:spTgt spid="32">
                                            <p:txEl>
                                              <p:pRg st="0" end="0"/>
                                            </p:txEl>
                                          </p:spTgt>
                                        </p:tgtEl>
                                        <p:attrNameLst>
                                          <p:attrName>stroke.color</p:attrName>
                                        </p:attrNameLst>
                                      </p:cBhvr>
                                      <p:by>
                                        <p:hsl h="7200000" s="0" l="0"/>
                                      </p:by>
                                    </p:animClr>
                                    <p:set>
                                      <p:cBhvr>
                                        <p:cTn id="483" dur="500" fill="hold"/>
                                        <p:tgtEl>
                                          <p:spTgt spid="32">
                                            <p:txEl>
                                              <p:pRg st="0" end="0"/>
                                            </p:txEl>
                                          </p:spTgt>
                                        </p:tgtEl>
                                        <p:attrNameLst>
                                          <p:attrName>fill.type</p:attrName>
                                        </p:attrNameLst>
                                      </p:cBhvr>
                                      <p:to>
                                        <p:strVal val="solid"/>
                                      </p:to>
                                    </p:set>
                                  </p:childTnLst>
                                </p:cTn>
                              </p:par>
                            </p:childTnLst>
                          </p:cTn>
                        </p:par>
                      </p:childTnLst>
                    </p:cTn>
                  </p:par>
                  <p:par>
                    <p:cTn id="484" fill="hold">
                      <p:stCondLst>
                        <p:cond delay="indefinite"/>
                      </p:stCondLst>
                      <p:childTnLst>
                        <p:par>
                          <p:cTn id="485" fill="hold">
                            <p:stCondLst>
                              <p:cond delay="0"/>
                            </p:stCondLst>
                            <p:childTnLst>
                              <p:par>
                                <p:cTn id="486" presetID="21" presetClass="emph" presetSubtype="0" fill="hold" grpId="0" nodeType="clickEffect">
                                  <p:stCondLst>
                                    <p:cond delay="0"/>
                                  </p:stCondLst>
                                  <p:iterate type="lt">
                                    <p:tmPct val="0"/>
                                  </p:iterate>
                                  <p:childTnLst>
                                    <p:animClr clrSpc="hsl" dir="cw">
                                      <p:cBhvr override="childStyle">
                                        <p:cTn id="487" dur="500" fill="hold"/>
                                        <p:tgtEl>
                                          <p:spTgt spid="33">
                                            <p:txEl>
                                              <p:pRg st="0" end="0"/>
                                            </p:txEl>
                                          </p:spTgt>
                                        </p:tgtEl>
                                        <p:attrNameLst>
                                          <p:attrName>style.color</p:attrName>
                                        </p:attrNameLst>
                                      </p:cBhvr>
                                      <p:by>
                                        <p:hsl h="7200000" s="0" l="0"/>
                                      </p:by>
                                    </p:animClr>
                                    <p:animClr clrSpc="hsl" dir="cw">
                                      <p:cBhvr>
                                        <p:cTn id="488" dur="500" fill="hold"/>
                                        <p:tgtEl>
                                          <p:spTgt spid="33">
                                            <p:txEl>
                                              <p:pRg st="0" end="0"/>
                                            </p:txEl>
                                          </p:spTgt>
                                        </p:tgtEl>
                                        <p:attrNameLst>
                                          <p:attrName>fillcolor</p:attrName>
                                        </p:attrNameLst>
                                      </p:cBhvr>
                                      <p:by>
                                        <p:hsl h="7200000" s="0" l="0"/>
                                      </p:by>
                                    </p:animClr>
                                    <p:animClr clrSpc="hsl" dir="cw">
                                      <p:cBhvr>
                                        <p:cTn id="489" dur="500" fill="hold"/>
                                        <p:tgtEl>
                                          <p:spTgt spid="33">
                                            <p:txEl>
                                              <p:pRg st="0" end="0"/>
                                            </p:txEl>
                                          </p:spTgt>
                                        </p:tgtEl>
                                        <p:attrNameLst>
                                          <p:attrName>stroke.color</p:attrName>
                                        </p:attrNameLst>
                                      </p:cBhvr>
                                      <p:by>
                                        <p:hsl h="7200000" s="0" l="0"/>
                                      </p:by>
                                    </p:animClr>
                                    <p:set>
                                      <p:cBhvr>
                                        <p:cTn id="490" dur="500" fill="hold"/>
                                        <p:tgtEl>
                                          <p:spTgt spid="33">
                                            <p:txEl>
                                              <p:pRg st="0" end="0"/>
                                            </p:txEl>
                                          </p:spTgt>
                                        </p:tgtEl>
                                        <p:attrNameLst>
                                          <p:attrName>fill.type</p:attrName>
                                        </p:attrNameLst>
                                      </p:cBhvr>
                                      <p:to>
                                        <p:strVal val="solid"/>
                                      </p:to>
                                    </p:set>
                                  </p:childTnLst>
                                </p:cTn>
                              </p:par>
                            </p:childTnLst>
                          </p:cTn>
                        </p:par>
                      </p:childTnLst>
                    </p:cTn>
                  </p:par>
                  <p:par>
                    <p:cTn id="491" fill="hold">
                      <p:stCondLst>
                        <p:cond delay="indefinite"/>
                      </p:stCondLst>
                      <p:childTnLst>
                        <p:par>
                          <p:cTn id="492" fill="hold">
                            <p:stCondLst>
                              <p:cond delay="0"/>
                            </p:stCondLst>
                            <p:childTnLst>
                              <p:par>
                                <p:cTn id="493" presetID="21" presetClass="emph" presetSubtype="0" fill="hold" grpId="0" nodeType="clickEffect">
                                  <p:stCondLst>
                                    <p:cond delay="0"/>
                                  </p:stCondLst>
                                  <p:iterate type="lt">
                                    <p:tmPct val="0"/>
                                  </p:iterate>
                                  <p:childTnLst>
                                    <p:animClr clrSpc="hsl" dir="cw">
                                      <p:cBhvr override="childStyle">
                                        <p:cTn id="494" dur="500" fill="hold"/>
                                        <p:tgtEl>
                                          <p:spTgt spid="38">
                                            <p:txEl>
                                              <p:pRg st="0" end="0"/>
                                            </p:txEl>
                                          </p:spTgt>
                                        </p:tgtEl>
                                        <p:attrNameLst>
                                          <p:attrName>style.color</p:attrName>
                                        </p:attrNameLst>
                                      </p:cBhvr>
                                      <p:by>
                                        <p:hsl h="7200000" s="0" l="0"/>
                                      </p:by>
                                    </p:animClr>
                                    <p:animClr clrSpc="hsl" dir="cw">
                                      <p:cBhvr>
                                        <p:cTn id="495" dur="500" fill="hold"/>
                                        <p:tgtEl>
                                          <p:spTgt spid="38">
                                            <p:txEl>
                                              <p:pRg st="0" end="0"/>
                                            </p:txEl>
                                          </p:spTgt>
                                        </p:tgtEl>
                                        <p:attrNameLst>
                                          <p:attrName>fillcolor</p:attrName>
                                        </p:attrNameLst>
                                      </p:cBhvr>
                                      <p:by>
                                        <p:hsl h="7200000" s="0" l="0"/>
                                      </p:by>
                                    </p:animClr>
                                    <p:animClr clrSpc="hsl" dir="cw">
                                      <p:cBhvr>
                                        <p:cTn id="496" dur="500" fill="hold"/>
                                        <p:tgtEl>
                                          <p:spTgt spid="38">
                                            <p:txEl>
                                              <p:pRg st="0" end="0"/>
                                            </p:txEl>
                                          </p:spTgt>
                                        </p:tgtEl>
                                        <p:attrNameLst>
                                          <p:attrName>stroke.color</p:attrName>
                                        </p:attrNameLst>
                                      </p:cBhvr>
                                      <p:by>
                                        <p:hsl h="7200000" s="0" l="0"/>
                                      </p:by>
                                    </p:animClr>
                                    <p:set>
                                      <p:cBhvr>
                                        <p:cTn id="497" dur="500" fill="hold"/>
                                        <p:tgtEl>
                                          <p:spTgt spid="38">
                                            <p:txEl>
                                              <p:pRg st="0" end="0"/>
                                            </p:txEl>
                                          </p:spTgt>
                                        </p:tgtEl>
                                        <p:attrNameLst>
                                          <p:attrName>fill.type</p:attrName>
                                        </p:attrNameLst>
                                      </p:cBhvr>
                                      <p:to>
                                        <p:strVal val="solid"/>
                                      </p:to>
                                    </p:set>
                                  </p:childTnLst>
                                </p:cTn>
                              </p:par>
                            </p:childTnLst>
                          </p:cTn>
                        </p:par>
                      </p:childTnLst>
                    </p:cTn>
                  </p:par>
                  <p:par>
                    <p:cTn id="498" fill="hold">
                      <p:stCondLst>
                        <p:cond delay="indefinite"/>
                      </p:stCondLst>
                      <p:childTnLst>
                        <p:par>
                          <p:cTn id="499" fill="hold">
                            <p:stCondLst>
                              <p:cond delay="0"/>
                            </p:stCondLst>
                            <p:childTnLst>
                              <p:par>
                                <p:cTn id="500" presetID="16" presetClass="emph" presetSubtype="0" fill="hold" grpId="1" nodeType="clickEffect">
                                  <p:stCondLst>
                                    <p:cond delay="0"/>
                                  </p:stCondLst>
                                  <p:iterate type="lt">
                                    <p:tmPct val="4000"/>
                                  </p:iterate>
                                  <p:childTnLst>
                                    <p:set>
                                      <p:cBhvr override="childStyle">
                                        <p:cTn id="501" dur="500" fill="hold"/>
                                        <p:tgtEl>
                                          <p:spTgt spid="4">
                                            <p:txEl>
                                              <p:pRg st="0" end="0"/>
                                            </p:txEl>
                                          </p:spTgt>
                                        </p:tgtEl>
                                        <p:attrNameLst>
                                          <p:attrName>style.color</p:attrName>
                                        </p:attrNameLst>
                                      </p:cBhvr>
                                      <p:to>
                                        <p:clrVal>
                                          <a:schemeClr val="accent2"/>
                                        </p:clrVal>
                                      </p:to>
                                    </p:set>
                                    <p:set>
                                      <p:cBhvr>
                                        <p:cTn id="502" dur="500" fill="hold"/>
                                        <p:tgtEl>
                                          <p:spTgt spid="4">
                                            <p:txEl>
                                              <p:pRg st="0" end="0"/>
                                            </p:txEl>
                                          </p:spTgt>
                                        </p:tgtEl>
                                        <p:attrNameLst>
                                          <p:attrName>fillcolor</p:attrName>
                                        </p:attrNameLst>
                                      </p:cBhvr>
                                      <p:to>
                                        <p:clrVal>
                                          <a:schemeClr val="accent2"/>
                                        </p:clrVal>
                                      </p:to>
                                    </p:set>
                                    <p:set>
                                      <p:cBhvr>
                                        <p:cTn id="503" dur="500" fill="hold"/>
                                        <p:tgtEl>
                                          <p:spTgt spid="4">
                                            <p:txEl>
                                              <p:pRg st="0" end="0"/>
                                            </p:txEl>
                                          </p:spTgt>
                                        </p:tgtEl>
                                        <p:attrNameLst>
                                          <p:attrName>fill.type</p:attrName>
                                        </p:attrNameLst>
                                      </p:cBhvr>
                                      <p:to>
                                        <p:strVal val="solid"/>
                                      </p:to>
                                    </p:set>
                                  </p:childTnLst>
                                </p:cTn>
                              </p:par>
                            </p:childTnLst>
                          </p:cTn>
                        </p:par>
                      </p:childTnLst>
                    </p:cTn>
                  </p:par>
                  <p:par>
                    <p:cTn id="504" fill="hold">
                      <p:stCondLst>
                        <p:cond delay="indefinite"/>
                      </p:stCondLst>
                      <p:childTnLst>
                        <p:par>
                          <p:cTn id="505" fill="hold">
                            <p:stCondLst>
                              <p:cond delay="0"/>
                            </p:stCondLst>
                            <p:childTnLst>
                              <p:par>
                                <p:cTn id="506" presetID="16" presetClass="emph" presetSubtype="0" fill="hold" grpId="2" nodeType="clickEffect">
                                  <p:stCondLst>
                                    <p:cond delay="0"/>
                                  </p:stCondLst>
                                  <p:iterate type="lt">
                                    <p:tmPct val="4000"/>
                                  </p:iterate>
                                  <p:childTnLst>
                                    <p:set>
                                      <p:cBhvr override="childStyle">
                                        <p:cTn id="507" dur="500" fill="hold"/>
                                        <p:tgtEl>
                                          <p:spTgt spid="5"/>
                                        </p:tgtEl>
                                        <p:attrNameLst>
                                          <p:attrName>style.color</p:attrName>
                                        </p:attrNameLst>
                                      </p:cBhvr>
                                      <p:to>
                                        <p:clrVal>
                                          <a:schemeClr val="accent2"/>
                                        </p:clrVal>
                                      </p:to>
                                    </p:set>
                                    <p:set>
                                      <p:cBhvr>
                                        <p:cTn id="508" dur="500" fill="hold"/>
                                        <p:tgtEl>
                                          <p:spTgt spid="5"/>
                                        </p:tgtEl>
                                        <p:attrNameLst>
                                          <p:attrName>fillcolor</p:attrName>
                                        </p:attrNameLst>
                                      </p:cBhvr>
                                      <p:to>
                                        <p:clrVal>
                                          <a:schemeClr val="accent2"/>
                                        </p:clrVal>
                                      </p:to>
                                    </p:set>
                                    <p:set>
                                      <p:cBhvr>
                                        <p:cTn id="509" dur="500" fill="hold"/>
                                        <p:tgtEl>
                                          <p:spTgt spid="5"/>
                                        </p:tgtEl>
                                        <p:attrNameLst>
                                          <p:attrName>fill.type</p:attrName>
                                        </p:attrNameLst>
                                      </p:cBhvr>
                                      <p:to>
                                        <p:strVal val="solid"/>
                                      </p:to>
                                    </p:set>
                                  </p:childTnLst>
                                </p:cTn>
                              </p:par>
                            </p:childTnLst>
                          </p:cTn>
                        </p:par>
                      </p:childTnLst>
                    </p:cTn>
                  </p:par>
                  <p:par>
                    <p:cTn id="510" fill="hold">
                      <p:stCondLst>
                        <p:cond delay="indefinite"/>
                      </p:stCondLst>
                      <p:childTnLst>
                        <p:par>
                          <p:cTn id="511" fill="hold">
                            <p:stCondLst>
                              <p:cond delay="0"/>
                            </p:stCondLst>
                            <p:childTnLst>
                              <p:par>
                                <p:cTn id="512" presetID="16" presetClass="emph" presetSubtype="0" fill="hold" grpId="1" nodeType="clickEffect">
                                  <p:stCondLst>
                                    <p:cond delay="0"/>
                                  </p:stCondLst>
                                  <p:iterate type="lt">
                                    <p:tmPct val="4000"/>
                                  </p:iterate>
                                  <p:childTnLst>
                                    <p:set>
                                      <p:cBhvr override="childStyle">
                                        <p:cTn id="513" dur="500" fill="hold"/>
                                        <p:tgtEl>
                                          <p:spTgt spid="6">
                                            <p:txEl>
                                              <p:pRg st="0" end="0"/>
                                            </p:txEl>
                                          </p:spTgt>
                                        </p:tgtEl>
                                        <p:attrNameLst>
                                          <p:attrName>style.color</p:attrName>
                                        </p:attrNameLst>
                                      </p:cBhvr>
                                      <p:to>
                                        <p:clrVal>
                                          <a:schemeClr val="accent2"/>
                                        </p:clrVal>
                                      </p:to>
                                    </p:set>
                                    <p:set>
                                      <p:cBhvr>
                                        <p:cTn id="514" dur="500" fill="hold"/>
                                        <p:tgtEl>
                                          <p:spTgt spid="6">
                                            <p:txEl>
                                              <p:pRg st="0" end="0"/>
                                            </p:txEl>
                                          </p:spTgt>
                                        </p:tgtEl>
                                        <p:attrNameLst>
                                          <p:attrName>fillcolor</p:attrName>
                                        </p:attrNameLst>
                                      </p:cBhvr>
                                      <p:to>
                                        <p:clrVal>
                                          <a:schemeClr val="accent2"/>
                                        </p:clrVal>
                                      </p:to>
                                    </p:set>
                                    <p:set>
                                      <p:cBhvr>
                                        <p:cTn id="515" dur="500" fill="hold"/>
                                        <p:tgtEl>
                                          <p:spTgt spid="6">
                                            <p:txEl>
                                              <p:pRg st="0" end="0"/>
                                            </p:txEl>
                                          </p:spTgt>
                                        </p:tgtEl>
                                        <p:attrNameLst>
                                          <p:attrName>fill.type</p:attrName>
                                        </p:attrNameLst>
                                      </p:cBhvr>
                                      <p:to>
                                        <p:strVal val="solid"/>
                                      </p:to>
                                    </p:set>
                                  </p:childTnLst>
                                </p:cTn>
                              </p:par>
                            </p:childTnLst>
                          </p:cTn>
                        </p:par>
                      </p:childTnLst>
                    </p:cTn>
                  </p:par>
                  <p:par>
                    <p:cTn id="516" fill="hold">
                      <p:stCondLst>
                        <p:cond delay="indefinite"/>
                      </p:stCondLst>
                      <p:childTnLst>
                        <p:par>
                          <p:cTn id="517" fill="hold">
                            <p:stCondLst>
                              <p:cond delay="0"/>
                            </p:stCondLst>
                            <p:childTnLst>
                              <p:par>
                                <p:cTn id="518" presetID="16" presetClass="emph" presetSubtype="0" fill="hold" grpId="1" nodeType="clickEffect">
                                  <p:stCondLst>
                                    <p:cond delay="0"/>
                                  </p:stCondLst>
                                  <p:iterate type="lt">
                                    <p:tmPct val="4000"/>
                                  </p:iterate>
                                  <p:childTnLst>
                                    <p:set>
                                      <p:cBhvr override="childStyle">
                                        <p:cTn id="519" dur="500" fill="hold"/>
                                        <p:tgtEl>
                                          <p:spTgt spid="7">
                                            <p:txEl>
                                              <p:pRg st="0" end="0"/>
                                            </p:txEl>
                                          </p:spTgt>
                                        </p:tgtEl>
                                        <p:attrNameLst>
                                          <p:attrName>style.color</p:attrName>
                                        </p:attrNameLst>
                                      </p:cBhvr>
                                      <p:to>
                                        <p:clrVal>
                                          <a:schemeClr val="accent2"/>
                                        </p:clrVal>
                                      </p:to>
                                    </p:set>
                                    <p:set>
                                      <p:cBhvr>
                                        <p:cTn id="520" dur="500" fill="hold"/>
                                        <p:tgtEl>
                                          <p:spTgt spid="7">
                                            <p:txEl>
                                              <p:pRg st="0" end="0"/>
                                            </p:txEl>
                                          </p:spTgt>
                                        </p:tgtEl>
                                        <p:attrNameLst>
                                          <p:attrName>fillcolor</p:attrName>
                                        </p:attrNameLst>
                                      </p:cBhvr>
                                      <p:to>
                                        <p:clrVal>
                                          <a:schemeClr val="accent2"/>
                                        </p:clrVal>
                                      </p:to>
                                    </p:set>
                                    <p:set>
                                      <p:cBhvr>
                                        <p:cTn id="521" dur="500" fill="hold"/>
                                        <p:tgtEl>
                                          <p:spTgt spid="7">
                                            <p:txEl>
                                              <p:pRg st="0" end="0"/>
                                            </p:txEl>
                                          </p:spTgt>
                                        </p:tgtEl>
                                        <p:attrNameLst>
                                          <p:attrName>fill.type</p:attrName>
                                        </p:attrNameLst>
                                      </p:cBhvr>
                                      <p:to>
                                        <p:strVal val="solid"/>
                                      </p:to>
                                    </p:set>
                                  </p:childTnLst>
                                </p:cTn>
                              </p:par>
                            </p:childTnLst>
                          </p:cTn>
                        </p:par>
                      </p:childTnLst>
                    </p:cTn>
                  </p:par>
                  <p:par>
                    <p:cTn id="522" fill="hold">
                      <p:stCondLst>
                        <p:cond delay="indefinite"/>
                      </p:stCondLst>
                      <p:childTnLst>
                        <p:par>
                          <p:cTn id="523" fill="hold">
                            <p:stCondLst>
                              <p:cond delay="0"/>
                            </p:stCondLst>
                            <p:childTnLst>
                              <p:par>
                                <p:cTn id="524" presetID="16" presetClass="emph" presetSubtype="0" fill="hold" grpId="1" nodeType="clickEffect">
                                  <p:stCondLst>
                                    <p:cond delay="0"/>
                                  </p:stCondLst>
                                  <p:iterate type="lt">
                                    <p:tmPct val="4000"/>
                                  </p:iterate>
                                  <p:childTnLst>
                                    <p:set>
                                      <p:cBhvr override="childStyle">
                                        <p:cTn id="525" dur="500" fill="hold"/>
                                        <p:tgtEl>
                                          <p:spTgt spid="8">
                                            <p:txEl>
                                              <p:pRg st="0" end="0"/>
                                            </p:txEl>
                                          </p:spTgt>
                                        </p:tgtEl>
                                        <p:attrNameLst>
                                          <p:attrName>style.color</p:attrName>
                                        </p:attrNameLst>
                                      </p:cBhvr>
                                      <p:to>
                                        <p:clrVal>
                                          <a:schemeClr val="accent2"/>
                                        </p:clrVal>
                                      </p:to>
                                    </p:set>
                                    <p:set>
                                      <p:cBhvr>
                                        <p:cTn id="526" dur="500" fill="hold"/>
                                        <p:tgtEl>
                                          <p:spTgt spid="8">
                                            <p:txEl>
                                              <p:pRg st="0" end="0"/>
                                            </p:txEl>
                                          </p:spTgt>
                                        </p:tgtEl>
                                        <p:attrNameLst>
                                          <p:attrName>fillcolor</p:attrName>
                                        </p:attrNameLst>
                                      </p:cBhvr>
                                      <p:to>
                                        <p:clrVal>
                                          <a:schemeClr val="accent2"/>
                                        </p:clrVal>
                                      </p:to>
                                    </p:set>
                                    <p:set>
                                      <p:cBhvr>
                                        <p:cTn id="527" dur="500" fill="hold"/>
                                        <p:tgtEl>
                                          <p:spTgt spid="8">
                                            <p:txEl>
                                              <p:pRg st="0" end="0"/>
                                            </p:txEl>
                                          </p:spTgt>
                                        </p:tgtEl>
                                        <p:attrNameLst>
                                          <p:attrName>fill.type</p:attrName>
                                        </p:attrNameLst>
                                      </p:cBhvr>
                                      <p:to>
                                        <p:strVal val="solid"/>
                                      </p:to>
                                    </p:set>
                                  </p:childTnLst>
                                </p:cTn>
                              </p:par>
                            </p:childTnLst>
                          </p:cTn>
                        </p:par>
                      </p:childTnLst>
                    </p:cTn>
                  </p:par>
                  <p:par>
                    <p:cTn id="528" fill="hold">
                      <p:stCondLst>
                        <p:cond delay="indefinite"/>
                      </p:stCondLst>
                      <p:childTnLst>
                        <p:par>
                          <p:cTn id="529" fill="hold">
                            <p:stCondLst>
                              <p:cond delay="0"/>
                            </p:stCondLst>
                            <p:childTnLst>
                              <p:par>
                                <p:cTn id="530" presetID="16" presetClass="emph" presetSubtype="0" fill="hold" grpId="1" nodeType="clickEffect">
                                  <p:stCondLst>
                                    <p:cond delay="0"/>
                                  </p:stCondLst>
                                  <p:iterate type="lt">
                                    <p:tmPct val="4000"/>
                                  </p:iterate>
                                  <p:childTnLst>
                                    <p:set>
                                      <p:cBhvr override="childStyle">
                                        <p:cTn id="531" dur="500" fill="hold"/>
                                        <p:tgtEl>
                                          <p:spTgt spid="9">
                                            <p:txEl>
                                              <p:pRg st="0" end="0"/>
                                            </p:txEl>
                                          </p:spTgt>
                                        </p:tgtEl>
                                        <p:attrNameLst>
                                          <p:attrName>style.color</p:attrName>
                                        </p:attrNameLst>
                                      </p:cBhvr>
                                      <p:to>
                                        <p:clrVal>
                                          <a:schemeClr val="accent2"/>
                                        </p:clrVal>
                                      </p:to>
                                    </p:set>
                                    <p:set>
                                      <p:cBhvr>
                                        <p:cTn id="532" dur="500" fill="hold"/>
                                        <p:tgtEl>
                                          <p:spTgt spid="9">
                                            <p:txEl>
                                              <p:pRg st="0" end="0"/>
                                            </p:txEl>
                                          </p:spTgt>
                                        </p:tgtEl>
                                        <p:attrNameLst>
                                          <p:attrName>fillcolor</p:attrName>
                                        </p:attrNameLst>
                                      </p:cBhvr>
                                      <p:to>
                                        <p:clrVal>
                                          <a:schemeClr val="accent2"/>
                                        </p:clrVal>
                                      </p:to>
                                    </p:set>
                                    <p:set>
                                      <p:cBhvr>
                                        <p:cTn id="533" dur="500" fill="hold"/>
                                        <p:tgtEl>
                                          <p:spTgt spid="9">
                                            <p:txEl>
                                              <p:pRg st="0" end="0"/>
                                            </p:txEl>
                                          </p:spTgt>
                                        </p:tgtEl>
                                        <p:attrNameLst>
                                          <p:attrName>fill.type</p:attrName>
                                        </p:attrNameLst>
                                      </p:cBhvr>
                                      <p:to>
                                        <p:strVal val="solid"/>
                                      </p:to>
                                    </p:set>
                                  </p:childTnLst>
                                </p:cTn>
                              </p:par>
                            </p:childTnLst>
                          </p:cTn>
                        </p:par>
                      </p:childTnLst>
                    </p:cTn>
                  </p:par>
                  <p:par>
                    <p:cTn id="534" fill="hold">
                      <p:stCondLst>
                        <p:cond delay="indefinite"/>
                      </p:stCondLst>
                      <p:childTnLst>
                        <p:par>
                          <p:cTn id="535" fill="hold">
                            <p:stCondLst>
                              <p:cond delay="0"/>
                            </p:stCondLst>
                            <p:childTnLst>
                              <p:par>
                                <p:cTn id="536" presetID="16" presetClass="emph" presetSubtype="0" fill="hold" grpId="1" nodeType="clickEffect">
                                  <p:stCondLst>
                                    <p:cond delay="0"/>
                                  </p:stCondLst>
                                  <p:iterate type="lt">
                                    <p:tmPct val="4000"/>
                                  </p:iterate>
                                  <p:childTnLst>
                                    <p:set>
                                      <p:cBhvr override="childStyle">
                                        <p:cTn id="537" dur="500" fill="hold"/>
                                        <p:tgtEl>
                                          <p:spTgt spid="34">
                                            <p:txEl>
                                              <p:pRg st="0" end="0"/>
                                            </p:txEl>
                                          </p:spTgt>
                                        </p:tgtEl>
                                        <p:attrNameLst>
                                          <p:attrName>style.color</p:attrName>
                                        </p:attrNameLst>
                                      </p:cBhvr>
                                      <p:to>
                                        <p:clrVal>
                                          <a:schemeClr val="accent2"/>
                                        </p:clrVal>
                                      </p:to>
                                    </p:set>
                                    <p:set>
                                      <p:cBhvr>
                                        <p:cTn id="538" dur="500" fill="hold"/>
                                        <p:tgtEl>
                                          <p:spTgt spid="34">
                                            <p:txEl>
                                              <p:pRg st="0" end="0"/>
                                            </p:txEl>
                                          </p:spTgt>
                                        </p:tgtEl>
                                        <p:attrNameLst>
                                          <p:attrName>fillcolor</p:attrName>
                                        </p:attrNameLst>
                                      </p:cBhvr>
                                      <p:to>
                                        <p:clrVal>
                                          <a:schemeClr val="accent2"/>
                                        </p:clrVal>
                                      </p:to>
                                    </p:set>
                                    <p:set>
                                      <p:cBhvr>
                                        <p:cTn id="539" dur="500" fill="hold"/>
                                        <p:tgtEl>
                                          <p:spTgt spid="34">
                                            <p:txEl>
                                              <p:pRg st="0" end="0"/>
                                            </p:txEl>
                                          </p:spTgt>
                                        </p:tgtEl>
                                        <p:attrNameLst>
                                          <p:attrName>fill.type</p:attrName>
                                        </p:attrNameLst>
                                      </p:cBhvr>
                                      <p:to>
                                        <p:strVal val="solid"/>
                                      </p:to>
                                    </p:set>
                                  </p:childTnLst>
                                </p:cTn>
                              </p:par>
                            </p:childTnLst>
                          </p:cTn>
                        </p:par>
                      </p:childTnLst>
                    </p:cTn>
                  </p:par>
                  <p:par>
                    <p:cTn id="540" fill="hold">
                      <p:stCondLst>
                        <p:cond delay="indefinite"/>
                      </p:stCondLst>
                      <p:childTnLst>
                        <p:par>
                          <p:cTn id="541" fill="hold">
                            <p:stCondLst>
                              <p:cond delay="0"/>
                            </p:stCondLst>
                            <p:childTnLst>
                              <p:par>
                                <p:cTn id="542" presetID="16" presetClass="emph" presetSubtype="0" fill="hold" grpId="1" nodeType="clickEffect">
                                  <p:stCondLst>
                                    <p:cond delay="0"/>
                                  </p:stCondLst>
                                  <p:iterate type="lt">
                                    <p:tmPct val="4000"/>
                                  </p:iterate>
                                  <p:childTnLst>
                                    <p:set>
                                      <p:cBhvr override="childStyle">
                                        <p:cTn id="543" dur="500" fill="hold"/>
                                        <p:tgtEl>
                                          <p:spTgt spid="10">
                                            <p:txEl>
                                              <p:pRg st="0" end="0"/>
                                            </p:txEl>
                                          </p:spTgt>
                                        </p:tgtEl>
                                        <p:attrNameLst>
                                          <p:attrName>style.color</p:attrName>
                                        </p:attrNameLst>
                                      </p:cBhvr>
                                      <p:to>
                                        <p:clrVal>
                                          <a:schemeClr val="accent2"/>
                                        </p:clrVal>
                                      </p:to>
                                    </p:set>
                                    <p:set>
                                      <p:cBhvr>
                                        <p:cTn id="544" dur="500" fill="hold"/>
                                        <p:tgtEl>
                                          <p:spTgt spid="10">
                                            <p:txEl>
                                              <p:pRg st="0" end="0"/>
                                            </p:txEl>
                                          </p:spTgt>
                                        </p:tgtEl>
                                        <p:attrNameLst>
                                          <p:attrName>fillcolor</p:attrName>
                                        </p:attrNameLst>
                                      </p:cBhvr>
                                      <p:to>
                                        <p:clrVal>
                                          <a:schemeClr val="accent2"/>
                                        </p:clrVal>
                                      </p:to>
                                    </p:set>
                                    <p:set>
                                      <p:cBhvr>
                                        <p:cTn id="545" dur="500" fill="hold"/>
                                        <p:tgtEl>
                                          <p:spTgt spid="10">
                                            <p:txEl>
                                              <p:pRg st="0" end="0"/>
                                            </p:txEl>
                                          </p:spTgt>
                                        </p:tgtEl>
                                        <p:attrNameLst>
                                          <p:attrName>fill.type</p:attrName>
                                        </p:attrNameLst>
                                      </p:cBhvr>
                                      <p:to>
                                        <p:strVal val="solid"/>
                                      </p:to>
                                    </p:set>
                                  </p:childTnLst>
                                </p:cTn>
                              </p:par>
                            </p:childTnLst>
                          </p:cTn>
                        </p:par>
                      </p:childTnLst>
                    </p:cTn>
                  </p:par>
                  <p:par>
                    <p:cTn id="546" fill="hold">
                      <p:stCondLst>
                        <p:cond delay="indefinite"/>
                      </p:stCondLst>
                      <p:childTnLst>
                        <p:par>
                          <p:cTn id="547" fill="hold">
                            <p:stCondLst>
                              <p:cond delay="0"/>
                            </p:stCondLst>
                            <p:childTnLst>
                              <p:par>
                                <p:cTn id="548" presetID="16" presetClass="emph" presetSubtype="0" fill="hold" grpId="1" nodeType="clickEffect">
                                  <p:stCondLst>
                                    <p:cond delay="0"/>
                                  </p:stCondLst>
                                  <p:iterate type="lt">
                                    <p:tmPct val="4000"/>
                                  </p:iterate>
                                  <p:childTnLst>
                                    <p:set>
                                      <p:cBhvr override="childStyle">
                                        <p:cTn id="549" dur="500" fill="hold"/>
                                        <p:tgtEl>
                                          <p:spTgt spid="11">
                                            <p:txEl>
                                              <p:pRg st="0" end="0"/>
                                            </p:txEl>
                                          </p:spTgt>
                                        </p:tgtEl>
                                        <p:attrNameLst>
                                          <p:attrName>style.color</p:attrName>
                                        </p:attrNameLst>
                                      </p:cBhvr>
                                      <p:to>
                                        <p:clrVal>
                                          <a:schemeClr val="accent2"/>
                                        </p:clrVal>
                                      </p:to>
                                    </p:set>
                                    <p:set>
                                      <p:cBhvr>
                                        <p:cTn id="550" dur="500" fill="hold"/>
                                        <p:tgtEl>
                                          <p:spTgt spid="11">
                                            <p:txEl>
                                              <p:pRg st="0" end="0"/>
                                            </p:txEl>
                                          </p:spTgt>
                                        </p:tgtEl>
                                        <p:attrNameLst>
                                          <p:attrName>fillcolor</p:attrName>
                                        </p:attrNameLst>
                                      </p:cBhvr>
                                      <p:to>
                                        <p:clrVal>
                                          <a:schemeClr val="accent2"/>
                                        </p:clrVal>
                                      </p:to>
                                    </p:set>
                                    <p:set>
                                      <p:cBhvr>
                                        <p:cTn id="551" dur="500" fill="hold"/>
                                        <p:tgtEl>
                                          <p:spTgt spid="11">
                                            <p:txEl>
                                              <p:pRg st="0" end="0"/>
                                            </p:txEl>
                                          </p:spTgt>
                                        </p:tgtEl>
                                        <p:attrNameLst>
                                          <p:attrName>fill.type</p:attrName>
                                        </p:attrNameLst>
                                      </p:cBhvr>
                                      <p:to>
                                        <p:strVal val="solid"/>
                                      </p:to>
                                    </p:set>
                                  </p:childTnLst>
                                </p:cTn>
                              </p:par>
                            </p:childTnLst>
                          </p:cTn>
                        </p:par>
                      </p:childTnLst>
                    </p:cTn>
                  </p:par>
                  <p:par>
                    <p:cTn id="552" fill="hold">
                      <p:stCondLst>
                        <p:cond delay="indefinite"/>
                      </p:stCondLst>
                      <p:childTnLst>
                        <p:par>
                          <p:cTn id="553" fill="hold">
                            <p:stCondLst>
                              <p:cond delay="0"/>
                            </p:stCondLst>
                            <p:childTnLst>
                              <p:par>
                                <p:cTn id="554" presetID="16" presetClass="emph" presetSubtype="0" fill="hold" grpId="1" nodeType="clickEffect">
                                  <p:stCondLst>
                                    <p:cond delay="0"/>
                                  </p:stCondLst>
                                  <p:iterate type="lt">
                                    <p:tmPct val="4000"/>
                                  </p:iterate>
                                  <p:childTnLst>
                                    <p:set>
                                      <p:cBhvr override="childStyle">
                                        <p:cTn id="555" dur="500" fill="hold"/>
                                        <p:tgtEl>
                                          <p:spTgt spid="12">
                                            <p:txEl>
                                              <p:pRg st="0" end="0"/>
                                            </p:txEl>
                                          </p:spTgt>
                                        </p:tgtEl>
                                        <p:attrNameLst>
                                          <p:attrName>style.color</p:attrName>
                                        </p:attrNameLst>
                                      </p:cBhvr>
                                      <p:to>
                                        <p:clrVal>
                                          <a:schemeClr val="accent2"/>
                                        </p:clrVal>
                                      </p:to>
                                    </p:set>
                                    <p:set>
                                      <p:cBhvr>
                                        <p:cTn id="556" dur="500" fill="hold"/>
                                        <p:tgtEl>
                                          <p:spTgt spid="12">
                                            <p:txEl>
                                              <p:pRg st="0" end="0"/>
                                            </p:txEl>
                                          </p:spTgt>
                                        </p:tgtEl>
                                        <p:attrNameLst>
                                          <p:attrName>fillcolor</p:attrName>
                                        </p:attrNameLst>
                                      </p:cBhvr>
                                      <p:to>
                                        <p:clrVal>
                                          <a:schemeClr val="accent2"/>
                                        </p:clrVal>
                                      </p:to>
                                    </p:set>
                                    <p:set>
                                      <p:cBhvr>
                                        <p:cTn id="557" dur="500" fill="hold"/>
                                        <p:tgtEl>
                                          <p:spTgt spid="12">
                                            <p:txEl>
                                              <p:pRg st="0" end="0"/>
                                            </p:txEl>
                                          </p:spTgt>
                                        </p:tgtEl>
                                        <p:attrNameLst>
                                          <p:attrName>fill.type</p:attrName>
                                        </p:attrNameLst>
                                      </p:cBhvr>
                                      <p:to>
                                        <p:strVal val="solid"/>
                                      </p:to>
                                    </p:set>
                                  </p:childTnLst>
                                </p:cTn>
                              </p:par>
                            </p:childTnLst>
                          </p:cTn>
                        </p:par>
                      </p:childTnLst>
                    </p:cTn>
                  </p:par>
                  <p:par>
                    <p:cTn id="558" fill="hold">
                      <p:stCondLst>
                        <p:cond delay="indefinite"/>
                      </p:stCondLst>
                      <p:childTnLst>
                        <p:par>
                          <p:cTn id="559" fill="hold">
                            <p:stCondLst>
                              <p:cond delay="0"/>
                            </p:stCondLst>
                            <p:childTnLst>
                              <p:par>
                                <p:cTn id="560" presetID="16" presetClass="emph" presetSubtype="0" fill="hold" grpId="1" nodeType="clickEffect">
                                  <p:stCondLst>
                                    <p:cond delay="0"/>
                                  </p:stCondLst>
                                  <p:iterate type="lt">
                                    <p:tmPct val="4000"/>
                                  </p:iterate>
                                  <p:childTnLst>
                                    <p:set>
                                      <p:cBhvr override="childStyle">
                                        <p:cTn id="561" dur="500" fill="hold"/>
                                        <p:tgtEl>
                                          <p:spTgt spid="13">
                                            <p:txEl>
                                              <p:pRg st="0" end="0"/>
                                            </p:txEl>
                                          </p:spTgt>
                                        </p:tgtEl>
                                        <p:attrNameLst>
                                          <p:attrName>style.color</p:attrName>
                                        </p:attrNameLst>
                                      </p:cBhvr>
                                      <p:to>
                                        <p:clrVal>
                                          <a:schemeClr val="accent2"/>
                                        </p:clrVal>
                                      </p:to>
                                    </p:set>
                                    <p:set>
                                      <p:cBhvr>
                                        <p:cTn id="562" dur="500" fill="hold"/>
                                        <p:tgtEl>
                                          <p:spTgt spid="13">
                                            <p:txEl>
                                              <p:pRg st="0" end="0"/>
                                            </p:txEl>
                                          </p:spTgt>
                                        </p:tgtEl>
                                        <p:attrNameLst>
                                          <p:attrName>fillcolor</p:attrName>
                                        </p:attrNameLst>
                                      </p:cBhvr>
                                      <p:to>
                                        <p:clrVal>
                                          <a:schemeClr val="accent2"/>
                                        </p:clrVal>
                                      </p:to>
                                    </p:set>
                                    <p:set>
                                      <p:cBhvr>
                                        <p:cTn id="563" dur="500" fill="hold"/>
                                        <p:tgtEl>
                                          <p:spTgt spid="13">
                                            <p:txEl>
                                              <p:pRg st="0" end="0"/>
                                            </p:txEl>
                                          </p:spTgt>
                                        </p:tgtEl>
                                        <p:attrNameLst>
                                          <p:attrName>fill.type</p:attrName>
                                        </p:attrNameLst>
                                      </p:cBhvr>
                                      <p:to>
                                        <p:strVal val="solid"/>
                                      </p:to>
                                    </p:set>
                                  </p:childTnLst>
                                </p:cTn>
                              </p:par>
                            </p:childTnLst>
                          </p:cTn>
                        </p:par>
                      </p:childTnLst>
                    </p:cTn>
                  </p:par>
                  <p:par>
                    <p:cTn id="564" fill="hold">
                      <p:stCondLst>
                        <p:cond delay="indefinite"/>
                      </p:stCondLst>
                      <p:childTnLst>
                        <p:par>
                          <p:cTn id="565" fill="hold">
                            <p:stCondLst>
                              <p:cond delay="0"/>
                            </p:stCondLst>
                            <p:childTnLst>
                              <p:par>
                                <p:cTn id="566" presetID="16" presetClass="emph" presetSubtype="0" fill="hold" grpId="1" nodeType="clickEffect">
                                  <p:stCondLst>
                                    <p:cond delay="0"/>
                                  </p:stCondLst>
                                  <p:iterate type="lt">
                                    <p:tmPct val="4000"/>
                                  </p:iterate>
                                  <p:childTnLst>
                                    <p:set>
                                      <p:cBhvr override="childStyle">
                                        <p:cTn id="567" dur="500" fill="hold"/>
                                        <p:tgtEl>
                                          <p:spTgt spid="14">
                                            <p:txEl>
                                              <p:pRg st="0" end="0"/>
                                            </p:txEl>
                                          </p:spTgt>
                                        </p:tgtEl>
                                        <p:attrNameLst>
                                          <p:attrName>style.color</p:attrName>
                                        </p:attrNameLst>
                                      </p:cBhvr>
                                      <p:to>
                                        <p:clrVal>
                                          <a:schemeClr val="accent2"/>
                                        </p:clrVal>
                                      </p:to>
                                    </p:set>
                                    <p:set>
                                      <p:cBhvr>
                                        <p:cTn id="568" dur="500" fill="hold"/>
                                        <p:tgtEl>
                                          <p:spTgt spid="14">
                                            <p:txEl>
                                              <p:pRg st="0" end="0"/>
                                            </p:txEl>
                                          </p:spTgt>
                                        </p:tgtEl>
                                        <p:attrNameLst>
                                          <p:attrName>fillcolor</p:attrName>
                                        </p:attrNameLst>
                                      </p:cBhvr>
                                      <p:to>
                                        <p:clrVal>
                                          <a:schemeClr val="accent2"/>
                                        </p:clrVal>
                                      </p:to>
                                    </p:set>
                                    <p:set>
                                      <p:cBhvr>
                                        <p:cTn id="569" dur="500" fill="hold"/>
                                        <p:tgtEl>
                                          <p:spTgt spid="14">
                                            <p:txEl>
                                              <p:pRg st="0" end="0"/>
                                            </p:txEl>
                                          </p:spTgt>
                                        </p:tgtEl>
                                        <p:attrNameLst>
                                          <p:attrName>fill.type</p:attrName>
                                        </p:attrNameLst>
                                      </p:cBhvr>
                                      <p:to>
                                        <p:strVal val="solid"/>
                                      </p:to>
                                    </p:set>
                                  </p:childTnLst>
                                </p:cTn>
                              </p:par>
                            </p:childTnLst>
                          </p:cTn>
                        </p:par>
                      </p:childTnLst>
                    </p:cTn>
                  </p:par>
                  <p:par>
                    <p:cTn id="570" fill="hold">
                      <p:stCondLst>
                        <p:cond delay="indefinite"/>
                      </p:stCondLst>
                      <p:childTnLst>
                        <p:par>
                          <p:cTn id="571" fill="hold">
                            <p:stCondLst>
                              <p:cond delay="0"/>
                            </p:stCondLst>
                            <p:childTnLst>
                              <p:par>
                                <p:cTn id="572" presetID="16" presetClass="emph" presetSubtype="0" fill="hold" grpId="1" nodeType="clickEffect">
                                  <p:stCondLst>
                                    <p:cond delay="0"/>
                                  </p:stCondLst>
                                  <p:iterate type="lt">
                                    <p:tmPct val="4000"/>
                                  </p:iterate>
                                  <p:childTnLst>
                                    <p:set>
                                      <p:cBhvr override="childStyle">
                                        <p:cTn id="573" dur="500" fill="hold"/>
                                        <p:tgtEl>
                                          <p:spTgt spid="15">
                                            <p:txEl>
                                              <p:pRg st="0" end="0"/>
                                            </p:txEl>
                                          </p:spTgt>
                                        </p:tgtEl>
                                        <p:attrNameLst>
                                          <p:attrName>style.color</p:attrName>
                                        </p:attrNameLst>
                                      </p:cBhvr>
                                      <p:to>
                                        <p:clrVal>
                                          <a:schemeClr val="accent2"/>
                                        </p:clrVal>
                                      </p:to>
                                    </p:set>
                                    <p:set>
                                      <p:cBhvr>
                                        <p:cTn id="574" dur="500" fill="hold"/>
                                        <p:tgtEl>
                                          <p:spTgt spid="15">
                                            <p:txEl>
                                              <p:pRg st="0" end="0"/>
                                            </p:txEl>
                                          </p:spTgt>
                                        </p:tgtEl>
                                        <p:attrNameLst>
                                          <p:attrName>fillcolor</p:attrName>
                                        </p:attrNameLst>
                                      </p:cBhvr>
                                      <p:to>
                                        <p:clrVal>
                                          <a:schemeClr val="accent2"/>
                                        </p:clrVal>
                                      </p:to>
                                    </p:set>
                                    <p:set>
                                      <p:cBhvr>
                                        <p:cTn id="575" dur="500" fill="hold"/>
                                        <p:tgtEl>
                                          <p:spTgt spid="15">
                                            <p:txEl>
                                              <p:pRg st="0" end="0"/>
                                            </p:txEl>
                                          </p:spTgt>
                                        </p:tgtEl>
                                        <p:attrNameLst>
                                          <p:attrName>fill.type</p:attrName>
                                        </p:attrNameLst>
                                      </p:cBhvr>
                                      <p:to>
                                        <p:strVal val="solid"/>
                                      </p:to>
                                    </p:set>
                                  </p:childTnLst>
                                </p:cTn>
                              </p:par>
                            </p:childTnLst>
                          </p:cTn>
                        </p:par>
                      </p:childTnLst>
                    </p:cTn>
                  </p:par>
                  <p:par>
                    <p:cTn id="576" fill="hold">
                      <p:stCondLst>
                        <p:cond delay="indefinite"/>
                      </p:stCondLst>
                      <p:childTnLst>
                        <p:par>
                          <p:cTn id="577" fill="hold">
                            <p:stCondLst>
                              <p:cond delay="0"/>
                            </p:stCondLst>
                            <p:childTnLst>
                              <p:par>
                                <p:cTn id="578" presetID="16" presetClass="emph" presetSubtype="0" fill="hold" grpId="1" nodeType="clickEffect">
                                  <p:stCondLst>
                                    <p:cond delay="0"/>
                                  </p:stCondLst>
                                  <p:iterate type="lt">
                                    <p:tmPct val="4000"/>
                                  </p:iterate>
                                  <p:childTnLst>
                                    <p:set>
                                      <p:cBhvr override="childStyle">
                                        <p:cTn id="579" dur="500" fill="hold"/>
                                        <p:tgtEl>
                                          <p:spTgt spid="35">
                                            <p:txEl>
                                              <p:pRg st="0" end="0"/>
                                            </p:txEl>
                                          </p:spTgt>
                                        </p:tgtEl>
                                        <p:attrNameLst>
                                          <p:attrName>style.color</p:attrName>
                                        </p:attrNameLst>
                                      </p:cBhvr>
                                      <p:to>
                                        <p:clrVal>
                                          <a:schemeClr val="accent2"/>
                                        </p:clrVal>
                                      </p:to>
                                    </p:set>
                                    <p:set>
                                      <p:cBhvr>
                                        <p:cTn id="580" dur="500" fill="hold"/>
                                        <p:tgtEl>
                                          <p:spTgt spid="35">
                                            <p:txEl>
                                              <p:pRg st="0" end="0"/>
                                            </p:txEl>
                                          </p:spTgt>
                                        </p:tgtEl>
                                        <p:attrNameLst>
                                          <p:attrName>fillcolor</p:attrName>
                                        </p:attrNameLst>
                                      </p:cBhvr>
                                      <p:to>
                                        <p:clrVal>
                                          <a:schemeClr val="accent2"/>
                                        </p:clrVal>
                                      </p:to>
                                    </p:set>
                                    <p:set>
                                      <p:cBhvr>
                                        <p:cTn id="581" dur="500" fill="hold"/>
                                        <p:tgtEl>
                                          <p:spTgt spid="35">
                                            <p:txEl>
                                              <p:pRg st="0" end="0"/>
                                            </p:txEl>
                                          </p:spTgt>
                                        </p:tgtEl>
                                        <p:attrNameLst>
                                          <p:attrName>fill.type</p:attrName>
                                        </p:attrNameLst>
                                      </p:cBhvr>
                                      <p:to>
                                        <p:strVal val="solid"/>
                                      </p:to>
                                    </p:set>
                                  </p:childTnLst>
                                </p:cTn>
                              </p:par>
                            </p:childTnLst>
                          </p:cTn>
                        </p:par>
                      </p:childTnLst>
                    </p:cTn>
                  </p:par>
                  <p:par>
                    <p:cTn id="582" fill="hold">
                      <p:stCondLst>
                        <p:cond delay="indefinite"/>
                      </p:stCondLst>
                      <p:childTnLst>
                        <p:par>
                          <p:cTn id="583" fill="hold">
                            <p:stCondLst>
                              <p:cond delay="0"/>
                            </p:stCondLst>
                            <p:childTnLst>
                              <p:par>
                                <p:cTn id="584" presetID="16" presetClass="emph" presetSubtype="0" fill="hold" grpId="1" nodeType="clickEffect">
                                  <p:stCondLst>
                                    <p:cond delay="0"/>
                                  </p:stCondLst>
                                  <p:iterate type="lt">
                                    <p:tmPct val="4000"/>
                                  </p:iterate>
                                  <p:childTnLst>
                                    <p:set>
                                      <p:cBhvr override="childStyle">
                                        <p:cTn id="585" dur="500" fill="hold"/>
                                        <p:tgtEl>
                                          <p:spTgt spid="16">
                                            <p:txEl>
                                              <p:pRg st="0" end="0"/>
                                            </p:txEl>
                                          </p:spTgt>
                                        </p:tgtEl>
                                        <p:attrNameLst>
                                          <p:attrName>style.color</p:attrName>
                                        </p:attrNameLst>
                                      </p:cBhvr>
                                      <p:to>
                                        <p:clrVal>
                                          <a:schemeClr val="accent2"/>
                                        </p:clrVal>
                                      </p:to>
                                    </p:set>
                                    <p:set>
                                      <p:cBhvr>
                                        <p:cTn id="586" dur="500" fill="hold"/>
                                        <p:tgtEl>
                                          <p:spTgt spid="16">
                                            <p:txEl>
                                              <p:pRg st="0" end="0"/>
                                            </p:txEl>
                                          </p:spTgt>
                                        </p:tgtEl>
                                        <p:attrNameLst>
                                          <p:attrName>fillcolor</p:attrName>
                                        </p:attrNameLst>
                                      </p:cBhvr>
                                      <p:to>
                                        <p:clrVal>
                                          <a:schemeClr val="accent2"/>
                                        </p:clrVal>
                                      </p:to>
                                    </p:set>
                                    <p:set>
                                      <p:cBhvr>
                                        <p:cTn id="587" dur="500" fill="hold"/>
                                        <p:tgtEl>
                                          <p:spTgt spid="16">
                                            <p:txEl>
                                              <p:pRg st="0" end="0"/>
                                            </p:txEl>
                                          </p:spTgt>
                                        </p:tgtEl>
                                        <p:attrNameLst>
                                          <p:attrName>fill.type</p:attrName>
                                        </p:attrNameLst>
                                      </p:cBhvr>
                                      <p:to>
                                        <p:strVal val="solid"/>
                                      </p:to>
                                    </p:set>
                                  </p:childTnLst>
                                </p:cTn>
                              </p:par>
                            </p:childTnLst>
                          </p:cTn>
                        </p:par>
                      </p:childTnLst>
                    </p:cTn>
                  </p:par>
                  <p:par>
                    <p:cTn id="588" fill="hold">
                      <p:stCondLst>
                        <p:cond delay="indefinite"/>
                      </p:stCondLst>
                      <p:childTnLst>
                        <p:par>
                          <p:cTn id="589" fill="hold">
                            <p:stCondLst>
                              <p:cond delay="0"/>
                            </p:stCondLst>
                            <p:childTnLst>
                              <p:par>
                                <p:cTn id="590" presetID="16" presetClass="emph" presetSubtype="0" fill="hold" grpId="1" nodeType="clickEffect">
                                  <p:stCondLst>
                                    <p:cond delay="0"/>
                                  </p:stCondLst>
                                  <p:iterate type="lt">
                                    <p:tmPct val="4000"/>
                                  </p:iterate>
                                  <p:childTnLst>
                                    <p:set>
                                      <p:cBhvr override="childStyle">
                                        <p:cTn id="591" dur="500" fill="hold"/>
                                        <p:tgtEl>
                                          <p:spTgt spid="17">
                                            <p:txEl>
                                              <p:pRg st="0" end="0"/>
                                            </p:txEl>
                                          </p:spTgt>
                                        </p:tgtEl>
                                        <p:attrNameLst>
                                          <p:attrName>style.color</p:attrName>
                                        </p:attrNameLst>
                                      </p:cBhvr>
                                      <p:to>
                                        <p:clrVal>
                                          <a:schemeClr val="accent2"/>
                                        </p:clrVal>
                                      </p:to>
                                    </p:set>
                                    <p:set>
                                      <p:cBhvr>
                                        <p:cTn id="592" dur="500" fill="hold"/>
                                        <p:tgtEl>
                                          <p:spTgt spid="17">
                                            <p:txEl>
                                              <p:pRg st="0" end="0"/>
                                            </p:txEl>
                                          </p:spTgt>
                                        </p:tgtEl>
                                        <p:attrNameLst>
                                          <p:attrName>fillcolor</p:attrName>
                                        </p:attrNameLst>
                                      </p:cBhvr>
                                      <p:to>
                                        <p:clrVal>
                                          <a:schemeClr val="accent2"/>
                                        </p:clrVal>
                                      </p:to>
                                    </p:set>
                                    <p:set>
                                      <p:cBhvr>
                                        <p:cTn id="593" dur="500" fill="hold"/>
                                        <p:tgtEl>
                                          <p:spTgt spid="17">
                                            <p:txEl>
                                              <p:pRg st="0" end="0"/>
                                            </p:txEl>
                                          </p:spTgt>
                                        </p:tgtEl>
                                        <p:attrNameLst>
                                          <p:attrName>fill.type</p:attrName>
                                        </p:attrNameLst>
                                      </p:cBhvr>
                                      <p:to>
                                        <p:strVal val="solid"/>
                                      </p:to>
                                    </p:set>
                                  </p:childTnLst>
                                </p:cTn>
                              </p:par>
                            </p:childTnLst>
                          </p:cTn>
                        </p:par>
                      </p:childTnLst>
                    </p:cTn>
                  </p:par>
                  <p:par>
                    <p:cTn id="594" fill="hold">
                      <p:stCondLst>
                        <p:cond delay="indefinite"/>
                      </p:stCondLst>
                      <p:childTnLst>
                        <p:par>
                          <p:cTn id="595" fill="hold">
                            <p:stCondLst>
                              <p:cond delay="0"/>
                            </p:stCondLst>
                            <p:childTnLst>
                              <p:par>
                                <p:cTn id="596" presetID="16" presetClass="emph" presetSubtype="0" fill="hold" grpId="1" nodeType="clickEffect">
                                  <p:stCondLst>
                                    <p:cond delay="0"/>
                                  </p:stCondLst>
                                  <p:iterate type="lt">
                                    <p:tmPct val="4000"/>
                                  </p:iterate>
                                  <p:childTnLst>
                                    <p:set>
                                      <p:cBhvr override="childStyle">
                                        <p:cTn id="597" dur="500" fill="hold"/>
                                        <p:tgtEl>
                                          <p:spTgt spid="18">
                                            <p:txEl>
                                              <p:pRg st="0" end="0"/>
                                            </p:txEl>
                                          </p:spTgt>
                                        </p:tgtEl>
                                        <p:attrNameLst>
                                          <p:attrName>style.color</p:attrName>
                                        </p:attrNameLst>
                                      </p:cBhvr>
                                      <p:to>
                                        <p:clrVal>
                                          <a:schemeClr val="accent2"/>
                                        </p:clrVal>
                                      </p:to>
                                    </p:set>
                                    <p:set>
                                      <p:cBhvr>
                                        <p:cTn id="598" dur="500" fill="hold"/>
                                        <p:tgtEl>
                                          <p:spTgt spid="18">
                                            <p:txEl>
                                              <p:pRg st="0" end="0"/>
                                            </p:txEl>
                                          </p:spTgt>
                                        </p:tgtEl>
                                        <p:attrNameLst>
                                          <p:attrName>fillcolor</p:attrName>
                                        </p:attrNameLst>
                                      </p:cBhvr>
                                      <p:to>
                                        <p:clrVal>
                                          <a:schemeClr val="accent2"/>
                                        </p:clrVal>
                                      </p:to>
                                    </p:set>
                                    <p:set>
                                      <p:cBhvr>
                                        <p:cTn id="599" dur="500" fill="hold"/>
                                        <p:tgtEl>
                                          <p:spTgt spid="18">
                                            <p:txEl>
                                              <p:pRg st="0" end="0"/>
                                            </p:txEl>
                                          </p:spTgt>
                                        </p:tgtEl>
                                        <p:attrNameLst>
                                          <p:attrName>fill.type</p:attrName>
                                        </p:attrNameLst>
                                      </p:cBhvr>
                                      <p:to>
                                        <p:strVal val="solid"/>
                                      </p:to>
                                    </p:set>
                                  </p:childTnLst>
                                </p:cTn>
                              </p:par>
                            </p:childTnLst>
                          </p:cTn>
                        </p:par>
                      </p:childTnLst>
                    </p:cTn>
                  </p:par>
                  <p:par>
                    <p:cTn id="600" fill="hold">
                      <p:stCondLst>
                        <p:cond delay="indefinite"/>
                      </p:stCondLst>
                      <p:childTnLst>
                        <p:par>
                          <p:cTn id="601" fill="hold">
                            <p:stCondLst>
                              <p:cond delay="0"/>
                            </p:stCondLst>
                            <p:childTnLst>
                              <p:par>
                                <p:cTn id="602" presetID="16" presetClass="emph" presetSubtype="0" fill="hold" grpId="1" nodeType="clickEffect">
                                  <p:stCondLst>
                                    <p:cond delay="0"/>
                                  </p:stCondLst>
                                  <p:iterate type="lt">
                                    <p:tmPct val="4000"/>
                                  </p:iterate>
                                  <p:childTnLst>
                                    <p:set>
                                      <p:cBhvr override="childStyle">
                                        <p:cTn id="603" dur="500" fill="hold"/>
                                        <p:tgtEl>
                                          <p:spTgt spid="19">
                                            <p:txEl>
                                              <p:pRg st="0" end="0"/>
                                            </p:txEl>
                                          </p:spTgt>
                                        </p:tgtEl>
                                        <p:attrNameLst>
                                          <p:attrName>style.color</p:attrName>
                                        </p:attrNameLst>
                                      </p:cBhvr>
                                      <p:to>
                                        <p:clrVal>
                                          <a:schemeClr val="accent2"/>
                                        </p:clrVal>
                                      </p:to>
                                    </p:set>
                                    <p:set>
                                      <p:cBhvr>
                                        <p:cTn id="604" dur="500" fill="hold"/>
                                        <p:tgtEl>
                                          <p:spTgt spid="19">
                                            <p:txEl>
                                              <p:pRg st="0" end="0"/>
                                            </p:txEl>
                                          </p:spTgt>
                                        </p:tgtEl>
                                        <p:attrNameLst>
                                          <p:attrName>fillcolor</p:attrName>
                                        </p:attrNameLst>
                                      </p:cBhvr>
                                      <p:to>
                                        <p:clrVal>
                                          <a:schemeClr val="accent2"/>
                                        </p:clrVal>
                                      </p:to>
                                    </p:set>
                                    <p:set>
                                      <p:cBhvr>
                                        <p:cTn id="605" dur="500" fill="hold"/>
                                        <p:tgtEl>
                                          <p:spTgt spid="19">
                                            <p:txEl>
                                              <p:pRg st="0" end="0"/>
                                            </p:txEl>
                                          </p:spTgt>
                                        </p:tgtEl>
                                        <p:attrNameLst>
                                          <p:attrName>fill.type</p:attrName>
                                        </p:attrNameLst>
                                      </p:cBhvr>
                                      <p:to>
                                        <p:strVal val="solid"/>
                                      </p:to>
                                    </p:set>
                                  </p:childTnLst>
                                </p:cTn>
                              </p:par>
                            </p:childTnLst>
                          </p:cTn>
                        </p:par>
                      </p:childTnLst>
                    </p:cTn>
                  </p:par>
                  <p:par>
                    <p:cTn id="606" fill="hold">
                      <p:stCondLst>
                        <p:cond delay="indefinite"/>
                      </p:stCondLst>
                      <p:childTnLst>
                        <p:par>
                          <p:cTn id="607" fill="hold">
                            <p:stCondLst>
                              <p:cond delay="0"/>
                            </p:stCondLst>
                            <p:childTnLst>
                              <p:par>
                                <p:cTn id="608" presetID="16" presetClass="emph" presetSubtype="0" fill="hold" grpId="1" nodeType="clickEffect">
                                  <p:stCondLst>
                                    <p:cond delay="0"/>
                                  </p:stCondLst>
                                  <p:iterate type="lt">
                                    <p:tmPct val="4000"/>
                                  </p:iterate>
                                  <p:childTnLst>
                                    <p:set>
                                      <p:cBhvr override="childStyle">
                                        <p:cTn id="609" dur="500" fill="hold"/>
                                        <p:tgtEl>
                                          <p:spTgt spid="20">
                                            <p:txEl>
                                              <p:pRg st="0" end="0"/>
                                            </p:txEl>
                                          </p:spTgt>
                                        </p:tgtEl>
                                        <p:attrNameLst>
                                          <p:attrName>style.color</p:attrName>
                                        </p:attrNameLst>
                                      </p:cBhvr>
                                      <p:to>
                                        <p:clrVal>
                                          <a:schemeClr val="accent2"/>
                                        </p:clrVal>
                                      </p:to>
                                    </p:set>
                                    <p:set>
                                      <p:cBhvr>
                                        <p:cTn id="610" dur="500" fill="hold"/>
                                        <p:tgtEl>
                                          <p:spTgt spid="20">
                                            <p:txEl>
                                              <p:pRg st="0" end="0"/>
                                            </p:txEl>
                                          </p:spTgt>
                                        </p:tgtEl>
                                        <p:attrNameLst>
                                          <p:attrName>fillcolor</p:attrName>
                                        </p:attrNameLst>
                                      </p:cBhvr>
                                      <p:to>
                                        <p:clrVal>
                                          <a:schemeClr val="accent2"/>
                                        </p:clrVal>
                                      </p:to>
                                    </p:set>
                                    <p:set>
                                      <p:cBhvr>
                                        <p:cTn id="611" dur="500" fill="hold"/>
                                        <p:tgtEl>
                                          <p:spTgt spid="20">
                                            <p:txEl>
                                              <p:pRg st="0" end="0"/>
                                            </p:txEl>
                                          </p:spTgt>
                                        </p:tgtEl>
                                        <p:attrNameLst>
                                          <p:attrName>fill.type</p:attrName>
                                        </p:attrNameLst>
                                      </p:cBhvr>
                                      <p:to>
                                        <p:strVal val="solid"/>
                                      </p:to>
                                    </p:set>
                                  </p:childTnLst>
                                </p:cTn>
                              </p:par>
                            </p:childTnLst>
                          </p:cTn>
                        </p:par>
                      </p:childTnLst>
                    </p:cTn>
                  </p:par>
                  <p:par>
                    <p:cTn id="612" fill="hold">
                      <p:stCondLst>
                        <p:cond delay="indefinite"/>
                      </p:stCondLst>
                      <p:childTnLst>
                        <p:par>
                          <p:cTn id="613" fill="hold">
                            <p:stCondLst>
                              <p:cond delay="0"/>
                            </p:stCondLst>
                            <p:childTnLst>
                              <p:par>
                                <p:cTn id="614" presetID="16" presetClass="emph" presetSubtype="0" fill="hold" grpId="1" nodeType="clickEffect">
                                  <p:stCondLst>
                                    <p:cond delay="0"/>
                                  </p:stCondLst>
                                  <p:iterate type="lt">
                                    <p:tmPct val="4000"/>
                                  </p:iterate>
                                  <p:childTnLst>
                                    <p:set>
                                      <p:cBhvr override="childStyle">
                                        <p:cTn id="615" dur="500" fill="hold"/>
                                        <p:tgtEl>
                                          <p:spTgt spid="21">
                                            <p:txEl>
                                              <p:pRg st="0" end="0"/>
                                            </p:txEl>
                                          </p:spTgt>
                                        </p:tgtEl>
                                        <p:attrNameLst>
                                          <p:attrName>style.color</p:attrName>
                                        </p:attrNameLst>
                                      </p:cBhvr>
                                      <p:to>
                                        <p:clrVal>
                                          <a:schemeClr val="accent2"/>
                                        </p:clrVal>
                                      </p:to>
                                    </p:set>
                                    <p:set>
                                      <p:cBhvr>
                                        <p:cTn id="616" dur="500" fill="hold"/>
                                        <p:tgtEl>
                                          <p:spTgt spid="21">
                                            <p:txEl>
                                              <p:pRg st="0" end="0"/>
                                            </p:txEl>
                                          </p:spTgt>
                                        </p:tgtEl>
                                        <p:attrNameLst>
                                          <p:attrName>fillcolor</p:attrName>
                                        </p:attrNameLst>
                                      </p:cBhvr>
                                      <p:to>
                                        <p:clrVal>
                                          <a:schemeClr val="accent2"/>
                                        </p:clrVal>
                                      </p:to>
                                    </p:set>
                                    <p:set>
                                      <p:cBhvr>
                                        <p:cTn id="617" dur="500" fill="hold"/>
                                        <p:tgtEl>
                                          <p:spTgt spid="21">
                                            <p:txEl>
                                              <p:pRg st="0" end="0"/>
                                            </p:txEl>
                                          </p:spTgt>
                                        </p:tgtEl>
                                        <p:attrNameLst>
                                          <p:attrName>fill.type</p:attrName>
                                        </p:attrNameLst>
                                      </p:cBhvr>
                                      <p:to>
                                        <p:strVal val="solid"/>
                                      </p:to>
                                    </p:set>
                                  </p:childTnLst>
                                </p:cTn>
                              </p:par>
                            </p:childTnLst>
                          </p:cTn>
                        </p:par>
                      </p:childTnLst>
                    </p:cTn>
                  </p:par>
                  <p:par>
                    <p:cTn id="618" fill="hold">
                      <p:stCondLst>
                        <p:cond delay="indefinite"/>
                      </p:stCondLst>
                      <p:childTnLst>
                        <p:par>
                          <p:cTn id="619" fill="hold">
                            <p:stCondLst>
                              <p:cond delay="0"/>
                            </p:stCondLst>
                            <p:childTnLst>
                              <p:par>
                                <p:cTn id="620" presetID="16" presetClass="emph" presetSubtype="0" fill="hold" grpId="1" nodeType="clickEffect">
                                  <p:stCondLst>
                                    <p:cond delay="0"/>
                                  </p:stCondLst>
                                  <p:iterate type="lt">
                                    <p:tmPct val="4000"/>
                                  </p:iterate>
                                  <p:childTnLst>
                                    <p:set>
                                      <p:cBhvr override="childStyle">
                                        <p:cTn id="621" dur="500" fill="hold"/>
                                        <p:tgtEl>
                                          <p:spTgt spid="36">
                                            <p:txEl>
                                              <p:pRg st="0" end="0"/>
                                            </p:txEl>
                                          </p:spTgt>
                                        </p:tgtEl>
                                        <p:attrNameLst>
                                          <p:attrName>style.color</p:attrName>
                                        </p:attrNameLst>
                                      </p:cBhvr>
                                      <p:to>
                                        <p:clrVal>
                                          <a:schemeClr val="accent2"/>
                                        </p:clrVal>
                                      </p:to>
                                    </p:set>
                                    <p:set>
                                      <p:cBhvr>
                                        <p:cTn id="622" dur="500" fill="hold"/>
                                        <p:tgtEl>
                                          <p:spTgt spid="36">
                                            <p:txEl>
                                              <p:pRg st="0" end="0"/>
                                            </p:txEl>
                                          </p:spTgt>
                                        </p:tgtEl>
                                        <p:attrNameLst>
                                          <p:attrName>fillcolor</p:attrName>
                                        </p:attrNameLst>
                                      </p:cBhvr>
                                      <p:to>
                                        <p:clrVal>
                                          <a:schemeClr val="accent2"/>
                                        </p:clrVal>
                                      </p:to>
                                    </p:set>
                                    <p:set>
                                      <p:cBhvr>
                                        <p:cTn id="623" dur="500" fill="hold"/>
                                        <p:tgtEl>
                                          <p:spTgt spid="36">
                                            <p:txEl>
                                              <p:pRg st="0" end="0"/>
                                            </p:txEl>
                                          </p:spTgt>
                                        </p:tgtEl>
                                        <p:attrNameLst>
                                          <p:attrName>fill.type</p:attrName>
                                        </p:attrNameLst>
                                      </p:cBhvr>
                                      <p:to>
                                        <p:strVal val="solid"/>
                                      </p:to>
                                    </p:set>
                                  </p:childTnLst>
                                </p:cTn>
                              </p:par>
                            </p:childTnLst>
                          </p:cTn>
                        </p:par>
                      </p:childTnLst>
                    </p:cTn>
                  </p:par>
                  <p:par>
                    <p:cTn id="624" fill="hold">
                      <p:stCondLst>
                        <p:cond delay="indefinite"/>
                      </p:stCondLst>
                      <p:childTnLst>
                        <p:par>
                          <p:cTn id="625" fill="hold">
                            <p:stCondLst>
                              <p:cond delay="0"/>
                            </p:stCondLst>
                            <p:childTnLst>
                              <p:par>
                                <p:cTn id="626" presetID="16" presetClass="emph" presetSubtype="0" fill="hold" grpId="1" nodeType="clickEffect">
                                  <p:stCondLst>
                                    <p:cond delay="0"/>
                                  </p:stCondLst>
                                  <p:iterate type="lt">
                                    <p:tmPct val="4000"/>
                                  </p:iterate>
                                  <p:childTnLst>
                                    <p:set>
                                      <p:cBhvr override="childStyle">
                                        <p:cTn id="627" dur="500" fill="hold"/>
                                        <p:tgtEl>
                                          <p:spTgt spid="22">
                                            <p:txEl>
                                              <p:pRg st="0" end="0"/>
                                            </p:txEl>
                                          </p:spTgt>
                                        </p:tgtEl>
                                        <p:attrNameLst>
                                          <p:attrName>style.color</p:attrName>
                                        </p:attrNameLst>
                                      </p:cBhvr>
                                      <p:to>
                                        <p:clrVal>
                                          <a:schemeClr val="accent2"/>
                                        </p:clrVal>
                                      </p:to>
                                    </p:set>
                                    <p:set>
                                      <p:cBhvr>
                                        <p:cTn id="628" dur="500" fill="hold"/>
                                        <p:tgtEl>
                                          <p:spTgt spid="22">
                                            <p:txEl>
                                              <p:pRg st="0" end="0"/>
                                            </p:txEl>
                                          </p:spTgt>
                                        </p:tgtEl>
                                        <p:attrNameLst>
                                          <p:attrName>fillcolor</p:attrName>
                                        </p:attrNameLst>
                                      </p:cBhvr>
                                      <p:to>
                                        <p:clrVal>
                                          <a:schemeClr val="accent2"/>
                                        </p:clrVal>
                                      </p:to>
                                    </p:set>
                                    <p:set>
                                      <p:cBhvr>
                                        <p:cTn id="629" dur="500" fill="hold"/>
                                        <p:tgtEl>
                                          <p:spTgt spid="22">
                                            <p:txEl>
                                              <p:pRg st="0" end="0"/>
                                            </p:txEl>
                                          </p:spTgt>
                                        </p:tgtEl>
                                        <p:attrNameLst>
                                          <p:attrName>fill.type</p:attrName>
                                        </p:attrNameLst>
                                      </p:cBhvr>
                                      <p:to>
                                        <p:strVal val="solid"/>
                                      </p:to>
                                    </p:set>
                                  </p:childTnLst>
                                </p:cTn>
                              </p:par>
                            </p:childTnLst>
                          </p:cTn>
                        </p:par>
                      </p:childTnLst>
                    </p:cTn>
                  </p:par>
                  <p:par>
                    <p:cTn id="630" fill="hold">
                      <p:stCondLst>
                        <p:cond delay="indefinite"/>
                      </p:stCondLst>
                      <p:childTnLst>
                        <p:par>
                          <p:cTn id="631" fill="hold">
                            <p:stCondLst>
                              <p:cond delay="0"/>
                            </p:stCondLst>
                            <p:childTnLst>
                              <p:par>
                                <p:cTn id="632" presetID="16" presetClass="emph" presetSubtype="0" fill="hold" grpId="1" nodeType="clickEffect">
                                  <p:stCondLst>
                                    <p:cond delay="0"/>
                                  </p:stCondLst>
                                  <p:iterate type="lt">
                                    <p:tmPct val="4000"/>
                                  </p:iterate>
                                  <p:childTnLst>
                                    <p:set>
                                      <p:cBhvr override="childStyle">
                                        <p:cTn id="633" dur="500" fill="hold"/>
                                        <p:tgtEl>
                                          <p:spTgt spid="23">
                                            <p:txEl>
                                              <p:pRg st="0" end="0"/>
                                            </p:txEl>
                                          </p:spTgt>
                                        </p:tgtEl>
                                        <p:attrNameLst>
                                          <p:attrName>style.color</p:attrName>
                                        </p:attrNameLst>
                                      </p:cBhvr>
                                      <p:to>
                                        <p:clrVal>
                                          <a:schemeClr val="accent2"/>
                                        </p:clrVal>
                                      </p:to>
                                    </p:set>
                                    <p:set>
                                      <p:cBhvr>
                                        <p:cTn id="634" dur="500" fill="hold"/>
                                        <p:tgtEl>
                                          <p:spTgt spid="23">
                                            <p:txEl>
                                              <p:pRg st="0" end="0"/>
                                            </p:txEl>
                                          </p:spTgt>
                                        </p:tgtEl>
                                        <p:attrNameLst>
                                          <p:attrName>fillcolor</p:attrName>
                                        </p:attrNameLst>
                                      </p:cBhvr>
                                      <p:to>
                                        <p:clrVal>
                                          <a:schemeClr val="accent2"/>
                                        </p:clrVal>
                                      </p:to>
                                    </p:set>
                                    <p:set>
                                      <p:cBhvr>
                                        <p:cTn id="635" dur="500" fill="hold"/>
                                        <p:tgtEl>
                                          <p:spTgt spid="23">
                                            <p:txEl>
                                              <p:pRg st="0" end="0"/>
                                            </p:txEl>
                                          </p:spTgt>
                                        </p:tgtEl>
                                        <p:attrNameLst>
                                          <p:attrName>fill.type</p:attrName>
                                        </p:attrNameLst>
                                      </p:cBhvr>
                                      <p:to>
                                        <p:strVal val="solid"/>
                                      </p:to>
                                    </p:set>
                                  </p:childTnLst>
                                </p:cTn>
                              </p:par>
                            </p:childTnLst>
                          </p:cTn>
                        </p:par>
                      </p:childTnLst>
                    </p:cTn>
                  </p:par>
                  <p:par>
                    <p:cTn id="636" fill="hold">
                      <p:stCondLst>
                        <p:cond delay="indefinite"/>
                      </p:stCondLst>
                      <p:childTnLst>
                        <p:par>
                          <p:cTn id="637" fill="hold">
                            <p:stCondLst>
                              <p:cond delay="0"/>
                            </p:stCondLst>
                            <p:childTnLst>
                              <p:par>
                                <p:cTn id="638" presetID="16" presetClass="emph" presetSubtype="0" fill="hold" grpId="1" nodeType="clickEffect">
                                  <p:stCondLst>
                                    <p:cond delay="0"/>
                                  </p:stCondLst>
                                  <p:iterate type="lt">
                                    <p:tmPct val="4000"/>
                                  </p:iterate>
                                  <p:childTnLst>
                                    <p:set>
                                      <p:cBhvr override="childStyle">
                                        <p:cTn id="639" dur="500" fill="hold"/>
                                        <p:tgtEl>
                                          <p:spTgt spid="24">
                                            <p:txEl>
                                              <p:pRg st="0" end="0"/>
                                            </p:txEl>
                                          </p:spTgt>
                                        </p:tgtEl>
                                        <p:attrNameLst>
                                          <p:attrName>style.color</p:attrName>
                                        </p:attrNameLst>
                                      </p:cBhvr>
                                      <p:to>
                                        <p:clrVal>
                                          <a:schemeClr val="accent2"/>
                                        </p:clrVal>
                                      </p:to>
                                    </p:set>
                                    <p:set>
                                      <p:cBhvr>
                                        <p:cTn id="640" dur="500" fill="hold"/>
                                        <p:tgtEl>
                                          <p:spTgt spid="24">
                                            <p:txEl>
                                              <p:pRg st="0" end="0"/>
                                            </p:txEl>
                                          </p:spTgt>
                                        </p:tgtEl>
                                        <p:attrNameLst>
                                          <p:attrName>fillcolor</p:attrName>
                                        </p:attrNameLst>
                                      </p:cBhvr>
                                      <p:to>
                                        <p:clrVal>
                                          <a:schemeClr val="accent2"/>
                                        </p:clrVal>
                                      </p:to>
                                    </p:set>
                                    <p:set>
                                      <p:cBhvr>
                                        <p:cTn id="641" dur="500" fill="hold"/>
                                        <p:tgtEl>
                                          <p:spTgt spid="24">
                                            <p:txEl>
                                              <p:pRg st="0" end="0"/>
                                            </p:txEl>
                                          </p:spTgt>
                                        </p:tgtEl>
                                        <p:attrNameLst>
                                          <p:attrName>fill.type</p:attrName>
                                        </p:attrNameLst>
                                      </p:cBhvr>
                                      <p:to>
                                        <p:strVal val="solid"/>
                                      </p:to>
                                    </p:set>
                                  </p:childTnLst>
                                </p:cTn>
                              </p:par>
                            </p:childTnLst>
                          </p:cTn>
                        </p:par>
                      </p:childTnLst>
                    </p:cTn>
                  </p:par>
                  <p:par>
                    <p:cTn id="642" fill="hold">
                      <p:stCondLst>
                        <p:cond delay="indefinite"/>
                      </p:stCondLst>
                      <p:childTnLst>
                        <p:par>
                          <p:cTn id="643" fill="hold">
                            <p:stCondLst>
                              <p:cond delay="0"/>
                            </p:stCondLst>
                            <p:childTnLst>
                              <p:par>
                                <p:cTn id="644" presetID="16" presetClass="emph" presetSubtype="0" fill="hold" grpId="1" nodeType="clickEffect">
                                  <p:stCondLst>
                                    <p:cond delay="0"/>
                                  </p:stCondLst>
                                  <p:iterate type="lt">
                                    <p:tmPct val="4000"/>
                                  </p:iterate>
                                  <p:childTnLst>
                                    <p:set>
                                      <p:cBhvr override="childStyle">
                                        <p:cTn id="645" dur="500" fill="hold"/>
                                        <p:tgtEl>
                                          <p:spTgt spid="25">
                                            <p:txEl>
                                              <p:pRg st="0" end="0"/>
                                            </p:txEl>
                                          </p:spTgt>
                                        </p:tgtEl>
                                        <p:attrNameLst>
                                          <p:attrName>style.color</p:attrName>
                                        </p:attrNameLst>
                                      </p:cBhvr>
                                      <p:to>
                                        <p:clrVal>
                                          <a:schemeClr val="accent2"/>
                                        </p:clrVal>
                                      </p:to>
                                    </p:set>
                                    <p:set>
                                      <p:cBhvr>
                                        <p:cTn id="646" dur="500" fill="hold"/>
                                        <p:tgtEl>
                                          <p:spTgt spid="25">
                                            <p:txEl>
                                              <p:pRg st="0" end="0"/>
                                            </p:txEl>
                                          </p:spTgt>
                                        </p:tgtEl>
                                        <p:attrNameLst>
                                          <p:attrName>fillcolor</p:attrName>
                                        </p:attrNameLst>
                                      </p:cBhvr>
                                      <p:to>
                                        <p:clrVal>
                                          <a:schemeClr val="accent2"/>
                                        </p:clrVal>
                                      </p:to>
                                    </p:set>
                                    <p:set>
                                      <p:cBhvr>
                                        <p:cTn id="647" dur="500" fill="hold"/>
                                        <p:tgtEl>
                                          <p:spTgt spid="25">
                                            <p:txEl>
                                              <p:pRg st="0" end="0"/>
                                            </p:txEl>
                                          </p:spTgt>
                                        </p:tgtEl>
                                        <p:attrNameLst>
                                          <p:attrName>fill.type</p:attrName>
                                        </p:attrNameLst>
                                      </p:cBhvr>
                                      <p:to>
                                        <p:strVal val="solid"/>
                                      </p:to>
                                    </p:set>
                                  </p:childTnLst>
                                </p:cTn>
                              </p:par>
                            </p:childTnLst>
                          </p:cTn>
                        </p:par>
                      </p:childTnLst>
                    </p:cTn>
                  </p:par>
                  <p:par>
                    <p:cTn id="648" fill="hold">
                      <p:stCondLst>
                        <p:cond delay="indefinite"/>
                      </p:stCondLst>
                      <p:childTnLst>
                        <p:par>
                          <p:cTn id="649" fill="hold">
                            <p:stCondLst>
                              <p:cond delay="0"/>
                            </p:stCondLst>
                            <p:childTnLst>
                              <p:par>
                                <p:cTn id="650" presetID="16" presetClass="emph" presetSubtype="0" fill="hold" grpId="1" nodeType="clickEffect">
                                  <p:stCondLst>
                                    <p:cond delay="0"/>
                                  </p:stCondLst>
                                  <p:iterate type="lt">
                                    <p:tmPct val="4000"/>
                                  </p:iterate>
                                  <p:childTnLst>
                                    <p:set>
                                      <p:cBhvr override="childStyle">
                                        <p:cTn id="651" dur="500" fill="hold"/>
                                        <p:tgtEl>
                                          <p:spTgt spid="26">
                                            <p:txEl>
                                              <p:pRg st="0" end="0"/>
                                            </p:txEl>
                                          </p:spTgt>
                                        </p:tgtEl>
                                        <p:attrNameLst>
                                          <p:attrName>style.color</p:attrName>
                                        </p:attrNameLst>
                                      </p:cBhvr>
                                      <p:to>
                                        <p:clrVal>
                                          <a:schemeClr val="accent2"/>
                                        </p:clrVal>
                                      </p:to>
                                    </p:set>
                                    <p:set>
                                      <p:cBhvr>
                                        <p:cTn id="652" dur="500" fill="hold"/>
                                        <p:tgtEl>
                                          <p:spTgt spid="26">
                                            <p:txEl>
                                              <p:pRg st="0" end="0"/>
                                            </p:txEl>
                                          </p:spTgt>
                                        </p:tgtEl>
                                        <p:attrNameLst>
                                          <p:attrName>fillcolor</p:attrName>
                                        </p:attrNameLst>
                                      </p:cBhvr>
                                      <p:to>
                                        <p:clrVal>
                                          <a:schemeClr val="accent2"/>
                                        </p:clrVal>
                                      </p:to>
                                    </p:set>
                                    <p:set>
                                      <p:cBhvr>
                                        <p:cTn id="653" dur="500" fill="hold"/>
                                        <p:tgtEl>
                                          <p:spTgt spid="26">
                                            <p:txEl>
                                              <p:pRg st="0" end="0"/>
                                            </p:txEl>
                                          </p:spTgt>
                                        </p:tgtEl>
                                        <p:attrNameLst>
                                          <p:attrName>fill.type</p:attrName>
                                        </p:attrNameLst>
                                      </p:cBhvr>
                                      <p:to>
                                        <p:strVal val="solid"/>
                                      </p:to>
                                    </p:set>
                                  </p:childTnLst>
                                </p:cTn>
                              </p:par>
                            </p:childTnLst>
                          </p:cTn>
                        </p:par>
                      </p:childTnLst>
                    </p:cTn>
                  </p:par>
                  <p:par>
                    <p:cTn id="654" fill="hold">
                      <p:stCondLst>
                        <p:cond delay="indefinite"/>
                      </p:stCondLst>
                      <p:childTnLst>
                        <p:par>
                          <p:cTn id="655" fill="hold">
                            <p:stCondLst>
                              <p:cond delay="0"/>
                            </p:stCondLst>
                            <p:childTnLst>
                              <p:par>
                                <p:cTn id="656" presetID="16" presetClass="emph" presetSubtype="0" fill="hold" grpId="1" nodeType="clickEffect">
                                  <p:stCondLst>
                                    <p:cond delay="0"/>
                                  </p:stCondLst>
                                  <p:iterate type="lt">
                                    <p:tmPct val="4000"/>
                                  </p:iterate>
                                  <p:childTnLst>
                                    <p:set>
                                      <p:cBhvr override="childStyle">
                                        <p:cTn id="657" dur="500" fill="hold"/>
                                        <p:tgtEl>
                                          <p:spTgt spid="27">
                                            <p:txEl>
                                              <p:pRg st="0" end="0"/>
                                            </p:txEl>
                                          </p:spTgt>
                                        </p:tgtEl>
                                        <p:attrNameLst>
                                          <p:attrName>style.color</p:attrName>
                                        </p:attrNameLst>
                                      </p:cBhvr>
                                      <p:to>
                                        <p:clrVal>
                                          <a:schemeClr val="accent2"/>
                                        </p:clrVal>
                                      </p:to>
                                    </p:set>
                                    <p:set>
                                      <p:cBhvr>
                                        <p:cTn id="658" dur="500" fill="hold"/>
                                        <p:tgtEl>
                                          <p:spTgt spid="27">
                                            <p:txEl>
                                              <p:pRg st="0" end="0"/>
                                            </p:txEl>
                                          </p:spTgt>
                                        </p:tgtEl>
                                        <p:attrNameLst>
                                          <p:attrName>fillcolor</p:attrName>
                                        </p:attrNameLst>
                                      </p:cBhvr>
                                      <p:to>
                                        <p:clrVal>
                                          <a:schemeClr val="accent2"/>
                                        </p:clrVal>
                                      </p:to>
                                    </p:set>
                                    <p:set>
                                      <p:cBhvr>
                                        <p:cTn id="659" dur="500" fill="hold"/>
                                        <p:tgtEl>
                                          <p:spTgt spid="27">
                                            <p:txEl>
                                              <p:pRg st="0" end="0"/>
                                            </p:txEl>
                                          </p:spTgt>
                                        </p:tgtEl>
                                        <p:attrNameLst>
                                          <p:attrName>fill.type</p:attrName>
                                        </p:attrNameLst>
                                      </p:cBhvr>
                                      <p:to>
                                        <p:strVal val="solid"/>
                                      </p:to>
                                    </p:set>
                                  </p:childTnLst>
                                </p:cTn>
                              </p:par>
                            </p:childTnLst>
                          </p:cTn>
                        </p:par>
                      </p:childTnLst>
                    </p:cTn>
                  </p:par>
                  <p:par>
                    <p:cTn id="660" fill="hold">
                      <p:stCondLst>
                        <p:cond delay="indefinite"/>
                      </p:stCondLst>
                      <p:childTnLst>
                        <p:par>
                          <p:cTn id="661" fill="hold">
                            <p:stCondLst>
                              <p:cond delay="0"/>
                            </p:stCondLst>
                            <p:childTnLst>
                              <p:par>
                                <p:cTn id="662" presetID="16" presetClass="emph" presetSubtype="0" fill="hold" grpId="1" nodeType="clickEffect">
                                  <p:stCondLst>
                                    <p:cond delay="0"/>
                                  </p:stCondLst>
                                  <p:iterate type="lt">
                                    <p:tmPct val="4000"/>
                                  </p:iterate>
                                  <p:childTnLst>
                                    <p:set>
                                      <p:cBhvr override="childStyle">
                                        <p:cTn id="663" dur="500" fill="hold"/>
                                        <p:tgtEl>
                                          <p:spTgt spid="37">
                                            <p:txEl>
                                              <p:pRg st="0" end="0"/>
                                            </p:txEl>
                                          </p:spTgt>
                                        </p:tgtEl>
                                        <p:attrNameLst>
                                          <p:attrName>style.color</p:attrName>
                                        </p:attrNameLst>
                                      </p:cBhvr>
                                      <p:to>
                                        <p:clrVal>
                                          <a:schemeClr val="accent2"/>
                                        </p:clrVal>
                                      </p:to>
                                    </p:set>
                                    <p:set>
                                      <p:cBhvr>
                                        <p:cTn id="664" dur="500" fill="hold"/>
                                        <p:tgtEl>
                                          <p:spTgt spid="37">
                                            <p:txEl>
                                              <p:pRg st="0" end="0"/>
                                            </p:txEl>
                                          </p:spTgt>
                                        </p:tgtEl>
                                        <p:attrNameLst>
                                          <p:attrName>fillcolor</p:attrName>
                                        </p:attrNameLst>
                                      </p:cBhvr>
                                      <p:to>
                                        <p:clrVal>
                                          <a:schemeClr val="accent2"/>
                                        </p:clrVal>
                                      </p:to>
                                    </p:set>
                                    <p:set>
                                      <p:cBhvr>
                                        <p:cTn id="665" dur="500" fill="hold"/>
                                        <p:tgtEl>
                                          <p:spTgt spid="37">
                                            <p:txEl>
                                              <p:pRg st="0" end="0"/>
                                            </p:txEl>
                                          </p:spTgt>
                                        </p:tgtEl>
                                        <p:attrNameLst>
                                          <p:attrName>fill.type</p:attrName>
                                        </p:attrNameLst>
                                      </p:cBhvr>
                                      <p:to>
                                        <p:strVal val="solid"/>
                                      </p:to>
                                    </p:set>
                                  </p:childTnLst>
                                </p:cTn>
                              </p:par>
                            </p:childTnLst>
                          </p:cTn>
                        </p:par>
                      </p:childTnLst>
                    </p:cTn>
                  </p:par>
                  <p:par>
                    <p:cTn id="666" fill="hold">
                      <p:stCondLst>
                        <p:cond delay="indefinite"/>
                      </p:stCondLst>
                      <p:childTnLst>
                        <p:par>
                          <p:cTn id="667" fill="hold">
                            <p:stCondLst>
                              <p:cond delay="0"/>
                            </p:stCondLst>
                            <p:childTnLst>
                              <p:par>
                                <p:cTn id="668" presetID="16" presetClass="emph" presetSubtype="0" fill="hold" grpId="1" nodeType="clickEffect">
                                  <p:stCondLst>
                                    <p:cond delay="0"/>
                                  </p:stCondLst>
                                  <p:iterate type="lt">
                                    <p:tmPct val="4000"/>
                                  </p:iterate>
                                  <p:childTnLst>
                                    <p:set>
                                      <p:cBhvr override="childStyle">
                                        <p:cTn id="669" dur="500" fill="hold"/>
                                        <p:tgtEl>
                                          <p:spTgt spid="28">
                                            <p:txEl>
                                              <p:pRg st="0" end="0"/>
                                            </p:txEl>
                                          </p:spTgt>
                                        </p:tgtEl>
                                        <p:attrNameLst>
                                          <p:attrName>style.color</p:attrName>
                                        </p:attrNameLst>
                                      </p:cBhvr>
                                      <p:to>
                                        <p:clrVal>
                                          <a:schemeClr val="accent2"/>
                                        </p:clrVal>
                                      </p:to>
                                    </p:set>
                                    <p:set>
                                      <p:cBhvr>
                                        <p:cTn id="670" dur="500" fill="hold"/>
                                        <p:tgtEl>
                                          <p:spTgt spid="28">
                                            <p:txEl>
                                              <p:pRg st="0" end="0"/>
                                            </p:txEl>
                                          </p:spTgt>
                                        </p:tgtEl>
                                        <p:attrNameLst>
                                          <p:attrName>fillcolor</p:attrName>
                                        </p:attrNameLst>
                                      </p:cBhvr>
                                      <p:to>
                                        <p:clrVal>
                                          <a:schemeClr val="accent2"/>
                                        </p:clrVal>
                                      </p:to>
                                    </p:set>
                                    <p:set>
                                      <p:cBhvr>
                                        <p:cTn id="671" dur="500" fill="hold"/>
                                        <p:tgtEl>
                                          <p:spTgt spid="28">
                                            <p:txEl>
                                              <p:pRg st="0" end="0"/>
                                            </p:txEl>
                                          </p:spTgt>
                                        </p:tgtEl>
                                        <p:attrNameLst>
                                          <p:attrName>fill.type</p:attrName>
                                        </p:attrNameLst>
                                      </p:cBhvr>
                                      <p:to>
                                        <p:strVal val="solid"/>
                                      </p:to>
                                    </p:set>
                                  </p:childTnLst>
                                </p:cTn>
                              </p:par>
                            </p:childTnLst>
                          </p:cTn>
                        </p:par>
                      </p:childTnLst>
                    </p:cTn>
                  </p:par>
                  <p:par>
                    <p:cTn id="672" fill="hold">
                      <p:stCondLst>
                        <p:cond delay="indefinite"/>
                      </p:stCondLst>
                      <p:childTnLst>
                        <p:par>
                          <p:cTn id="673" fill="hold">
                            <p:stCondLst>
                              <p:cond delay="0"/>
                            </p:stCondLst>
                            <p:childTnLst>
                              <p:par>
                                <p:cTn id="674" presetID="16" presetClass="emph" presetSubtype="0" fill="hold" grpId="1" nodeType="clickEffect">
                                  <p:stCondLst>
                                    <p:cond delay="0"/>
                                  </p:stCondLst>
                                  <p:iterate type="lt">
                                    <p:tmPct val="4000"/>
                                  </p:iterate>
                                  <p:childTnLst>
                                    <p:set>
                                      <p:cBhvr override="childStyle">
                                        <p:cTn id="675" dur="500" fill="hold"/>
                                        <p:tgtEl>
                                          <p:spTgt spid="29">
                                            <p:txEl>
                                              <p:pRg st="0" end="0"/>
                                            </p:txEl>
                                          </p:spTgt>
                                        </p:tgtEl>
                                        <p:attrNameLst>
                                          <p:attrName>style.color</p:attrName>
                                        </p:attrNameLst>
                                      </p:cBhvr>
                                      <p:to>
                                        <p:clrVal>
                                          <a:schemeClr val="accent2"/>
                                        </p:clrVal>
                                      </p:to>
                                    </p:set>
                                    <p:set>
                                      <p:cBhvr>
                                        <p:cTn id="676" dur="500" fill="hold"/>
                                        <p:tgtEl>
                                          <p:spTgt spid="29">
                                            <p:txEl>
                                              <p:pRg st="0" end="0"/>
                                            </p:txEl>
                                          </p:spTgt>
                                        </p:tgtEl>
                                        <p:attrNameLst>
                                          <p:attrName>fillcolor</p:attrName>
                                        </p:attrNameLst>
                                      </p:cBhvr>
                                      <p:to>
                                        <p:clrVal>
                                          <a:schemeClr val="accent2"/>
                                        </p:clrVal>
                                      </p:to>
                                    </p:set>
                                    <p:set>
                                      <p:cBhvr>
                                        <p:cTn id="677" dur="500" fill="hold"/>
                                        <p:tgtEl>
                                          <p:spTgt spid="29">
                                            <p:txEl>
                                              <p:pRg st="0" end="0"/>
                                            </p:txEl>
                                          </p:spTgt>
                                        </p:tgtEl>
                                        <p:attrNameLst>
                                          <p:attrName>fill.type</p:attrName>
                                        </p:attrNameLst>
                                      </p:cBhvr>
                                      <p:to>
                                        <p:strVal val="solid"/>
                                      </p:to>
                                    </p:set>
                                  </p:childTnLst>
                                </p:cTn>
                              </p:par>
                            </p:childTnLst>
                          </p:cTn>
                        </p:par>
                      </p:childTnLst>
                    </p:cTn>
                  </p:par>
                  <p:par>
                    <p:cTn id="678" fill="hold">
                      <p:stCondLst>
                        <p:cond delay="indefinite"/>
                      </p:stCondLst>
                      <p:childTnLst>
                        <p:par>
                          <p:cTn id="679" fill="hold">
                            <p:stCondLst>
                              <p:cond delay="0"/>
                            </p:stCondLst>
                            <p:childTnLst>
                              <p:par>
                                <p:cTn id="680" presetID="16" presetClass="emph" presetSubtype="0" fill="hold" grpId="1" nodeType="clickEffect">
                                  <p:stCondLst>
                                    <p:cond delay="0"/>
                                  </p:stCondLst>
                                  <p:iterate type="lt">
                                    <p:tmPct val="4000"/>
                                  </p:iterate>
                                  <p:childTnLst>
                                    <p:set>
                                      <p:cBhvr override="childStyle">
                                        <p:cTn id="681" dur="500" fill="hold"/>
                                        <p:tgtEl>
                                          <p:spTgt spid="30">
                                            <p:txEl>
                                              <p:pRg st="0" end="0"/>
                                            </p:txEl>
                                          </p:spTgt>
                                        </p:tgtEl>
                                        <p:attrNameLst>
                                          <p:attrName>style.color</p:attrName>
                                        </p:attrNameLst>
                                      </p:cBhvr>
                                      <p:to>
                                        <p:clrVal>
                                          <a:schemeClr val="accent2"/>
                                        </p:clrVal>
                                      </p:to>
                                    </p:set>
                                    <p:set>
                                      <p:cBhvr>
                                        <p:cTn id="682" dur="500" fill="hold"/>
                                        <p:tgtEl>
                                          <p:spTgt spid="30">
                                            <p:txEl>
                                              <p:pRg st="0" end="0"/>
                                            </p:txEl>
                                          </p:spTgt>
                                        </p:tgtEl>
                                        <p:attrNameLst>
                                          <p:attrName>fillcolor</p:attrName>
                                        </p:attrNameLst>
                                      </p:cBhvr>
                                      <p:to>
                                        <p:clrVal>
                                          <a:schemeClr val="accent2"/>
                                        </p:clrVal>
                                      </p:to>
                                    </p:set>
                                    <p:set>
                                      <p:cBhvr>
                                        <p:cTn id="683" dur="500" fill="hold"/>
                                        <p:tgtEl>
                                          <p:spTgt spid="30">
                                            <p:txEl>
                                              <p:pRg st="0" end="0"/>
                                            </p:txEl>
                                          </p:spTgt>
                                        </p:tgtEl>
                                        <p:attrNameLst>
                                          <p:attrName>fill.type</p:attrName>
                                        </p:attrNameLst>
                                      </p:cBhvr>
                                      <p:to>
                                        <p:strVal val="solid"/>
                                      </p:to>
                                    </p:set>
                                  </p:childTnLst>
                                </p:cTn>
                              </p:par>
                            </p:childTnLst>
                          </p:cTn>
                        </p:par>
                      </p:childTnLst>
                    </p:cTn>
                  </p:par>
                  <p:par>
                    <p:cTn id="684" fill="hold">
                      <p:stCondLst>
                        <p:cond delay="indefinite"/>
                      </p:stCondLst>
                      <p:childTnLst>
                        <p:par>
                          <p:cTn id="685" fill="hold">
                            <p:stCondLst>
                              <p:cond delay="0"/>
                            </p:stCondLst>
                            <p:childTnLst>
                              <p:par>
                                <p:cTn id="686" presetID="16" presetClass="emph" presetSubtype="0" fill="hold" grpId="1" nodeType="clickEffect">
                                  <p:stCondLst>
                                    <p:cond delay="0"/>
                                  </p:stCondLst>
                                  <p:iterate type="lt">
                                    <p:tmPct val="4000"/>
                                  </p:iterate>
                                  <p:childTnLst>
                                    <p:set>
                                      <p:cBhvr override="childStyle">
                                        <p:cTn id="687" dur="500" fill="hold"/>
                                        <p:tgtEl>
                                          <p:spTgt spid="31">
                                            <p:txEl>
                                              <p:pRg st="0" end="0"/>
                                            </p:txEl>
                                          </p:spTgt>
                                        </p:tgtEl>
                                        <p:attrNameLst>
                                          <p:attrName>style.color</p:attrName>
                                        </p:attrNameLst>
                                      </p:cBhvr>
                                      <p:to>
                                        <p:clrVal>
                                          <a:schemeClr val="accent2"/>
                                        </p:clrVal>
                                      </p:to>
                                    </p:set>
                                    <p:set>
                                      <p:cBhvr>
                                        <p:cTn id="688" dur="500" fill="hold"/>
                                        <p:tgtEl>
                                          <p:spTgt spid="31">
                                            <p:txEl>
                                              <p:pRg st="0" end="0"/>
                                            </p:txEl>
                                          </p:spTgt>
                                        </p:tgtEl>
                                        <p:attrNameLst>
                                          <p:attrName>fillcolor</p:attrName>
                                        </p:attrNameLst>
                                      </p:cBhvr>
                                      <p:to>
                                        <p:clrVal>
                                          <a:schemeClr val="accent2"/>
                                        </p:clrVal>
                                      </p:to>
                                    </p:set>
                                    <p:set>
                                      <p:cBhvr>
                                        <p:cTn id="689" dur="500" fill="hold"/>
                                        <p:tgtEl>
                                          <p:spTgt spid="31">
                                            <p:txEl>
                                              <p:pRg st="0" end="0"/>
                                            </p:txEl>
                                          </p:spTgt>
                                        </p:tgtEl>
                                        <p:attrNameLst>
                                          <p:attrName>fill.type</p:attrName>
                                        </p:attrNameLst>
                                      </p:cBhvr>
                                      <p:to>
                                        <p:strVal val="solid"/>
                                      </p:to>
                                    </p:set>
                                  </p:childTnLst>
                                </p:cTn>
                              </p:par>
                            </p:childTnLst>
                          </p:cTn>
                        </p:par>
                      </p:childTnLst>
                    </p:cTn>
                  </p:par>
                  <p:par>
                    <p:cTn id="690" fill="hold">
                      <p:stCondLst>
                        <p:cond delay="indefinite"/>
                      </p:stCondLst>
                      <p:childTnLst>
                        <p:par>
                          <p:cTn id="691" fill="hold">
                            <p:stCondLst>
                              <p:cond delay="0"/>
                            </p:stCondLst>
                            <p:childTnLst>
                              <p:par>
                                <p:cTn id="692" presetID="16" presetClass="emph" presetSubtype="0" fill="hold" grpId="1" nodeType="clickEffect">
                                  <p:stCondLst>
                                    <p:cond delay="0"/>
                                  </p:stCondLst>
                                  <p:iterate type="lt">
                                    <p:tmPct val="4000"/>
                                  </p:iterate>
                                  <p:childTnLst>
                                    <p:set>
                                      <p:cBhvr override="childStyle">
                                        <p:cTn id="693" dur="500" fill="hold"/>
                                        <p:tgtEl>
                                          <p:spTgt spid="32">
                                            <p:txEl>
                                              <p:pRg st="0" end="0"/>
                                            </p:txEl>
                                          </p:spTgt>
                                        </p:tgtEl>
                                        <p:attrNameLst>
                                          <p:attrName>style.color</p:attrName>
                                        </p:attrNameLst>
                                      </p:cBhvr>
                                      <p:to>
                                        <p:clrVal>
                                          <a:schemeClr val="accent2"/>
                                        </p:clrVal>
                                      </p:to>
                                    </p:set>
                                    <p:set>
                                      <p:cBhvr>
                                        <p:cTn id="694" dur="500" fill="hold"/>
                                        <p:tgtEl>
                                          <p:spTgt spid="32">
                                            <p:txEl>
                                              <p:pRg st="0" end="0"/>
                                            </p:txEl>
                                          </p:spTgt>
                                        </p:tgtEl>
                                        <p:attrNameLst>
                                          <p:attrName>fillcolor</p:attrName>
                                        </p:attrNameLst>
                                      </p:cBhvr>
                                      <p:to>
                                        <p:clrVal>
                                          <a:schemeClr val="accent2"/>
                                        </p:clrVal>
                                      </p:to>
                                    </p:set>
                                    <p:set>
                                      <p:cBhvr>
                                        <p:cTn id="695" dur="500" fill="hold"/>
                                        <p:tgtEl>
                                          <p:spTgt spid="32">
                                            <p:txEl>
                                              <p:pRg st="0" end="0"/>
                                            </p:txEl>
                                          </p:spTgt>
                                        </p:tgtEl>
                                        <p:attrNameLst>
                                          <p:attrName>fill.type</p:attrName>
                                        </p:attrNameLst>
                                      </p:cBhvr>
                                      <p:to>
                                        <p:strVal val="solid"/>
                                      </p:to>
                                    </p:set>
                                  </p:childTnLst>
                                </p:cTn>
                              </p:par>
                            </p:childTnLst>
                          </p:cTn>
                        </p:par>
                      </p:childTnLst>
                    </p:cTn>
                  </p:par>
                  <p:par>
                    <p:cTn id="696" fill="hold">
                      <p:stCondLst>
                        <p:cond delay="indefinite"/>
                      </p:stCondLst>
                      <p:childTnLst>
                        <p:par>
                          <p:cTn id="697" fill="hold">
                            <p:stCondLst>
                              <p:cond delay="0"/>
                            </p:stCondLst>
                            <p:childTnLst>
                              <p:par>
                                <p:cTn id="698" presetID="16" presetClass="emph" presetSubtype="0" fill="hold" grpId="1" nodeType="clickEffect">
                                  <p:stCondLst>
                                    <p:cond delay="0"/>
                                  </p:stCondLst>
                                  <p:iterate type="lt">
                                    <p:tmPct val="4000"/>
                                  </p:iterate>
                                  <p:childTnLst>
                                    <p:set>
                                      <p:cBhvr override="childStyle">
                                        <p:cTn id="699" dur="500" fill="hold"/>
                                        <p:tgtEl>
                                          <p:spTgt spid="33">
                                            <p:txEl>
                                              <p:pRg st="0" end="0"/>
                                            </p:txEl>
                                          </p:spTgt>
                                        </p:tgtEl>
                                        <p:attrNameLst>
                                          <p:attrName>style.color</p:attrName>
                                        </p:attrNameLst>
                                      </p:cBhvr>
                                      <p:to>
                                        <p:clrVal>
                                          <a:schemeClr val="accent2"/>
                                        </p:clrVal>
                                      </p:to>
                                    </p:set>
                                    <p:set>
                                      <p:cBhvr>
                                        <p:cTn id="700" dur="500" fill="hold"/>
                                        <p:tgtEl>
                                          <p:spTgt spid="33">
                                            <p:txEl>
                                              <p:pRg st="0" end="0"/>
                                            </p:txEl>
                                          </p:spTgt>
                                        </p:tgtEl>
                                        <p:attrNameLst>
                                          <p:attrName>fillcolor</p:attrName>
                                        </p:attrNameLst>
                                      </p:cBhvr>
                                      <p:to>
                                        <p:clrVal>
                                          <a:schemeClr val="accent2"/>
                                        </p:clrVal>
                                      </p:to>
                                    </p:set>
                                    <p:set>
                                      <p:cBhvr>
                                        <p:cTn id="701" dur="500" fill="hold"/>
                                        <p:tgtEl>
                                          <p:spTgt spid="33">
                                            <p:txEl>
                                              <p:pRg st="0" end="0"/>
                                            </p:txEl>
                                          </p:spTgt>
                                        </p:tgtEl>
                                        <p:attrNameLst>
                                          <p:attrName>fill.type</p:attrName>
                                        </p:attrNameLst>
                                      </p:cBhvr>
                                      <p:to>
                                        <p:strVal val="solid"/>
                                      </p:to>
                                    </p:set>
                                  </p:childTnLst>
                                </p:cTn>
                              </p:par>
                            </p:childTnLst>
                          </p:cTn>
                        </p:par>
                      </p:childTnLst>
                    </p:cTn>
                  </p:par>
                  <p:par>
                    <p:cTn id="702" fill="hold">
                      <p:stCondLst>
                        <p:cond delay="indefinite"/>
                      </p:stCondLst>
                      <p:childTnLst>
                        <p:par>
                          <p:cTn id="703" fill="hold">
                            <p:stCondLst>
                              <p:cond delay="0"/>
                            </p:stCondLst>
                            <p:childTnLst>
                              <p:par>
                                <p:cTn id="704" presetID="16" presetClass="emph" presetSubtype="0" fill="hold" grpId="1" nodeType="clickEffect">
                                  <p:stCondLst>
                                    <p:cond delay="0"/>
                                  </p:stCondLst>
                                  <p:iterate type="lt">
                                    <p:tmPct val="4000"/>
                                  </p:iterate>
                                  <p:childTnLst>
                                    <p:set>
                                      <p:cBhvr override="childStyle">
                                        <p:cTn id="705" dur="500" fill="hold"/>
                                        <p:tgtEl>
                                          <p:spTgt spid="38">
                                            <p:txEl>
                                              <p:pRg st="0" end="0"/>
                                            </p:txEl>
                                          </p:spTgt>
                                        </p:tgtEl>
                                        <p:attrNameLst>
                                          <p:attrName>style.color</p:attrName>
                                        </p:attrNameLst>
                                      </p:cBhvr>
                                      <p:to>
                                        <p:clrVal>
                                          <a:schemeClr val="accent2"/>
                                        </p:clrVal>
                                      </p:to>
                                    </p:set>
                                    <p:set>
                                      <p:cBhvr>
                                        <p:cTn id="706" dur="500" fill="hold"/>
                                        <p:tgtEl>
                                          <p:spTgt spid="38">
                                            <p:txEl>
                                              <p:pRg st="0" end="0"/>
                                            </p:txEl>
                                          </p:spTgt>
                                        </p:tgtEl>
                                        <p:attrNameLst>
                                          <p:attrName>fillcolor</p:attrName>
                                        </p:attrNameLst>
                                      </p:cBhvr>
                                      <p:to>
                                        <p:clrVal>
                                          <a:schemeClr val="accent2"/>
                                        </p:clrVal>
                                      </p:to>
                                    </p:set>
                                    <p:set>
                                      <p:cBhvr>
                                        <p:cTn id="707" dur="500" fill="hold"/>
                                        <p:tgtEl>
                                          <p:spTgt spid="38">
                                            <p:txEl>
                                              <p:pRg st="0" end="0"/>
                                            </p:txEl>
                                          </p:spTgt>
                                        </p:tgtEl>
                                        <p:attrNameLst>
                                          <p:attrName>fill.type</p:attrName>
                                        </p:attrNameLst>
                                      </p:cBhvr>
                                      <p:to>
                                        <p:strVal val="solid"/>
                                      </p:to>
                                    </p:set>
                                  </p:childTnLst>
                                </p:cTn>
                              </p:par>
                            </p:childTnLst>
                          </p:cTn>
                        </p:par>
                      </p:childTnLst>
                    </p:cTn>
                  </p:par>
                  <p:par>
                    <p:cTn id="708" fill="hold">
                      <p:stCondLst>
                        <p:cond delay="indefinite"/>
                      </p:stCondLst>
                      <p:childTnLst>
                        <p:par>
                          <p:cTn id="709" fill="hold">
                            <p:stCondLst>
                              <p:cond delay="0"/>
                            </p:stCondLst>
                            <p:childTnLst>
                              <p:par>
                                <p:cTn id="710" presetID="1" presetClass="emph" presetSubtype="2" fill="hold" nodeType="clickEffect">
                                  <p:stCondLst>
                                    <p:cond delay="0"/>
                                  </p:stCondLst>
                                  <p:childTnLst>
                                    <p:animClr clrSpc="rgb" dir="cw">
                                      <p:cBhvr>
                                        <p:cTn id="711" dur="2000" fill="hold"/>
                                        <p:tgtEl>
                                          <p:spTgt spid="4"/>
                                        </p:tgtEl>
                                        <p:attrNameLst>
                                          <p:attrName>fillcolor</p:attrName>
                                        </p:attrNameLst>
                                      </p:cBhvr>
                                      <p:to>
                                        <a:schemeClr val="accent2"/>
                                      </p:to>
                                    </p:animClr>
                                    <p:set>
                                      <p:cBhvr>
                                        <p:cTn id="712" dur="2000" fill="hold"/>
                                        <p:tgtEl>
                                          <p:spTgt spid="4"/>
                                        </p:tgtEl>
                                        <p:attrNameLst>
                                          <p:attrName>fill.type</p:attrName>
                                        </p:attrNameLst>
                                      </p:cBhvr>
                                      <p:to>
                                        <p:strVal val="solid"/>
                                      </p:to>
                                    </p:set>
                                    <p:set>
                                      <p:cBhvr>
                                        <p:cTn id="713" dur="2000" fill="hold"/>
                                        <p:tgtEl>
                                          <p:spTgt spid="4"/>
                                        </p:tgtEl>
                                        <p:attrNameLst>
                                          <p:attrName>fill.on</p:attrName>
                                        </p:attrNameLst>
                                      </p:cBhvr>
                                      <p:to>
                                        <p:strVal val="true"/>
                                      </p:to>
                                    </p:set>
                                  </p:childTnLst>
                                </p:cTn>
                              </p:par>
                            </p:childTnLst>
                          </p:cTn>
                        </p:par>
                      </p:childTnLst>
                    </p:cTn>
                  </p:par>
                  <p:par>
                    <p:cTn id="714" fill="hold">
                      <p:stCondLst>
                        <p:cond delay="indefinite"/>
                      </p:stCondLst>
                      <p:childTnLst>
                        <p:par>
                          <p:cTn id="715" fill="hold">
                            <p:stCondLst>
                              <p:cond delay="0"/>
                            </p:stCondLst>
                            <p:childTnLst>
                              <p:par>
                                <p:cTn id="716" presetID="24" presetClass="emph" presetSubtype="0" fill="hold" nodeType="clickEffect">
                                  <p:stCondLst>
                                    <p:cond delay="0"/>
                                  </p:stCondLst>
                                  <p:childTnLst>
                                    <p:animClr clrSpc="hsl" dir="cw">
                                      <p:cBhvr override="childStyle">
                                        <p:cTn id="717" dur="500" fill="hold"/>
                                        <p:tgtEl>
                                          <p:spTgt spid="5">
                                            <p:txEl>
                                              <p:pRg st="0" end="0"/>
                                            </p:txEl>
                                          </p:spTgt>
                                        </p:tgtEl>
                                        <p:attrNameLst>
                                          <p:attrName>style.color</p:attrName>
                                        </p:attrNameLst>
                                      </p:cBhvr>
                                      <p:by>
                                        <p:hsl h="0" s="-12549" l="-25098"/>
                                      </p:by>
                                    </p:animClr>
                                    <p:animClr clrSpc="hsl" dir="cw">
                                      <p:cBhvr>
                                        <p:cTn id="718" dur="500" fill="hold"/>
                                        <p:tgtEl>
                                          <p:spTgt spid="5">
                                            <p:txEl>
                                              <p:pRg st="0" end="0"/>
                                            </p:txEl>
                                          </p:spTgt>
                                        </p:tgtEl>
                                        <p:attrNameLst>
                                          <p:attrName>fillcolor</p:attrName>
                                        </p:attrNameLst>
                                      </p:cBhvr>
                                      <p:by>
                                        <p:hsl h="0" s="-12549" l="-25098"/>
                                      </p:by>
                                    </p:animClr>
                                    <p:animClr clrSpc="hsl" dir="cw">
                                      <p:cBhvr>
                                        <p:cTn id="719" dur="500" fill="hold"/>
                                        <p:tgtEl>
                                          <p:spTgt spid="5">
                                            <p:txEl>
                                              <p:pRg st="0" end="0"/>
                                            </p:txEl>
                                          </p:spTgt>
                                        </p:tgtEl>
                                        <p:attrNameLst>
                                          <p:attrName>stroke.color</p:attrName>
                                        </p:attrNameLst>
                                      </p:cBhvr>
                                      <p:by>
                                        <p:hsl h="0" s="-12549" l="-25098"/>
                                      </p:by>
                                    </p:animClr>
                                    <p:set>
                                      <p:cBhvr>
                                        <p:cTn id="720" dur="500" fill="hold"/>
                                        <p:tgtEl>
                                          <p:spTgt spid="5">
                                            <p:txEl>
                                              <p:pRg st="0" end="0"/>
                                            </p:txEl>
                                          </p:spTgt>
                                        </p:tgtEl>
                                        <p:attrNameLst>
                                          <p:attrName>fill.type</p:attrName>
                                        </p:attrNameLst>
                                      </p:cBhvr>
                                      <p:to>
                                        <p:strVal val="solid"/>
                                      </p:to>
                                    </p:set>
                                  </p:childTnLst>
                                </p:cTn>
                              </p:par>
                            </p:childTnLst>
                          </p:cTn>
                        </p:par>
                      </p:childTnLst>
                    </p:cTn>
                  </p:par>
                  <p:par>
                    <p:cTn id="721" fill="hold">
                      <p:stCondLst>
                        <p:cond delay="indefinite"/>
                      </p:stCondLst>
                      <p:childTnLst>
                        <p:par>
                          <p:cTn id="722" fill="hold">
                            <p:stCondLst>
                              <p:cond delay="0"/>
                            </p:stCondLst>
                            <p:childTnLst>
                              <p:par>
                                <p:cTn id="723" presetID="25" presetClass="emph" presetSubtype="0" fill="hold" nodeType="clickEffect">
                                  <p:stCondLst>
                                    <p:cond delay="0"/>
                                  </p:stCondLst>
                                  <p:iterate type="lt">
                                    <p:tmPct val="0"/>
                                  </p:iterate>
                                  <p:childTnLst>
                                    <p:animClr clrSpc="hsl" dir="cw">
                                      <p:cBhvr override="childStyle">
                                        <p:cTn id="724" dur="500" fill="hold"/>
                                        <p:tgtEl>
                                          <p:spTgt spid="6">
                                            <p:txEl>
                                              <p:pRg st="0" end="0"/>
                                            </p:txEl>
                                          </p:spTgt>
                                        </p:tgtEl>
                                        <p:attrNameLst>
                                          <p:attrName>style.color</p:attrName>
                                        </p:attrNameLst>
                                      </p:cBhvr>
                                      <p:by>
                                        <p:hsl h="0" s="-70588" l="0"/>
                                      </p:by>
                                    </p:animClr>
                                    <p:animClr clrSpc="hsl" dir="cw">
                                      <p:cBhvr>
                                        <p:cTn id="725" dur="500" fill="hold"/>
                                        <p:tgtEl>
                                          <p:spTgt spid="6">
                                            <p:txEl>
                                              <p:pRg st="0" end="0"/>
                                            </p:txEl>
                                          </p:spTgt>
                                        </p:tgtEl>
                                        <p:attrNameLst>
                                          <p:attrName>fillcolor</p:attrName>
                                        </p:attrNameLst>
                                      </p:cBhvr>
                                      <p:by>
                                        <p:hsl h="0" s="-70588" l="0"/>
                                      </p:by>
                                    </p:animClr>
                                    <p:animClr clrSpc="hsl" dir="cw">
                                      <p:cBhvr>
                                        <p:cTn id="726" dur="500" fill="hold"/>
                                        <p:tgtEl>
                                          <p:spTgt spid="6">
                                            <p:txEl>
                                              <p:pRg st="0" end="0"/>
                                            </p:txEl>
                                          </p:spTgt>
                                        </p:tgtEl>
                                        <p:attrNameLst>
                                          <p:attrName>stroke.color</p:attrName>
                                        </p:attrNameLst>
                                      </p:cBhvr>
                                      <p:by>
                                        <p:hsl h="0" s="-70588" l="0"/>
                                      </p:by>
                                    </p:animClr>
                                    <p:set>
                                      <p:cBhvr>
                                        <p:cTn id="727" dur="500" fill="hold"/>
                                        <p:tgtEl>
                                          <p:spTgt spid="6">
                                            <p:txEl>
                                              <p:pRg st="0" end="0"/>
                                            </p:txEl>
                                          </p:spTgt>
                                        </p:tgtEl>
                                        <p:attrNameLst>
                                          <p:attrName>fill.type</p:attrName>
                                        </p:attrNameLst>
                                      </p:cBhvr>
                                      <p:to>
                                        <p:strVal val="solid"/>
                                      </p:to>
                                    </p:set>
                                  </p:childTnLst>
                                </p:cTn>
                              </p:par>
                            </p:childTnLst>
                          </p:cTn>
                        </p:par>
                      </p:childTnLst>
                    </p:cTn>
                  </p:par>
                  <p:par>
                    <p:cTn id="728" fill="hold">
                      <p:stCondLst>
                        <p:cond delay="indefinite"/>
                      </p:stCondLst>
                      <p:childTnLst>
                        <p:par>
                          <p:cTn id="729" fill="hold">
                            <p:stCondLst>
                              <p:cond delay="0"/>
                            </p:stCondLst>
                            <p:childTnLst>
                              <p:par>
                                <p:cTn id="730" presetID="25" presetClass="emph" presetSubtype="0" fill="hold" nodeType="clickEffect">
                                  <p:stCondLst>
                                    <p:cond delay="0"/>
                                  </p:stCondLst>
                                  <p:iterate type="lt">
                                    <p:tmPct val="0"/>
                                  </p:iterate>
                                  <p:childTnLst>
                                    <p:animClr clrSpc="hsl" dir="cw">
                                      <p:cBhvr override="childStyle">
                                        <p:cTn id="731" dur="500" fill="hold"/>
                                        <p:tgtEl>
                                          <p:spTgt spid="7">
                                            <p:txEl>
                                              <p:pRg st="0" end="0"/>
                                            </p:txEl>
                                          </p:spTgt>
                                        </p:tgtEl>
                                        <p:attrNameLst>
                                          <p:attrName>style.color</p:attrName>
                                        </p:attrNameLst>
                                      </p:cBhvr>
                                      <p:by>
                                        <p:hsl h="0" s="-70588" l="0"/>
                                      </p:by>
                                    </p:animClr>
                                    <p:animClr clrSpc="hsl" dir="cw">
                                      <p:cBhvr>
                                        <p:cTn id="732" dur="500" fill="hold"/>
                                        <p:tgtEl>
                                          <p:spTgt spid="7">
                                            <p:txEl>
                                              <p:pRg st="0" end="0"/>
                                            </p:txEl>
                                          </p:spTgt>
                                        </p:tgtEl>
                                        <p:attrNameLst>
                                          <p:attrName>fillcolor</p:attrName>
                                        </p:attrNameLst>
                                      </p:cBhvr>
                                      <p:by>
                                        <p:hsl h="0" s="-70588" l="0"/>
                                      </p:by>
                                    </p:animClr>
                                    <p:animClr clrSpc="hsl" dir="cw">
                                      <p:cBhvr>
                                        <p:cTn id="733" dur="500" fill="hold"/>
                                        <p:tgtEl>
                                          <p:spTgt spid="7">
                                            <p:txEl>
                                              <p:pRg st="0" end="0"/>
                                            </p:txEl>
                                          </p:spTgt>
                                        </p:tgtEl>
                                        <p:attrNameLst>
                                          <p:attrName>stroke.color</p:attrName>
                                        </p:attrNameLst>
                                      </p:cBhvr>
                                      <p:by>
                                        <p:hsl h="0" s="-70588" l="0"/>
                                      </p:by>
                                    </p:animClr>
                                    <p:set>
                                      <p:cBhvr>
                                        <p:cTn id="734" dur="500" fill="hold"/>
                                        <p:tgtEl>
                                          <p:spTgt spid="7">
                                            <p:txEl>
                                              <p:pRg st="0" end="0"/>
                                            </p:txEl>
                                          </p:spTgt>
                                        </p:tgtEl>
                                        <p:attrNameLst>
                                          <p:attrName>fill.type</p:attrName>
                                        </p:attrNameLst>
                                      </p:cBhvr>
                                      <p:to>
                                        <p:strVal val="solid"/>
                                      </p:to>
                                    </p:set>
                                  </p:childTnLst>
                                </p:cTn>
                              </p:par>
                            </p:childTnLst>
                          </p:cTn>
                        </p:par>
                      </p:childTnLst>
                    </p:cTn>
                  </p:par>
                  <p:par>
                    <p:cTn id="735" fill="hold">
                      <p:stCondLst>
                        <p:cond delay="indefinite"/>
                      </p:stCondLst>
                      <p:childTnLst>
                        <p:par>
                          <p:cTn id="736" fill="hold">
                            <p:stCondLst>
                              <p:cond delay="0"/>
                            </p:stCondLst>
                            <p:childTnLst>
                              <p:par>
                                <p:cTn id="737" presetID="25" presetClass="emph" presetSubtype="0" fill="hold" nodeType="clickEffect">
                                  <p:stCondLst>
                                    <p:cond delay="0"/>
                                  </p:stCondLst>
                                  <p:iterate type="lt">
                                    <p:tmPct val="0"/>
                                  </p:iterate>
                                  <p:childTnLst>
                                    <p:animClr clrSpc="hsl" dir="cw">
                                      <p:cBhvr override="childStyle">
                                        <p:cTn id="738" dur="500" fill="hold"/>
                                        <p:tgtEl>
                                          <p:spTgt spid="8">
                                            <p:txEl>
                                              <p:pRg st="0" end="0"/>
                                            </p:txEl>
                                          </p:spTgt>
                                        </p:tgtEl>
                                        <p:attrNameLst>
                                          <p:attrName>style.color</p:attrName>
                                        </p:attrNameLst>
                                      </p:cBhvr>
                                      <p:by>
                                        <p:hsl h="0" s="-70588" l="0"/>
                                      </p:by>
                                    </p:animClr>
                                    <p:animClr clrSpc="hsl" dir="cw">
                                      <p:cBhvr>
                                        <p:cTn id="739" dur="500" fill="hold"/>
                                        <p:tgtEl>
                                          <p:spTgt spid="8">
                                            <p:txEl>
                                              <p:pRg st="0" end="0"/>
                                            </p:txEl>
                                          </p:spTgt>
                                        </p:tgtEl>
                                        <p:attrNameLst>
                                          <p:attrName>fillcolor</p:attrName>
                                        </p:attrNameLst>
                                      </p:cBhvr>
                                      <p:by>
                                        <p:hsl h="0" s="-70588" l="0"/>
                                      </p:by>
                                    </p:animClr>
                                    <p:animClr clrSpc="hsl" dir="cw">
                                      <p:cBhvr>
                                        <p:cTn id="740" dur="500" fill="hold"/>
                                        <p:tgtEl>
                                          <p:spTgt spid="8">
                                            <p:txEl>
                                              <p:pRg st="0" end="0"/>
                                            </p:txEl>
                                          </p:spTgt>
                                        </p:tgtEl>
                                        <p:attrNameLst>
                                          <p:attrName>stroke.color</p:attrName>
                                        </p:attrNameLst>
                                      </p:cBhvr>
                                      <p:by>
                                        <p:hsl h="0" s="-70588" l="0"/>
                                      </p:by>
                                    </p:animClr>
                                    <p:set>
                                      <p:cBhvr>
                                        <p:cTn id="741" dur="500" fill="hold"/>
                                        <p:tgtEl>
                                          <p:spTgt spid="8">
                                            <p:txEl>
                                              <p:pRg st="0" end="0"/>
                                            </p:txEl>
                                          </p:spTgt>
                                        </p:tgtEl>
                                        <p:attrNameLst>
                                          <p:attrName>fill.type</p:attrName>
                                        </p:attrNameLst>
                                      </p:cBhvr>
                                      <p:to>
                                        <p:strVal val="solid"/>
                                      </p:to>
                                    </p:set>
                                  </p:childTnLst>
                                </p:cTn>
                              </p:par>
                            </p:childTnLst>
                          </p:cTn>
                        </p:par>
                      </p:childTnLst>
                    </p:cTn>
                  </p:par>
                  <p:par>
                    <p:cTn id="742" fill="hold">
                      <p:stCondLst>
                        <p:cond delay="indefinite"/>
                      </p:stCondLst>
                      <p:childTnLst>
                        <p:par>
                          <p:cTn id="743" fill="hold">
                            <p:stCondLst>
                              <p:cond delay="0"/>
                            </p:stCondLst>
                            <p:childTnLst>
                              <p:par>
                                <p:cTn id="744" presetID="25" presetClass="emph" presetSubtype="0" fill="hold" nodeType="clickEffect">
                                  <p:stCondLst>
                                    <p:cond delay="0"/>
                                  </p:stCondLst>
                                  <p:iterate type="lt">
                                    <p:tmPct val="0"/>
                                  </p:iterate>
                                  <p:childTnLst>
                                    <p:animClr clrSpc="hsl" dir="cw">
                                      <p:cBhvr override="childStyle">
                                        <p:cTn id="745" dur="500" fill="hold"/>
                                        <p:tgtEl>
                                          <p:spTgt spid="9">
                                            <p:txEl>
                                              <p:pRg st="0" end="0"/>
                                            </p:txEl>
                                          </p:spTgt>
                                        </p:tgtEl>
                                        <p:attrNameLst>
                                          <p:attrName>style.color</p:attrName>
                                        </p:attrNameLst>
                                      </p:cBhvr>
                                      <p:by>
                                        <p:hsl h="0" s="-70588" l="0"/>
                                      </p:by>
                                    </p:animClr>
                                    <p:animClr clrSpc="hsl" dir="cw">
                                      <p:cBhvr>
                                        <p:cTn id="746" dur="500" fill="hold"/>
                                        <p:tgtEl>
                                          <p:spTgt spid="9">
                                            <p:txEl>
                                              <p:pRg st="0" end="0"/>
                                            </p:txEl>
                                          </p:spTgt>
                                        </p:tgtEl>
                                        <p:attrNameLst>
                                          <p:attrName>fillcolor</p:attrName>
                                        </p:attrNameLst>
                                      </p:cBhvr>
                                      <p:by>
                                        <p:hsl h="0" s="-70588" l="0"/>
                                      </p:by>
                                    </p:animClr>
                                    <p:animClr clrSpc="hsl" dir="cw">
                                      <p:cBhvr>
                                        <p:cTn id="747" dur="500" fill="hold"/>
                                        <p:tgtEl>
                                          <p:spTgt spid="9">
                                            <p:txEl>
                                              <p:pRg st="0" end="0"/>
                                            </p:txEl>
                                          </p:spTgt>
                                        </p:tgtEl>
                                        <p:attrNameLst>
                                          <p:attrName>stroke.color</p:attrName>
                                        </p:attrNameLst>
                                      </p:cBhvr>
                                      <p:by>
                                        <p:hsl h="0" s="-70588" l="0"/>
                                      </p:by>
                                    </p:animClr>
                                    <p:set>
                                      <p:cBhvr>
                                        <p:cTn id="748" dur="500" fill="hold"/>
                                        <p:tgtEl>
                                          <p:spTgt spid="9">
                                            <p:txEl>
                                              <p:pRg st="0" end="0"/>
                                            </p:txEl>
                                          </p:spTgt>
                                        </p:tgtEl>
                                        <p:attrNameLst>
                                          <p:attrName>fill.type</p:attrName>
                                        </p:attrNameLst>
                                      </p:cBhvr>
                                      <p:to>
                                        <p:strVal val="solid"/>
                                      </p:to>
                                    </p:set>
                                  </p:childTnLst>
                                </p:cTn>
                              </p:par>
                            </p:childTnLst>
                          </p:cTn>
                        </p:par>
                      </p:childTnLst>
                    </p:cTn>
                  </p:par>
                  <p:par>
                    <p:cTn id="749" fill="hold">
                      <p:stCondLst>
                        <p:cond delay="indefinite"/>
                      </p:stCondLst>
                      <p:childTnLst>
                        <p:par>
                          <p:cTn id="750" fill="hold">
                            <p:stCondLst>
                              <p:cond delay="0"/>
                            </p:stCondLst>
                            <p:childTnLst>
                              <p:par>
                                <p:cTn id="751" presetID="25" presetClass="emph" presetSubtype="0" fill="hold" nodeType="clickEffect">
                                  <p:stCondLst>
                                    <p:cond delay="0"/>
                                  </p:stCondLst>
                                  <p:iterate type="lt">
                                    <p:tmPct val="0"/>
                                  </p:iterate>
                                  <p:childTnLst>
                                    <p:animClr clrSpc="hsl" dir="cw">
                                      <p:cBhvr override="childStyle">
                                        <p:cTn id="752" dur="500" fill="hold"/>
                                        <p:tgtEl>
                                          <p:spTgt spid="34">
                                            <p:txEl>
                                              <p:pRg st="0" end="0"/>
                                            </p:txEl>
                                          </p:spTgt>
                                        </p:tgtEl>
                                        <p:attrNameLst>
                                          <p:attrName>style.color</p:attrName>
                                        </p:attrNameLst>
                                      </p:cBhvr>
                                      <p:by>
                                        <p:hsl h="0" s="-70588" l="0"/>
                                      </p:by>
                                    </p:animClr>
                                    <p:animClr clrSpc="hsl" dir="cw">
                                      <p:cBhvr>
                                        <p:cTn id="753" dur="500" fill="hold"/>
                                        <p:tgtEl>
                                          <p:spTgt spid="34">
                                            <p:txEl>
                                              <p:pRg st="0" end="0"/>
                                            </p:txEl>
                                          </p:spTgt>
                                        </p:tgtEl>
                                        <p:attrNameLst>
                                          <p:attrName>fillcolor</p:attrName>
                                        </p:attrNameLst>
                                      </p:cBhvr>
                                      <p:by>
                                        <p:hsl h="0" s="-70588" l="0"/>
                                      </p:by>
                                    </p:animClr>
                                    <p:animClr clrSpc="hsl" dir="cw">
                                      <p:cBhvr>
                                        <p:cTn id="754" dur="500" fill="hold"/>
                                        <p:tgtEl>
                                          <p:spTgt spid="34">
                                            <p:txEl>
                                              <p:pRg st="0" end="0"/>
                                            </p:txEl>
                                          </p:spTgt>
                                        </p:tgtEl>
                                        <p:attrNameLst>
                                          <p:attrName>stroke.color</p:attrName>
                                        </p:attrNameLst>
                                      </p:cBhvr>
                                      <p:by>
                                        <p:hsl h="0" s="-70588" l="0"/>
                                      </p:by>
                                    </p:animClr>
                                    <p:set>
                                      <p:cBhvr>
                                        <p:cTn id="755" dur="500" fill="hold"/>
                                        <p:tgtEl>
                                          <p:spTgt spid="34">
                                            <p:txEl>
                                              <p:pRg st="0" end="0"/>
                                            </p:txEl>
                                          </p:spTgt>
                                        </p:tgtEl>
                                        <p:attrNameLst>
                                          <p:attrName>fill.type</p:attrName>
                                        </p:attrNameLst>
                                      </p:cBhvr>
                                      <p:to>
                                        <p:strVal val="solid"/>
                                      </p:to>
                                    </p:set>
                                  </p:childTnLst>
                                </p:cTn>
                              </p:par>
                            </p:childTnLst>
                          </p:cTn>
                        </p:par>
                      </p:childTnLst>
                    </p:cTn>
                  </p:par>
                  <p:par>
                    <p:cTn id="756" fill="hold">
                      <p:stCondLst>
                        <p:cond delay="indefinite"/>
                      </p:stCondLst>
                      <p:childTnLst>
                        <p:par>
                          <p:cTn id="757" fill="hold">
                            <p:stCondLst>
                              <p:cond delay="0"/>
                            </p:stCondLst>
                            <p:childTnLst>
                              <p:par>
                                <p:cTn id="758" presetID="25" presetClass="emph" presetSubtype="0" fill="hold" nodeType="clickEffect">
                                  <p:stCondLst>
                                    <p:cond delay="0"/>
                                  </p:stCondLst>
                                  <p:iterate type="lt">
                                    <p:tmPct val="0"/>
                                  </p:iterate>
                                  <p:childTnLst>
                                    <p:animClr clrSpc="hsl" dir="cw">
                                      <p:cBhvr override="childStyle">
                                        <p:cTn id="759" dur="500" fill="hold"/>
                                        <p:tgtEl>
                                          <p:spTgt spid="10">
                                            <p:txEl>
                                              <p:pRg st="0" end="0"/>
                                            </p:txEl>
                                          </p:spTgt>
                                        </p:tgtEl>
                                        <p:attrNameLst>
                                          <p:attrName>style.color</p:attrName>
                                        </p:attrNameLst>
                                      </p:cBhvr>
                                      <p:by>
                                        <p:hsl h="0" s="-70588" l="0"/>
                                      </p:by>
                                    </p:animClr>
                                    <p:animClr clrSpc="hsl" dir="cw">
                                      <p:cBhvr>
                                        <p:cTn id="760" dur="500" fill="hold"/>
                                        <p:tgtEl>
                                          <p:spTgt spid="10">
                                            <p:txEl>
                                              <p:pRg st="0" end="0"/>
                                            </p:txEl>
                                          </p:spTgt>
                                        </p:tgtEl>
                                        <p:attrNameLst>
                                          <p:attrName>fillcolor</p:attrName>
                                        </p:attrNameLst>
                                      </p:cBhvr>
                                      <p:by>
                                        <p:hsl h="0" s="-70588" l="0"/>
                                      </p:by>
                                    </p:animClr>
                                    <p:animClr clrSpc="hsl" dir="cw">
                                      <p:cBhvr>
                                        <p:cTn id="761" dur="500" fill="hold"/>
                                        <p:tgtEl>
                                          <p:spTgt spid="10">
                                            <p:txEl>
                                              <p:pRg st="0" end="0"/>
                                            </p:txEl>
                                          </p:spTgt>
                                        </p:tgtEl>
                                        <p:attrNameLst>
                                          <p:attrName>stroke.color</p:attrName>
                                        </p:attrNameLst>
                                      </p:cBhvr>
                                      <p:by>
                                        <p:hsl h="0" s="-70588" l="0"/>
                                      </p:by>
                                    </p:animClr>
                                    <p:set>
                                      <p:cBhvr>
                                        <p:cTn id="762" dur="500" fill="hold"/>
                                        <p:tgtEl>
                                          <p:spTgt spid="10">
                                            <p:txEl>
                                              <p:pRg st="0" end="0"/>
                                            </p:txEl>
                                          </p:spTgt>
                                        </p:tgtEl>
                                        <p:attrNameLst>
                                          <p:attrName>fill.type</p:attrName>
                                        </p:attrNameLst>
                                      </p:cBhvr>
                                      <p:to>
                                        <p:strVal val="solid"/>
                                      </p:to>
                                    </p:set>
                                  </p:childTnLst>
                                </p:cTn>
                              </p:par>
                            </p:childTnLst>
                          </p:cTn>
                        </p:par>
                      </p:childTnLst>
                    </p:cTn>
                  </p:par>
                  <p:par>
                    <p:cTn id="763" fill="hold">
                      <p:stCondLst>
                        <p:cond delay="indefinite"/>
                      </p:stCondLst>
                      <p:childTnLst>
                        <p:par>
                          <p:cTn id="764" fill="hold">
                            <p:stCondLst>
                              <p:cond delay="0"/>
                            </p:stCondLst>
                            <p:childTnLst>
                              <p:par>
                                <p:cTn id="765" presetID="25" presetClass="emph" presetSubtype="0" fill="hold" nodeType="clickEffect">
                                  <p:stCondLst>
                                    <p:cond delay="0"/>
                                  </p:stCondLst>
                                  <p:iterate type="lt">
                                    <p:tmPct val="0"/>
                                  </p:iterate>
                                  <p:childTnLst>
                                    <p:animClr clrSpc="hsl" dir="cw">
                                      <p:cBhvr override="childStyle">
                                        <p:cTn id="766" dur="500" fill="hold"/>
                                        <p:tgtEl>
                                          <p:spTgt spid="11">
                                            <p:txEl>
                                              <p:pRg st="0" end="0"/>
                                            </p:txEl>
                                          </p:spTgt>
                                        </p:tgtEl>
                                        <p:attrNameLst>
                                          <p:attrName>style.color</p:attrName>
                                        </p:attrNameLst>
                                      </p:cBhvr>
                                      <p:by>
                                        <p:hsl h="0" s="-70588" l="0"/>
                                      </p:by>
                                    </p:animClr>
                                    <p:animClr clrSpc="hsl" dir="cw">
                                      <p:cBhvr>
                                        <p:cTn id="767" dur="500" fill="hold"/>
                                        <p:tgtEl>
                                          <p:spTgt spid="11">
                                            <p:txEl>
                                              <p:pRg st="0" end="0"/>
                                            </p:txEl>
                                          </p:spTgt>
                                        </p:tgtEl>
                                        <p:attrNameLst>
                                          <p:attrName>fillcolor</p:attrName>
                                        </p:attrNameLst>
                                      </p:cBhvr>
                                      <p:by>
                                        <p:hsl h="0" s="-70588" l="0"/>
                                      </p:by>
                                    </p:animClr>
                                    <p:animClr clrSpc="hsl" dir="cw">
                                      <p:cBhvr>
                                        <p:cTn id="768" dur="500" fill="hold"/>
                                        <p:tgtEl>
                                          <p:spTgt spid="11">
                                            <p:txEl>
                                              <p:pRg st="0" end="0"/>
                                            </p:txEl>
                                          </p:spTgt>
                                        </p:tgtEl>
                                        <p:attrNameLst>
                                          <p:attrName>stroke.color</p:attrName>
                                        </p:attrNameLst>
                                      </p:cBhvr>
                                      <p:by>
                                        <p:hsl h="0" s="-70588" l="0"/>
                                      </p:by>
                                    </p:animClr>
                                    <p:set>
                                      <p:cBhvr>
                                        <p:cTn id="769" dur="500" fill="hold"/>
                                        <p:tgtEl>
                                          <p:spTgt spid="11">
                                            <p:txEl>
                                              <p:pRg st="0" end="0"/>
                                            </p:txEl>
                                          </p:spTgt>
                                        </p:tgtEl>
                                        <p:attrNameLst>
                                          <p:attrName>fill.type</p:attrName>
                                        </p:attrNameLst>
                                      </p:cBhvr>
                                      <p:to>
                                        <p:strVal val="solid"/>
                                      </p:to>
                                    </p:set>
                                  </p:childTnLst>
                                </p:cTn>
                              </p:par>
                            </p:childTnLst>
                          </p:cTn>
                        </p:par>
                      </p:childTnLst>
                    </p:cTn>
                  </p:par>
                  <p:par>
                    <p:cTn id="770" fill="hold">
                      <p:stCondLst>
                        <p:cond delay="indefinite"/>
                      </p:stCondLst>
                      <p:childTnLst>
                        <p:par>
                          <p:cTn id="771" fill="hold">
                            <p:stCondLst>
                              <p:cond delay="0"/>
                            </p:stCondLst>
                            <p:childTnLst>
                              <p:par>
                                <p:cTn id="772" presetID="25" presetClass="emph" presetSubtype="0" fill="hold" nodeType="clickEffect">
                                  <p:stCondLst>
                                    <p:cond delay="0"/>
                                  </p:stCondLst>
                                  <p:iterate type="lt">
                                    <p:tmPct val="0"/>
                                  </p:iterate>
                                  <p:childTnLst>
                                    <p:animClr clrSpc="hsl" dir="cw">
                                      <p:cBhvr override="childStyle">
                                        <p:cTn id="773" dur="500" fill="hold"/>
                                        <p:tgtEl>
                                          <p:spTgt spid="12">
                                            <p:txEl>
                                              <p:pRg st="0" end="0"/>
                                            </p:txEl>
                                          </p:spTgt>
                                        </p:tgtEl>
                                        <p:attrNameLst>
                                          <p:attrName>style.color</p:attrName>
                                        </p:attrNameLst>
                                      </p:cBhvr>
                                      <p:by>
                                        <p:hsl h="0" s="-70588" l="0"/>
                                      </p:by>
                                    </p:animClr>
                                    <p:animClr clrSpc="hsl" dir="cw">
                                      <p:cBhvr>
                                        <p:cTn id="774" dur="500" fill="hold"/>
                                        <p:tgtEl>
                                          <p:spTgt spid="12">
                                            <p:txEl>
                                              <p:pRg st="0" end="0"/>
                                            </p:txEl>
                                          </p:spTgt>
                                        </p:tgtEl>
                                        <p:attrNameLst>
                                          <p:attrName>fillcolor</p:attrName>
                                        </p:attrNameLst>
                                      </p:cBhvr>
                                      <p:by>
                                        <p:hsl h="0" s="-70588" l="0"/>
                                      </p:by>
                                    </p:animClr>
                                    <p:animClr clrSpc="hsl" dir="cw">
                                      <p:cBhvr>
                                        <p:cTn id="775" dur="500" fill="hold"/>
                                        <p:tgtEl>
                                          <p:spTgt spid="12">
                                            <p:txEl>
                                              <p:pRg st="0" end="0"/>
                                            </p:txEl>
                                          </p:spTgt>
                                        </p:tgtEl>
                                        <p:attrNameLst>
                                          <p:attrName>stroke.color</p:attrName>
                                        </p:attrNameLst>
                                      </p:cBhvr>
                                      <p:by>
                                        <p:hsl h="0" s="-70588" l="0"/>
                                      </p:by>
                                    </p:animClr>
                                    <p:set>
                                      <p:cBhvr>
                                        <p:cTn id="776" dur="500" fill="hold"/>
                                        <p:tgtEl>
                                          <p:spTgt spid="12">
                                            <p:txEl>
                                              <p:pRg st="0" end="0"/>
                                            </p:txEl>
                                          </p:spTgt>
                                        </p:tgtEl>
                                        <p:attrNameLst>
                                          <p:attrName>fill.type</p:attrName>
                                        </p:attrNameLst>
                                      </p:cBhvr>
                                      <p:to>
                                        <p:strVal val="solid"/>
                                      </p:to>
                                    </p:set>
                                  </p:childTnLst>
                                </p:cTn>
                              </p:par>
                            </p:childTnLst>
                          </p:cTn>
                        </p:par>
                      </p:childTnLst>
                    </p:cTn>
                  </p:par>
                  <p:par>
                    <p:cTn id="777" fill="hold">
                      <p:stCondLst>
                        <p:cond delay="indefinite"/>
                      </p:stCondLst>
                      <p:childTnLst>
                        <p:par>
                          <p:cTn id="778" fill="hold">
                            <p:stCondLst>
                              <p:cond delay="0"/>
                            </p:stCondLst>
                            <p:childTnLst>
                              <p:par>
                                <p:cTn id="779" presetID="25" presetClass="emph" presetSubtype="0" fill="hold" nodeType="clickEffect">
                                  <p:stCondLst>
                                    <p:cond delay="0"/>
                                  </p:stCondLst>
                                  <p:iterate type="lt">
                                    <p:tmPct val="0"/>
                                  </p:iterate>
                                  <p:childTnLst>
                                    <p:animClr clrSpc="hsl" dir="cw">
                                      <p:cBhvr override="childStyle">
                                        <p:cTn id="780" dur="500" fill="hold"/>
                                        <p:tgtEl>
                                          <p:spTgt spid="13">
                                            <p:txEl>
                                              <p:pRg st="0" end="0"/>
                                            </p:txEl>
                                          </p:spTgt>
                                        </p:tgtEl>
                                        <p:attrNameLst>
                                          <p:attrName>style.color</p:attrName>
                                        </p:attrNameLst>
                                      </p:cBhvr>
                                      <p:by>
                                        <p:hsl h="0" s="-70588" l="0"/>
                                      </p:by>
                                    </p:animClr>
                                    <p:animClr clrSpc="hsl" dir="cw">
                                      <p:cBhvr>
                                        <p:cTn id="781" dur="500" fill="hold"/>
                                        <p:tgtEl>
                                          <p:spTgt spid="13">
                                            <p:txEl>
                                              <p:pRg st="0" end="0"/>
                                            </p:txEl>
                                          </p:spTgt>
                                        </p:tgtEl>
                                        <p:attrNameLst>
                                          <p:attrName>fillcolor</p:attrName>
                                        </p:attrNameLst>
                                      </p:cBhvr>
                                      <p:by>
                                        <p:hsl h="0" s="-70588" l="0"/>
                                      </p:by>
                                    </p:animClr>
                                    <p:animClr clrSpc="hsl" dir="cw">
                                      <p:cBhvr>
                                        <p:cTn id="782" dur="500" fill="hold"/>
                                        <p:tgtEl>
                                          <p:spTgt spid="13">
                                            <p:txEl>
                                              <p:pRg st="0" end="0"/>
                                            </p:txEl>
                                          </p:spTgt>
                                        </p:tgtEl>
                                        <p:attrNameLst>
                                          <p:attrName>stroke.color</p:attrName>
                                        </p:attrNameLst>
                                      </p:cBhvr>
                                      <p:by>
                                        <p:hsl h="0" s="-70588" l="0"/>
                                      </p:by>
                                    </p:animClr>
                                    <p:set>
                                      <p:cBhvr>
                                        <p:cTn id="783" dur="500" fill="hold"/>
                                        <p:tgtEl>
                                          <p:spTgt spid="13">
                                            <p:txEl>
                                              <p:pRg st="0" end="0"/>
                                            </p:txEl>
                                          </p:spTgt>
                                        </p:tgtEl>
                                        <p:attrNameLst>
                                          <p:attrName>fill.type</p:attrName>
                                        </p:attrNameLst>
                                      </p:cBhvr>
                                      <p:to>
                                        <p:strVal val="solid"/>
                                      </p:to>
                                    </p:set>
                                  </p:childTnLst>
                                </p:cTn>
                              </p:par>
                            </p:childTnLst>
                          </p:cTn>
                        </p:par>
                      </p:childTnLst>
                    </p:cTn>
                  </p:par>
                  <p:par>
                    <p:cTn id="784" fill="hold">
                      <p:stCondLst>
                        <p:cond delay="indefinite"/>
                      </p:stCondLst>
                      <p:childTnLst>
                        <p:par>
                          <p:cTn id="785" fill="hold">
                            <p:stCondLst>
                              <p:cond delay="0"/>
                            </p:stCondLst>
                            <p:childTnLst>
                              <p:par>
                                <p:cTn id="786" presetID="25" presetClass="emph" presetSubtype="0" fill="hold" nodeType="clickEffect">
                                  <p:stCondLst>
                                    <p:cond delay="0"/>
                                  </p:stCondLst>
                                  <p:iterate type="lt">
                                    <p:tmPct val="0"/>
                                  </p:iterate>
                                  <p:childTnLst>
                                    <p:animClr clrSpc="hsl" dir="cw">
                                      <p:cBhvr override="childStyle">
                                        <p:cTn id="787" dur="500" fill="hold"/>
                                        <p:tgtEl>
                                          <p:spTgt spid="14">
                                            <p:txEl>
                                              <p:pRg st="0" end="0"/>
                                            </p:txEl>
                                          </p:spTgt>
                                        </p:tgtEl>
                                        <p:attrNameLst>
                                          <p:attrName>style.color</p:attrName>
                                        </p:attrNameLst>
                                      </p:cBhvr>
                                      <p:by>
                                        <p:hsl h="0" s="-70588" l="0"/>
                                      </p:by>
                                    </p:animClr>
                                    <p:animClr clrSpc="hsl" dir="cw">
                                      <p:cBhvr>
                                        <p:cTn id="788" dur="500" fill="hold"/>
                                        <p:tgtEl>
                                          <p:spTgt spid="14">
                                            <p:txEl>
                                              <p:pRg st="0" end="0"/>
                                            </p:txEl>
                                          </p:spTgt>
                                        </p:tgtEl>
                                        <p:attrNameLst>
                                          <p:attrName>fillcolor</p:attrName>
                                        </p:attrNameLst>
                                      </p:cBhvr>
                                      <p:by>
                                        <p:hsl h="0" s="-70588" l="0"/>
                                      </p:by>
                                    </p:animClr>
                                    <p:animClr clrSpc="hsl" dir="cw">
                                      <p:cBhvr>
                                        <p:cTn id="789" dur="500" fill="hold"/>
                                        <p:tgtEl>
                                          <p:spTgt spid="14">
                                            <p:txEl>
                                              <p:pRg st="0" end="0"/>
                                            </p:txEl>
                                          </p:spTgt>
                                        </p:tgtEl>
                                        <p:attrNameLst>
                                          <p:attrName>stroke.color</p:attrName>
                                        </p:attrNameLst>
                                      </p:cBhvr>
                                      <p:by>
                                        <p:hsl h="0" s="-70588" l="0"/>
                                      </p:by>
                                    </p:animClr>
                                    <p:set>
                                      <p:cBhvr>
                                        <p:cTn id="790" dur="500" fill="hold"/>
                                        <p:tgtEl>
                                          <p:spTgt spid="14">
                                            <p:txEl>
                                              <p:pRg st="0" end="0"/>
                                            </p:txEl>
                                          </p:spTgt>
                                        </p:tgtEl>
                                        <p:attrNameLst>
                                          <p:attrName>fill.type</p:attrName>
                                        </p:attrNameLst>
                                      </p:cBhvr>
                                      <p:to>
                                        <p:strVal val="solid"/>
                                      </p:to>
                                    </p:set>
                                  </p:childTnLst>
                                </p:cTn>
                              </p:par>
                            </p:childTnLst>
                          </p:cTn>
                        </p:par>
                      </p:childTnLst>
                    </p:cTn>
                  </p:par>
                  <p:par>
                    <p:cTn id="791" fill="hold">
                      <p:stCondLst>
                        <p:cond delay="indefinite"/>
                      </p:stCondLst>
                      <p:childTnLst>
                        <p:par>
                          <p:cTn id="792" fill="hold">
                            <p:stCondLst>
                              <p:cond delay="0"/>
                            </p:stCondLst>
                            <p:childTnLst>
                              <p:par>
                                <p:cTn id="793" presetID="25" presetClass="emph" presetSubtype="0" fill="hold" nodeType="clickEffect">
                                  <p:stCondLst>
                                    <p:cond delay="0"/>
                                  </p:stCondLst>
                                  <p:iterate type="lt">
                                    <p:tmPct val="0"/>
                                  </p:iterate>
                                  <p:childTnLst>
                                    <p:animClr clrSpc="hsl" dir="cw">
                                      <p:cBhvr override="childStyle">
                                        <p:cTn id="794" dur="500" fill="hold"/>
                                        <p:tgtEl>
                                          <p:spTgt spid="15">
                                            <p:txEl>
                                              <p:pRg st="0" end="0"/>
                                            </p:txEl>
                                          </p:spTgt>
                                        </p:tgtEl>
                                        <p:attrNameLst>
                                          <p:attrName>style.color</p:attrName>
                                        </p:attrNameLst>
                                      </p:cBhvr>
                                      <p:by>
                                        <p:hsl h="0" s="-70588" l="0"/>
                                      </p:by>
                                    </p:animClr>
                                    <p:animClr clrSpc="hsl" dir="cw">
                                      <p:cBhvr>
                                        <p:cTn id="795" dur="500" fill="hold"/>
                                        <p:tgtEl>
                                          <p:spTgt spid="15">
                                            <p:txEl>
                                              <p:pRg st="0" end="0"/>
                                            </p:txEl>
                                          </p:spTgt>
                                        </p:tgtEl>
                                        <p:attrNameLst>
                                          <p:attrName>fillcolor</p:attrName>
                                        </p:attrNameLst>
                                      </p:cBhvr>
                                      <p:by>
                                        <p:hsl h="0" s="-70588" l="0"/>
                                      </p:by>
                                    </p:animClr>
                                    <p:animClr clrSpc="hsl" dir="cw">
                                      <p:cBhvr>
                                        <p:cTn id="796" dur="500" fill="hold"/>
                                        <p:tgtEl>
                                          <p:spTgt spid="15">
                                            <p:txEl>
                                              <p:pRg st="0" end="0"/>
                                            </p:txEl>
                                          </p:spTgt>
                                        </p:tgtEl>
                                        <p:attrNameLst>
                                          <p:attrName>stroke.color</p:attrName>
                                        </p:attrNameLst>
                                      </p:cBhvr>
                                      <p:by>
                                        <p:hsl h="0" s="-70588" l="0"/>
                                      </p:by>
                                    </p:animClr>
                                    <p:set>
                                      <p:cBhvr>
                                        <p:cTn id="797" dur="500" fill="hold"/>
                                        <p:tgtEl>
                                          <p:spTgt spid="15">
                                            <p:txEl>
                                              <p:pRg st="0" end="0"/>
                                            </p:txEl>
                                          </p:spTgt>
                                        </p:tgtEl>
                                        <p:attrNameLst>
                                          <p:attrName>fill.type</p:attrName>
                                        </p:attrNameLst>
                                      </p:cBhvr>
                                      <p:to>
                                        <p:strVal val="solid"/>
                                      </p:to>
                                    </p:set>
                                  </p:childTnLst>
                                </p:cTn>
                              </p:par>
                            </p:childTnLst>
                          </p:cTn>
                        </p:par>
                      </p:childTnLst>
                    </p:cTn>
                  </p:par>
                  <p:par>
                    <p:cTn id="798" fill="hold">
                      <p:stCondLst>
                        <p:cond delay="indefinite"/>
                      </p:stCondLst>
                      <p:childTnLst>
                        <p:par>
                          <p:cTn id="799" fill="hold">
                            <p:stCondLst>
                              <p:cond delay="0"/>
                            </p:stCondLst>
                            <p:childTnLst>
                              <p:par>
                                <p:cTn id="800" presetID="25" presetClass="emph" presetSubtype="0" fill="hold" nodeType="clickEffect">
                                  <p:stCondLst>
                                    <p:cond delay="0"/>
                                  </p:stCondLst>
                                  <p:iterate type="lt">
                                    <p:tmPct val="0"/>
                                  </p:iterate>
                                  <p:childTnLst>
                                    <p:animClr clrSpc="hsl" dir="cw">
                                      <p:cBhvr override="childStyle">
                                        <p:cTn id="801" dur="500" fill="hold"/>
                                        <p:tgtEl>
                                          <p:spTgt spid="35">
                                            <p:txEl>
                                              <p:pRg st="0" end="0"/>
                                            </p:txEl>
                                          </p:spTgt>
                                        </p:tgtEl>
                                        <p:attrNameLst>
                                          <p:attrName>style.color</p:attrName>
                                        </p:attrNameLst>
                                      </p:cBhvr>
                                      <p:by>
                                        <p:hsl h="0" s="-70588" l="0"/>
                                      </p:by>
                                    </p:animClr>
                                    <p:animClr clrSpc="hsl" dir="cw">
                                      <p:cBhvr>
                                        <p:cTn id="802" dur="500" fill="hold"/>
                                        <p:tgtEl>
                                          <p:spTgt spid="35">
                                            <p:txEl>
                                              <p:pRg st="0" end="0"/>
                                            </p:txEl>
                                          </p:spTgt>
                                        </p:tgtEl>
                                        <p:attrNameLst>
                                          <p:attrName>fillcolor</p:attrName>
                                        </p:attrNameLst>
                                      </p:cBhvr>
                                      <p:by>
                                        <p:hsl h="0" s="-70588" l="0"/>
                                      </p:by>
                                    </p:animClr>
                                    <p:animClr clrSpc="hsl" dir="cw">
                                      <p:cBhvr>
                                        <p:cTn id="803" dur="500" fill="hold"/>
                                        <p:tgtEl>
                                          <p:spTgt spid="35">
                                            <p:txEl>
                                              <p:pRg st="0" end="0"/>
                                            </p:txEl>
                                          </p:spTgt>
                                        </p:tgtEl>
                                        <p:attrNameLst>
                                          <p:attrName>stroke.color</p:attrName>
                                        </p:attrNameLst>
                                      </p:cBhvr>
                                      <p:by>
                                        <p:hsl h="0" s="-70588" l="0"/>
                                      </p:by>
                                    </p:animClr>
                                    <p:set>
                                      <p:cBhvr>
                                        <p:cTn id="804" dur="500" fill="hold"/>
                                        <p:tgtEl>
                                          <p:spTgt spid="35">
                                            <p:txEl>
                                              <p:pRg st="0" end="0"/>
                                            </p:txEl>
                                          </p:spTgt>
                                        </p:tgtEl>
                                        <p:attrNameLst>
                                          <p:attrName>fill.type</p:attrName>
                                        </p:attrNameLst>
                                      </p:cBhvr>
                                      <p:to>
                                        <p:strVal val="solid"/>
                                      </p:to>
                                    </p:set>
                                  </p:childTnLst>
                                </p:cTn>
                              </p:par>
                            </p:childTnLst>
                          </p:cTn>
                        </p:par>
                      </p:childTnLst>
                    </p:cTn>
                  </p:par>
                  <p:par>
                    <p:cTn id="805" fill="hold">
                      <p:stCondLst>
                        <p:cond delay="indefinite"/>
                      </p:stCondLst>
                      <p:childTnLst>
                        <p:par>
                          <p:cTn id="806" fill="hold">
                            <p:stCondLst>
                              <p:cond delay="0"/>
                            </p:stCondLst>
                            <p:childTnLst>
                              <p:par>
                                <p:cTn id="807" presetID="25" presetClass="emph" presetSubtype="0" fill="hold" nodeType="clickEffect">
                                  <p:stCondLst>
                                    <p:cond delay="0"/>
                                  </p:stCondLst>
                                  <p:iterate type="lt">
                                    <p:tmPct val="0"/>
                                  </p:iterate>
                                  <p:childTnLst>
                                    <p:animClr clrSpc="hsl" dir="cw">
                                      <p:cBhvr override="childStyle">
                                        <p:cTn id="808" dur="500" fill="hold"/>
                                        <p:tgtEl>
                                          <p:spTgt spid="16">
                                            <p:txEl>
                                              <p:pRg st="0" end="0"/>
                                            </p:txEl>
                                          </p:spTgt>
                                        </p:tgtEl>
                                        <p:attrNameLst>
                                          <p:attrName>style.color</p:attrName>
                                        </p:attrNameLst>
                                      </p:cBhvr>
                                      <p:by>
                                        <p:hsl h="0" s="-70588" l="0"/>
                                      </p:by>
                                    </p:animClr>
                                    <p:animClr clrSpc="hsl" dir="cw">
                                      <p:cBhvr>
                                        <p:cTn id="809" dur="500" fill="hold"/>
                                        <p:tgtEl>
                                          <p:spTgt spid="16">
                                            <p:txEl>
                                              <p:pRg st="0" end="0"/>
                                            </p:txEl>
                                          </p:spTgt>
                                        </p:tgtEl>
                                        <p:attrNameLst>
                                          <p:attrName>fillcolor</p:attrName>
                                        </p:attrNameLst>
                                      </p:cBhvr>
                                      <p:by>
                                        <p:hsl h="0" s="-70588" l="0"/>
                                      </p:by>
                                    </p:animClr>
                                    <p:animClr clrSpc="hsl" dir="cw">
                                      <p:cBhvr>
                                        <p:cTn id="810" dur="500" fill="hold"/>
                                        <p:tgtEl>
                                          <p:spTgt spid="16">
                                            <p:txEl>
                                              <p:pRg st="0" end="0"/>
                                            </p:txEl>
                                          </p:spTgt>
                                        </p:tgtEl>
                                        <p:attrNameLst>
                                          <p:attrName>stroke.color</p:attrName>
                                        </p:attrNameLst>
                                      </p:cBhvr>
                                      <p:by>
                                        <p:hsl h="0" s="-70588" l="0"/>
                                      </p:by>
                                    </p:animClr>
                                    <p:set>
                                      <p:cBhvr>
                                        <p:cTn id="811" dur="500" fill="hold"/>
                                        <p:tgtEl>
                                          <p:spTgt spid="16">
                                            <p:txEl>
                                              <p:pRg st="0" end="0"/>
                                            </p:txEl>
                                          </p:spTgt>
                                        </p:tgtEl>
                                        <p:attrNameLst>
                                          <p:attrName>fill.type</p:attrName>
                                        </p:attrNameLst>
                                      </p:cBhvr>
                                      <p:to>
                                        <p:strVal val="solid"/>
                                      </p:to>
                                    </p:set>
                                  </p:childTnLst>
                                </p:cTn>
                              </p:par>
                            </p:childTnLst>
                          </p:cTn>
                        </p:par>
                      </p:childTnLst>
                    </p:cTn>
                  </p:par>
                  <p:par>
                    <p:cTn id="812" fill="hold">
                      <p:stCondLst>
                        <p:cond delay="indefinite"/>
                      </p:stCondLst>
                      <p:childTnLst>
                        <p:par>
                          <p:cTn id="813" fill="hold">
                            <p:stCondLst>
                              <p:cond delay="0"/>
                            </p:stCondLst>
                            <p:childTnLst>
                              <p:par>
                                <p:cTn id="814" presetID="25" presetClass="emph" presetSubtype="0" fill="hold" nodeType="clickEffect">
                                  <p:stCondLst>
                                    <p:cond delay="0"/>
                                  </p:stCondLst>
                                  <p:iterate type="lt">
                                    <p:tmPct val="0"/>
                                  </p:iterate>
                                  <p:childTnLst>
                                    <p:animClr clrSpc="hsl" dir="cw">
                                      <p:cBhvr override="childStyle">
                                        <p:cTn id="815" dur="500" fill="hold"/>
                                        <p:tgtEl>
                                          <p:spTgt spid="17">
                                            <p:txEl>
                                              <p:pRg st="0" end="0"/>
                                            </p:txEl>
                                          </p:spTgt>
                                        </p:tgtEl>
                                        <p:attrNameLst>
                                          <p:attrName>style.color</p:attrName>
                                        </p:attrNameLst>
                                      </p:cBhvr>
                                      <p:by>
                                        <p:hsl h="0" s="-70588" l="0"/>
                                      </p:by>
                                    </p:animClr>
                                    <p:animClr clrSpc="hsl" dir="cw">
                                      <p:cBhvr>
                                        <p:cTn id="816" dur="500" fill="hold"/>
                                        <p:tgtEl>
                                          <p:spTgt spid="17">
                                            <p:txEl>
                                              <p:pRg st="0" end="0"/>
                                            </p:txEl>
                                          </p:spTgt>
                                        </p:tgtEl>
                                        <p:attrNameLst>
                                          <p:attrName>fillcolor</p:attrName>
                                        </p:attrNameLst>
                                      </p:cBhvr>
                                      <p:by>
                                        <p:hsl h="0" s="-70588" l="0"/>
                                      </p:by>
                                    </p:animClr>
                                    <p:animClr clrSpc="hsl" dir="cw">
                                      <p:cBhvr>
                                        <p:cTn id="817" dur="500" fill="hold"/>
                                        <p:tgtEl>
                                          <p:spTgt spid="17">
                                            <p:txEl>
                                              <p:pRg st="0" end="0"/>
                                            </p:txEl>
                                          </p:spTgt>
                                        </p:tgtEl>
                                        <p:attrNameLst>
                                          <p:attrName>stroke.color</p:attrName>
                                        </p:attrNameLst>
                                      </p:cBhvr>
                                      <p:by>
                                        <p:hsl h="0" s="-70588" l="0"/>
                                      </p:by>
                                    </p:animClr>
                                    <p:set>
                                      <p:cBhvr>
                                        <p:cTn id="818" dur="500" fill="hold"/>
                                        <p:tgtEl>
                                          <p:spTgt spid="17">
                                            <p:txEl>
                                              <p:pRg st="0" end="0"/>
                                            </p:txEl>
                                          </p:spTgt>
                                        </p:tgtEl>
                                        <p:attrNameLst>
                                          <p:attrName>fill.type</p:attrName>
                                        </p:attrNameLst>
                                      </p:cBhvr>
                                      <p:to>
                                        <p:strVal val="solid"/>
                                      </p:to>
                                    </p:set>
                                  </p:childTnLst>
                                </p:cTn>
                              </p:par>
                            </p:childTnLst>
                          </p:cTn>
                        </p:par>
                      </p:childTnLst>
                    </p:cTn>
                  </p:par>
                  <p:par>
                    <p:cTn id="819" fill="hold">
                      <p:stCondLst>
                        <p:cond delay="indefinite"/>
                      </p:stCondLst>
                      <p:childTnLst>
                        <p:par>
                          <p:cTn id="820" fill="hold">
                            <p:stCondLst>
                              <p:cond delay="0"/>
                            </p:stCondLst>
                            <p:childTnLst>
                              <p:par>
                                <p:cTn id="821" presetID="25" presetClass="emph" presetSubtype="0" fill="hold" nodeType="clickEffect">
                                  <p:stCondLst>
                                    <p:cond delay="0"/>
                                  </p:stCondLst>
                                  <p:iterate type="lt">
                                    <p:tmPct val="0"/>
                                  </p:iterate>
                                  <p:childTnLst>
                                    <p:animClr clrSpc="hsl" dir="cw">
                                      <p:cBhvr override="childStyle">
                                        <p:cTn id="822" dur="500" fill="hold"/>
                                        <p:tgtEl>
                                          <p:spTgt spid="18">
                                            <p:txEl>
                                              <p:pRg st="0" end="0"/>
                                            </p:txEl>
                                          </p:spTgt>
                                        </p:tgtEl>
                                        <p:attrNameLst>
                                          <p:attrName>style.color</p:attrName>
                                        </p:attrNameLst>
                                      </p:cBhvr>
                                      <p:by>
                                        <p:hsl h="0" s="-70588" l="0"/>
                                      </p:by>
                                    </p:animClr>
                                    <p:animClr clrSpc="hsl" dir="cw">
                                      <p:cBhvr>
                                        <p:cTn id="823" dur="500" fill="hold"/>
                                        <p:tgtEl>
                                          <p:spTgt spid="18">
                                            <p:txEl>
                                              <p:pRg st="0" end="0"/>
                                            </p:txEl>
                                          </p:spTgt>
                                        </p:tgtEl>
                                        <p:attrNameLst>
                                          <p:attrName>fillcolor</p:attrName>
                                        </p:attrNameLst>
                                      </p:cBhvr>
                                      <p:by>
                                        <p:hsl h="0" s="-70588" l="0"/>
                                      </p:by>
                                    </p:animClr>
                                    <p:animClr clrSpc="hsl" dir="cw">
                                      <p:cBhvr>
                                        <p:cTn id="824" dur="500" fill="hold"/>
                                        <p:tgtEl>
                                          <p:spTgt spid="18">
                                            <p:txEl>
                                              <p:pRg st="0" end="0"/>
                                            </p:txEl>
                                          </p:spTgt>
                                        </p:tgtEl>
                                        <p:attrNameLst>
                                          <p:attrName>stroke.color</p:attrName>
                                        </p:attrNameLst>
                                      </p:cBhvr>
                                      <p:by>
                                        <p:hsl h="0" s="-70588" l="0"/>
                                      </p:by>
                                    </p:animClr>
                                    <p:set>
                                      <p:cBhvr>
                                        <p:cTn id="825" dur="500" fill="hold"/>
                                        <p:tgtEl>
                                          <p:spTgt spid="18">
                                            <p:txEl>
                                              <p:pRg st="0" end="0"/>
                                            </p:txEl>
                                          </p:spTgt>
                                        </p:tgtEl>
                                        <p:attrNameLst>
                                          <p:attrName>fill.type</p:attrName>
                                        </p:attrNameLst>
                                      </p:cBhvr>
                                      <p:to>
                                        <p:strVal val="solid"/>
                                      </p:to>
                                    </p:set>
                                  </p:childTnLst>
                                </p:cTn>
                              </p:par>
                            </p:childTnLst>
                          </p:cTn>
                        </p:par>
                      </p:childTnLst>
                    </p:cTn>
                  </p:par>
                  <p:par>
                    <p:cTn id="826" fill="hold">
                      <p:stCondLst>
                        <p:cond delay="indefinite"/>
                      </p:stCondLst>
                      <p:childTnLst>
                        <p:par>
                          <p:cTn id="827" fill="hold">
                            <p:stCondLst>
                              <p:cond delay="0"/>
                            </p:stCondLst>
                            <p:childTnLst>
                              <p:par>
                                <p:cTn id="828" presetID="25" presetClass="emph" presetSubtype="0" fill="hold" nodeType="clickEffect">
                                  <p:stCondLst>
                                    <p:cond delay="0"/>
                                  </p:stCondLst>
                                  <p:iterate type="lt">
                                    <p:tmPct val="0"/>
                                  </p:iterate>
                                  <p:childTnLst>
                                    <p:animClr clrSpc="hsl" dir="cw">
                                      <p:cBhvr override="childStyle">
                                        <p:cTn id="829" dur="500" fill="hold"/>
                                        <p:tgtEl>
                                          <p:spTgt spid="19">
                                            <p:txEl>
                                              <p:pRg st="0" end="0"/>
                                            </p:txEl>
                                          </p:spTgt>
                                        </p:tgtEl>
                                        <p:attrNameLst>
                                          <p:attrName>style.color</p:attrName>
                                        </p:attrNameLst>
                                      </p:cBhvr>
                                      <p:by>
                                        <p:hsl h="0" s="-70588" l="0"/>
                                      </p:by>
                                    </p:animClr>
                                    <p:animClr clrSpc="hsl" dir="cw">
                                      <p:cBhvr>
                                        <p:cTn id="830" dur="500" fill="hold"/>
                                        <p:tgtEl>
                                          <p:spTgt spid="19">
                                            <p:txEl>
                                              <p:pRg st="0" end="0"/>
                                            </p:txEl>
                                          </p:spTgt>
                                        </p:tgtEl>
                                        <p:attrNameLst>
                                          <p:attrName>fillcolor</p:attrName>
                                        </p:attrNameLst>
                                      </p:cBhvr>
                                      <p:by>
                                        <p:hsl h="0" s="-70588" l="0"/>
                                      </p:by>
                                    </p:animClr>
                                    <p:animClr clrSpc="hsl" dir="cw">
                                      <p:cBhvr>
                                        <p:cTn id="831" dur="500" fill="hold"/>
                                        <p:tgtEl>
                                          <p:spTgt spid="19">
                                            <p:txEl>
                                              <p:pRg st="0" end="0"/>
                                            </p:txEl>
                                          </p:spTgt>
                                        </p:tgtEl>
                                        <p:attrNameLst>
                                          <p:attrName>stroke.color</p:attrName>
                                        </p:attrNameLst>
                                      </p:cBhvr>
                                      <p:by>
                                        <p:hsl h="0" s="-70588" l="0"/>
                                      </p:by>
                                    </p:animClr>
                                    <p:set>
                                      <p:cBhvr>
                                        <p:cTn id="832" dur="500" fill="hold"/>
                                        <p:tgtEl>
                                          <p:spTgt spid="19">
                                            <p:txEl>
                                              <p:pRg st="0" end="0"/>
                                            </p:txEl>
                                          </p:spTgt>
                                        </p:tgtEl>
                                        <p:attrNameLst>
                                          <p:attrName>fill.type</p:attrName>
                                        </p:attrNameLst>
                                      </p:cBhvr>
                                      <p:to>
                                        <p:strVal val="solid"/>
                                      </p:to>
                                    </p:set>
                                  </p:childTnLst>
                                </p:cTn>
                              </p:par>
                            </p:childTnLst>
                          </p:cTn>
                        </p:par>
                      </p:childTnLst>
                    </p:cTn>
                  </p:par>
                  <p:par>
                    <p:cTn id="833" fill="hold">
                      <p:stCondLst>
                        <p:cond delay="indefinite"/>
                      </p:stCondLst>
                      <p:childTnLst>
                        <p:par>
                          <p:cTn id="834" fill="hold">
                            <p:stCondLst>
                              <p:cond delay="0"/>
                            </p:stCondLst>
                            <p:childTnLst>
                              <p:par>
                                <p:cTn id="835" presetID="25" presetClass="emph" presetSubtype="0" fill="hold" nodeType="clickEffect">
                                  <p:stCondLst>
                                    <p:cond delay="0"/>
                                  </p:stCondLst>
                                  <p:iterate type="lt">
                                    <p:tmPct val="0"/>
                                  </p:iterate>
                                  <p:childTnLst>
                                    <p:animClr clrSpc="hsl" dir="cw">
                                      <p:cBhvr override="childStyle">
                                        <p:cTn id="836" dur="500" fill="hold"/>
                                        <p:tgtEl>
                                          <p:spTgt spid="20">
                                            <p:txEl>
                                              <p:pRg st="0" end="0"/>
                                            </p:txEl>
                                          </p:spTgt>
                                        </p:tgtEl>
                                        <p:attrNameLst>
                                          <p:attrName>style.color</p:attrName>
                                        </p:attrNameLst>
                                      </p:cBhvr>
                                      <p:by>
                                        <p:hsl h="0" s="-70588" l="0"/>
                                      </p:by>
                                    </p:animClr>
                                    <p:animClr clrSpc="hsl" dir="cw">
                                      <p:cBhvr>
                                        <p:cTn id="837" dur="500" fill="hold"/>
                                        <p:tgtEl>
                                          <p:spTgt spid="20">
                                            <p:txEl>
                                              <p:pRg st="0" end="0"/>
                                            </p:txEl>
                                          </p:spTgt>
                                        </p:tgtEl>
                                        <p:attrNameLst>
                                          <p:attrName>fillcolor</p:attrName>
                                        </p:attrNameLst>
                                      </p:cBhvr>
                                      <p:by>
                                        <p:hsl h="0" s="-70588" l="0"/>
                                      </p:by>
                                    </p:animClr>
                                    <p:animClr clrSpc="hsl" dir="cw">
                                      <p:cBhvr>
                                        <p:cTn id="838" dur="500" fill="hold"/>
                                        <p:tgtEl>
                                          <p:spTgt spid="20">
                                            <p:txEl>
                                              <p:pRg st="0" end="0"/>
                                            </p:txEl>
                                          </p:spTgt>
                                        </p:tgtEl>
                                        <p:attrNameLst>
                                          <p:attrName>stroke.color</p:attrName>
                                        </p:attrNameLst>
                                      </p:cBhvr>
                                      <p:by>
                                        <p:hsl h="0" s="-70588" l="0"/>
                                      </p:by>
                                    </p:animClr>
                                    <p:set>
                                      <p:cBhvr>
                                        <p:cTn id="839" dur="500" fill="hold"/>
                                        <p:tgtEl>
                                          <p:spTgt spid="20">
                                            <p:txEl>
                                              <p:pRg st="0" end="0"/>
                                            </p:txEl>
                                          </p:spTgt>
                                        </p:tgtEl>
                                        <p:attrNameLst>
                                          <p:attrName>fill.type</p:attrName>
                                        </p:attrNameLst>
                                      </p:cBhvr>
                                      <p:to>
                                        <p:strVal val="solid"/>
                                      </p:to>
                                    </p:set>
                                  </p:childTnLst>
                                </p:cTn>
                              </p:par>
                            </p:childTnLst>
                          </p:cTn>
                        </p:par>
                      </p:childTnLst>
                    </p:cTn>
                  </p:par>
                  <p:par>
                    <p:cTn id="840" fill="hold">
                      <p:stCondLst>
                        <p:cond delay="indefinite"/>
                      </p:stCondLst>
                      <p:childTnLst>
                        <p:par>
                          <p:cTn id="841" fill="hold">
                            <p:stCondLst>
                              <p:cond delay="0"/>
                            </p:stCondLst>
                            <p:childTnLst>
                              <p:par>
                                <p:cTn id="842" presetID="25" presetClass="emph" presetSubtype="0" fill="hold" nodeType="clickEffect">
                                  <p:stCondLst>
                                    <p:cond delay="0"/>
                                  </p:stCondLst>
                                  <p:iterate type="lt">
                                    <p:tmPct val="0"/>
                                  </p:iterate>
                                  <p:childTnLst>
                                    <p:animClr clrSpc="hsl" dir="cw">
                                      <p:cBhvr override="childStyle">
                                        <p:cTn id="843" dur="500" fill="hold"/>
                                        <p:tgtEl>
                                          <p:spTgt spid="21">
                                            <p:txEl>
                                              <p:pRg st="0" end="0"/>
                                            </p:txEl>
                                          </p:spTgt>
                                        </p:tgtEl>
                                        <p:attrNameLst>
                                          <p:attrName>style.color</p:attrName>
                                        </p:attrNameLst>
                                      </p:cBhvr>
                                      <p:by>
                                        <p:hsl h="0" s="-70588" l="0"/>
                                      </p:by>
                                    </p:animClr>
                                    <p:animClr clrSpc="hsl" dir="cw">
                                      <p:cBhvr>
                                        <p:cTn id="844" dur="500" fill="hold"/>
                                        <p:tgtEl>
                                          <p:spTgt spid="21">
                                            <p:txEl>
                                              <p:pRg st="0" end="0"/>
                                            </p:txEl>
                                          </p:spTgt>
                                        </p:tgtEl>
                                        <p:attrNameLst>
                                          <p:attrName>fillcolor</p:attrName>
                                        </p:attrNameLst>
                                      </p:cBhvr>
                                      <p:by>
                                        <p:hsl h="0" s="-70588" l="0"/>
                                      </p:by>
                                    </p:animClr>
                                    <p:animClr clrSpc="hsl" dir="cw">
                                      <p:cBhvr>
                                        <p:cTn id="845" dur="500" fill="hold"/>
                                        <p:tgtEl>
                                          <p:spTgt spid="21">
                                            <p:txEl>
                                              <p:pRg st="0" end="0"/>
                                            </p:txEl>
                                          </p:spTgt>
                                        </p:tgtEl>
                                        <p:attrNameLst>
                                          <p:attrName>stroke.color</p:attrName>
                                        </p:attrNameLst>
                                      </p:cBhvr>
                                      <p:by>
                                        <p:hsl h="0" s="-70588" l="0"/>
                                      </p:by>
                                    </p:animClr>
                                    <p:set>
                                      <p:cBhvr>
                                        <p:cTn id="846" dur="500" fill="hold"/>
                                        <p:tgtEl>
                                          <p:spTgt spid="21">
                                            <p:txEl>
                                              <p:pRg st="0" end="0"/>
                                            </p:txEl>
                                          </p:spTgt>
                                        </p:tgtEl>
                                        <p:attrNameLst>
                                          <p:attrName>fill.type</p:attrName>
                                        </p:attrNameLst>
                                      </p:cBhvr>
                                      <p:to>
                                        <p:strVal val="solid"/>
                                      </p:to>
                                    </p:set>
                                  </p:childTnLst>
                                </p:cTn>
                              </p:par>
                            </p:childTnLst>
                          </p:cTn>
                        </p:par>
                      </p:childTnLst>
                    </p:cTn>
                  </p:par>
                  <p:par>
                    <p:cTn id="847" fill="hold">
                      <p:stCondLst>
                        <p:cond delay="indefinite"/>
                      </p:stCondLst>
                      <p:childTnLst>
                        <p:par>
                          <p:cTn id="848" fill="hold">
                            <p:stCondLst>
                              <p:cond delay="0"/>
                            </p:stCondLst>
                            <p:childTnLst>
                              <p:par>
                                <p:cTn id="849" presetID="25" presetClass="emph" presetSubtype="0" fill="hold" nodeType="clickEffect">
                                  <p:stCondLst>
                                    <p:cond delay="0"/>
                                  </p:stCondLst>
                                  <p:iterate type="lt">
                                    <p:tmPct val="0"/>
                                  </p:iterate>
                                  <p:childTnLst>
                                    <p:animClr clrSpc="hsl" dir="cw">
                                      <p:cBhvr override="childStyle">
                                        <p:cTn id="850" dur="500" fill="hold"/>
                                        <p:tgtEl>
                                          <p:spTgt spid="36">
                                            <p:txEl>
                                              <p:pRg st="0" end="0"/>
                                            </p:txEl>
                                          </p:spTgt>
                                        </p:tgtEl>
                                        <p:attrNameLst>
                                          <p:attrName>style.color</p:attrName>
                                        </p:attrNameLst>
                                      </p:cBhvr>
                                      <p:by>
                                        <p:hsl h="0" s="-70588" l="0"/>
                                      </p:by>
                                    </p:animClr>
                                    <p:animClr clrSpc="hsl" dir="cw">
                                      <p:cBhvr>
                                        <p:cTn id="851" dur="500" fill="hold"/>
                                        <p:tgtEl>
                                          <p:spTgt spid="36">
                                            <p:txEl>
                                              <p:pRg st="0" end="0"/>
                                            </p:txEl>
                                          </p:spTgt>
                                        </p:tgtEl>
                                        <p:attrNameLst>
                                          <p:attrName>fillcolor</p:attrName>
                                        </p:attrNameLst>
                                      </p:cBhvr>
                                      <p:by>
                                        <p:hsl h="0" s="-70588" l="0"/>
                                      </p:by>
                                    </p:animClr>
                                    <p:animClr clrSpc="hsl" dir="cw">
                                      <p:cBhvr>
                                        <p:cTn id="852" dur="500" fill="hold"/>
                                        <p:tgtEl>
                                          <p:spTgt spid="36">
                                            <p:txEl>
                                              <p:pRg st="0" end="0"/>
                                            </p:txEl>
                                          </p:spTgt>
                                        </p:tgtEl>
                                        <p:attrNameLst>
                                          <p:attrName>stroke.color</p:attrName>
                                        </p:attrNameLst>
                                      </p:cBhvr>
                                      <p:by>
                                        <p:hsl h="0" s="-70588" l="0"/>
                                      </p:by>
                                    </p:animClr>
                                    <p:set>
                                      <p:cBhvr>
                                        <p:cTn id="853" dur="500" fill="hold"/>
                                        <p:tgtEl>
                                          <p:spTgt spid="36">
                                            <p:txEl>
                                              <p:pRg st="0" end="0"/>
                                            </p:txEl>
                                          </p:spTgt>
                                        </p:tgtEl>
                                        <p:attrNameLst>
                                          <p:attrName>fill.type</p:attrName>
                                        </p:attrNameLst>
                                      </p:cBhvr>
                                      <p:to>
                                        <p:strVal val="solid"/>
                                      </p:to>
                                    </p:set>
                                  </p:childTnLst>
                                </p:cTn>
                              </p:par>
                            </p:childTnLst>
                          </p:cTn>
                        </p:par>
                      </p:childTnLst>
                    </p:cTn>
                  </p:par>
                  <p:par>
                    <p:cTn id="854" fill="hold">
                      <p:stCondLst>
                        <p:cond delay="indefinite"/>
                      </p:stCondLst>
                      <p:childTnLst>
                        <p:par>
                          <p:cTn id="855" fill="hold">
                            <p:stCondLst>
                              <p:cond delay="0"/>
                            </p:stCondLst>
                            <p:childTnLst>
                              <p:par>
                                <p:cTn id="856" presetID="25" presetClass="emph" presetSubtype="0" fill="hold" nodeType="clickEffect">
                                  <p:stCondLst>
                                    <p:cond delay="0"/>
                                  </p:stCondLst>
                                  <p:iterate type="lt">
                                    <p:tmPct val="0"/>
                                  </p:iterate>
                                  <p:childTnLst>
                                    <p:animClr clrSpc="hsl" dir="cw">
                                      <p:cBhvr override="childStyle">
                                        <p:cTn id="857" dur="500" fill="hold"/>
                                        <p:tgtEl>
                                          <p:spTgt spid="22">
                                            <p:txEl>
                                              <p:pRg st="0" end="0"/>
                                            </p:txEl>
                                          </p:spTgt>
                                        </p:tgtEl>
                                        <p:attrNameLst>
                                          <p:attrName>style.color</p:attrName>
                                        </p:attrNameLst>
                                      </p:cBhvr>
                                      <p:by>
                                        <p:hsl h="0" s="-70588" l="0"/>
                                      </p:by>
                                    </p:animClr>
                                    <p:animClr clrSpc="hsl" dir="cw">
                                      <p:cBhvr>
                                        <p:cTn id="858" dur="500" fill="hold"/>
                                        <p:tgtEl>
                                          <p:spTgt spid="22">
                                            <p:txEl>
                                              <p:pRg st="0" end="0"/>
                                            </p:txEl>
                                          </p:spTgt>
                                        </p:tgtEl>
                                        <p:attrNameLst>
                                          <p:attrName>fillcolor</p:attrName>
                                        </p:attrNameLst>
                                      </p:cBhvr>
                                      <p:by>
                                        <p:hsl h="0" s="-70588" l="0"/>
                                      </p:by>
                                    </p:animClr>
                                    <p:animClr clrSpc="hsl" dir="cw">
                                      <p:cBhvr>
                                        <p:cTn id="859" dur="500" fill="hold"/>
                                        <p:tgtEl>
                                          <p:spTgt spid="22">
                                            <p:txEl>
                                              <p:pRg st="0" end="0"/>
                                            </p:txEl>
                                          </p:spTgt>
                                        </p:tgtEl>
                                        <p:attrNameLst>
                                          <p:attrName>stroke.color</p:attrName>
                                        </p:attrNameLst>
                                      </p:cBhvr>
                                      <p:by>
                                        <p:hsl h="0" s="-70588" l="0"/>
                                      </p:by>
                                    </p:animClr>
                                    <p:set>
                                      <p:cBhvr>
                                        <p:cTn id="860" dur="500" fill="hold"/>
                                        <p:tgtEl>
                                          <p:spTgt spid="22">
                                            <p:txEl>
                                              <p:pRg st="0" end="0"/>
                                            </p:txEl>
                                          </p:spTgt>
                                        </p:tgtEl>
                                        <p:attrNameLst>
                                          <p:attrName>fill.type</p:attrName>
                                        </p:attrNameLst>
                                      </p:cBhvr>
                                      <p:to>
                                        <p:strVal val="solid"/>
                                      </p:to>
                                    </p:set>
                                  </p:childTnLst>
                                </p:cTn>
                              </p:par>
                            </p:childTnLst>
                          </p:cTn>
                        </p:par>
                      </p:childTnLst>
                    </p:cTn>
                  </p:par>
                  <p:par>
                    <p:cTn id="861" fill="hold">
                      <p:stCondLst>
                        <p:cond delay="indefinite"/>
                      </p:stCondLst>
                      <p:childTnLst>
                        <p:par>
                          <p:cTn id="862" fill="hold">
                            <p:stCondLst>
                              <p:cond delay="0"/>
                            </p:stCondLst>
                            <p:childTnLst>
                              <p:par>
                                <p:cTn id="863" presetID="25" presetClass="emph" presetSubtype="0" fill="hold" nodeType="clickEffect">
                                  <p:stCondLst>
                                    <p:cond delay="0"/>
                                  </p:stCondLst>
                                  <p:iterate type="lt">
                                    <p:tmPct val="0"/>
                                  </p:iterate>
                                  <p:childTnLst>
                                    <p:animClr clrSpc="hsl" dir="cw">
                                      <p:cBhvr override="childStyle">
                                        <p:cTn id="864" dur="500" fill="hold"/>
                                        <p:tgtEl>
                                          <p:spTgt spid="23">
                                            <p:txEl>
                                              <p:pRg st="0" end="0"/>
                                            </p:txEl>
                                          </p:spTgt>
                                        </p:tgtEl>
                                        <p:attrNameLst>
                                          <p:attrName>style.color</p:attrName>
                                        </p:attrNameLst>
                                      </p:cBhvr>
                                      <p:by>
                                        <p:hsl h="0" s="-70588" l="0"/>
                                      </p:by>
                                    </p:animClr>
                                    <p:animClr clrSpc="hsl" dir="cw">
                                      <p:cBhvr>
                                        <p:cTn id="865" dur="500" fill="hold"/>
                                        <p:tgtEl>
                                          <p:spTgt spid="23">
                                            <p:txEl>
                                              <p:pRg st="0" end="0"/>
                                            </p:txEl>
                                          </p:spTgt>
                                        </p:tgtEl>
                                        <p:attrNameLst>
                                          <p:attrName>fillcolor</p:attrName>
                                        </p:attrNameLst>
                                      </p:cBhvr>
                                      <p:by>
                                        <p:hsl h="0" s="-70588" l="0"/>
                                      </p:by>
                                    </p:animClr>
                                    <p:animClr clrSpc="hsl" dir="cw">
                                      <p:cBhvr>
                                        <p:cTn id="866" dur="500" fill="hold"/>
                                        <p:tgtEl>
                                          <p:spTgt spid="23">
                                            <p:txEl>
                                              <p:pRg st="0" end="0"/>
                                            </p:txEl>
                                          </p:spTgt>
                                        </p:tgtEl>
                                        <p:attrNameLst>
                                          <p:attrName>stroke.color</p:attrName>
                                        </p:attrNameLst>
                                      </p:cBhvr>
                                      <p:by>
                                        <p:hsl h="0" s="-70588" l="0"/>
                                      </p:by>
                                    </p:animClr>
                                    <p:set>
                                      <p:cBhvr>
                                        <p:cTn id="867" dur="500" fill="hold"/>
                                        <p:tgtEl>
                                          <p:spTgt spid="23">
                                            <p:txEl>
                                              <p:pRg st="0" end="0"/>
                                            </p:txEl>
                                          </p:spTgt>
                                        </p:tgtEl>
                                        <p:attrNameLst>
                                          <p:attrName>fill.type</p:attrName>
                                        </p:attrNameLst>
                                      </p:cBhvr>
                                      <p:to>
                                        <p:strVal val="solid"/>
                                      </p:to>
                                    </p:set>
                                  </p:childTnLst>
                                </p:cTn>
                              </p:par>
                            </p:childTnLst>
                          </p:cTn>
                        </p:par>
                      </p:childTnLst>
                    </p:cTn>
                  </p:par>
                  <p:par>
                    <p:cTn id="868" fill="hold">
                      <p:stCondLst>
                        <p:cond delay="indefinite"/>
                      </p:stCondLst>
                      <p:childTnLst>
                        <p:par>
                          <p:cTn id="869" fill="hold">
                            <p:stCondLst>
                              <p:cond delay="0"/>
                            </p:stCondLst>
                            <p:childTnLst>
                              <p:par>
                                <p:cTn id="870" presetID="25" presetClass="emph" presetSubtype="0" fill="hold" grpId="2" nodeType="clickEffect">
                                  <p:stCondLst>
                                    <p:cond delay="0"/>
                                  </p:stCondLst>
                                  <p:iterate type="lt">
                                    <p:tmPct val="0"/>
                                  </p:iterate>
                                  <p:childTnLst>
                                    <p:animClr clrSpc="hsl" dir="cw">
                                      <p:cBhvr override="childStyle">
                                        <p:cTn id="871" dur="500" fill="hold"/>
                                        <p:tgtEl>
                                          <p:spTgt spid="24">
                                            <p:txEl>
                                              <p:pRg st="0" end="0"/>
                                            </p:txEl>
                                          </p:spTgt>
                                        </p:tgtEl>
                                        <p:attrNameLst>
                                          <p:attrName>style.color</p:attrName>
                                        </p:attrNameLst>
                                      </p:cBhvr>
                                      <p:by>
                                        <p:hsl h="0" s="-70588" l="0"/>
                                      </p:by>
                                    </p:animClr>
                                    <p:animClr clrSpc="hsl" dir="cw">
                                      <p:cBhvr>
                                        <p:cTn id="872" dur="500" fill="hold"/>
                                        <p:tgtEl>
                                          <p:spTgt spid="24">
                                            <p:txEl>
                                              <p:pRg st="0" end="0"/>
                                            </p:txEl>
                                          </p:spTgt>
                                        </p:tgtEl>
                                        <p:attrNameLst>
                                          <p:attrName>fillcolor</p:attrName>
                                        </p:attrNameLst>
                                      </p:cBhvr>
                                      <p:by>
                                        <p:hsl h="0" s="-70588" l="0"/>
                                      </p:by>
                                    </p:animClr>
                                    <p:animClr clrSpc="hsl" dir="cw">
                                      <p:cBhvr>
                                        <p:cTn id="873" dur="500" fill="hold"/>
                                        <p:tgtEl>
                                          <p:spTgt spid="24">
                                            <p:txEl>
                                              <p:pRg st="0" end="0"/>
                                            </p:txEl>
                                          </p:spTgt>
                                        </p:tgtEl>
                                        <p:attrNameLst>
                                          <p:attrName>stroke.color</p:attrName>
                                        </p:attrNameLst>
                                      </p:cBhvr>
                                      <p:by>
                                        <p:hsl h="0" s="-70588" l="0"/>
                                      </p:by>
                                    </p:animClr>
                                    <p:set>
                                      <p:cBhvr>
                                        <p:cTn id="874" dur="500" fill="hold"/>
                                        <p:tgtEl>
                                          <p:spTgt spid="24">
                                            <p:txEl>
                                              <p:pRg st="0" end="0"/>
                                            </p:txEl>
                                          </p:spTgt>
                                        </p:tgtEl>
                                        <p:attrNameLst>
                                          <p:attrName>fill.type</p:attrName>
                                        </p:attrNameLst>
                                      </p:cBhvr>
                                      <p:to>
                                        <p:strVal val="solid"/>
                                      </p:to>
                                    </p:set>
                                  </p:childTnLst>
                                </p:cTn>
                              </p:par>
                            </p:childTnLst>
                          </p:cTn>
                        </p:par>
                      </p:childTnLst>
                    </p:cTn>
                  </p:par>
                  <p:par>
                    <p:cTn id="875" fill="hold">
                      <p:stCondLst>
                        <p:cond delay="indefinite"/>
                      </p:stCondLst>
                      <p:childTnLst>
                        <p:par>
                          <p:cTn id="876" fill="hold">
                            <p:stCondLst>
                              <p:cond delay="0"/>
                            </p:stCondLst>
                            <p:childTnLst>
                              <p:par>
                                <p:cTn id="877" presetID="25" presetClass="emph" presetSubtype="0" fill="hold" nodeType="clickEffect">
                                  <p:stCondLst>
                                    <p:cond delay="0"/>
                                  </p:stCondLst>
                                  <p:iterate type="lt">
                                    <p:tmPct val="0"/>
                                  </p:iterate>
                                  <p:childTnLst>
                                    <p:animClr clrSpc="hsl" dir="cw">
                                      <p:cBhvr override="childStyle">
                                        <p:cTn id="878" dur="500" fill="hold"/>
                                        <p:tgtEl>
                                          <p:spTgt spid="25">
                                            <p:txEl>
                                              <p:pRg st="0" end="0"/>
                                            </p:txEl>
                                          </p:spTgt>
                                        </p:tgtEl>
                                        <p:attrNameLst>
                                          <p:attrName>style.color</p:attrName>
                                        </p:attrNameLst>
                                      </p:cBhvr>
                                      <p:by>
                                        <p:hsl h="0" s="-70588" l="0"/>
                                      </p:by>
                                    </p:animClr>
                                    <p:animClr clrSpc="hsl" dir="cw">
                                      <p:cBhvr>
                                        <p:cTn id="879" dur="500" fill="hold"/>
                                        <p:tgtEl>
                                          <p:spTgt spid="25">
                                            <p:txEl>
                                              <p:pRg st="0" end="0"/>
                                            </p:txEl>
                                          </p:spTgt>
                                        </p:tgtEl>
                                        <p:attrNameLst>
                                          <p:attrName>fillcolor</p:attrName>
                                        </p:attrNameLst>
                                      </p:cBhvr>
                                      <p:by>
                                        <p:hsl h="0" s="-70588" l="0"/>
                                      </p:by>
                                    </p:animClr>
                                    <p:animClr clrSpc="hsl" dir="cw">
                                      <p:cBhvr>
                                        <p:cTn id="880" dur="500" fill="hold"/>
                                        <p:tgtEl>
                                          <p:spTgt spid="25">
                                            <p:txEl>
                                              <p:pRg st="0" end="0"/>
                                            </p:txEl>
                                          </p:spTgt>
                                        </p:tgtEl>
                                        <p:attrNameLst>
                                          <p:attrName>stroke.color</p:attrName>
                                        </p:attrNameLst>
                                      </p:cBhvr>
                                      <p:by>
                                        <p:hsl h="0" s="-70588" l="0"/>
                                      </p:by>
                                    </p:animClr>
                                    <p:set>
                                      <p:cBhvr>
                                        <p:cTn id="881" dur="500" fill="hold"/>
                                        <p:tgtEl>
                                          <p:spTgt spid="25">
                                            <p:txEl>
                                              <p:pRg st="0" end="0"/>
                                            </p:txEl>
                                          </p:spTgt>
                                        </p:tgtEl>
                                        <p:attrNameLst>
                                          <p:attrName>fill.type</p:attrName>
                                        </p:attrNameLst>
                                      </p:cBhvr>
                                      <p:to>
                                        <p:strVal val="solid"/>
                                      </p:to>
                                    </p:set>
                                  </p:childTnLst>
                                </p:cTn>
                              </p:par>
                            </p:childTnLst>
                          </p:cTn>
                        </p:par>
                      </p:childTnLst>
                    </p:cTn>
                  </p:par>
                  <p:par>
                    <p:cTn id="882" fill="hold">
                      <p:stCondLst>
                        <p:cond delay="indefinite"/>
                      </p:stCondLst>
                      <p:childTnLst>
                        <p:par>
                          <p:cTn id="883" fill="hold">
                            <p:stCondLst>
                              <p:cond delay="0"/>
                            </p:stCondLst>
                            <p:childTnLst>
                              <p:par>
                                <p:cTn id="884" presetID="25" presetClass="emph" presetSubtype="0" fill="hold" nodeType="clickEffect">
                                  <p:stCondLst>
                                    <p:cond delay="0"/>
                                  </p:stCondLst>
                                  <p:iterate type="lt">
                                    <p:tmPct val="0"/>
                                  </p:iterate>
                                  <p:childTnLst>
                                    <p:animClr clrSpc="hsl" dir="cw">
                                      <p:cBhvr override="childStyle">
                                        <p:cTn id="885" dur="500" fill="hold"/>
                                        <p:tgtEl>
                                          <p:spTgt spid="26">
                                            <p:txEl>
                                              <p:pRg st="0" end="0"/>
                                            </p:txEl>
                                          </p:spTgt>
                                        </p:tgtEl>
                                        <p:attrNameLst>
                                          <p:attrName>style.color</p:attrName>
                                        </p:attrNameLst>
                                      </p:cBhvr>
                                      <p:by>
                                        <p:hsl h="0" s="-70588" l="0"/>
                                      </p:by>
                                    </p:animClr>
                                    <p:animClr clrSpc="hsl" dir="cw">
                                      <p:cBhvr>
                                        <p:cTn id="886" dur="500" fill="hold"/>
                                        <p:tgtEl>
                                          <p:spTgt spid="26">
                                            <p:txEl>
                                              <p:pRg st="0" end="0"/>
                                            </p:txEl>
                                          </p:spTgt>
                                        </p:tgtEl>
                                        <p:attrNameLst>
                                          <p:attrName>fillcolor</p:attrName>
                                        </p:attrNameLst>
                                      </p:cBhvr>
                                      <p:by>
                                        <p:hsl h="0" s="-70588" l="0"/>
                                      </p:by>
                                    </p:animClr>
                                    <p:animClr clrSpc="hsl" dir="cw">
                                      <p:cBhvr>
                                        <p:cTn id="887" dur="500" fill="hold"/>
                                        <p:tgtEl>
                                          <p:spTgt spid="26">
                                            <p:txEl>
                                              <p:pRg st="0" end="0"/>
                                            </p:txEl>
                                          </p:spTgt>
                                        </p:tgtEl>
                                        <p:attrNameLst>
                                          <p:attrName>stroke.color</p:attrName>
                                        </p:attrNameLst>
                                      </p:cBhvr>
                                      <p:by>
                                        <p:hsl h="0" s="-70588" l="0"/>
                                      </p:by>
                                    </p:animClr>
                                    <p:set>
                                      <p:cBhvr>
                                        <p:cTn id="888" dur="500" fill="hold"/>
                                        <p:tgtEl>
                                          <p:spTgt spid="26">
                                            <p:txEl>
                                              <p:pRg st="0" end="0"/>
                                            </p:txEl>
                                          </p:spTgt>
                                        </p:tgtEl>
                                        <p:attrNameLst>
                                          <p:attrName>fill.type</p:attrName>
                                        </p:attrNameLst>
                                      </p:cBhvr>
                                      <p:to>
                                        <p:strVal val="solid"/>
                                      </p:to>
                                    </p:set>
                                  </p:childTnLst>
                                </p:cTn>
                              </p:par>
                            </p:childTnLst>
                          </p:cTn>
                        </p:par>
                      </p:childTnLst>
                    </p:cTn>
                  </p:par>
                  <p:par>
                    <p:cTn id="889" fill="hold">
                      <p:stCondLst>
                        <p:cond delay="indefinite"/>
                      </p:stCondLst>
                      <p:childTnLst>
                        <p:par>
                          <p:cTn id="890" fill="hold">
                            <p:stCondLst>
                              <p:cond delay="0"/>
                            </p:stCondLst>
                            <p:childTnLst>
                              <p:par>
                                <p:cTn id="891" presetID="25" presetClass="emph" presetSubtype="0" fill="hold" nodeType="clickEffect">
                                  <p:stCondLst>
                                    <p:cond delay="0"/>
                                  </p:stCondLst>
                                  <p:iterate type="lt">
                                    <p:tmPct val="0"/>
                                  </p:iterate>
                                  <p:childTnLst>
                                    <p:animClr clrSpc="hsl" dir="cw">
                                      <p:cBhvr override="childStyle">
                                        <p:cTn id="892" dur="500" fill="hold"/>
                                        <p:tgtEl>
                                          <p:spTgt spid="27">
                                            <p:txEl>
                                              <p:pRg st="0" end="0"/>
                                            </p:txEl>
                                          </p:spTgt>
                                        </p:tgtEl>
                                        <p:attrNameLst>
                                          <p:attrName>style.color</p:attrName>
                                        </p:attrNameLst>
                                      </p:cBhvr>
                                      <p:by>
                                        <p:hsl h="0" s="-70588" l="0"/>
                                      </p:by>
                                    </p:animClr>
                                    <p:animClr clrSpc="hsl" dir="cw">
                                      <p:cBhvr>
                                        <p:cTn id="893" dur="500" fill="hold"/>
                                        <p:tgtEl>
                                          <p:spTgt spid="27">
                                            <p:txEl>
                                              <p:pRg st="0" end="0"/>
                                            </p:txEl>
                                          </p:spTgt>
                                        </p:tgtEl>
                                        <p:attrNameLst>
                                          <p:attrName>fillcolor</p:attrName>
                                        </p:attrNameLst>
                                      </p:cBhvr>
                                      <p:by>
                                        <p:hsl h="0" s="-70588" l="0"/>
                                      </p:by>
                                    </p:animClr>
                                    <p:animClr clrSpc="hsl" dir="cw">
                                      <p:cBhvr>
                                        <p:cTn id="894" dur="500" fill="hold"/>
                                        <p:tgtEl>
                                          <p:spTgt spid="27">
                                            <p:txEl>
                                              <p:pRg st="0" end="0"/>
                                            </p:txEl>
                                          </p:spTgt>
                                        </p:tgtEl>
                                        <p:attrNameLst>
                                          <p:attrName>stroke.color</p:attrName>
                                        </p:attrNameLst>
                                      </p:cBhvr>
                                      <p:by>
                                        <p:hsl h="0" s="-70588" l="0"/>
                                      </p:by>
                                    </p:animClr>
                                    <p:set>
                                      <p:cBhvr>
                                        <p:cTn id="895" dur="500" fill="hold"/>
                                        <p:tgtEl>
                                          <p:spTgt spid="27">
                                            <p:txEl>
                                              <p:pRg st="0" end="0"/>
                                            </p:txEl>
                                          </p:spTgt>
                                        </p:tgtEl>
                                        <p:attrNameLst>
                                          <p:attrName>fill.type</p:attrName>
                                        </p:attrNameLst>
                                      </p:cBhvr>
                                      <p:to>
                                        <p:strVal val="solid"/>
                                      </p:to>
                                    </p:set>
                                  </p:childTnLst>
                                </p:cTn>
                              </p:par>
                            </p:childTnLst>
                          </p:cTn>
                        </p:par>
                      </p:childTnLst>
                    </p:cTn>
                  </p:par>
                  <p:par>
                    <p:cTn id="896" fill="hold">
                      <p:stCondLst>
                        <p:cond delay="indefinite"/>
                      </p:stCondLst>
                      <p:childTnLst>
                        <p:par>
                          <p:cTn id="897" fill="hold">
                            <p:stCondLst>
                              <p:cond delay="0"/>
                            </p:stCondLst>
                            <p:childTnLst>
                              <p:par>
                                <p:cTn id="898" presetID="25" presetClass="emph" presetSubtype="0" fill="hold" nodeType="clickEffect">
                                  <p:stCondLst>
                                    <p:cond delay="0"/>
                                  </p:stCondLst>
                                  <p:iterate type="lt">
                                    <p:tmPct val="0"/>
                                  </p:iterate>
                                  <p:childTnLst>
                                    <p:animClr clrSpc="hsl" dir="cw">
                                      <p:cBhvr override="childStyle">
                                        <p:cTn id="899" dur="500" fill="hold"/>
                                        <p:tgtEl>
                                          <p:spTgt spid="37">
                                            <p:txEl>
                                              <p:pRg st="0" end="0"/>
                                            </p:txEl>
                                          </p:spTgt>
                                        </p:tgtEl>
                                        <p:attrNameLst>
                                          <p:attrName>style.color</p:attrName>
                                        </p:attrNameLst>
                                      </p:cBhvr>
                                      <p:by>
                                        <p:hsl h="0" s="-70588" l="0"/>
                                      </p:by>
                                    </p:animClr>
                                    <p:animClr clrSpc="hsl" dir="cw">
                                      <p:cBhvr>
                                        <p:cTn id="900" dur="500" fill="hold"/>
                                        <p:tgtEl>
                                          <p:spTgt spid="37">
                                            <p:txEl>
                                              <p:pRg st="0" end="0"/>
                                            </p:txEl>
                                          </p:spTgt>
                                        </p:tgtEl>
                                        <p:attrNameLst>
                                          <p:attrName>fillcolor</p:attrName>
                                        </p:attrNameLst>
                                      </p:cBhvr>
                                      <p:by>
                                        <p:hsl h="0" s="-70588" l="0"/>
                                      </p:by>
                                    </p:animClr>
                                    <p:animClr clrSpc="hsl" dir="cw">
                                      <p:cBhvr>
                                        <p:cTn id="901" dur="500" fill="hold"/>
                                        <p:tgtEl>
                                          <p:spTgt spid="37">
                                            <p:txEl>
                                              <p:pRg st="0" end="0"/>
                                            </p:txEl>
                                          </p:spTgt>
                                        </p:tgtEl>
                                        <p:attrNameLst>
                                          <p:attrName>stroke.color</p:attrName>
                                        </p:attrNameLst>
                                      </p:cBhvr>
                                      <p:by>
                                        <p:hsl h="0" s="-70588" l="0"/>
                                      </p:by>
                                    </p:animClr>
                                    <p:set>
                                      <p:cBhvr>
                                        <p:cTn id="902" dur="500" fill="hold"/>
                                        <p:tgtEl>
                                          <p:spTgt spid="37">
                                            <p:txEl>
                                              <p:pRg st="0" end="0"/>
                                            </p:txEl>
                                          </p:spTgt>
                                        </p:tgtEl>
                                        <p:attrNameLst>
                                          <p:attrName>fill.type</p:attrName>
                                        </p:attrNameLst>
                                      </p:cBhvr>
                                      <p:to>
                                        <p:strVal val="solid"/>
                                      </p:to>
                                    </p:set>
                                  </p:childTnLst>
                                </p:cTn>
                              </p:par>
                            </p:childTnLst>
                          </p:cTn>
                        </p:par>
                      </p:childTnLst>
                    </p:cTn>
                  </p:par>
                  <p:par>
                    <p:cTn id="903" fill="hold">
                      <p:stCondLst>
                        <p:cond delay="indefinite"/>
                      </p:stCondLst>
                      <p:childTnLst>
                        <p:par>
                          <p:cTn id="904" fill="hold">
                            <p:stCondLst>
                              <p:cond delay="0"/>
                            </p:stCondLst>
                            <p:childTnLst>
                              <p:par>
                                <p:cTn id="905" presetID="25" presetClass="emph" presetSubtype="0" fill="hold" nodeType="clickEffect">
                                  <p:stCondLst>
                                    <p:cond delay="0"/>
                                  </p:stCondLst>
                                  <p:iterate type="lt">
                                    <p:tmPct val="0"/>
                                  </p:iterate>
                                  <p:childTnLst>
                                    <p:animClr clrSpc="hsl" dir="cw">
                                      <p:cBhvr override="childStyle">
                                        <p:cTn id="906" dur="500" fill="hold"/>
                                        <p:tgtEl>
                                          <p:spTgt spid="28">
                                            <p:txEl>
                                              <p:pRg st="0" end="0"/>
                                            </p:txEl>
                                          </p:spTgt>
                                        </p:tgtEl>
                                        <p:attrNameLst>
                                          <p:attrName>style.color</p:attrName>
                                        </p:attrNameLst>
                                      </p:cBhvr>
                                      <p:by>
                                        <p:hsl h="0" s="-70588" l="0"/>
                                      </p:by>
                                    </p:animClr>
                                    <p:animClr clrSpc="hsl" dir="cw">
                                      <p:cBhvr>
                                        <p:cTn id="907" dur="500" fill="hold"/>
                                        <p:tgtEl>
                                          <p:spTgt spid="28">
                                            <p:txEl>
                                              <p:pRg st="0" end="0"/>
                                            </p:txEl>
                                          </p:spTgt>
                                        </p:tgtEl>
                                        <p:attrNameLst>
                                          <p:attrName>fillcolor</p:attrName>
                                        </p:attrNameLst>
                                      </p:cBhvr>
                                      <p:by>
                                        <p:hsl h="0" s="-70588" l="0"/>
                                      </p:by>
                                    </p:animClr>
                                    <p:animClr clrSpc="hsl" dir="cw">
                                      <p:cBhvr>
                                        <p:cTn id="908" dur="500" fill="hold"/>
                                        <p:tgtEl>
                                          <p:spTgt spid="28">
                                            <p:txEl>
                                              <p:pRg st="0" end="0"/>
                                            </p:txEl>
                                          </p:spTgt>
                                        </p:tgtEl>
                                        <p:attrNameLst>
                                          <p:attrName>stroke.color</p:attrName>
                                        </p:attrNameLst>
                                      </p:cBhvr>
                                      <p:by>
                                        <p:hsl h="0" s="-70588" l="0"/>
                                      </p:by>
                                    </p:animClr>
                                    <p:set>
                                      <p:cBhvr>
                                        <p:cTn id="909" dur="500" fill="hold"/>
                                        <p:tgtEl>
                                          <p:spTgt spid="28">
                                            <p:txEl>
                                              <p:pRg st="0" end="0"/>
                                            </p:txEl>
                                          </p:spTgt>
                                        </p:tgtEl>
                                        <p:attrNameLst>
                                          <p:attrName>fill.type</p:attrName>
                                        </p:attrNameLst>
                                      </p:cBhvr>
                                      <p:to>
                                        <p:strVal val="solid"/>
                                      </p:to>
                                    </p:set>
                                  </p:childTnLst>
                                </p:cTn>
                              </p:par>
                            </p:childTnLst>
                          </p:cTn>
                        </p:par>
                      </p:childTnLst>
                    </p:cTn>
                  </p:par>
                  <p:par>
                    <p:cTn id="910" fill="hold">
                      <p:stCondLst>
                        <p:cond delay="indefinite"/>
                      </p:stCondLst>
                      <p:childTnLst>
                        <p:par>
                          <p:cTn id="911" fill="hold">
                            <p:stCondLst>
                              <p:cond delay="0"/>
                            </p:stCondLst>
                            <p:childTnLst>
                              <p:par>
                                <p:cTn id="912" presetID="25" presetClass="emph" presetSubtype="0" fill="hold" nodeType="clickEffect">
                                  <p:stCondLst>
                                    <p:cond delay="0"/>
                                  </p:stCondLst>
                                  <p:iterate type="lt">
                                    <p:tmPct val="0"/>
                                  </p:iterate>
                                  <p:childTnLst>
                                    <p:animClr clrSpc="hsl" dir="cw">
                                      <p:cBhvr override="childStyle">
                                        <p:cTn id="913" dur="500" fill="hold"/>
                                        <p:tgtEl>
                                          <p:spTgt spid="29">
                                            <p:txEl>
                                              <p:pRg st="0" end="0"/>
                                            </p:txEl>
                                          </p:spTgt>
                                        </p:tgtEl>
                                        <p:attrNameLst>
                                          <p:attrName>style.color</p:attrName>
                                        </p:attrNameLst>
                                      </p:cBhvr>
                                      <p:by>
                                        <p:hsl h="0" s="-70588" l="0"/>
                                      </p:by>
                                    </p:animClr>
                                    <p:animClr clrSpc="hsl" dir="cw">
                                      <p:cBhvr>
                                        <p:cTn id="914" dur="500" fill="hold"/>
                                        <p:tgtEl>
                                          <p:spTgt spid="29">
                                            <p:txEl>
                                              <p:pRg st="0" end="0"/>
                                            </p:txEl>
                                          </p:spTgt>
                                        </p:tgtEl>
                                        <p:attrNameLst>
                                          <p:attrName>fillcolor</p:attrName>
                                        </p:attrNameLst>
                                      </p:cBhvr>
                                      <p:by>
                                        <p:hsl h="0" s="-70588" l="0"/>
                                      </p:by>
                                    </p:animClr>
                                    <p:animClr clrSpc="hsl" dir="cw">
                                      <p:cBhvr>
                                        <p:cTn id="915" dur="500" fill="hold"/>
                                        <p:tgtEl>
                                          <p:spTgt spid="29">
                                            <p:txEl>
                                              <p:pRg st="0" end="0"/>
                                            </p:txEl>
                                          </p:spTgt>
                                        </p:tgtEl>
                                        <p:attrNameLst>
                                          <p:attrName>stroke.color</p:attrName>
                                        </p:attrNameLst>
                                      </p:cBhvr>
                                      <p:by>
                                        <p:hsl h="0" s="-70588" l="0"/>
                                      </p:by>
                                    </p:animClr>
                                    <p:set>
                                      <p:cBhvr>
                                        <p:cTn id="916" dur="500" fill="hold"/>
                                        <p:tgtEl>
                                          <p:spTgt spid="29">
                                            <p:txEl>
                                              <p:pRg st="0" end="0"/>
                                            </p:txEl>
                                          </p:spTgt>
                                        </p:tgtEl>
                                        <p:attrNameLst>
                                          <p:attrName>fill.type</p:attrName>
                                        </p:attrNameLst>
                                      </p:cBhvr>
                                      <p:to>
                                        <p:strVal val="solid"/>
                                      </p:to>
                                    </p:set>
                                  </p:childTnLst>
                                </p:cTn>
                              </p:par>
                            </p:childTnLst>
                          </p:cTn>
                        </p:par>
                      </p:childTnLst>
                    </p:cTn>
                  </p:par>
                  <p:par>
                    <p:cTn id="917" fill="hold">
                      <p:stCondLst>
                        <p:cond delay="indefinite"/>
                      </p:stCondLst>
                      <p:childTnLst>
                        <p:par>
                          <p:cTn id="918" fill="hold">
                            <p:stCondLst>
                              <p:cond delay="0"/>
                            </p:stCondLst>
                            <p:childTnLst>
                              <p:par>
                                <p:cTn id="919" presetID="25" presetClass="emph" presetSubtype="0" fill="hold" nodeType="clickEffect">
                                  <p:stCondLst>
                                    <p:cond delay="0"/>
                                  </p:stCondLst>
                                  <p:iterate type="lt">
                                    <p:tmPct val="0"/>
                                  </p:iterate>
                                  <p:childTnLst>
                                    <p:animClr clrSpc="hsl" dir="cw">
                                      <p:cBhvr override="childStyle">
                                        <p:cTn id="920" dur="500" fill="hold"/>
                                        <p:tgtEl>
                                          <p:spTgt spid="30">
                                            <p:txEl>
                                              <p:pRg st="0" end="0"/>
                                            </p:txEl>
                                          </p:spTgt>
                                        </p:tgtEl>
                                        <p:attrNameLst>
                                          <p:attrName>style.color</p:attrName>
                                        </p:attrNameLst>
                                      </p:cBhvr>
                                      <p:by>
                                        <p:hsl h="0" s="-70588" l="0"/>
                                      </p:by>
                                    </p:animClr>
                                    <p:animClr clrSpc="hsl" dir="cw">
                                      <p:cBhvr>
                                        <p:cTn id="921" dur="500" fill="hold"/>
                                        <p:tgtEl>
                                          <p:spTgt spid="30">
                                            <p:txEl>
                                              <p:pRg st="0" end="0"/>
                                            </p:txEl>
                                          </p:spTgt>
                                        </p:tgtEl>
                                        <p:attrNameLst>
                                          <p:attrName>fillcolor</p:attrName>
                                        </p:attrNameLst>
                                      </p:cBhvr>
                                      <p:by>
                                        <p:hsl h="0" s="-70588" l="0"/>
                                      </p:by>
                                    </p:animClr>
                                    <p:animClr clrSpc="hsl" dir="cw">
                                      <p:cBhvr>
                                        <p:cTn id="922" dur="500" fill="hold"/>
                                        <p:tgtEl>
                                          <p:spTgt spid="30">
                                            <p:txEl>
                                              <p:pRg st="0" end="0"/>
                                            </p:txEl>
                                          </p:spTgt>
                                        </p:tgtEl>
                                        <p:attrNameLst>
                                          <p:attrName>stroke.color</p:attrName>
                                        </p:attrNameLst>
                                      </p:cBhvr>
                                      <p:by>
                                        <p:hsl h="0" s="-70588" l="0"/>
                                      </p:by>
                                    </p:animClr>
                                    <p:set>
                                      <p:cBhvr>
                                        <p:cTn id="923" dur="500" fill="hold"/>
                                        <p:tgtEl>
                                          <p:spTgt spid="30">
                                            <p:txEl>
                                              <p:pRg st="0" end="0"/>
                                            </p:txEl>
                                          </p:spTgt>
                                        </p:tgtEl>
                                        <p:attrNameLst>
                                          <p:attrName>fill.type</p:attrName>
                                        </p:attrNameLst>
                                      </p:cBhvr>
                                      <p:to>
                                        <p:strVal val="solid"/>
                                      </p:to>
                                    </p:set>
                                  </p:childTnLst>
                                </p:cTn>
                              </p:par>
                            </p:childTnLst>
                          </p:cTn>
                        </p:par>
                      </p:childTnLst>
                    </p:cTn>
                  </p:par>
                  <p:par>
                    <p:cTn id="924" fill="hold">
                      <p:stCondLst>
                        <p:cond delay="indefinite"/>
                      </p:stCondLst>
                      <p:childTnLst>
                        <p:par>
                          <p:cTn id="925" fill="hold">
                            <p:stCondLst>
                              <p:cond delay="0"/>
                            </p:stCondLst>
                            <p:childTnLst>
                              <p:par>
                                <p:cTn id="926" presetID="25" presetClass="emph" presetSubtype="0" fill="hold" nodeType="clickEffect">
                                  <p:stCondLst>
                                    <p:cond delay="0"/>
                                  </p:stCondLst>
                                  <p:iterate type="lt">
                                    <p:tmPct val="0"/>
                                  </p:iterate>
                                  <p:childTnLst>
                                    <p:animClr clrSpc="hsl" dir="cw">
                                      <p:cBhvr override="childStyle">
                                        <p:cTn id="927" dur="500" fill="hold"/>
                                        <p:tgtEl>
                                          <p:spTgt spid="31">
                                            <p:txEl>
                                              <p:pRg st="0" end="0"/>
                                            </p:txEl>
                                          </p:spTgt>
                                        </p:tgtEl>
                                        <p:attrNameLst>
                                          <p:attrName>style.color</p:attrName>
                                        </p:attrNameLst>
                                      </p:cBhvr>
                                      <p:by>
                                        <p:hsl h="0" s="-70588" l="0"/>
                                      </p:by>
                                    </p:animClr>
                                    <p:animClr clrSpc="hsl" dir="cw">
                                      <p:cBhvr>
                                        <p:cTn id="928" dur="500" fill="hold"/>
                                        <p:tgtEl>
                                          <p:spTgt spid="31">
                                            <p:txEl>
                                              <p:pRg st="0" end="0"/>
                                            </p:txEl>
                                          </p:spTgt>
                                        </p:tgtEl>
                                        <p:attrNameLst>
                                          <p:attrName>fillcolor</p:attrName>
                                        </p:attrNameLst>
                                      </p:cBhvr>
                                      <p:by>
                                        <p:hsl h="0" s="-70588" l="0"/>
                                      </p:by>
                                    </p:animClr>
                                    <p:animClr clrSpc="hsl" dir="cw">
                                      <p:cBhvr>
                                        <p:cTn id="929" dur="500" fill="hold"/>
                                        <p:tgtEl>
                                          <p:spTgt spid="31">
                                            <p:txEl>
                                              <p:pRg st="0" end="0"/>
                                            </p:txEl>
                                          </p:spTgt>
                                        </p:tgtEl>
                                        <p:attrNameLst>
                                          <p:attrName>stroke.color</p:attrName>
                                        </p:attrNameLst>
                                      </p:cBhvr>
                                      <p:by>
                                        <p:hsl h="0" s="-70588" l="0"/>
                                      </p:by>
                                    </p:animClr>
                                    <p:set>
                                      <p:cBhvr>
                                        <p:cTn id="930" dur="500" fill="hold"/>
                                        <p:tgtEl>
                                          <p:spTgt spid="31">
                                            <p:txEl>
                                              <p:pRg st="0" end="0"/>
                                            </p:txEl>
                                          </p:spTgt>
                                        </p:tgtEl>
                                        <p:attrNameLst>
                                          <p:attrName>fill.type</p:attrName>
                                        </p:attrNameLst>
                                      </p:cBhvr>
                                      <p:to>
                                        <p:strVal val="solid"/>
                                      </p:to>
                                    </p:set>
                                  </p:childTnLst>
                                </p:cTn>
                              </p:par>
                            </p:childTnLst>
                          </p:cTn>
                        </p:par>
                      </p:childTnLst>
                    </p:cTn>
                  </p:par>
                  <p:par>
                    <p:cTn id="931" fill="hold">
                      <p:stCondLst>
                        <p:cond delay="indefinite"/>
                      </p:stCondLst>
                      <p:childTnLst>
                        <p:par>
                          <p:cTn id="932" fill="hold">
                            <p:stCondLst>
                              <p:cond delay="0"/>
                            </p:stCondLst>
                            <p:childTnLst>
                              <p:par>
                                <p:cTn id="933" presetID="25" presetClass="emph" presetSubtype="0" fill="hold" nodeType="clickEffect">
                                  <p:stCondLst>
                                    <p:cond delay="0"/>
                                  </p:stCondLst>
                                  <p:iterate type="lt">
                                    <p:tmPct val="0"/>
                                  </p:iterate>
                                  <p:childTnLst>
                                    <p:animClr clrSpc="hsl" dir="cw">
                                      <p:cBhvr override="childStyle">
                                        <p:cTn id="934" dur="500" fill="hold"/>
                                        <p:tgtEl>
                                          <p:spTgt spid="32">
                                            <p:txEl>
                                              <p:pRg st="0" end="0"/>
                                            </p:txEl>
                                          </p:spTgt>
                                        </p:tgtEl>
                                        <p:attrNameLst>
                                          <p:attrName>style.color</p:attrName>
                                        </p:attrNameLst>
                                      </p:cBhvr>
                                      <p:by>
                                        <p:hsl h="0" s="-70588" l="0"/>
                                      </p:by>
                                    </p:animClr>
                                    <p:animClr clrSpc="hsl" dir="cw">
                                      <p:cBhvr>
                                        <p:cTn id="935" dur="500" fill="hold"/>
                                        <p:tgtEl>
                                          <p:spTgt spid="32">
                                            <p:txEl>
                                              <p:pRg st="0" end="0"/>
                                            </p:txEl>
                                          </p:spTgt>
                                        </p:tgtEl>
                                        <p:attrNameLst>
                                          <p:attrName>fillcolor</p:attrName>
                                        </p:attrNameLst>
                                      </p:cBhvr>
                                      <p:by>
                                        <p:hsl h="0" s="-70588" l="0"/>
                                      </p:by>
                                    </p:animClr>
                                    <p:animClr clrSpc="hsl" dir="cw">
                                      <p:cBhvr>
                                        <p:cTn id="936" dur="500" fill="hold"/>
                                        <p:tgtEl>
                                          <p:spTgt spid="32">
                                            <p:txEl>
                                              <p:pRg st="0" end="0"/>
                                            </p:txEl>
                                          </p:spTgt>
                                        </p:tgtEl>
                                        <p:attrNameLst>
                                          <p:attrName>stroke.color</p:attrName>
                                        </p:attrNameLst>
                                      </p:cBhvr>
                                      <p:by>
                                        <p:hsl h="0" s="-70588" l="0"/>
                                      </p:by>
                                    </p:animClr>
                                    <p:set>
                                      <p:cBhvr>
                                        <p:cTn id="937" dur="500" fill="hold"/>
                                        <p:tgtEl>
                                          <p:spTgt spid="32">
                                            <p:txEl>
                                              <p:pRg st="0" end="0"/>
                                            </p:txEl>
                                          </p:spTgt>
                                        </p:tgtEl>
                                        <p:attrNameLst>
                                          <p:attrName>fill.type</p:attrName>
                                        </p:attrNameLst>
                                      </p:cBhvr>
                                      <p:to>
                                        <p:strVal val="solid"/>
                                      </p:to>
                                    </p:set>
                                  </p:childTnLst>
                                </p:cTn>
                              </p:par>
                            </p:childTnLst>
                          </p:cTn>
                        </p:par>
                      </p:childTnLst>
                    </p:cTn>
                  </p:par>
                  <p:par>
                    <p:cTn id="938" fill="hold">
                      <p:stCondLst>
                        <p:cond delay="indefinite"/>
                      </p:stCondLst>
                      <p:childTnLst>
                        <p:par>
                          <p:cTn id="939" fill="hold">
                            <p:stCondLst>
                              <p:cond delay="0"/>
                            </p:stCondLst>
                            <p:childTnLst>
                              <p:par>
                                <p:cTn id="940" presetID="25" presetClass="emph" presetSubtype="0" fill="hold" nodeType="clickEffect">
                                  <p:stCondLst>
                                    <p:cond delay="0"/>
                                  </p:stCondLst>
                                  <p:iterate type="lt">
                                    <p:tmPct val="0"/>
                                  </p:iterate>
                                  <p:childTnLst>
                                    <p:animClr clrSpc="hsl" dir="cw">
                                      <p:cBhvr override="childStyle">
                                        <p:cTn id="941" dur="500" fill="hold"/>
                                        <p:tgtEl>
                                          <p:spTgt spid="33">
                                            <p:txEl>
                                              <p:pRg st="0" end="0"/>
                                            </p:txEl>
                                          </p:spTgt>
                                        </p:tgtEl>
                                        <p:attrNameLst>
                                          <p:attrName>style.color</p:attrName>
                                        </p:attrNameLst>
                                      </p:cBhvr>
                                      <p:by>
                                        <p:hsl h="0" s="-70588" l="0"/>
                                      </p:by>
                                    </p:animClr>
                                    <p:animClr clrSpc="hsl" dir="cw">
                                      <p:cBhvr>
                                        <p:cTn id="942" dur="500" fill="hold"/>
                                        <p:tgtEl>
                                          <p:spTgt spid="33">
                                            <p:txEl>
                                              <p:pRg st="0" end="0"/>
                                            </p:txEl>
                                          </p:spTgt>
                                        </p:tgtEl>
                                        <p:attrNameLst>
                                          <p:attrName>fillcolor</p:attrName>
                                        </p:attrNameLst>
                                      </p:cBhvr>
                                      <p:by>
                                        <p:hsl h="0" s="-70588" l="0"/>
                                      </p:by>
                                    </p:animClr>
                                    <p:animClr clrSpc="hsl" dir="cw">
                                      <p:cBhvr>
                                        <p:cTn id="943" dur="500" fill="hold"/>
                                        <p:tgtEl>
                                          <p:spTgt spid="33">
                                            <p:txEl>
                                              <p:pRg st="0" end="0"/>
                                            </p:txEl>
                                          </p:spTgt>
                                        </p:tgtEl>
                                        <p:attrNameLst>
                                          <p:attrName>stroke.color</p:attrName>
                                        </p:attrNameLst>
                                      </p:cBhvr>
                                      <p:by>
                                        <p:hsl h="0" s="-70588" l="0"/>
                                      </p:by>
                                    </p:animClr>
                                    <p:set>
                                      <p:cBhvr>
                                        <p:cTn id="944" dur="500" fill="hold"/>
                                        <p:tgtEl>
                                          <p:spTgt spid="33">
                                            <p:txEl>
                                              <p:pRg st="0" end="0"/>
                                            </p:txEl>
                                          </p:spTgt>
                                        </p:tgtEl>
                                        <p:attrNameLst>
                                          <p:attrName>fill.type</p:attrName>
                                        </p:attrNameLst>
                                      </p:cBhvr>
                                      <p:to>
                                        <p:strVal val="solid"/>
                                      </p:to>
                                    </p:set>
                                  </p:childTnLst>
                                </p:cTn>
                              </p:par>
                            </p:childTnLst>
                          </p:cTn>
                        </p:par>
                      </p:childTnLst>
                    </p:cTn>
                  </p:par>
                  <p:par>
                    <p:cTn id="945" fill="hold">
                      <p:stCondLst>
                        <p:cond delay="indefinite"/>
                      </p:stCondLst>
                      <p:childTnLst>
                        <p:par>
                          <p:cTn id="946" fill="hold">
                            <p:stCondLst>
                              <p:cond delay="0"/>
                            </p:stCondLst>
                            <p:childTnLst>
                              <p:par>
                                <p:cTn id="947" presetID="25" presetClass="emph" presetSubtype="0" fill="hold" nodeType="clickEffect">
                                  <p:stCondLst>
                                    <p:cond delay="0"/>
                                  </p:stCondLst>
                                  <p:iterate type="lt">
                                    <p:tmPct val="0"/>
                                  </p:iterate>
                                  <p:childTnLst>
                                    <p:animClr clrSpc="hsl" dir="cw">
                                      <p:cBhvr override="childStyle">
                                        <p:cTn id="948" dur="500" fill="hold"/>
                                        <p:tgtEl>
                                          <p:spTgt spid="38">
                                            <p:txEl>
                                              <p:pRg st="0" end="0"/>
                                            </p:txEl>
                                          </p:spTgt>
                                        </p:tgtEl>
                                        <p:attrNameLst>
                                          <p:attrName>style.color</p:attrName>
                                        </p:attrNameLst>
                                      </p:cBhvr>
                                      <p:by>
                                        <p:hsl h="0" s="-70588" l="0"/>
                                      </p:by>
                                    </p:animClr>
                                    <p:animClr clrSpc="hsl" dir="cw">
                                      <p:cBhvr>
                                        <p:cTn id="949" dur="500" fill="hold"/>
                                        <p:tgtEl>
                                          <p:spTgt spid="38">
                                            <p:txEl>
                                              <p:pRg st="0" end="0"/>
                                            </p:txEl>
                                          </p:spTgt>
                                        </p:tgtEl>
                                        <p:attrNameLst>
                                          <p:attrName>fillcolor</p:attrName>
                                        </p:attrNameLst>
                                      </p:cBhvr>
                                      <p:by>
                                        <p:hsl h="0" s="-70588" l="0"/>
                                      </p:by>
                                    </p:animClr>
                                    <p:animClr clrSpc="hsl" dir="cw">
                                      <p:cBhvr>
                                        <p:cTn id="950" dur="500" fill="hold"/>
                                        <p:tgtEl>
                                          <p:spTgt spid="38">
                                            <p:txEl>
                                              <p:pRg st="0" end="0"/>
                                            </p:txEl>
                                          </p:spTgt>
                                        </p:tgtEl>
                                        <p:attrNameLst>
                                          <p:attrName>stroke.color</p:attrName>
                                        </p:attrNameLst>
                                      </p:cBhvr>
                                      <p:by>
                                        <p:hsl h="0" s="-70588" l="0"/>
                                      </p:by>
                                    </p:animClr>
                                    <p:set>
                                      <p:cBhvr>
                                        <p:cTn id="951" dur="500" fill="hold"/>
                                        <p:tgtEl>
                                          <p:spTgt spid="38">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4" grpId="1" build="p"/>
      <p:bldP spid="5" grpId="0"/>
      <p:bldP spid="5" grpId="1"/>
      <p:bldP spid="5" grpId="2"/>
      <p:bldP spid="6" grpId="0" build="allAtOnce"/>
      <p:bldP spid="6" grpId="1" build="allAtOnce"/>
      <p:bldP spid="7" grpId="0" build="allAtOnce"/>
      <p:bldP spid="7" grpId="1" build="allAtOnce"/>
      <p:bldP spid="8" grpId="0" build="allAtOnce"/>
      <p:bldP spid="8" grpId="1" build="allAtOnce"/>
      <p:bldP spid="9" grpId="0" build="allAtOnce"/>
      <p:bldP spid="9" grpId="1" build="allAtOnce"/>
      <p:bldP spid="10" grpId="0" build="allAtOnce"/>
      <p:bldP spid="10" grpId="1" build="allAtOnce"/>
      <p:bldP spid="11" grpId="0" build="allAtOnce"/>
      <p:bldP spid="11" grpId="1" build="allAtOnce"/>
      <p:bldP spid="12" grpId="0" build="allAtOnce"/>
      <p:bldP spid="12" grpId="1" build="allAtOnce"/>
      <p:bldP spid="13" grpId="0" build="allAtOnce"/>
      <p:bldP spid="13" grpId="1" build="allAtOnce"/>
      <p:bldP spid="14" grpId="0" build="allAtOnce"/>
      <p:bldP spid="14" grpId="1" build="allAtOnce"/>
      <p:bldP spid="15" grpId="0" build="allAtOnce"/>
      <p:bldP spid="15" grpId="1" build="allAtOnce"/>
      <p:bldP spid="16" grpId="0" build="allAtOnce"/>
      <p:bldP spid="16" grpId="1" build="allAtOnce"/>
      <p:bldP spid="17" grpId="0" build="allAtOnce"/>
      <p:bldP spid="17" grpId="1" build="allAtOnce"/>
      <p:bldP spid="18" grpId="0" build="allAtOnce"/>
      <p:bldP spid="18" grpId="1" build="allAtOnce"/>
      <p:bldP spid="19" grpId="0" build="allAtOnce"/>
      <p:bldP spid="19" grpId="1" build="allAtOnce"/>
      <p:bldP spid="20" grpId="0" build="allAtOnce"/>
      <p:bldP spid="20" grpId="1" build="allAtOnce"/>
      <p:bldP spid="21" grpId="0" build="allAtOnce"/>
      <p:bldP spid="21" grpId="1" build="allAtOnce"/>
      <p:bldP spid="22" grpId="0" build="allAtOnce"/>
      <p:bldP spid="22" grpId="1" build="allAtOnce"/>
      <p:bldP spid="23" grpId="0" build="allAtOnce"/>
      <p:bldP spid="23" grpId="1" build="allAtOnce"/>
      <p:bldP spid="24" grpId="0" build="allAtOnce"/>
      <p:bldP spid="24" grpId="1" build="allAtOnce"/>
      <p:bldP spid="24" grpId="2" build="allAtOnce"/>
      <p:bldP spid="25" grpId="0" build="allAtOnce"/>
      <p:bldP spid="25" grpId="1" build="allAtOnce"/>
      <p:bldP spid="26" grpId="0" build="allAtOnce"/>
      <p:bldP spid="26" grpId="1" build="allAtOnce"/>
      <p:bldP spid="27" grpId="0" build="allAtOnce"/>
      <p:bldP spid="27" grpId="1" build="allAtOnce"/>
      <p:bldP spid="28" grpId="0" build="allAtOnce"/>
      <p:bldP spid="28" grpId="1" build="allAtOnce"/>
      <p:bldP spid="29" grpId="0" build="allAtOnce"/>
      <p:bldP spid="29" grpId="1" build="allAtOnce"/>
      <p:bldP spid="30" grpId="0" build="allAtOnce"/>
      <p:bldP spid="30" grpId="1" build="allAtOnce"/>
      <p:bldP spid="31" grpId="0" build="allAtOnce"/>
      <p:bldP spid="31" grpId="1" build="allAtOnce"/>
      <p:bldP spid="32" grpId="0" build="allAtOnce"/>
      <p:bldP spid="32" grpId="1" build="allAtOnce"/>
      <p:bldP spid="33" grpId="0" build="allAtOnce"/>
      <p:bldP spid="33" grpId="1" build="allAtOnce"/>
      <p:bldP spid="34" grpId="0" build="allAtOnce"/>
      <p:bldP spid="34" grpId="1" build="allAtOnce"/>
      <p:bldP spid="35" grpId="0" build="allAtOnce"/>
      <p:bldP spid="35" grpId="1" build="allAtOnce"/>
      <p:bldP spid="36" grpId="0" build="allAtOnce"/>
      <p:bldP spid="36" grpId="1" build="allAtOnce"/>
      <p:bldP spid="37" grpId="0" build="allAtOnce"/>
      <p:bldP spid="37" grpId="1" build="allAtOnce"/>
      <p:bldP spid="38" grpId="0" build="allAtOnce"/>
      <p:bldP spid="38" grpId="1" build="allAtOnce"/>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048C30F-DE14-97D7-0256-C993CEEFA59D}"/>
              </a:ext>
            </a:extLst>
          </p:cNvPr>
          <p:cNvSpPr/>
          <p:nvPr/>
        </p:nvSpPr>
        <p:spPr>
          <a:xfrm>
            <a:off x="2981195" y="2151727"/>
            <a:ext cx="6325643" cy="2554545"/>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8000" b="1" cap="none" spc="0" dirty="0">
                <a:ln/>
                <a:solidFill>
                  <a:schemeClr val="accent3"/>
                </a:solidFill>
                <a:effectLst/>
              </a:rPr>
              <a:t>Introduction to </a:t>
            </a:r>
            <a:r>
              <a:rPr lang="en-US" sz="8000" b="1" cap="none" spc="0" dirty="0" err="1">
                <a:ln/>
                <a:solidFill>
                  <a:schemeClr val="accent3"/>
                </a:solidFill>
                <a:effectLst/>
              </a:rPr>
              <a:t>Muharni</a:t>
            </a:r>
            <a:endParaRPr lang="en-US" sz="8000" b="1" cap="none" spc="0" dirty="0">
              <a:ln/>
              <a:solidFill>
                <a:schemeClr val="accent3"/>
              </a:solidFill>
              <a:effectLst/>
            </a:endParaRPr>
          </a:p>
        </p:txBody>
      </p:sp>
    </p:spTree>
    <p:extLst>
      <p:ext uri="{BB962C8B-B14F-4D97-AF65-F5344CB8AC3E}">
        <p14:creationId xmlns:p14="http://schemas.microsoft.com/office/powerpoint/2010/main" val="11403480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B89E5C5-A037-45B3-9D37-3658914D479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2" name="Picture 11">
            <a:extLst>
              <a:ext uri="{FF2B5EF4-FFF2-40B4-BE49-F238E27FC236}">
                <a16:creationId xmlns:a16="http://schemas.microsoft.com/office/drawing/2014/main" id="{5ACB93B0-521E-443D-9750-AFCFDDB3E80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4" name="Oval 13">
            <a:extLst>
              <a:ext uri="{FF2B5EF4-FFF2-40B4-BE49-F238E27FC236}">
                <a16:creationId xmlns:a16="http://schemas.microsoft.com/office/drawing/2014/main" id="{DA1DAC79-DDBA-4382-9D43-6E5F685BE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5878"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6" name="Picture 15">
            <a:extLst>
              <a:ext uri="{FF2B5EF4-FFF2-40B4-BE49-F238E27FC236}">
                <a16:creationId xmlns:a16="http://schemas.microsoft.com/office/drawing/2014/main" id="{E0880F10-995F-4F01-A83B-7ECDB7BE790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8" name="Picture 17">
            <a:extLst>
              <a:ext uri="{FF2B5EF4-FFF2-40B4-BE49-F238E27FC236}">
                <a16:creationId xmlns:a16="http://schemas.microsoft.com/office/drawing/2014/main" id="{A2D49266-1F08-40F2-B0E1-1D919DCB578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0" name="Rectangle 19">
            <a:extLst>
              <a:ext uri="{FF2B5EF4-FFF2-40B4-BE49-F238E27FC236}">
                <a16:creationId xmlns:a16="http://schemas.microsoft.com/office/drawing/2014/main" id="{6AACA73D-178F-4CFC-99E3-9F4FCBBDBA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5" name="Picture 4" descr="Quizzical burrowing owl looking forward">
            <a:extLst>
              <a:ext uri="{FF2B5EF4-FFF2-40B4-BE49-F238E27FC236}">
                <a16:creationId xmlns:a16="http://schemas.microsoft.com/office/drawing/2014/main" id="{0116AC79-5615-6A5C-4471-0B6F0F7B39A5}"/>
              </a:ext>
            </a:extLst>
          </p:cNvPr>
          <p:cNvPicPr>
            <a:picLocks noChangeAspect="1"/>
          </p:cNvPicPr>
          <p:nvPr/>
        </p:nvPicPr>
        <p:blipFill rotWithShape="1">
          <a:blip r:embed="rId8">
            <a:extLst>
              <a:ext uri="{28A0092B-C50C-407E-A947-70E740481C1C}">
                <a14:useLocalDpi xmlns:a14="http://schemas.microsoft.com/office/drawing/2010/main" val="0"/>
              </a:ext>
            </a:extLst>
          </a:blip>
          <a:srcRect t="4194" b="14871"/>
          <a:stretch/>
        </p:blipFill>
        <p:spPr>
          <a:xfrm>
            <a:off x="20" y="10"/>
            <a:ext cx="12191980" cy="6857990"/>
          </a:xfrm>
          <a:prstGeom prst="rect">
            <a:avLst/>
          </a:prstGeom>
        </p:spPr>
      </p:pic>
      <p:sp>
        <p:nvSpPr>
          <p:cNvPr id="22" name="Rectangle 21">
            <a:extLst>
              <a:ext uri="{FF2B5EF4-FFF2-40B4-BE49-F238E27FC236}">
                <a16:creationId xmlns:a16="http://schemas.microsoft.com/office/drawing/2014/main" id="{52B1435E-BAB8-43AB-AF6A-C15D437DCB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TextBox 2">
            <a:extLst>
              <a:ext uri="{FF2B5EF4-FFF2-40B4-BE49-F238E27FC236}">
                <a16:creationId xmlns:a16="http://schemas.microsoft.com/office/drawing/2014/main" id="{EC8F503B-3D3F-AEC6-3002-71B6592B479A}"/>
              </a:ext>
            </a:extLst>
          </p:cNvPr>
          <p:cNvSpPr txBox="1"/>
          <p:nvPr/>
        </p:nvSpPr>
        <p:spPr>
          <a:xfrm>
            <a:off x="7145791" y="3244334"/>
            <a:ext cx="6176282" cy="369332"/>
          </a:xfrm>
          <a:prstGeom prst="rect">
            <a:avLst/>
          </a:prstGeom>
          <a:noFill/>
        </p:spPr>
        <p:txBody>
          <a:bodyPr wrap="square">
            <a:spAutoFit/>
          </a:bodyPr>
          <a:lstStyle/>
          <a:p>
            <a:r>
              <a:rPr lang="en-US" dirty="0"/>
              <a:t>What is this animal’s NAME?</a:t>
            </a:r>
            <a:endParaRPr lang="en-CA" dirty="0"/>
          </a:p>
        </p:txBody>
      </p:sp>
    </p:spTree>
    <p:extLst>
      <p:ext uri="{BB962C8B-B14F-4D97-AF65-F5344CB8AC3E}">
        <p14:creationId xmlns:p14="http://schemas.microsoft.com/office/powerpoint/2010/main" val="34906669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title="Barred Owl Hooting (HD)">
            <a:hlinkClick r:id="" action="ppaction://media"/>
            <a:extLst>
              <a:ext uri="{FF2B5EF4-FFF2-40B4-BE49-F238E27FC236}">
                <a16:creationId xmlns:a16="http://schemas.microsoft.com/office/drawing/2014/main" id="{9878CB03-3388-851C-9CE4-713EBC05DC9E}"/>
              </a:ext>
            </a:extLst>
          </p:cNvPr>
          <p:cNvPicPr>
            <a:picLocks noGrp="1" noRot="1" noChangeAspect="1"/>
          </p:cNvPicPr>
          <p:nvPr>
            <p:ph idx="1"/>
            <a:videoFile r:link="rId1"/>
          </p:nvPr>
        </p:nvPicPr>
        <p:blipFill>
          <a:blip r:embed="rId4"/>
          <a:stretch>
            <a:fillRect/>
          </a:stretch>
        </p:blipFill>
        <p:spPr>
          <a:xfrm>
            <a:off x="2643655" y="1398355"/>
            <a:ext cx="7426325" cy="4195762"/>
          </a:xfrm>
          <a:prstGeom prst="rect">
            <a:avLst/>
          </a:prstGeom>
        </p:spPr>
      </p:pic>
      <p:sp>
        <p:nvSpPr>
          <p:cNvPr id="3" name="TextBox 2">
            <a:extLst>
              <a:ext uri="{FF2B5EF4-FFF2-40B4-BE49-F238E27FC236}">
                <a16:creationId xmlns:a16="http://schemas.microsoft.com/office/drawing/2014/main" id="{572F1005-4432-1BCB-7F70-B00558111D6B}"/>
              </a:ext>
            </a:extLst>
          </p:cNvPr>
          <p:cNvSpPr txBox="1"/>
          <p:nvPr/>
        </p:nvSpPr>
        <p:spPr>
          <a:xfrm>
            <a:off x="2549298" y="664419"/>
            <a:ext cx="6094638" cy="369332"/>
          </a:xfrm>
          <a:prstGeom prst="rect">
            <a:avLst/>
          </a:prstGeom>
          <a:noFill/>
        </p:spPr>
        <p:txBody>
          <a:bodyPr wrap="square">
            <a:spAutoFit/>
          </a:bodyPr>
          <a:lstStyle/>
          <a:p>
            <a:r>
              <a:rPr lang="en-US" dirty="0"/>
              <a:t>What is this animal’s SOUND?</a:t>
            </a:r>
            <a:endParaRPr lang="en-CA" dirty="0"/>
          </a:p>
        </p:txBody>
      </p:sp>
    </p:spTree>
    <p:extLst>
      <p:ext uri="{BB962C8B-B14F-4D97-AF65-F5344CB8AC3E}">
        <p14:creationId xmlns:p14="http://schemas.microsoft.com/office/powerpoint/2010/main" val="2469412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B89E5C5-A037-45B3-9D37-3658914D479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2" name="Picture 11">
            <a:extLst>
              <a:ext uri="{FF2B5EF4-FFF2-40B4-BE49-F238E27FC236}">
                <a16:creationId xmlns:a16="http://schemas.microsoft.com/office/drawing/2014/main" id="{5ACB93B0-521E-443D-9750-AFCFDDB3E80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4" name="Oval 13">
            <a:extLst>
              <a:ext uri="{FF2B5EF4-FFF2-40B4-BE49-F238E27FC236}">
                <a16:creationId xmlns:a16="http://schemas.microsoft.com/office/drawing/2014/main" id="{DA1DAC79-DDBA-4382-9D43-6E5F685BE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5878"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6" name="Picture 15">
            <a:extLst>
              <a:ext uri="{FF2B5EF4-FFF2-40B4-BE49-F238E27FC236}">
                <a16:creationId xmlns:a16="http://schemas.microsoft.com/office/drawing/2014/main" id="{E0880F10-995F-4F01-A83B-7ECDB7BE790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8" name="Picture 17">
            <a:extLst>
              <a:ext uri="{FF2B5EF4-FFF2-40B4-BE49-F238E27FC236}">
                <a16:creationId xmlns:a16="http://schemas.microsoft.com/office/drawing/2014/main" id="{A2D49266-1F08-40F2-B0E1-1D919DCB578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0" name="Rectangle 19">
            <a:extLst>
              <a:ext uri="{FF2B5EF4-FFF2-40B4-BE49-F238E27FC236}">
                <a16:creationId xmlns:a16="http://schemas.microsoft.com/office/drawing/2014/main" id="{6AACA73D-178F-4CFC-99E3-9F4FCBBDBA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5" name="Content Placeholder 4" descr="A green snake with a black background&#10;&#10;Description automatically generated">
            <a:extLst>
              <a:ext uri="{FF2B5EF4-FFF2-40B4-BE49-F238E27FC236}">
                <a16:creationId xmlns:a16="http://schemas.microsoft.com/office/drawing/2014/main" id="{8E201E3D-F02E-ECEB-8915-10AB53A6A5FD}"/>
              </a:ext>
            </a:extLst>
          </p:cNvPr>
          <p:cNvPicPr>
            <a:picLocks noGrp="1" noChangeAspect="1"/>
          </p:cNvPicPr>
          <p:nvPr>
            <p:ph idx="1"/>
          </p:nvPr>
        </p:nvPicPr>
        <p:blipFill rotWithShape="1">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rcRect t="15730"/>
          <a:stretch/>
        </p:blipFill>
        <p:spPr>
          <a:xfrm>
            <a:off x="20" y="10"/>
            <a:ext cx="12191980" cy="6857990"/>
          </a:xfrm>
          <a:prstGeom prst="rect">
            <a:avLst/>
          </a:prstGeom>
        </p:spPr>
      </p:pic>
      <p:sp>
        <p:nvSpPr>
          <p:cNvPr id="22" name="Rectangle 21">
            <a:extLst>
              <a:ext uri="{FF2B5EF4-FFF2-40B4-BE49-F238E27FC236}">
                <a16:creationId xmlns:a16="http://schemas.microsoft.com/office/drawing/2014/main" id="{52B1435E-BAB8-43AB-AF6A-C15D437DCB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TextBox 2">
            <a:extLst>
              <a:ext uri="{FF2B5EF4-FFF2-40B4-BE49-F238E27FC236}">
                <a16:creationId xmlns:a16="http://schemas.microsoft.com/office/drawing/2014/main" id="{CEC92886-643D-49D5-A13E-E1BAF281894D}"/>
              </a:ext>
            </a:extLst>
          </p:cNvPr>
          <p:cNvSpPr txBox="1"/>
          <p:nvPr/>
        </p:nvSpPr>
        <p:spPr>
          <a:xfrm>
            <a:off x="4402590" y="956741"/>
            <a:ext cx="6176282" cy="369332"/>
          </a:xfrm>
          <a:prstGeom prst="rect">
            <a:avLst/>
          </a:prstGeom>
          <a:noFill/>
        </p:spPr>
        <p:txBody>
          <a:bodyPr wrap="square">
            <a:spAutoFit/>
          </a:bodyPr>
          <a:lstStyle/>
          <a:p>
            <a:r>
              <a:rPr lang="en-US" dirty="0"/>
              <a:t>What is this animal’s NAME?</a:t>
            </a:r>
            <a:endParaRPr lang="en-CA" dirty="0"/>
          </a:p>
        </p:txBody>
      </p:sp>
    </p:spTree>
    <p:extLst>
      <p:ext uri="{BB962C8B-B14F-4D97-AF65-F5344CB8AC3E}">
        <p14:creationId xmlns:p14="http://schemas.microsoft.com/office/powerpoint/2010/main" val="6656325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22F46-FAC9-FA23-415D-FF0366A4B7CF}"/>
              </a:ext>
            </a:extLst>
          </p:cNvPr>
          <p:cNvSpPr>
            <a:spLocks noGrp="1"/>
          </p:cNvSpPr>
          <p:nvPr>
            <p:ph type="title"/>
          </p:nvPr>
        </p:nvSpPr>
        <p:spPr/>
        <p:txBody>
          <a:bodyPr/>
          <a:lstStyle/>
          <a:p>
            <a:endParaRPr lang="en-US"/>
          </a:p>
        </p:txBody>
      </p:sp>
      <p:pic>
        <p:nvPicPr>
          <p:cNvPr id="4" name="Online Media 3" title="Animal Sounds - Snake">
            <a:hlinkClick r:id="" action="ppaction://media"/>
            <a:extLst>
              <a:ext uri="{FF2B5EF4-FFF2-40B4-BE49-F238E27FC236}">
                <a16:creationId xmlns:a16="http://schemas.microsoft.com/office/drawing/2014/main" id="{86054FE6-BECB-5F0A-75BA-E5B27548F81F}"/>
              </a:ext>
            </a:extLst>
          </p:cNvPr>
          <p:cNvPicPr>
            <a:picLocks noGrp="1" noRot="1" noChangeAspect="1"/>
          </p:cNvPicPr>
          <p:nvPr>
            <p:ph idx="1"/>
            <a:videoFile r:link="rId1"/>
          </p:nvPr>
        </p:nvPicPr>
        <p:blipFill>
          <a:blip r:embed="rId4"/>
          <a:stretch>
            <a:fillRect/>
          </a:stretch>
        </p:blipFill>
        <p:spPr>
          <a:xfrm>
            <a:off x="1843555" y="1331119"/>
            <a:ext cx="7426325" cy="4195762"/>
          </a:xfrm>
          <a:prstGeom prst="rect">
            <a:avLst/>
          </a:prstGeom>
        </p:spPr>
      </p:pic>
      <p:sp>
        <p:nvSpPr>
          <p:cNvPr id="5" name="TextBox 4">
            <a:extLst>
              <a:ext uri="{FF2B5EF4-FFF2-40B4-BE49-F238E27FC236}">
                <a16:creationId xmlns:a16="http://schemas.microsoft.com/office/drawing/2014/main" id="{8CA3513C-D077-DC30-4324-57C1501FDA46}"/>
              </a:ext>
            </a:extLst>
          </p:cNvPr>
          <p:cNvSpPr txBox="1"/>
          <p:nvPr/>
        </p:nvSpPr>
        <p:spPr>
          <a:xfrm>
            <a:off x="1716541" y="5750769"/>
            <a:ext cx="6094638" cy="369332"/>
          </a:xfrm>
          <a:prstGeom prst="rect">
            <a:avLst/>
          </a:prstGeom>
          <a:noFill/>
        </p:spPr>
        <p:txBody>
          <a:bodyPr wrap="square">
            <a:spAutoFit/>
          </a:bodyPr>
          <a:lstStyle/>
          <a:p>
            <a:r>
              <a:rPr lang="en-US" dirty="0"/>
              <a:t>What is this animal’s SOUND?</a:t>
            </a:r>
            <a:endParaRPr lang="en-CA" dirty="0"/>
          </a:p>
        </p:txBody>
      </p:sp>
    </p:spTree>
    <p:extLst>
      <p:ext uri="{BB962C8B-B14F-4D97-AF65-F5344CB8AC3E}">
        <p14:creationId xmlns:p14="http://schemas.microsoft.com/office/powerpoint/2010/main" val="3883346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5B89E5C5-A037-45B3-9D37-3658914D479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3" name="Picture 12">
            <a:extLst>
              <a:ext uri="{FF2B5EF4-FFF2-40B4-BE49-F238E27FC236}">
                <a16:creationId xmlns:a16="http://schemas.microsoft.com/office/drawing/2014/main" id="{5ACB93B0-521E-443D-9750-AFCFDDB3E80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5" name="Oval 14">
            <a:extLst>
              <a:ext uri="{FF2B5EF4-FFF2-40B4-BE49-F238E27FC236}">
                <a16:creationId xmlns:a16="http://schemas.microsoft.com/office/drawing/2014/main" id="{DA1DAC79-DDBA-4382-9D43-6E5F685BE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5878"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7" name="Picture 16">
            <a:extLst>
              <a:ext uri="{FF2B5EF4-FFF2-40B4-BE49-F238E27FC236}">
                <a16:creationId xmlns:a16="http://schemas.microsoft.com/office/drawing/2014/main" id="{E0880F10-995F-4F01-A83B-7ECDB7BE790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9" name="Picture 18">
            <a:extLst>
              <a:ext uri="{FF2B5EF4-FFF2-40B4-BE49-F238E27FC236}">
                <a16:creationId xmlns:a16="http://schemas.microsoft.com/office/drawing/2014/main" id="{A2D49266-1F08-40F2-B0E1-1D919DCB578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1" name="Rectangle 20">
            <a:extLst>
              <a:ext uri="{FF2B5EF4-FFF2-40B4-BE49-F238E27FC236}">
                <a16:creationId xmlns:a16="http://schemas.microsoft.com/office/drawing/2014/main" id="{6AACA73D-178F-4CFC-99E3-9F4FCBBDBA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5" name="Content Placeholder 4" descr="A rooster standing in grass&#10;&#10;Description automatically generated">
            <a:extLst>
              <a:ext uri="{FF2B5EF4-FFF2-40B4-BE49-F238E27FC236}">
                <a16:creationId xmlns:a16="http://schemas.microsoft.com/office/drawing/2014/main" id="{90A45B43-CBD4-3CE2-E118-ED7EFE004BEA}"/>
              </a:ext>
            </a:extLst>
          </p:cNvPr>
          <p:cNvPicPr>
            <a:picLocks noGrp="1" noChangeAspect="1"/>
          </p:cNvPicPr>
          <p:nvPr>
            <p:ph idx="1"/>
          </p:nvPr>
        </p:nvPicPr>
        <p:blipFill rotWithShape="1">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rcRect t="5074" b="20175"/>
          <a:stretch/>
        </p:blipFill>
        <p:spPr>
          <a:xfrm>
            <a:off x="20" y="10"/>
            <a:ext cx="12191980" cy="6857990"/>
          </a:xfrm>
          <a:prstGeom prst="rect">
            <a:avLst/>
          </a:prstGeom>
        </p:spPr>
      </p:pic>
      <p:sp>
        <p:nvSpPr>
          <p:cNvPr id="23" name="Rectangle 22">
            <a:extLst>
              <a:ext uri="{FF2B5EF4-FFF2-40B4-BE49-F238E27FC236}">
                <a16:creationId xmlns:a16="http://schemas.microsoft.com/office/drawing/2014/main" id="{52B1435E-BAB8-43AB-AF6A-C15D437DCB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 name="TextBox 5">
            <a:extLst>
              <a:ext uri="{FF2B5EF4-FFF2-40B4-BE49-F238E27FC236}">
                <a16:creationId xmlns:a16="http://schemas.microsoft.com/office/drawing/2014/main" id="{A0B1BB26-AE64-713B-84B2-7120814A4CD8}"/>
              </a:ext>
            </a:extLst>
          </p:cNvPr>
          <p:cNvSpPr txBox="1"/>
          <p:nvPr/>
        </p:nvSpPr>
        <p:spPr>
          <a:xfrm>
            <a:off x="9652522" y="6657945"/>
            <a:ext cx="2539478"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8" tooltip="https://www.flickr.com/photos/vermazeren/7189222120/">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9" tooltip="https://creativecommons.org/licenses/by/3.0/">
                  <a:extLst>
                    <a:ext uri="{A12FA001-AC4F-418D-AE19-62706E023703}">
                      <ahyp:hlinkClr xmlns:ahyp="http://schemas.microsoft.com/office/drawing/2018/hyperlinkcolor" val="tx"/>
                    </a:ext>
                  </a:extLst>
                </a:hlinkClick>
              </a:rPr>
              <a:t>CC BY</a:t>
            </a:r>
            <a:endParaRPr lang="en-US" sz="700">
              <a:solidFill>
                <a:srgbClr val="FFFFFF"/>
              </a:solidFill>
            </a:endParaRPr>
          </a:p>
        </p:txBody>
      </p:sp>
      <p:sp>
        <p:nvSpPr>
          <p:cNvPr id="3" name="TextBox 2">
            <a:extLst>
              <a:ext uri="{FF2B5EF4-FFF2-40B4-BE49-F238E27FC236}">
                <a16:creationId xmlns:a16="http://schemas.microsoft.com/office/drawing/2014/main" id="{E2C13D39-AC35-E74C-FDA3-C46E329944D8}"/>
              </a:ext>
            </a:extLst>
          </p:cNvPr>
          <p:cNvSpPr txBox="1"/>
          <p:nvPr/>
        </p:nvSpPr>
        <p:spPr>
          <a:xfrm>
            <a:off x="369434" y="3059668"/>
            <a:ext cx="6094638" cy="369332"/>
          </a:xfrm>
          <a:prstGeom prst="rect">
            <a:avLst/>
          </a:prstGeom>
          <a:noFill/>
        </p:spPr>
        <p:txBody>
          <a:bodyPr wrap="square">
            <a:spAutoFit/>
          </a:bodyPr>
          <a:lstStyle/>
          <a:p>
            <a:r>
              <a:rPr lang="en-US" dirty="0"/>
              <a:t>What is this animal’s NAME?</a:t>
            </a:r>
            <a:endParaRPr lang="en-CA" dirty="0"/>
          </a:p>
        </p:txBody>
      </p:sp>
    </p:spTree>
    <p:extLst>
      <p:ext uri="{BB962C8B-B14F-4D97-AF65-F5344CB8AC3E}">
        <p14:creationId xmlns:p14="http://schemas.microsoft.com/office/powerpoint/2010/main" val="32778954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19981-CBA2-8D19-751E-7878FB09D2C6}"/>
              </a:ext>
            </a:extLst>
          </p:cNvPr>
          <p:cNvSpPr>
            <a:spLocks noGrp="1"/>
          </p:cNvSpPr>
          <p:nvPr>
            <p:ph type="title"/>
          </p:nvPr>
        </p:nvSpPr>
        <p:spPr/>
        <p:txBody>
          <a:bodyPr/>
          <a:lstStyle/>
          <a:p>
            <a:endParaRPr lang="en-US"/>
          </a:p>
        </p:txBody>
      </p:sp>
      <p:pic>
        <p:nvPicPr>
          <p:cNvPr id="4" name="Online Media 3" title="Rooster Crowing Compilation Plus - Rooster crowing sounds Effect 2016">
            <a:hlinkClick r:id="" action="ppaction://media"/>
            <a:extLst>
              <a:ext uri="{FF2B5EF4-FFF2-40B4-BE49-F238E27FC236}">
                <a16:creationId xmlns:a16="http://schemas.microsoft.com/office/drawing/2014/main" id="{5117A5F8-ED51-8B9D-6BE8-25A751328360}"/>
              </a:ext>
            </a:extLst>
          </p:cNvPr>
          <p:cNvPicPr>
            <a:picLocks noGrp="1" noRot="1" noChangeAspect="1"/>
          </p:cNvPicPr>
          <p:nvPr>
            <p:ph idx="1"/>
            <a:videoFile r:link="rId1"/>
          </p:nvPr>
        </p:nvPicPr>
        <p:blipFill>
          <a:blip r:embed="rId3"/>
          <a:stretch>
            <a:fillRect/>
          </a:stretch>
        </p:blipFill>
        <p:spPr>
          <a:xfrm>
            <a:off x="2382837" y="1434074"/>
            <a:ext cx="7426325" cy="4195762"/>
          </a:xfrm>
          <a:prstGeom prst="rect">
            <a:avLst/>
          </a:prstGeom>
        </p:spPr>
      </p:pic>
      <p:sp>
        <p:nvSpPr>
          <p:cNvPr id="5" name="TextBox 4">
            <a:extLst>
              <a:ext uri="{FF2B5EF4-FFF2-40B4-BE49-F238E27FC236}">
                <a16:creationId xmlns:a16="http://schemas.microsoft.com/office/drawing/2014/main" id="{FCAF82C0-727A-CB55-E570-DEC5BA10E82A}"/>
              </a:ext>
            </a:extLst>
          </p:cNvPr>
          <p:cNvSpPr txBox="1"/>
          <p:nvPr/>
        </p:nvSpPr>
        <p:spPr>
          <a:xfrm>
            <a:off x="2301153" y="5856905"/>
            <a:ext cx="6094638" cy="369332"/>
          </a:xfrm>
          <a:prstGeom prst="rect">
            <a:avLst/>
          </a:prstGeom>
          <a:noFill/>
        </p:spPr>
        <p:txBody>
          <a:bodyPr wrap="square">
            <a:spAutoFit/>
          </a:bodyPr>
          <a:lstStyle/>
          <a:p>
            <a:r>
              <a:rPr lang="en-US" dirty="0"/>
              <a:t>What is this animal’s SOUND?</a:t>
            </a:r>
            <a:endParaRPr lang="en-CA" dirty="0"/>
          </a:p>
        </p:txBody>
      </p:sp>
    </p:spTree>
    <p:extLst>
      <p:ext uri="{BB962C8B-B14F-4D97-AF65-F5344CB8AC3E}">
        <p14:creationId xmlns:p14="http://schemas.microsoft.com/office/powerpoint/2010/main" val="1293771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B4AAD3FD-83A5-4B89-9F8F-01B8870865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5" name="Freeform 31">
            <a:extLst>
              <a:ext uri="{FF2B5EF4-FFF2-40B4-BE49-F238E27FC236}">
                <a16:creationId xmlns:a16="http://schemas.microsoft.com/office/drawing/2014/main" id="{61752F1D-FC0F-4103-9584-630E643CCD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9402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17" name="Freeform: Shape 16">
            <a:extLst>
              <a:ext uri="{FF2B5EF4-FFF2-40B4-BE49-F238E27FC236}">
                <a16:creationId xmlns:a16="http://schemas.microsoft.com/office/drawing/2014/main" id="{70151CB7-E7DE-4917-B831-01DF9CE013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270819" y="-63600"/>
            <a:ext cx="6858001" cy="6985200"/>
          </a:xfrm>
          <a:custGeom>
            <a:avLst/>
            <a:gdLst>
              <a:gd name="connsiteX0" fmla="*/ 6858001 w 6858001"/>
              <a:gd name="connsiteY0" fmla="*/ 1177 h 6985200"/>
              <a:gd name="connsiteX1" fmla="*/ 6858001 w 6858001"/>
              <a:gd name="connsiteY1" fmla="*/ 1344715 h 6985200"/>
              <a:gd name="connsiteX2" fmla="*/ 6858000 w 6858001"/>
              <a:gd name="connsiteY2" fmla="*/ 1344715 h 6985200"/>
              <a:gd name="connsiteX3" fmla="*/ 6858000 w 6858001"/>
              <a:gd name="connsiteY3" fmla="*/ 6985200 h 6985200"/>
              <a:gd name="connsiteX4" fmla="*/ 0 w 6858001"/>
              <a:gd name="connsiteY4" fmla="*/ 6985199 h 6985200"/>
              <a:gd name="connsiteX5" fmla="*/ 0 w 6858001"/>
              <a:gd name="connsiteY5" fmla="*/ 886772 h 6985200"/>
              <a:gd name="connsiteX6" fmla="*/ 1 w 6858001"/>
              <a:gd name="connsiteY6" fmla="*/ 886772 h 6985200"/>
              <a:gd name="connsiteX7" fmla="*/ 1 w 6858001"/>
              <a:gd name="connsiteY7" fmla="*/ 0 h 6985200"/>
              <a:gd name="connsiteX8" fmla="*/ 40463 w 6858001"/>
              <a:gd name="connsiteY8" fmla="*/ 5883 h 6985200"/>
              <a:gd name="connsiteX9" fmla="*/ 159107 w 6858001"/>
              <a:gd name="connsiteY9" fmla="*/ 23196 h 6985200"/>
              <a:gd name="connsiteX10" fmla="*/ 245518 w 6858001"/>
              <a:gd name="connsiteY10" fmla="*/ 35299 h 6985200"/>
              <a:gd name="connsiteX11" fmla="*/ 348388 w 6858001"/>
              <a:gd name="connsiteY11" fmla="*/ 48073 h 6985200"/>
              <a:gd name="connsiteX12" fmla="*/ 470460 w 6858001"/>
              <a:gd name="connsiteY12" fmla="*/ 63369 h 6985200"/>
              <a:gd name="connsiteX13" fmla="*/ 605563 w 6858001"/>
              <a:gd name="connsiteY13" fmla="*/ 79506 h 6985200"/>
              <a:gd name="connsiteX14" fmla="*/ 757810 w 6858001"/>
              <a:gd name="connsiteY14" fmla="*/ 96483 h 6985200"/>
              <a:gd name="connsiteX15" fmla="*/ 923774 w 6858001"/>
              <a:gd name="connsiteY15" fmla="*/ 114469 h 6985200"/>
              <a:gd name="connsiteX16" fmla="*/ 1104139 w 6858001"/>
              <a:gd name="connsiteY16" fmla="*/ 132454 h 6985200"/>
              <a:gd name="connsiteX17" fmla="*/ 1296163 w 6858001"/>
              <a:gd name="connsiteY17" fmla="*/ 150776 h 6985200"/>
              <a:gd name="connsiteX18" fmla="*/ 1503275 w 6858001"/>
              <a:gd name="connsiteY18" fmla="*/ 167753 h 6985200"/>
              <a:gd name="connsiteX19" fmla="*/ 1719988 w 6858001"/>
              <a:gd name="connsiteY19" fmla="*/ 184058 h 6985200"/>
              <a:gd name="connsiteX20" fmla="*/ 1949045 w 6858001"/>
              <a:gd name="connsiteY20" fmla="*/ 198849 h 6985200"/>
              <a:gd name="connsiteX21" fmla="*/ 2187703 w 6858001"/>
              <a:gd name="connsiteY21" fmla="*/ 212969 h 6985200"/>
              <a:gd name="connsiteX22" fmla="*/ 2436649 w 6858001"/>
              <a:gd name="connsiteY22" fmla="*/ 226248 h 6985200"/>
              <a:gd name="connsiteX23" fmla="*/ 2564208 w 6858001"/>
              <a:gd name="connsiteY23" fmla="*/ 230955 h 6985200"/>
              <a:gd name="connsiteX24" fmla="*/ 2694509 w 6858001"/>
              <a:gd name="connsiteY24" fmla="*/ 236165 h 6985200"/>
              <a:gd name="connsiteX25" fmla="*/ 2826869 w 6858001"/>
              <a:gd name="connsiteY25" fmla="*/ 241040 h 6985200"/>
              <a:gd name="connsiteX26" fmla="*/ 2959914 w 6858001"/>
              <a:gd name="connsiteY26" fmla="*/ 244234 h 6985200"/>
              <a:gd name="connsiteX27" fmla="*/ 3095702 w 6858001"/>
              <a:gd name="connsiteY27" fmla="*/ 247091 h 6985200"/>
              <a:gd name="connsiteX28" fmla="*/ 3232862 w 6858001"/>
              <a:gd name="connsiteY28" fmla="*/ 250117 h 6985200"/>
              <a:gd name="connsiteX29" fmla="*/ 3372766 w 6858001"/>
              <a:gd name="connsiteY29" fmla="*/ 252134 h 6985200"/>
              <a:gd name="connsiteX30" fmla="*/ 3514040 w 6858001"/>
              <a:gd name="connsiteY30" fmla="*/ 252134 h 6985200"/>
              <a:gd name="connsiteX31" fmla="*/ 3656686 w 6858001"/>
              <a:gd name="connsiteY31" fmla="*/ 253142 h 6985200"/>
              <a:gd name="connsiteX32" fmla="*/ 3800705 w 6858001"/>
              <a:gd name="connsiteY32" fmla="*/ 252134 h 6985200"/>
              <a:gd name="connsiteX33" fmla="*/ 3946780 w 6858001"/>
              <a:gd name="connsiteY33" fmla="*/ 250117 h 6985200"/>
              <a:gd name="connsiteX34" fmla="*/ 4092856 w 6858001"/>
              <a:gd name="connsiteY34" fmla="*/ 248268 h 6985200"/>
              <a:gd name="connsiteX35" fmla="*/ 4240988 w 6858001"/>
              <a:gd name="connsiteY35" fmla="*/ 244234 h 6985200"/>
              <a:gd name="connsiteX36" fmla="*/ 4390492 w 6858001"/>
              <a:gd name="connsiteY36" fmla="*/ 240032 h 6985200"/>
              <a:gd name="connsiteX37" fmla="*/ 4539997 w 6858001"/>
              <a:gd name="connsiteY37" fmla="*/ 235157 h 6985200"/>
              <a:gd name="connsiteX38" fmla="*/ 4690873 w 6858001"/>
              <a:gd name="connsiteY38" fmla="*/ 228266 h 6985200"/>
              <a:gd name="connsiteX39" fmla="*/ 4843120 w 6858001"/>
              <a:gd name="connsiteY39" fmla="*/ 220029 h 6985200"/>
              <a:gd name="connsiteX40" fmla="*/ 4996054 w 6858001"/>
              <a:gd name="connsiteY40" fmla="*/ 212129 h 6985200"/>
              <a:gd name="connsiteX41" fmla="*/ 5148987 w 6858001"/>
              <a:gd name="connsiteY41" fmla="*/ 202044 h 6985200"/>
              <a:gd name="connsiteX42" fmla="*/ 5303978 w 6858001"/>
              <a:gd name="connsiteY42" fmla="*/ 189941 h 6985200"/>
              <a:gd name="connsiteX43" fmla="*/ 5456911 w 6858001"/>
              <a:gd name="connsiteY43" fmla="*/ 177839 h 6985200"/>
              <a:gd name="connsiteX44" fmla="*/ 5612588 w 6858001"/>
              <a:gd name="connsiteY44" fmla="*/ 163887 h 6985200"/>
              <a:gd name="connsiteX45" fmla="*/ 5768950 w 6858001"/>
              <a:gd name="connsiteY45" fmla="*/ 148591 h 6985200"/>
              <a:gd name="connsiteX46" fmla="*/ 5923255 w 6858001"/>
              <a:gd name="connsiteY46" fmla="*/ 132455 h 6985200"/>
              <a:gd name="connsiteX47" fmla="*/ 6079618 w 6858001"/>
              <a:gd name="connsiteY47" fmla="*/ 113629 h 6985200"/>
              <a:gd name="connsiteX48" fmla="*/ 6235294 w 6858001"/>
              <a:gd name="connsiteY48" fmla="*/ 93458 h 6985200"/>
              <a:gd name="connsiteX49" fmla="*/ 6391657 w 6858001"/>
              <a:gd name="connsiteY49" fmla="*/ 73455 h 6985200"/>
              <a:gd name="connsiteX50" fmla="*/ 6547333 w 6858001"/>
              <a:gd name="connsiteY50" fmla="*/ 50091 h 6985200"/>
              <a:gd name="connsiteX51" fmla="*/ 6702324 w 6858001"/>
              <a:gd name="connsiteY51" fmla="*/ 26222 h 698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858001" h="6985200">
                <a:moveTo>
                  <a:pt x="6858001" y="1177"/>
                </a:moveTo>
                <a:lnTo>
                  <a:pt x="6858001" y="1344715"/>
                </a:lnTo>
                <a:lnTo>
                  <a:pt x="6858000" y="1344715"/>
                </a:lnTo>
                <a:lnTo>
                  <a:pt x="6858000" y="6985200"/>
                </a:lnTo>
                <a:lnTo>
                  <a:pt x="0" y="6985199"/>
                </a:lnTo>
                <a:lnTo>
                  <a:pt x="0" y="886772"/>
                </a:lnTo>
                <a:lnTo>
                  <a:pt x="1" y="886772"/>
                </a:lnTo>
                <a:lnTo>
                  <a:pt x="1" y="0"/>
                </a:lnTo>
                <a:lnTo>
                  <a:pt x="40463" y="5883"/>
                </a:lnTo>
                <a:lnTo>
                  <a:pt x="159107" y="23196"/>
                </a:lnTo>
                <a:lnTo>
                  <a:pt x="245518" y="35299"/>
                </a:lnTo>
                <a:lnTo>
                  <a:pt x="348388" y="48073"/>
                </a:lnTo>
                <a:lnTo>
                  <a:pt x="470460" y="63369"/>
                </a:lnTo>
                <a:lnTo>
                  <a:pt x="605563" y="79506"/>
                </a:lnTo>
                <a:lnTo>
                  <a:pt x="757810" y="96483"/>
                </a:lnTo>
                <a:lnTo>
                  <a:pt x="923774" y="114469"/>
                </a:lnTo>
                <a:lnTo>
                  <a:pt x="1104139" y="132454"/>
                </a:lnTo>
                <a:lnTo>
                  <a:pt x="1296163" y="150776"/>
                </a:lnTo>
                <a:lnTo>
                  <a:pt x="1503275" y="167753"/>
                </a:lnTo>
                <a:lnTo>
                  <a:pt x="1719988" y="184058"/>
                </a:lnTo>
                <a:lnTo>
                  <a:pt x="1949045" y="198849"/>
                </a:lnTo>
                <a:lnTo>
                  <a:pt x="2187703" y="212969"/>
                </a:lnTo>
                <a:lnTo>
                  <a:pt x="2436649" y="226248"/>
                </a:lnTo>
                <a:lnTo>
                  <a:pt x="2564208" y="230955"/>
                </a:lnTo>
                <a:lnTo>
                  <a:pt x="2694509" y="236165"/>
                </a:lnTo>
                <a:lnTo>
                  <a:pt x="2826869" y="241040"/>
                </a:lnTo>
                <a:lnTo>
                  <a:pt x="2959914" y="244234"/>
                </a:lnTo>
                <a:lnTo>
                  <a:pt x="3095702" y="247091"/>
                </a:lnTo>
                <a:lnTo>
                  <a:pt x="3232862" y="250117"/>
                </a:lnTo>
                <a:lnTo>
                  <a:pt x="3372766" y="252134"/>
                </a:lnTo>
                <a:lnTo>
                  <a:pt x="3514040" y="252134"/>
                </a:lnTo>
                <a:lnTo>
                  <a:pt x="3656686" y="253142"/>
                </a:lnTo>
                <a:lnTo>
                  <a:pt x="3800705" y="252134"/>
                </a:lnTo>
                <a:lnTo>
                  <a:pt x="3946780" y="250117"/>
                </a:lnTo>
                <a:lnTo>
                  <a:pt x="4092856" y="248268"/>
                </a:lnTo>
                <a:lnTo>
                  <a:pt x="4240988" y="244234"/>
                </a:lnTo>
                <a:lnTo>
                  <a:pt x="4390492" y="240032"/>
                </a:lnTo>
                <a:lnTo>
                  <a:pt x="4539997" y="235157"/>
                </a:lnTo>
                <a:lnTo>
                  <a:pt x="4690873" y="228266"/>
                </a:lnTo>
                <a:lnTo>
                  <a:pt x="4843120" y="220029"/>
                </a:lnTo>
                <a:lnTo>
                  <a:pt x="4996054" y="212129"/>
                </a:lnTo>
                <a:lnTo>
                  <a:pt x="5148987" y="202044"/>
                </a:lnTo>
                <a:lnTo>
                  <a:pt x="5303978" y="189941"/>
                </a:lnTo>
                <a:lnTo>
                  <a:pt x="5456911" y="177839"/>
                </a:lnTo>
                <a:lnTo>
                  <a:pt x="5612588" y="163887"/>
                </a:lnTo>
                <a:lnTo>
                  <a:pt x="5768950" y="148591"/>
                </a:lnTo>
                <a:lnTo>
                  <a:pt x="5923255" y="132455"/>
                </a:lnTo>
                <a:lnTo>
                  <a:pt x="6079618" y="113629"/>
                </a:lnTo>
                <a:lnTo>
                  <a:pt x="6235294" y="93458"/>
                </a:lnTo>
                <a:lnTo>
                  <a:pt x="6391657" y="73455"/>
                </a:lnTo>
                <a:lnTo>
                  <a:pt x="6547333" y="50091"/>
                </a:lnTo>
                <a:lnTo>
                  <a:pt x="6702324" y="26222"/>
                </a:lnTo>
                <a:close/>
              </a:path>
            </a:pathLst>
          </a:custGeom>
          <a:ln>
            <a:noFill/>
          </a:ln>
        </p:spPr>
        <p:txBody>
          <a:bodyPr/>
          <a:lstStyle/>
          <a:p>
            <a:endParaRPr lang="en-US"/>
          </a:p>
        </p:txBody>
      </p:sp>
      <p:pic>
        <p:nvPicPr>
          <p:cNvPr id="5" name="Content Placeholder 4" descr="A drum with colorful strings&#10;&#10;Description automatically generated">
            <a:extLst>
              <a:ext uri="{FF2B5EF4-FFF2-40B4-BE49-F238E27FC236}">
                <a16:creationId xmlns:a16="http://schemas.microsoft.com/office/drawing/2014/main" id="{C75B191E-FCBB-67BE-AA51-9FE3A801793E}"/>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093992" y="716728"/>
            <a:ext cx="5449889" cy="5424540"/>
          </a:xfrm>
          <a:prstGeom prst="rect">
            <a:avLst/>
          </a:prstGeom>
          <a:effectLst/>
        </p:spPr>
      </p:pic>
      <p:sp>
        <p:nvSpPr>
          <p:cNvPr id="19" name="Rectangle 18">
            <a:extLst>
              <a:ext uri="{FF2B5EF4-FFF2-40B4-BE49-F238E27FC236}">
                <a16:creationId xmlns:a16="http://schemas.microsoft.com/office/drawing/2014/main" id="{A92A1116-1C84-41DF-B803-1F7B0883EC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 name="TextBox 5">
            <a:extLst>
              <a:ext uri="{FF2B5EF4-FFF2-40B4-BE49-F238E27FC236}">
                <a16:creationId xmlns:a16="http://schemas.microsoft.com/office/drawing/2014/main" id="{34479A1D-894F-903F-D8A2-1487FAE88533}"/>
              </a:ext>
            </a:extLst>
          </p:cNvPr>
          <p:cNvSpPr txBox="1"/>
          <p:nvPr/>
        </p:nvSpPr>
        <p:spPr>
          <a:xfrm>
            <a:off x="8693421" y="5941213"/>
            <a:ext cx="2850460"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s://trummid.weebly.com/dhol.html">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nc-sa/3.0/">
                  <a:extLst>
                    <a:ext uri="{A12FA001-AC4F-418D-AE19-62706E023703}">
                      <ahyp:hlinkClr xmlns:ahyp="http://schemas.microsoft.com/office/drawing/2018/hyperlinkcolor" val="tx"/>
                    </a:ext>
                  </a:extLst>
                </a:hlinkClick>
              </a:rPr>
              <a:t>CC BY-SA-NC</a:t>
            </a:r>
            <a:endParaRPr lang="en-US" sz="700">
              <a:solidFill>
                <a:srgbClr val="FFFFFF"/>
              </a:solidFill>
            </a:endParaRPr>
          </a:p>
        </p:txBody>
      </p:sp>
      <p:sp>
        <p:nvSpPr>
          <p:cNvPr id="3" name="TextBox 2">
            <a:extLst>
              <a:ext uri="{FF2B5EF4-FFF2-40B4-BE49-F238E27FC236}">
                <a16:creationId xmlns:a16="http://schemas.microsoft.com/office/drawing/2014/main" id="{9992A51D-41D9-E1B9-C6F9-FB812C39BE44}"/>
              </a:ext>
            </a:extLst>
          </p:cNvPr>
          <p:cNvSpPr txBox="1"/>
          <p:nvPr/>
        </p:nvSpPr>
        <p:spPr>
          <a:xfrm>
            <a:off x="1063399" y="3340310"/>
            <a:ext cx="6094638" cy="369332"/>
          </a:xfrm>
          <a:prstGeom prst="rect">
            <a:avLst/>
          </a:prstGeom>
          <a:noFill/>
        </p:spPr>
        <p:txBody>
          <a:bodyPr wrap="square">
            <a:spAutoFit/>
          </a:bodyPr>
          <a:lstStyle/>
          <a:p>
            <a:r>
              <a:rPr lang="en-US" dirty="0"/>
              <a:t>What is this object’s NAME?</a:t>
            </a:r>
            <a:endParaRPr lang="en-CA" dirty="0"/>
          </a:p>
        </p:txBody>
      </p:sp>
    </p:spTree>
    <p:extLst>
      <p:ext uri="{BB962C8B-B14F-4D97-AF65-F5344CB8AC3E}">
        <p14:creationId xmlns:p14="http://schemas.microsoft.com/office/powerpoint/2010/main" val="111188236"/>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title="Gifted Dhol Player">
            <a:hlinkClick r:id="" action="ppaction://media"/>
            <a:extLst>
              <a:ext uri="{FF2B5EF4-FFF2-40B4-BE49-F238E27FC236}">
                <a16:creationId xmlns:a16="http://schemas.microsoft.com/office/drawing/2014/main" id="{019BA404-BB42-BD99-FF38-4A388C1C16C0}"/>
              </a:ext>
            </a:extLst>
          </p:cNvPr>
          <p:cNvPicPr>
            <a:picLocks noGrp="1" noRot="1" noChangeAspect="1"/>
          </p:cNvPicPr>
          <p:nvPr>
            <p:ph idx="1"/>
            <a:videoFile r:link="rId1"/>
          </p:nvPr>
        </p:nvPicPr>
        <p:blipFill>
          <a:blip r:embed="rId3"/>
          <a:stretch>
            <a:fillRect/>
          </a:stretch>
        </p:blipFill>
        <p:spPr>
          <a:xfrm>
            <a:off x="2382837" y="1331119"/>
            <a:ext cx="7426325" cy="4195762"/>
          </a:xfrm>
          <a:prstGeom prst="rect">
            <a:avLst/>
          </a:prstGeom>
        </p:spPr>
      </p:pic>
      <p:sp>
        <p:nvSpPr>
          <p:cNvPr id="5" name="TextBox 4">
            <a:extLst>
              <a:ext uri="{FF2B5EF4-FFF2-40B4-BE49-F238E27FC236}">
                <a16:creationId xmlns:a16="http://schemas.microsoft.com/office/drawing/2014/main" id="{1D6D418B-13AE-697E-1BB4-C61908949B99}"/>
              </a:ext>
            </a:extLst>
          </p:cNvPr>
          <p:cNvSpPr txBox="1"/>
          <p:nvPr/>
        </p:nvSpPr>
        <p:spPr>
          <a:xfrm>
            <a:off x="2382837" y="648090"/>
            <a:ext cx="6094638" cy="369332"/>
          </a:xfrm>
          <a:prstGeom prst="rect">
            <a:avLst/>
          </a:prstGeom>
          <a:noFill/>
        </p:spPr>
        <p:txBody>
          <a:bodyPr wrap="square">
            <a:spAutoFit/>
          </a:bodyPr>
          <a:lstStyle/>
          <a:p>
            <a:r>
              <a:rPr lang="en-US" dirty="0"/>
              <a:t>What is this object’s SOUND?</a:t>
            </a:r>
            <a:endParaRPr lang="en-CA" dirty="0"/>
          </a:p>
        </p:txBody>
      </p:sp>
    </p:spTree>
    <p:extLst>
      <p:ext uri="{BB962C8B-B14F-4D97-AF65-F5344CB8AC3E}">
        <p14:creationId xmlns:p14="http://schemas.microsoft.com/office/powerpoint/2010/main" val="2807651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74BA8-F2F1-6EC4-56EB-376B2361F4D8}"/>
              </a:ext>
            </a:extLst>
          </p:cNvPr>
          <p:cNvSpPr>
            <a:spLocks noGrp="1"/>
          </p:cNvSpPr>
          <p:nvPr>
            <p:ph type="title"/>
          </p:nvPr>
        </p:nvSpPr>
        <p:spPr>
          <a:xfrm>
            <a:off x="1493140" y="3011607"/>
            <a:ext cx="9404723" cy="1400530"/>
          </a:xfrm>
        </p:spPr>
        <p:txBody>
          <a:bodyPr/>
          <a:lstStyle/>
          <a:p>
            <a:pPr algn="ctr"/>
            <a:r>
              <a:rPr lang="en-US" dirty="0" err="1"/>
              <a:t>AKHAR</a:t>
            </a:r>
            <a:r>
              <a:rPr lang="en-US" dirty="0"/>
              <a:t> also have NAME + SOUND</a:t>
            </a:r>
          </a:p>
        </p:txBody>
      </p:sp>
    </p:spTree>
    <p:extLst>
      <p:ext uri="{BB962C8B-B14F-4D97-AF65-F5344CB8AC3E}">
        <p14:creationId xmlns:p14="http://schemas.microsoft.com/office/powerpoint/2010/main" val="12933546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B3DF96C-5862-C4EC-4B7D-553E246E0E46}"/>
              </a:ext>
            </a:extLst>
          </p:cNvPr>
          <p:cNvSpPr/>
          <p:nvPr/>
        </p:nvSpPr>
        <p:spPr>
          <a:xfrm>
            <a:off x="4492836" y="718914"/>
            <a:ext cx="3206327" cy="6447919"/>
          </a:xfrm>
          <a:prstGeom prst="rect">
            <a:avLst/>
          </a:prstGeom>
          <a:noFill/>
        </p:spPr>
        <p:txBody>
          <a:bodyPr wrap="none" lIns="91440" tIns="45720" rIns="91440" bIns="45720">
            <a:spAutoFit/>
          </a:bodyPr>
          <a:lstStyle/>
          <a:p>
            <a:pPr algn="ctr"/>
            <a:r>
              <a:rPr lang="en-US" sz="413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GurbaniAkhar" panose="00000400000000000000" pitchFamily="2" charset="0"/>
              </a:rPr>
              <a:t>s</a:t>
            </a:r>
          </a:p>
        </p:txBody>
      </p:sp>
    </p:spTree>
    <p:extLst>
      <p:ext uri="{BB962C8B-B14F-4D97-AF65-F5344CB8AC3E}">
        <p14:creationId xmlns:p14="http://schemas.microsoft.com/office/powerpoint/2010/main" val="17190828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B3DF96C-5862-C4EC-4B7D-553E246E0E46}"/>
              </a:ext>
            </a:extLst>
          </p:cNvPr>
          <p:cNvSpPr/>
          <p:nvPr/>
        </p:nvSpPr>
        <p:spPr>
          <a:xfrm>
            <a:off x="4577795" y="718914"/>
            <a:ext cx="3036409" cy="6447919"/>
          </a:xfrm>
          <a:prstGeom prst="rect">
            <a:avLst/>
          </a:prstGeom>
          <a:noFill/>
        </p:spPr>
        <p:txBody>
          <a:bodyPr wrap="none" lIns="91440" tIns="45720" rIns="91440" bIns="45720">
            <a:spAutoFit/>
          </a:bodyPr>
          <a:lstStyle/>
          <a:p>
            <a:pPr algn="ctr"/>
            <a:r>
              <a:rPr lang="en-US" sz="413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GurbaniAkhar" panose="00000400000000000000" pitchFamily="2" charset="0"/>
              </a:rPr>
              <a:t>h</a:t>
            </a:r>
          </a:p>
        </p:txBody>
      </p:sp>
    </p:spTree>
    <p:extLst>
      <p:ext uri="{BB962C8B-B14F-4D97-AF65-F5344CB8AC3E}">
        <p14:creationId xmlns:p14="http://schemas.microsoft.com/office/powerpoint/2010/main" val="37464403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B3DF96C-5862-C4EC-4B7D-553E246E0E46}"/>
              </a:ext>
            </a:extLst>
          </p:cNvPr>
          <p:cNvSpPr/>
          <p:nvPr/>
        </p:nvSpPr>
        <p:spPr>
          <a:xfrm>
            <a:off x="4387038" y="718914"/>
            <a:ext cx="3417923" cy="6447919"/>
          </a:xfrm>
          <a:prstGeom prst="rect">
            <a:avLst/>
          </a:prstGeom>
          <a:noFill/>
        </p:spPr>
        <p:txBody>
          <a:bodyPr wrap="none" lIns="91440" tIns="45720" rIns="91440" bIns="45720">
            <a:spAutoFit/>
          </a:bodyPr>
          <a:lstStyle/>
          <a:p>
            <a:pPr algn="ctr"/>
            <a:r>
              <a:rPr lang="en-US" sz="413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GurbaniAkhar" panose="00000400000000000000" pitchFamily="2" charset="0"/>
              </a:rPr>
              <a:t>k</a:t>
            </a:r>
          </a:p>
        </p:txBody>
      </p:sp>
    </p:spTree>
    <p:extLst>
      <p:ext uri="{BB962C8B-B14F-4D97-AF65-F5344CB8AC3E}">
        <p14:creationId xmlns:p14="http://schemas.microsoft.com/office/powerpoint/2010/main" val="11949499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B3DF96C-5862-C4EC-4B7D-553E246E0E46}"/>
              </a:ext>
            </a:extLst>
          </p:cNvPr>
          <p:cNvSpPr/>
          <p:nvPr/>
        </p:nvSpPr>
        <p:spPr>
          <a:xfrm>
            <a:off x="4545735" y="718914"/>
            <a:ext cx="3100528" cy="6447919"/>
          </a:xfrm>
          <a:prstGeom prst="rect">
            <a:avLst/>
          </a:prstGeom>
          <a:noFill/>
        </p:spPr>
        <p:txBody>
          <a:bodyPr wrap="none" lIns="91440" tIns="45720" rIns="91440" bIns="45720">
            <a:spAutoFit/>
          </a:bodyPr>
          <a:lstStyle/>
          <a:p>
            <a:pPr algn="ctr"/>
            <a:r>
              <a:rPr lang="en-US" sz="413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GurbaniAkhar" panose="00000400000000000000" pitchFamily="2" charset="0"/>
              </a:rPr>
              <a:t>K</a:t>
            </a:r>
          </a:p>
        </p:txBody>
      </p:sp>
    </p:spTree>
    <p:extLst>
      <p:ext uri="{BB962C8B-B14F-4D97-AF65-F5344CB8AC3E}">
        <p14:creationId xmlns:p14="http://schemas.microsoft.com/office/powerpoint/2010/main" val="2373590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B3DF96C-5862-C4EC-4B7D-553E246E0E46}"/>
              </a:ext>
            </a:extLst>
          </p:cNvPr>
          <p:cNvSpPr/>
          <p:nvPr/>
        </p:nvSpPr>
        <p:spPr>
          <a:xfrm>
            <a:off x="4387038" y="718914"/>
            <a:ext cx="3417923" cy="6447919"/>
          </a:xfrm>
          <a:prstGeom prst="rect">
            <a:avLst/>
          </a:prstGeom>
          <a:noFill/>
        </p:spPr>
        <p:txBody>
          <a:bodyPr wrap="none" lIns="91440" tIns="45720" rIns="91440" bIns="45720">
            <a:spAutoFit/>
          </a:bodyPr>
          <a:lstStyle/>
          <a:p>
            <a:pPr algn="ctr"/>
            <a:r>
              <a:rPr lang="en-US" sz="413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GurbaniAkhar" panose="00000400000000000000" pitchFamily="2" charset="0"/>
              </a:rPr>
              <a:t>g</a:t>
            </a:r>
          </a:p>
        </p:txBody>
      </p:sp>
    </p:spTree>
    <p:extLst>
      <p:ext uri="{BB962C8B-B14F-4D97-AF65-F5344CB8AC3E}">
        <p14:creationId xmlns:p14="http://schemas.microsoft.com/office/powerpoint/2010/main" val="11238989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B3DF96C-5862-C4EC-4B7D-553E246E0E46}"/>
              </a:ext>
            </a:extLst>
          </p:cNvPr>
          <p:cNvSpPr/>
          <p:nvPr/>
        </p:nvSpPr>
        <p:spPr>
          <a:xfrm>
            <a:off x="4453562" y="718914"/>
            <a:ext cx="3284874" cy="6447919"/>
          </a:xfrm>
          <a:prstGeom prst="rect">
            <a:avLst/>
          </a:prstGeom>
          <a:noFill/>
        </p:spPr>
        <p:txBody>
          <a:bodyPr wrap="none" lIns="91440" tIns="45720" rIns="91440" bIns="45720">
            <a:spAutoFit/>
          </a:bodyPr>
          <a:lstStyle/>
          <a:p>
            <a:pPr algn="ctr"/>
            <a:r>
              <a:rPr lang="en-US" sz="413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GurbaniAkhar" panose="00000400000000000000" pitchFamily="2" charset="0"/>
              </a:rPr>
              <a:t>c</a:t>
            </a:r>
          </a:p>
        </p:txBody>
      </p:sp>
    </p:spTree>
    <p:extLst>
      <p:ext uri="{BB962C8B-B14F-4D97-AF65-F5344CB8AC3E}">
        <p14:creationId xmlns:p14="http://schemas.microsoft.com/office/powerpoint/2010/main" val="5091830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B3DF96C-5862-C4EC-4B7D-553E246E0E46}"/>
              </a:ext>
            </a:extLst>
          </p:cNvPr>
          <p:cNvSpPr/>
          <p:nvPr/>
        </p:nvSpPr>
        <p:spPr>
          <a:xfrm>
            <a:off x="4453562" y="718914"/>
            <a:ext cx="3284874" cy="6447919"/>
          </a:xfrm>
          <a:prstGeom prst="rect">
            <a:avLst/>
          </a:prstGeom>
          <a:noFill/>
        </p:spPr>
        <p:txBody>
          <a:bodyPr wrap="none" lIns="91440" tIns="45720" rIns="91440" bIns="45720">
            <a:spAutoFit/>
          </a:bodyPr>
          <a:lstStyle/>
          <a:p>
            <a:pPr algn="ctr"/>
            <a:r>
              <a:rPr lang="en-US" sz="413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GurbaniAkhar" panose="00000400000000000000" pitchFamily="2" charset="0"/>
              </a:rPr>
              <a:t>C</a:t>
            </a:r>
          </a:p>
        </p:txBody>
      </p:sp>
    </p:spTree>
    <p:extLst>
      <p:ext uri="{BB962C8B-B14F-4D97-AF65-F5344CB8AC3E}">
        <p14:creationId xmlns:p14="http://schemas.microsoft.com/office/powerpoint/2010/main" val="27273376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B3DF96C-5862-C4EC-4B7D-553E246E0E46}"/>
              </a:ext>
            </a:extLst>
          </p:cNvPr>
          <p:cNvSpPr/>
          <p:nvPr/>
        </p:nvSpPr>
        <p:spPr>
          <a:xfrm>
            <a:off x="4453562" y="718914"/>
            <a:ext cx="3284874" cy="6447919"/>
          </a:xfrm>
          <a:prstGeom prst="rect">
            <a:avLst/>
          </a:prstGeom>
          <a:noFill/>
        </p:spPr>
        <p:txBody>
          <a:bodyPr wrap="none" lIns="91440" tIns="45720" rIns="91440" bIns="45720">
            <a:spAutoFit/>
          </a:bodyPr>
          <a:lstStyle/>
          <a:p>
            <a:pPr algn="ctr"/>
            <a:r>
              <a:rPr lang="en-US" sz="413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GurbaniAkhar" panose="00000400000000000000" pitchFamily="2" charset="0"/>
              </a:rPr>
              <a:t>j</a:t>
            </a:r>
          </a:p>
        </p:txBody>
      </p:sp>
    </p:spTree>
    <p:extLst>
      <p:ext uri="{BB962C8B-B14F-4D97-AF65-F5344CB8AC3E}">
        <p14:creationId xmlns:p14="http://schemas.microsoft.com/office/powerpoint/2010/main" val="41906831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B3DF96C-5862-C4EC-4B7D-553E246E0E46}"/>
              </a:ext>
            </a:extLst>
          </p:cNvPr>
          <p:cNvSpPr/>
          <p:nvPr/>
        </p:nvSpPr>
        <p:spPr>
          <a:xfrm>
            <a:off x="4545735" y="718914"/>
            <a:ext cx="3100528" cy="6447919"/>
          </a:xfrm>
          <a:prstGeom prst="rect">
            <a:avLst/>
          </a:prstGeom>
          <a:noFill/>
        </p:spPr>
        <p:txBody>
          <a:bodyPr wrap="none" lIns="91440" tIns="45720" rIns="91440" bIns="45720">
            <a:spAutoFit/>
          </a:bodyPr>
          <a:lstStyle/>
          <a:p>
            <a:pPr algn="ctr"/>
            <a:r>
              <a:rPr lang="en-US" sz="413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GurbaniAkhar" panose="00000400000000000000" pitchFamily="2" charset="0"/>
              </a:rPr>
              <a:t>t</a:t>
            </a:r>
          </a:p>
        </p:txBody>
      </p:sp>
    </p:spTree>
    <p:extLst>
      <p:ext uri="{BB962C8B-B14F-4D97-AF65-F5344CB8AC3E}">
        <p14:creationId xmlns:p14="http://schemas.microsoft.com/office/powerpoint/2010/main" val="36761896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B3DF96C-5862-C4EC-4B7D-553E246E0E46}"/>
              </a:ext>
            </a:extLst>
          </p:cNvPr>
          <p:cNvSpPr/>
          <p:nvPr/>
        </p:nvSpPr>
        <p:spPr>
          <a:xfrm>
            <a:off x="4492836" y="718914"/>
            <a:ext cx="3206327" cy="6447919"/>
          </a:xfrm>
          <a:prstGeom prst="rect">
            <a:avLst/>
          </a:prstGeom>
          <a:noFill/>
        </p:spPr>
        <p:txBody>
          <a:bodyPr wrap="none" lIns="91440" tIns="45720" rIns="91440" bIns="45720">
            <a:spAutoFit/>
          </a:bodyPr>
          <a:lstStyle/>
          <a:p>
            <a:pPr algn="ctr"/>
            <a:r>
              <a:rPr lang="en-US" sz="413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GurbaniAkhar" panose="00000400000000000000" pitchFamily="2" charset="0"/>
              </a:rPr>
              <a:t>T</a:t>
            </a:r>
          </a:p>
        </p:txBody>
      </p:sp>
    </p:spTree>
    <p:extLst>
      <p:ext uri="{BB962C8B-B14F-4D97-AF65-F5344CB8AC3E}">
        <p14:creationId xmlns:p14="http://schemas.microsoft.com/office/powerpoint/2010/main" val="16960166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B3DF96C-5862-C4EC-4B7D-553E246E0E46}"/>
              </a:ext>
            </a:extLst>
          </p:cNvPr>
          <p:cNvSpPr/>
          <p:nvPr/>
        </p:nvSpPr>
        <p:spPr>
          <a:xfrm>
            <a:off x="4492836" y="718914"/>
            <a:ext cx="3206327" cy="6447919"/>
          </a:xfrm>
          <a:prstGeom prst="rect">
            <a:avLst/>
          </a:prstGeom>
          <a:noFill/>
        </p:spPr>
        <p:txBody>
          <a:bodyPr wrap="none" lIns="91440" tIns="45720" rIns="91440" bIns="45720">
            <a:spAutoFit/>
          </a:bodyPr>
          <a:lstStyle/>
          <a:p>
            <a:pPr algn="ctr"/>
            <a:r>
              <a:rPr lang="en-US" sz="413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GurbaniAkhar" panose="00000400000000000000" pitchFamily="2" charset="0"/>
              </a:rPr>
              <a:t>f</a:t>
            </a:r>
          </a:p>
        </p:txBody>
      </p:sp>
    </p:spTree>
    <p:extLst>
      <p:ext uri="{BB962C8B-B14F-4D97-AF65-F5344CB8AC3E}">
        <p14:creationId xmlns:p14="http://schemas.microsoft.com/office/powerpoint/2010/main" val="37805317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959D4-003B-9A0E-4D58-3498E4F8D93B}"/>
              </a:ext>
            </a:extLst>
          </p:cNvPr>
          <p:cNvSpPr>
            <a:spLocks noGrp="1"/>
          </p:cNvSpPr>
          <p:nvPr>
            <p:ph type="title"/>
          </p:nvPr>
        </p:nvSpPr>
        <p:spPr/>
        <p:txBody>
          <a:bodyPr/>
          <a:lstStyle/>
          <a:p>
            <a:endParaRPr lang="en-US"/>
          </a:p>
        </p:txBody>
      </p:sp>
      <p:pic>
        <p:nvPicPr>
          <p:cNvPr id="4" name="Online Media 3" title="Mukta ਮੁਕਤਾ | Muharni">
            <a:hlinkClick r:id="" action="ppaction://media"/>
            <a:extLst>
              <a:ext uri="{FF2B5EF4-FFF2-40B4-BE49-F238E27FC236}">
                <a16:creationId xmlns:a16="http://schemas.microsoft.com/office/drawing/2014/main" id="{61CD25A2-C1AC-4521-B4D2-DF996EE61545}"/>
              </a:ext>
            </a:extLst>
          </p:cNvPr>
          <p:cNvPicPr>
            <a:picLocks noGrp="1" noRot="1" noChangeAspect="1"/>
          </p:cNvPicPr>
          <p:nvPr>
            <p:ph idx="1"/>
            <a:videoFile r:link="rId1"/>
          </p:nvPr>
        </p:nvPicPr>
        <p:blipFill>
          <a:blip r:embed="rId4"/>
          <a:stretch>
            <a:fillRect/>
          </a:stretch>
        </p:blipFill>
        <p:spPr>
          <a:xfrm>
            <a:off x="2540000" y="888447"/>
            <a:ext cx="6774809" cy="5081106"/>
          </a:xfrm>
          <a:prstGeom prst="rect">
            <a:avLst/>
          </a:prstGeom>
        </p:spPr>
      </p:pic>
    </p:spTree>
    <p:extLst>
      <p:ext uri="{BB962C8B-B14F-4D97-AF65-F5344CB8AC3E}">
        <p14:creationId xmlns:p14="http://schemas.microsoft.com/office/powerpoint/2010/main" val="3860026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00C29-AABA-F93D-9E65-8F84E085A275}"/>
              </a:ext>
            </a:extLst>
          </p:cNvPr>
          <p:cNvSpPr>
            <a:spLocks noGrp="1"/>
          </p:cNvSpPr>
          <p:nvPr>
            <p:ph type="title"/>
          </p:nvPr>
        </p:nvSpPr>
        <p:spPr/>
        <p:txBody>
          <a:bodyPr/>
          <a:lstStyle/>
          <a:p>
            <a:pPr algn="ctr"/>
            <a:r>
              <a:rPr lang="en-US" sz="1800" dirty="0"/>
              <a:t>These are all MUKTA forms, meaning the </a:t>
            </a:r>
            <a:r>
              <a:rPr lang="en-US" sz="1800" dirty="0" err="1"/>
              <a:t>akhar</a:t>
            </a:r>
            <a:r>
              <a:rPr lang="en-US" sz="1800" dirty="0"/>
              <a:t> are by themselves. When the letters have their friends with them, they make different sounds, I’ll show you who their friends are NEXT WEEK, but we won’t be learning about them until next week.</a:t>
            </a:r>
          </a:p>
        </p:txBody>
      </p:sp>
      <p:sp>
        <p:nvSpPr>
          <p:cNvPr id="3" name="Content Placeholder 2">
            <a:extLst>
              <a:ext uri="{FF2B5EF4-FFF2-40B4-BE49-F238E27FC236}">
                <a16:creationId xmlns:a16="http://schemas.microsoft.com/office/drawing/2014/main" id="{5C941E4B-891B-1BAD-B081-0108BDFBBE70}"/>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4FF1B29D-3974-0274-E9E7-74A0AD58587B}"/>
              </a:ext>
            </a:extLst>
          </p:cNvPr>
          <p:cNvPicPr>
            <a:picLocks noChangeAspect="1"/>
          </p:cNvPicPr>
          <p:nvPr/>
        </p:nvPicPr>
        <p:blipFill>
          <a:blip r:embed="rId2"/>
          <a:stretch>
            <a:fillRect/>
          </a:stretch>
        </p:blipFill>
        <p:spPr>
          <a:xfrm>
            <a:off x="531158" y="1678027"/>
            <a:ext cx="2801337" cy="1575752"/>
          </a:xfrm>
          <a:prstGeom prst="rect">
            <a:avLst/>
          </a:prstGeom>
        </p:spPr>
      </p:pic>
      <p:pic>
        <p:nvPicPr>
          <p:cNvPr id="5" name="Picture 4">
            <a:extLst>
              <a:ext uri="{FF2B5EF4-FFF2-40B4-BE49-F238E27FC236}">
                <a16:creationId xmlns:a16="http://schemas.microsoft.com/office/drawing/2014/main" id="{57C7E9C9-9F81-89B8-4172-1DC12501D928}"/>
              </a:ext>
            </a:extLst>
          </p:cNvPr>
          <p:cNvPicPr>
            <a:picLocks noChangeAspect="1"/>
          </p:cNvPicPr>
          <p:nvPr/>
        </p:nvPicPr>
        <p:blipFill>
          <a:blip r:embed="rId3"/>
          <a:stretch>
            <a:fillRect/>
          </a:stretch>
        </p:blipFill>
        <p:spPr>
          <a:xfrm>
            <a:off x="4046770" y="1678027"/>
            <a:ext cx="2801337" cy="1575752"/>
          </a:xfrm>
          <a:prstGeom prst="rect">
            <a:avLst/>
          </a:prstGeom>
        </p:spPr>
      </p:pic>
      <p:pic>
        <p:nvPicPr>
          <p:cNvPr id="6" name="Picture 5">
            <a:extLst>
              <a:ext uri="{FF2B5EF4-FFF2-40B4-BE49-F238E27FC236}">
                <a16:creationId xmlns:a16="http://schemas.microsoft.com/office/drawing/2014/main" id="{F78A0BA7-D2D9-7BBB-B00C-A25A54FD7102}"/>
              </a:ext>
            </a:extLst>
          </p:cNvPr>
          <p:cNvPicPr>
            <a:picLocks noChangeAspect="1"/>
          </p:cNvPicPr>
          <p:nvPr/>
        </p:nvPicPr>
        <p:blipFill>
          <a:blip r:embed="rId4"/>
          <a:stretch>
            <a:fillRect/>
          </a:stretch>
        </p:blipFill>
        <p:spPr>
          <a:xfrm>
            <a:off x="7622893" y="1678027"/>
            <a:ext cx="2801337" cy="1575752"/>
          </a:xfrm>
          <a:prstGeom prst="rect">
            <a:avLst/>
          </a:prstGeom>
        </p:spPr>
      </p:pic>
      <p:pic>
        <p:nvPicPr>
          <p:cNvPr id="7" name="Picture 6">
            <a:extLst>
              <a:ext uri="{FF2B5EF4-FFF2-40B4-BE49-F238E27FC236}">
                <a16:creationId xmlns:a16="http://schemas.microsoft.com/office/drawing/2014/main" id="{1E933254-8C7A-F531-1BC6-FF7D5D8B1BAF}"/>
              </a:ext>
            </a:extLst>
          </p:cNvPr>
          <p:cNvPicPr>
            <a:picLocks noChangeAspect="1"/>
          </p:cNvPicPr>
          <p:nvPr/>
        </p:nvPicPr>
        <p:blipFill>
          <a:blip r:embed="rId5"/>
          <a:stretch>
            <a:fillRect/>
          </a:stretch>
        </p:blipFill>
        <p:spPr>
          <a:xfrm>
            <a:off x="531158" y="3429000"/>
            <a:ext cx="2801339" cy="1575753"/>
          </a:xfrm>
          <a:prstGeom prst="rect">
            <a:avLst/>
          </a:prstGeom>
        </p:spPr>
      </p:pic>
      <p:pic>
        <p:nvPicPr>
          <p:cNvPr id="8" name="Picture 7">
            <a:extLst>
              <a:ext uri="{FF2B5EF4-FFF2-40B4-BE49-F238E27FC236}">
                <a16:creationId xmlns:a16="http://schemas.microsoft.com/office/drawing/2014/main" id="{DF9F644F-ED82-38E7-AC34-A78B129B003E}"/>
              </a:ext>
            </a:extLst>
          </p:cNvPr>
          <p:cNvPicPr>
            <a:picLocks noChangeAspect="1"/>
          </p:cNvPicPr>
          <p:nvPr/>
        </p:nvPicPr>
        <p:blipFill>
          <a:blip r:embed="rId6"/>
          <a:stretch>
            <a:fillRect/>
          </a:stretch>
        </p:blipFill>
        <p:spPr>
          <a:xfrm>
            <a:off x="4046770" y="3494200"/>
            <a:ext cx="2801338" cy="1575753"/>
          </a:xfrm>
          <a:prstGeom prst="rect">
            <a:avLst/>
          </a:prstGeom>
        </p:spPr>
      </p:pic>
      <p:pic>
        <p:nvPicPr>
          <p:cNvPr id="9" name="Picture 8">
            <a:extLst>
              <a:ext uri="{FF2B5EF4-FFF2-40B4-BE49-F238E27FC236}">
                <a16:creationId xmlns:a16="http://schemas.microsoft.com/office/drawing/2014/main" id="{824FB834-08C2-51ED-DE88-79EC961392F1}"/>
              </a:ext>
            </a:extLst>
          </p:cNvPr>
          <p:cNvPicPr>
            <a:picLocks noChangeAspect="1"/>
          </p:cNvPicPr>
          <p:nvPr/>
        </p:nvPicPr>
        <p:blipFill>
          <a:blip r:embed="rId7"/>
          <a:stretch>
            <a:fillRect/>
          </a:stretch>
        </p:blipFill>
        <p:spPr>
          <a:xfrm>
            <a:off x="7622893" y="3494201"/>
            <a:ext cx="2801337" cy="1575752"/>
          </a:xfrm>
          <a:prstGeom prst="rect">
            <a:avLst/>
          </a:prstGeom>
        </p:spPr>
      </p:pic>
      <p:pic>
        <p:nvPicPr>
          <p:cNvPr id="10" name="Picture 9">
            <a:extLst>
              <a:ext uri="{FF2B5EF4-FFF2-40B4-BE49-F238E27FC236}">
                <a16:creationId xmlns:a16="http://schemas.microsoft.com/office/drawing/2014/main" id="{43AA7EA7-8F50-AC1E-5B7E-891B3B8DB4EE}"/>
              </a:ext>
            </a:extLst>
          </p:cNvPr>
          <p:cNvPicPr>
            <a:picLocks noChangeAspect="1"/>
          </p:cNvPicPr>
          <p:nvPr/>
        </p:nvPicPr>
        <p:blipFill>
          <a:blip r:embed="rId8"/>
          <a:stretch>
            <a:fillRect/>
          </a:stretch>
        </p:blipFill>
        <p:spPr>
          <a:xfrm>
            <a:off x="563445" y="5218584"/>
            <a:ext cx="2736761" cy="1539428"/>
          </a:xfrm>
          <a:prstGeom prst="rect">
            <a:avLst/>
          </a:prstGeom>
        </p:spPr>
      </p:pic>
      <p:pic>
        <p:nvPicPr>
          <p:cNvPr id="11" name="Picture 10">
            <a:extLst>
              <a:ext uri="{FF2B5EF4-FFF2-40B4-BE49-F238E27FC236}">
                <a16:creationId xmlns:a16="http://schemas.microsoft.com/office/drawing/2014/main" id="{99670CB2-3721-B331-9A2F-1706552F0137}"/>
              </a:ext>
            </a:extLst>
          </p:cNvPr>
          <p:cNvPicPr>
            <a:picLocks noChangeAspect="1"/>
          </p:cNvPicPr>
          <p:nvPr/>
        </p:nvPicPr>
        <p:blipFill>
          <a:blip r:embed="rId9"/>
          <a:stretch>
            <a:fillRect/>
          </a:stretch>
        </p:blipFill>
        <p:spPr>
          <a:xfrm>
            <a:off x="4046770" y="5193319"/>
            <a:ext cx="2781676" cy="1564693"/>
          </a:xfrm>
          <a:prstGeom prst="rect">
            <a:avLst/>
          </a:prstGeom>
        </p:spPr>
      </p:pic>
      <p:pic>
        <p:nvPicPr>
          <p:cNvPr id="12" name="Picture 11">
            <a:extLst>
              <a:ext uri="{FF2B5EF4-FFF2-40B4-BE49-F238E27FC236}">
                <a16:creationId xmlns:a16="http://schemas.microsoft.com/office/drawing/2014/main" id="{F7FCC96A-36A1-D5DC-7216-2CFA69C68173}"/>
              </a:ext>
            </a:extLst>
          </p:cNvPr>
          <p:cNvPicPr>
            <a:picLocks noChangeAspect="1"/>
          </p:cNvPicPr>
          <p:nvPr/>
        </p:nvPicPr>
        <p:blipFill>
          <a:blip r:embed="rId10"/>
          <a:stretch>
            <a:fillRect/>
          </a:stretch>
        </p:blipFill>
        <p:spPr>
          <a:xfrm>
            <a:off x="7617383" y="5179972"/>
            <a:ext cx="2801337" cy="1575753"/>
          </a:xfrm>
          <a:prstGeom prst="rect">
            <a:avLst/>
          </a:prstGeom>
        </p:spPr>
      </p:pic>
    </p:spTree>
    <p:extLst>
      <p:ext uri="{BB962C8B-B14F-4D97-AF65-F5344CB8AC3E}">
        <p14:creationId xmlns:p14="http://schemas.microsoft.com/office/powerpoint/2010/main" val="5941928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B89E5C5-A037-45B3-9D37-3658914D479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1" name="Picture 10">
            <a:extLst>
              <a:ext uri="{FF2B5EF4-FFF2-40B4-BE49-F238E27FC236}">
                <a16:creationId xmlns:a16="http://schemas.microsoft.com/office/drawing/2014/main" id="{5ACB93B0-521E-443D-9750-AFCFDDB3E80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3" name="Oval 12">
            <a:extLst>
              <a:ext uri="{FF2B5EF4-FFF2-40B4-BE49-F238E27FC236}">
                <a16:creationId xmlns:a16="http://schemas.microsoft.com/office/drawing/2014/main" id="{DA1DAC79-DDBA-4382-9D43-6E5F685BE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5878"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5" name="Picture 14">
            <a:extLst>
              <a:ext uri="{FF2B5EF4-FFF2-40B4-BE49-F238E27FC236}">
                <a16:creationId xmlns:a16="http://schemas.microsoft.com/office/drawing/2014/main" id="{E0880F10-995F-4F01-A83B-7ECDB7BE790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7" name="Picture 16">
            <a:extLst>
              <a:ext uri="{FF2B5EF4-FFF2-40B4-BE49-F238E27FC236}">
                <a16:creationId xmlns:a16="http://schemas.microsoft.com/office/drawing/2014/main" id="{A2D49266-1F08-40F2-B0E1-1D919DCB578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9" name="Rectangle 18">
            <a:extLst>
              <a:ext uri="{FF2B5EF4-FFF2-40B4-BE49-F238E27FC236}">
                <a16:creationId xmlns:a16="http://schemas.microsoft.com/office/drawing/2014/main" id="{6AACA73D-178F-4CFC-99E3-9F4FCBBDBA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4" name="Content Placeholder 3">
            <a:extLst>
              <a:ext uri="{FF2B5EF4-FFF2-40B4-BE49-F238E27FC236}">
                <a16:creationId xmlns:a16="http://schemas.microsoft.com/office/drawing/2014/main" id="{19373225-B6DC-9731-7709-3942DF458FDD}"/>
              </a:ext>
            </a:extLst>
          </p:cNvPr>
          <p:cNvPicPr>
            <a:picLocks noGrp="1" noChangeAspect="1"/>
          </p:cNvPicPr>
          <p:nvPr>
            <p:ph idx="1"/>
          </p:nvPr>
        </p:nvPicPr>
        <p:blipFill rotWithShape="1">
          <a:blip r:embed="rId7"/>
          <a:srcRect/>
          <a:stretch/>
        </p:blipFill>
        <p:spPr>
          <a:xfrm>
            <a:off x="20" y="10"/>
            <a:ext cx="12191980" cy="6857990"/>
          </a:xfrm>
          <a:prstGeom prst="rect">
            <a:avLst/>
          </a:prstGeom>
        </p:spPr>
      </p:pic>
      <p:sp>
        <p:nvSpPr>
          <p:cNvPr id="2" name="TextBox 1">
            <a:extLst>
              <a:ext uri="{FF2B5EF4-FFF2-40B4-BE49-F238E27FC236}">
                <a16:creationId xmlns:a16="http://schemas.microsoft.com/office/drawing/2014/main" id="{36E2E809-6743-CFA3-0D75-911976EC8FF3}"/>
              </a:ext>
            </a:extLst>
          </p:cNvPr>
          <p:cNvSpPr txBox="1"/>
          <p:nvPr/>
        </p:nvSpPr>
        <p:spPr>
          <a:xfrm>
            <a:off x="6657583" y="1814119"/>
            <a:ext cx="4037012" cy="2862322"/>
          </a:xfrm>
          <a:prstGeom prst="rect">
            <a:avLst/>
          </a:prstGeom>
          <a:solidFill>
            <a:schemeClr val="bg2">
              <a:lumMod val="40000"/>
              <a:lumOff val="60000"/>
            </a:schemeClr>
          </a:solidFill>
        </p:spPr>
        <p:txBody>
          <a:bodyPr wrap="square" rtlCol="0">
            <a:spAutoFit/>
          </a:bodyPr>
          <a:lstStyle/>
          <a:p>
            <a:r>
              <a:rPr lang="en-US" dirty="0"/>
              <a:t>Do you see the different lines and shapes that are connected to the letters? These are called </a:t>
            </a:r>
            <a:r>
              <a:rPr lang="en-US" dirty="0" err="1"/>
              <a:t>Lagamatra</a:t>
            </a:r>
            <a:r>
              <a:rPr lang="en-US" dirty="0"/>
              <a:t> and they actually help the letters make DIFFERENT sounds. But today we are just going to focus on practicing the sounds of the letters that are all by themselves. Do you remember what they are called? MUKTA.</a:t>
            </a:r>
          </a:p>
        </p:txBody>
      </p:sp>
    </p:spTree>
    <p:extLst>
      <p:ext uri="{BB962C8B-B14F-4D97-AF65-F5344CB8AC3E}">
        <p14:creationId xmlns:p14="http://schemas.microsoft.com/office/powerpoint/2010/main" val="2867153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B89E5C5-A037-45B3-9D37-3658914D479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1" name="Picture 10">
            <a:extLst>
              <a:ext uri="{FF2B5EF4-FFF2-40B4-BE49-F238E27FC236}">
                <a16:creationId xmlns:a16="http://schemas.microsoft.com/office/drawing/2014/main" id="{5ACB93B0-521E-443D-9750-AFCFDDB3E80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3" name="Oval 12">
            <a:extLst>
              <a:ext uri="{FF2B5EF4-FFF2-40B4-BE49-F238E27FC236}">
                <a16:creationId xmlns:a16="http://schemas.microsoft.com/office/drawing/2014/main" id="{DA1DAC79-DDBA-4382-9D43-6E5F685BE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5878"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5" name="Picture 14">
            <a:extLst>
              <a:ext uri="{FF2B5EF4-FFF2-40B4-BE49-F238E27FC236}">
                <a16:creationId xmlns:a16="http://schemas.microsoft.com/office/drawing/2014/main" id="{E0880F10-995F-4F01-A83B-7ECDB7BE790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7" name="Picture 16">
            <a:extLst>
              <a:ext uri="{FF2B5EF4-FFF2-40B4-BE49-F238E27FC236}">
                <a16:creationId xmlns:a16="http://schemas.microsoft.com/office/drawing/2014/main" id="{A2D49266-1F08-40F2-B0E1-1D919DCB578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9" name="Rectangle 18">
            <a:extLst>
              <a:ext uri="{FF2B5EF4-FFF2-40B4-BE49-F238E27FC236}">
                <a16:creationId xmlns:a16="http://schemas.microsoft.com/office/drawing/2014/main" id="{6AACA73D-178F-4CFC-99E3-9F4FCBBDBA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4" name="Content Placeholder 3">
            <a:extLst>
              <a:ext uri="{FF2B5EF4-FFF2-40B4-BE49-F238E27FC236}">
                <a16:creationId xmlns:a16="http://schemas.microsoft.com/office/drawing/2014/main" id="{19373225-B6DC-9731-7709-3942DF458FDD}"/>
              </a:ext>
            </a:extLst>
          </p:cNvPr>
          <p:cNvPicPr>
            <a:picLocks noGrp="1" noChangeAspect="1"/>
          </p:cNvPicPr>
          <p:nvPr>
            <p:ph idx="1"/>
          </p:nvPr>
        </p:nvPicPr>
        <p:blipFill rotWithShape="1">
          <a:blip r:embed="rId7"/>
          <a:srcRect/>
          <a:stretch/>
        </p:blipFill>
        <p:spPr>
          <a:xfrm>
            <a:off x="20" y="10"/>
            <a:ext cx="12191980" cy="6857990"/>
          </a:xfrm>
          <a:prstGeom prst="rect">
            <a:avLst/>
          </a:prstGeom>
        </p:spPr>
      </p:pic>
      <p:sp>
        <p:nvSpPr>
          <p:cNvPr id="6" name="TextBox 5">
            <a:extLst>
              <a:ext uri="{FF2B5EF4-FFF2-40B4-BE49-F238E27FC236}">
                <a16:creationId xmlns:a16="http://schemas.microsoft.com/office/drawing/2014/main" id="{7F84E6FA-8D2B-811D-FEFF-F52D083D3739}"/>
              </a:ext>
            </a:extLst>
          </p:cNvPr>
          <p:cNvSpPr txBox="1"/>
          <p:nvPr/>
        </p:nvSpPr>
        <p:spPr>
          <a:xfrm>
            <a:off x="443753" y="325096"/>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A</a:t>
            </a:r>
          </a:p>
        </p:txBody>
      </p:sp>
      <p:sp>
        <p:nvSpPr>
          <p:cNvPr id="7" name="TextBox 6">
            <a:extLst>
              <a:ext uri="{FF2B5EF4-FFF2-40B4-BE49-F238E27FC236}">
                <a16:creationId xmlns:a16="http://schemas.microsoft.com/office/drawing/2014/main" id="{C041B9AB-EBAD-4552-FE3C-295CD0053445}"/>
              </a:ext>
            </a:extLst>
          </p:cNvPr>
          <p:cNvSpPr txBox="1"/>
          <p:nvPr/>
        </p:nvSpPr>
        <p:spPr>
          <a:xfrm>
            <a:off x="508471" y="1139319"/>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s</a:t>
            </a:r>
          </a:p>
        </p:txBody>
      </p:sp>
      <p:sp>
        <p:nvSpPr>
          <p:cNvPr id="8" name="TextBox 7">
            <a:extLst>
              <a:ext uri="{FF2B5EF4-FFF2-40B4-BE49-F238E27FC236}">
                <a16:creationId xmlns:a16="http://schemas.microsoft.com/office/drawing/2014/main" id="{AEBF7BAC-1E42-6A33-DF36-25C49FAA8F90}"/>
              </a:ext>
            </a:extLst>
          </p:cNvPr>
          <p:cNvSpPr txBox="1"/>
          <p:nvPr/>
        </p:nvSpPr>
        <p:spPr>
          <a:xfrm>
            <a:off x="485007" y="1940466"/>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h</a:t>
            </a:r>
          </a:p>
        </p:txBody>
      </p:sp>
      <p:sp>
        <p:nvSpPr>
          <p:cNvPr id="10" name="TextBox 9">
            <a:extLst>
              <a:ext uri="{FF2B5EF4-FFF2-40B4-BE49-F238E27FC236}">
                <a16:creationId xmlns:a16="http://schemas.microsoft.com/office/drawing/2014/main" id="{553AD6B1-3127-F492-B151-E2303D0F6600}"/>
              </a:ext>
            </a:extLst>
          </p:cNvPr>
          <p:cNvSpPr txBox="1"/>
          <p:nvPr/>
        </p:nvSpPr>
        <p:spPr>
          <a:xfrm>
            <a:off x="485006" y="2728665"/>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k</a:t>
            </a:r>
          </a:p>
        </p:txBody>
      </p:sp>
      <p:sp>
        <p:nvSpPr>
          <p:cNvPr id="12" name="TextBox 11">
            <a:extLst>
              <a:ext uri="{FF2B5EF4-FFF2-40B4-BE49-F238E27FC236}">
                <a16:creationId xmlns:a16="http://schemas.microsoft.com/office/drawing/2014/main" id="{CC1CBBE2-B30D-F6A7-7DA0-05E3BDE5D537}"/>
              </a:ext>
            </a:extLst>
          </p:cNvPr>
          <p:cNvSpPr txBox="1"/>
          <p:nvPr/>
        </p:nvSpPr>
        <p:spPr>
          <a:xfrm>
            <a:off x="485005" y="3580888"/>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K</a:t>
            </a:r>
          </a:p>
        </p:txBody>
      </p:sp>
      <p:sp>
        <p:nvSpPr>
          <p:cNvPr id="14" name="TextBox 13">
            <a:extLst>
              <a:ext uri="{FF2B5EF4-FFF2-40B4-BE49-F238E27FC236}">
                <a16:creationId xmlns:a16="http://schemas.microsoft.com/office/drawing/2014/main" id="{63F39ACF-ABE0-5063-1676-4067DF227C05}"/>
              </a:ext>
            </a:extLst>
          </p:cNvPr>
          <p:cNvSpPr txBox="1"/>
          <p:nvPr/>
        </p:nvSpPr>
        <p:spPr>
          <a:xfrm>
            <a:off x="443752" y="4379121"/>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g</a:t>
            </a:r>
          </a:p>
        </p:txBody>
      </p:sp>
      <p:sp>
        <p:nvSpPr>
          <p:cNvPr id="16" name="TextBox 15">
            <a:extLst>
              <a:ext uri="{FF2B5EF4-FFF2-40B4-BE49-F238E27FC236}">
                <a16:creationId xmlns:a16="http://schemas.microsoft.com/office/drawing/2014/main" id="{AA3A75BB-113A-2435-F9C2-A13501191962}"/>
              </a:ext>
            </a:extLst>
          </p:cNvPr>
          <p:cNvSpPr txBox="1"/>
          <p:nvPr/>
        </p:nvSpPr>
        <p:spPr>
          <a:xfrm>
            <a:off x="443751" y="5216931"/>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G</a:t>
            </a:r>
          </a:p>
        </p:txBody>
      </p:sp>
      <p:sp>
        <p:nvSpPr>
          <p:cNvPr id="18" name="TextBox 17">
            <a:extLst>
              <a:ext uri="{FF2B5EF4-FFF2-40B4-BE49-F238E27FC236}">
                <a16:creationId xmlns:a16="http://schemas.microsoft.com/office/drawing/2014/main" id="{9263A3C9-2C67-B70C-2346-92ACEFA6E890}"/>
              </a:ext>
            </a:extLst>
          </p:cNvPr>
          <p:cNvSpPr txBox="1"/>
          <p:nvPr/>
        </p:nvSpPr>
        <p:spPr>
          <a:xfrm>
            <a:off x="443750" y="5975133"/>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c</a:t>
            </a:r>
          </a:p>
        </p:txBody>
      </p:sp>
      <p:sp>
        <p:nvSpPr>
          <p:cNvPr id="20" name="TextBox 19">
            <a:extLst>
              <a:ext uri="{FF2B5EF4-FFF2-40B4-BE49-F238E27FC236}">
                <a16:creationId xmlns:a16="http://schemas.microsoft.com/office/drawing/2014/main" id="{88DDA7E8-AF04-C925-9169-F3FC8B49FB7E}"/>
              </a:ext>
            </a:extLst>
          </p:cNvPr>
          <p:cNvSpPr txBox="1"/>
          <p:nvPr/>
        </p:nvSpPr>
        <p:spPr>
          <a:xfrm>
            <a:off x="6657583" y="1814119"/>
            <a:ext cx="4037012" cy="646331"/>
          </a:xfrm>
          <a:prstGeom prst="rect">
            <a:avLst/>
          </a:prstGeom>
          <a:solidFill>
            <a:schemeClr val="bg2">
              <a:lumMod val="40000"/>
              <a:lumOff val="60000"/>
            </a:schemeClr>
          </a:solidFill>
        </p:spPr>
        <p:txBody>
          <a:bodyPr wrap="square" rtlCol="0">
            <a:spAutoFit/>
          </a:bodyPr>
          <a:lstStyle/>
          <a:p>
            <a:r>
              <a:rPr lang="en-US" dirty="0"/>
              <a:t>When the </a:t>
            </a:r>
            <a:r>
              <a:rPr lang="en-US" dirty="0" err="1"/>
              <a:t>Akhar</a:t>
            </a:r>
            <a:r>
              <a:rPr lang="en-US" dirty="0"/>
              <a:t> changes </a:t>
            </a:r>
            <a:r>
              <a:rPr lang="en-US" dirty="0" err="1"/>
              <a:t>colour</a:t>
            </a:r>
            <a:r>
              <a:rPr lang="en-US" dirty="0"/>
              <a:t>, we are going to say its NAME.</a:t>
            </a:r>
          </a:p>
        </p:txBody>
      </p:sp>
    </p:spTree>
    <p:extLst>
      <p:ext uri="{BB962C8B-B14F-4D97-AF65-F5344CB8AC3E}">
        <p14:creationId xmlns:p14="http://schemas.microsoft.com/office/powerpoint/2010/main" val="577664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grpId="0" nodeType="clickEffect">
                                  <p:stCondLst>
                                    <p:cond delay="0"/>
                                  </p:stCondLst>
                                  <p:iterate type="lt">
                                    <p:tmPct val="4000"/>
                                  </p:iterate>
                                  <p:childTnLst>
                                    <p:set>
                                      <p:cBhvr override="childStyle">
                                        <p:cTn id="6" dur="500" fill="hold"/>
                                        <p:tgtEl>
                                          <p:spTgt spid="6"/>
                                        </p:tgtEl>
                                        <p:attrNameLst>
                                          <p:attrName>style.color</p:attrName>
                                        </p:attrNameLst>
                                      </p:cBhvr>
                                      <p:to>
                                        <p:clrVal>
                                          <a:schemeClr val="accent2"/>
                                        </p:clrVal>
                                      </p:to>
                                    </p:set>
                                    <p:set>
                                      <p:cBhvr>
                                        <p:cTn id="7" dur="500" fill="hold"/>
                                        <p:tgtEl>
                                          <p:spTgt spid="6"/>
                                        </p:tgtEl>
                                        <p:attrNameLst>
                                          <p:attrName>fillcolor</p:attrName>
                                        </p:attrNameLst>
                                      </p:cBhvr>
                                      <p:to>
                                        <p:clrVal>
                                          <a:schemeClr val="accent2"/>
                                        </p:clrVal>
                                      </p:to>
                                    </p:set>
                                    <p:set>
                                      <p:cBhvr>
                                        <p:cTn id="8" dur="500" fill="hold"/>
                                        <p:tgtEl>
                                          <p:spTgt spid="6"/>
                                        </p:tgtEl>
                                        <p:attrNameLst>
                                          <p:attrName>fill.type</p:attrName>
                                        </p:attrNameLst>
                                      </p:cBhvr>
                                      <p:to>
                                        <p:strVal val="solid"/>
                                      </p:to>
                                    </p:set>
                                  </p:childTnLst>
                                </p:cTn>
                              </p:par>
                            </p:childTnLst>
                          </p:cTn>
                        </p:par>
                      </p:childTnLst>
                    </p:cTn>
                  </p:par>
                  <p:par>
                    <p:cTn id="9" fill="hold">
                      <p:stCondLst>
                        <p:cond delay="indefinite"/>
                      </p:stCondLst>
                      <p:childTnLst>
                        <p:par>
                          <p:cTn id="10" fill="hold">
                            <p:stCondLst>
                              <p:cond delay="0"/>
                            </p:stCondLst>
                            <p:childTnLst>
                              <p:par>
                                <p:cTn id="11" presetID="16" presetClass="emph" presetSubtype="0" fill="hold" nodeType="clickEffect">
                                  <p:stCondLst>
                                    <p:cond delay="0"/>
                                  </p:stCondLst>
                                  <p:iterate type="lt">
                                    <p:tmPct val="4000"/>
                                  </p:iterate>
                                  <p:childTnLst>
                                    <p:set>
                                      <p:cBhvr override="childStyle">
                                        <p:cTn id="12" dur="500" fill="hold"/>
                                        <p:tgtEl>
                                          <p:spTgt spid="7">
                                            <p:txEl>
                                              <p:pRg st="0" end="0"/>
                                            </p:txEl>
                                          </p:spTgt>
                                        </p:tgtEl>
                                        <p:attrNameLst>
                                          <p:attrName>style.color</p:attrName>
                                        </p:attrNameLst>
                                      </p:cBhvr>
                                      <p:to>
                                        <p:clrVal>
                                          <a:schemeClr val="accent2"/>
                                        </p:clrVal>
                                      </p:to>
                                    </p:set>
                                    <p:set>
                                      <p:cBhvr>
                                        <p:cTn id="13" dur="500" fill="hold"/>
                                        <p:tgtEl>
                                          <p:spTgt spid="7">
                                            <p:txEl>
                                              <p:pRg st="0" end="0"/>
                                            </p:txEl>
                                          </p:spTgt>
                                        </p:tgtEl>
                                        <p:attrNameLst>
                                          <p:attrName>fillcolor</p:attrName>
                                        </p:attrNameLst>
                                      </p:cBhvr>
                                      <p:to>
                                        <p:clrVal>
                                          <a:schemeClr val="accent2"/>
                                        </p:clrVal>
                                      </p:to>
                                    </p:set>
                                    <p:set>
                                      <p:cBhvr>
                                        <p:cTn id="14" dur="500" fill="hold"/>
                                        <p:tgtEl>
                                          <p:spTgt spid="7">
                                            <p:txEl>
                                              <p:pRg st="0" end="0"/>
                                            </p:txEl>
                                          </p:spTgt>
                                        </p:tgtEl>
                                        <p:attrNameLst>
                                          <p:attrName>fill.type</p:attrName>
                                        </p:attrNameLst>
                                      </p:cBhvr>
                                      <p:to>
                                        <p:strVal val="solid"/>
                                      </p:to>
                                    </p:set>
                                  </p:childTnLst>
                                </p:cTn>
                              </p:par>
                            </p:childTnLst>
                          </p:cTn>
                        </p:par>
                      </p:childTnLst>
                    </p:cTn>
                  </p:par>
                  <p:par>
                    <p:cTn id="15" fill="hold">
                      <p:stCondLst>
                        <p:cond delay="indefinite"/>
                      </p:stCondLst>
                      <p:childTnLst>
                        <p:par>
                          <p:cTn id="16" fill="hold">
                            <p:stCondLst>
                              <p:cond delay="0"/>
                            </p:stCondLst>
                            <p:childTnLst>
                              <p:par>
                                <p:cTn id="17" presetID="16" presetClass="emph" presetSubtype="0" fill="hold" nodeType="clickEffect">
                                  <p:stCondLst>
                                    <p:cond delay="0"/>
                                  </p:stCondLst>
                                  <p:iterate type="lt">
                                    <p:tmPct val="4000"/>
                                  </p:iterate>
                                  <p:childTnLst>
                                    <p:set>
                                      <p:cBhvr override="childStyle">
                                        <p:cTn id="18" dur="500" fill="hold"/>
                                        <p:tgtEl>
                                          <p:spTgt spid="8">
                                            <p:txEl>
                                              <p:pRg st="0" end="0"/>
                                            </p:txEl>
                                          </p:spTgt>
                                        </p:tgtEl>
                                        <p:attrNameLst>
                                          <p:attrName>style.color</p:attrName>
                                        </p:attrNameLst>
                                      </p:cBhvr>
                                      <p:to>
                                        <p:clrVal>
                                          <a:schemeClr val="accent2"/>
                                        </p:clrVal>
                                      </p:to>
                                    </p:set>
                                    <p:set>
                                      <p:cBhvr>
                                        <p:cTn id="19" dur="500" fill="hold"/>
                                        <p:tgtEl>
                                          <p:spTgt spid="8">
                                            <p:txEl>
                                              <p:pRg st="0" end="0"/>
                                            </p:txEl>
                                          </p:spTgt>
                                        </p:tgtEl>
                                        <p:attrNameLst>
                                          <p:attrName>fillcolor</p:attrName>
                                        </p:attrNameLst>
                                      </p:cBhvr>
                                      <p:to>
                                        <p:clrVal>
                                          <a:schemeClr val="accent2"/>
                                        </p:clrVal>
                                      </p:to>
                                    </p:set>
                                    <p:set>
                                      <p:cBhvr>
                                        <p:cTn id="20" dur="500" fill="hold"/>
                                        <p:tgtEl>
                                          <p:spTgt spid="8">
                                            <p:txEl>
                                              <p:pRg st="0" end="0"/>
                                            </p:txEl>
                                          </p:spTgt>
                                        </p:tgtEl>
                                        <p:attrNameLst>
                                          <p:attrName>fill.type</p:attrName>
                                        </p:attrNameLst>
                                      </p:cBhvr>
                                      <p:to>
                                        <p:strVal val="solid"/>
                                      </p:to>
                                    </p:set>
                                  </p:childTnLst>
                                </p:cTn>
                              </p:par>
                            </p:childTnLst>
                          </p:cTn>
                        </p:par>
                      </p:childTnLst>
                    </p:cTn>
                  </p:par>
                  <p:par>
                    <p:cTn id="21" fill="hold">
                      <p:stCondLst>
                        <p:cond delay="indefinite"/>
                      </p:stCondLst>
                      <p:childTnLst>
                        <p:par>
                          <p:cTn id="22" fill="hold">
                            <p:stCondLst>
                              <p:cond delay="0"/>
                            </p:stCondLst>
                            <p:childTnLst>
                              <p:par>
                                <p:cTn id="23" presetID="16" presetClass="emph" presetSubtype="0" fill="hold" nodeType="clickEffect">
                                  <p:stCondLst>
                                    <p:cond delay="0"/>
                                  </p:stCondLst>
                                  <p:iterate type="lt">
                                    <p:tmPct val="4000"/>
                                  </p:iterate>
                                  <p:childTnLst>
                                    <p:set>
                                      <p:cBhvr override="childStyle">
                                        <p:cTn id="24" dur="500" fill="hold"/>
                                        <p:tgtEl>
                                          <p:spTgt spid="10">
                                            <p:txEl>
                                              <p:pRg st="0" end="0"/>
                                            </p:txEl>
                                          </p:spTgt>
                                        </p:tgtEl>
                                        <p:attrNameLst>
                                          <p:attrName>style.color</p:attrName>
                                        </p:attrNameLst>
                                      </p:cBhvr>
                                      <p:to>
                                        <p:clrVal>
                                          <a:schemeClr val="accent2"/>
                                        </p:clrVal>
                                      </p:to>
                                    </p:set>
                                    <p:set>
                                      <p:cBhvr>
                                        <p:cTn id="25" dur="500" fill="hold"/>
                                        <p:tgtEl>
                                          <p:spTgt spid="10">
                                            <p:txEl>
                                              <p:pRg st="0" end="0"/>
                                            </p:txEl>
                                          </p:spTgt>
                                        </p:tgtEl>
                                        <p:attrNameLst>
                                          <p:attrName>fillcolor</p:attrName>
                                        </p:attrNameLst>
                                      </p:cBhvr>
                                      <p:to>
                                        <p:clrVal>
                                          <a:schemeClr val="accent2"/>
                                        </p:clrVal>
                                      </p:to>
                                    </p:set>
                                    <p:set>
                                      <p:cBhvr>
                                        <p:cTn id="26" dur="500" fill="hold"/>
                                        <p:tgtEl>
                                          <p:spTgt spid="10">
                                            <p:txEl>
                                              <p:pRg st="0" end="0"/>
                                            </p:txEl>
                                          </p:spTgt>
                                        </p:tgtEl>
                                        <p:attrNameLst>
                                          <p:attrName>fill.type</p:attrName>
                                        </p:attrNameLst>
                                      </p:cBhvr>
                                      <p:to>
                                        <p:strVal val="solid"/>
                                      </p:to>
                                    </p:set>
                                  </p:childTnLst>
                                </p:cTn>
                              </p:par>
                            </p:childTnLst>
                          </p:cTn>
                        </p:par>
                      </p:childTnLst>
                    </p:cTn>
                  </p:par>
                  <p:par>
                    <p:cTn id="27" fill="hold">
                      <p:stCondLst>
                        <p:cond delay="indefinite"/>
                      </p:stCondLst>
                      <p:childTnLst>
                        <p:par>
                          <p:cTn id="28" fill="hold">
                            <p:stCondLst>
                              <p:cond delay="0"/>
                            </p:stCondLst>
                            <p:childTnLst>
                              <p:par>
                                <p:cTn id="29" presetID="16" presetClass="emph" presetSubtype="0" fill="hold" nodeType="clickEffect">
                                  <p:stCondLst>
                                    <p:cond delay="0"/>
                                  </p:stCondLst>
                                  <p:iterate type="lt">
                                    <p:tmPct val="4000"/>
                                  </p:iterate>
                                  <p:childTnLst>
                                    <p:set>
                                      <p:cBhvr override="childStyle">
                                        <p:cTn id="30" dur="500" fill="hold"/>
                                        <p:tgtEl>
                                          <p:spTgt spid="12">
                                            <p:txEl>
                                              <p:pRg st="0" end="0"/>
                                            </p:txEl>
                                          </p:spTgt>
                                        </p:tgtEl>
                                        <p:attrNameLst>
                                          <p:attrName>style.color</p:attrName>
                                        </p:attrNameLst>
                                      </p:cBhvr>
                                      <p:to>
                                        <p:clrVal>
                                          <a:schemeClr val="accent2"/>
                                        </p:clrVal>
                                      </p:to>
                                    </p:set>
                                    <p:set>
                                      <p:cBhvr>
                                        <p:cTn id="31" dur="500" fill="hold"/>
                                        <p:tgtEl>
                                          <p:spTgt spid="12">
                                            <p:txEl>
                                              <p:pRg st="0" end="0"/>
                                            </p:txEl>
                                          </p:spTgt>
                                        </p:tgtEl>
                                        <p:attrNameLst>
                                          <p:attrName>fillcolor</p:attrName>
                                        </p:attrNameLst>
                                      </p:cBhvr>
                                      <p:to>
                                        <p:clrVal>
                                          <a:schemeClr val="accent2"/>
                                        </p:clrVal>
                                      </p:to>
                                    </p:set>
                                    <p:set>
                                      <p:cBhvr>
                                        <p:cTn id="32" dur="500" fill="hold"/>
                                        <p:tgtEl>
                                          <p:spTgt spid="12">
                                            <p:txEl>
                                              <p:pRg st="0" end="0"/>
                                            </p:txEl>
                                          </p:spTgt>
                                        </p:tgtEl>
                                        <p:attrNameLst>
                                          <p:attrName>fill.type</p:attrName>
                                        </p:attrNameLst>
                                      </p:cBhvr>
                                      <p:to>
                                        <p:strVal val="solid"/>
                                      </p:to>
                                    </p:set>
                                  </p:childTnLst>
                                </p:cTn>
                              </p:par>
                            </p:childTnLst>
                          </p:cTn>
                        </p:par>
                      </p:childTnLst>
                    </p:cTn>
                  </p:par>
                  <p:par>
                    <p:cTn id="33" fill="hold">
                      <p:stCondLst>
                        <p:cond delay="indefinite"/>
                      </p:stCondLst>
                      <p:childTnLst>
                        <p:par>
                          <p:cTn id="34" fill="hold">
                            <p:stCondLst>
                              <p:cond delay="0"/>
                            </p:stCondLst>
                            <p:childTnLst>
                              <p:par>
                                <p:cTn id="35" presetID="16" presetClass="emph" presetSubtype="0" fill="hold" nodeType="clickEffect">
                                  <p:stCondLst>
                                    <p:cond delay="0"/>
                                  </p:stCondLst>
                                  <p:iterate type="lt">
                                    <p:tmPct val="4000"/>
                                  </p:iterate>
                                  <p:childTnLst>
                                    <p:set>
                                      <p:cBhvr override="childStyle">
                                        <p:cTn id="36" dur="500" fill="hold"/>
                                        <p:tgtEl>
                                          <p:spTgt spid="14">
                                            <p:txEl>
                                              <p:pRg st="0" end="0"/>
                                            </p:txEl>
                                          </p:spTgt>
                                        </p:tgtEl>
                                        <p:attrNameLst>
                                          <p:attrName>style.color</p:attrName>
                                        </p:attrNameLst>
                                      </p:cBhvr>
                                      <p:to>
                                        <p:clrVal>
                                          <a:schemeClr val="accent2"/>
                                        </p:clrVal>
                                      </p:to>
                                    </p:set>
                                    <p:set>
                                      <p:cBhvr>
                                        <p:cTn id="37" dur="500" fill="hold"/>
                                        <p:tgtEl>
                                          <p:spTgt spid="14">
                                            <p:txEl>
                                              <p:pRg st="0" end="0"/>
                                            </p:txEl>
                                          </p:spTgt>
                                        </p:tgtEl>
                                        <p:attrNameLst>
                                          <p:attrName>fillcolor</p:attrName>
                                        </p:attrNameLst>
                                      </p:cBhvr>
                                      <p:to>
                                        <p:clrVal>
                                          <a:schemeClr val="accent2"/>
                                        </p:clrVal>
                                      </p:to>
                                    </p:set>
                                    <p:set>
                                      <p:cBhvr>
                                        <p:cTn id="38" dur="500" fill="hold"/>
                                        <p:tgtEl>
                                          <p:spTgt spid="14">
                                            <p:txEl>
                                              <p:pRg st="0" end="0"/>
                                            </p:txEl>
                                          </p:spTgt>
                                        </p:tgtEl>
                                        <p:attrNameLst>
                                          <p:attrName>fill.type</p:attrName>
                                        </p:attrNameLst>
                                      </p:cBhvr>
                                      <p:to>
                                        <p:strVal val="solid"/>
                                      </p:to>
                                    </p:set>
                                  </p:childTnLst>
                                </p:cTn>
                              </p:par>
                            </p:childTnLst>
                          </p:cTn>
                        </p:par>
                      </p:childTnLst>
                    </p:cTn>
                  </p:par>
                  <p:par>
                    <p:cTn id="39" fill="hold">
                      <p:stCondLst>
                        <p:cond delay="indefinite"/>
                      </p:stCondLst>
                      <p:childTnLst>
                        <p:par>
                          <p:cTn id="40" fill="hold">
                            <p:stCondLst>
                              <p:cond delay="0"/>
                            </p:stCondLst>
                            <p:childTnLst>
                              <p:par>
                                <p:cTn id="41" presetID="16" presetClass="emph" presetSubtype="0" fill="hold" nodeType="clickEffect">
                                  <p:stCondLst>
                                    <p:cond delay="0"/>
                                  </p:stCondLst>
                                  <p:iterate type="lt">
                                    <p:tmPct val="4000"/>
                                  </p:iterate>
                                  <p:childTnLst>
                                    <p:set>
                                      <p:cBhvr override="childStyle">
                                        <p:cTn id="42" dur="500" fill="hold"/>
                                        <p:tgtEl>
                                          <p:spTgt spid="16">
                                            <p:txEl>
                                              <p:pRg st="0" end="0"/>
                                            </p:txEl>
                                          </p:spTgt>
                                        </p:tgtEl>
                                        <p:attrNameLst>
                                          <p:attrName>style.color</p:attrName>
                                        </p:attrNameLst>
                                      </p:cBhvr>
                                      <p:to>
                                        <p:clrVal>
                                          <a:schemeClr val="accent2"/>
                                        </p:clrVal>
                                      </p:to>
                                    </p:set>
                                    <p:set>
                                      <p:cBhvr>
                                        <p:cTn id="43" dur="500" fill="hold"/>
                                        <p:tgtEl>
                                          <p:spTgt spid="16">
                                            <p:txEl>
                                              <p:pRg st="0" end="0"/>
                                            </p:txEl>
                                          </p:spTgt>
                                        </p:tgtEl>
                                        <p:attrNameLst>
                                          <p:attrName>fillcolor</p:attrName>
                                        </p:attrNameLst>
                                      </p:cBhvr>
                                      <p:to>
                                        <p:clrVal>
                                          <a:schemeClr val="accent2"/>
                                        </p:clrVal>
                                      </p:to>
                                    </p:set>
                                    <p:set>
                                      <p:cBhvr>
                                        <p:cTn id="44" dur="500" fill="hold"/>
                                        <p:tgtEl>
                                          <p:spTgt spid="16">
                                            <p:txEl>
                                              <p:pRg st="0" end="0"/>
                                            </p:txEl>
                                          </p:spTgt>
                                        </p:tgtEl>
                                        <p:attrNameLst>
                                          <p:attrName>fill.type</p:attrName>
                                        </p:attrNameLst>
                                      </p:cBhvr>
                                      <p:to>
                                        <p:strVal val="solid"/>
                                      </p:to>
                                    </p:set>
                                  </p:childTnLst>
                                </p:cTn>
                              </p:par>
                            </p:childTnLst>
                          </p:cTn>
                        </p:par>
                      </p:childTnLst>
                    </p:cTn>
                  </p:par>
                  <p:par>
                    <p:cTn id="45" fill="hold">
                      <p:stCondLst>
                        <p:cond delay="indefinite"/>
                      </p:stCondLst>
                      <p:childTnLst>
                        <p:par>
                          <p:cTn id="46" fill="hold">
                            <p:stCondLst>
                              <p:cond delay="0"/>
                            </p:stCondLst>
                            <p:childTnLst>
                              <p:par>
                                <p:cTn id="47" presetID="16" presetClass="emph" presetSubtype="0" fill="hold" nodeType="clickEffect">
                                  <p:stCondLst>
                                    <p:cond delay="0"/>
                                  </p:stCondLst>
                                  <p:iterate type="lt">
                                    <p:tmPct val="4000"/>
                                  </p:iterate>
                                  <p:childTnLst>
                                    <p:set>
                                      <p:cBhvr override="childStyle">
                                        <p:cTn id="48" dur="500" fill="hold"/>
                                        <p:tgtEl>
                                          <p:spTgt spid="18">
                                            <p:txEl>
                                              <p:pRg st="0" end="0"/>
                                            </p:txEl>
                                          </p:spTgt>
                                        </p:tgtEl>
                                        <p:attrNameLst>
                                          <p:attrName>style.color</p:attrName>
                                        </p:attrNameLst>
                                      </p:cBhvr>
                                      <p:to>
                                        <p:clrVal>
                                          <a:schemeClr val="accent2"/>
                                        </p:clrVal>
                                      </p:to>
                                    </p:set>
                                    <p:set>
                                      <p:cBhvr>
                                        <p:cTn id="49" dur="500" fill="hold"/>
                                        <p:tgtEl>
                                          <p:spTgt spid="18">
                                            <p:txEl>
                                              <p:pRg st="0" end="0"/>
                                            </p:txEl>
                                          </p:spTgt>
                                        </p:tgtEl>
                                        <p:attrNameLst>
                                          <p:attrName>fillcolor</p:attrName>
                                        </p:attrNameLst>
                                      </p:cBhvr>
                                      <p:to>
                                        <p:clrVal>
                                          <a:schemeClr val="accent2"/>
                                        </p:clrVal>
                                      </p:to>
                                    </p:set>
                                    <p:set>
                                      <p:cBhvr>
                                        <p:cTn id="50" dur="500" fill="hold"/>
                                        <p:tgtEl>
                                          <p:spTgt spid="18">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B89E5C5-A037-45B3-9D37-3658914D479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1" name="Picture 10">
            <a:extLst>
              <a:ext uri="{FF2B5EF4-FFF2-40B4-BE49-F238E27FC236}">
                <a16:creationId xmlns:a16="http://schemas.microsoft.com/office/drawing/2014/main" id="{5ACB93B0-521E-443D-9750-AFCFDDB3E80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3" name="Oval 12">
            <a:extLst>
              <a:ext uri="{FF2B5EF4-FFF2-40B4-BE49-F238E27FC236}">
                <a16:creationId xmlns:a16="http://schemas.microsoft.com/office/drawing/2014/main" id="{DA1DAC79-DDBA-4382-9D43-6E5F685BE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5878"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5" name="Picture 14">
            <a:extLst>
              <a:ext uri="{FF2B5EF4-FFF2-40B4-BE49-F238E27FC236}">
                <a16:creationId xmlns:a16="http://schemas.microsoft.com/office/drawing/2014/main" id="{E0880F10-995F-4F01-A83B-7ECDB7BE790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7" name="Picture 16">
            <a:extLst>
              <a:ext uri="{FF2B5EF4-FFF2-40B4-BE49-F238E27FC236}">
                <a16:creationId xmlns:a16="http://schemas.microsoft.com/office/drawing/2014/main" id="{A2D49266-1F08-40F2-B0E1-1D919DCB578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9" name="Rectangle 18">
            <a:extLst>
              <a:ext uri="{FF2B5EF4-FFF2-40B4-BE49-F238E27FC236}">
                <a16:creationId xmlns:a16="http://schemas.microsoft.com/office/drawing/2014/main" id="{6AACA73D-178F-4CFC-99E3-9F4FCBBDBA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4" name="Content Placeholder 3">
            <a:extLst>
              <a:ext uri="{FF2B5EF4-FFF2-40B4-BE49-F238E27FC236}">
                <a16:creationId xmlns:a16="http://schemas.microsoft.com/office/drawing/2014/main" id="{19373225-B6DC-9731-7709-3942DF458FDD}"/>
              </a:ext>
            </a:extLst>
          </p:cNvPr>
          <p:cNvPicPr>
            <a:picLocks noGrp="1" noChangeAspect="1"/>
          </p:cNvPicPr>
          <p:nvPr>
            <p:ph idx="1"/>
          </p:nvPr>
        </p:nvPicPr>
        <p:blipFill rotWithShape="1">
          <a:blip r:embed="rId7"/>
          <a:srcRect/>
          <a:stretch/>
        </p:blipFill>
        <p:spPr>
          <a:xfrm>
            <a:off x="20" y="10"/>
            <a:ext cx="12191980" cy="6857990"/>
          </a:xfrm>
          <a:prstGeom prst="rect">
            <a:avLst/>
          </a:prstGeom>
        </p:spPr>
      </p:pic>
      <p:sp>
        <p:nvSpPr>
          <p:cNvPr id="6" name="TextBox 5">
            <a:extLst>
              <a:ext uri="{FF2B5EF4-FFF2-40B4-BE49-F238E27FC236}">
                <a16:creationId xmlns:a16="http://schemas.microsoft.com/office/drawing/2014/main" id="{7F84E6FA-8D2B-811D-FEFF-F52D083D3739}"/>
              </a:ext>
            </a:extLst>
          </p:cNvPr>
          <p:cNvSpPr txBox="1"/>
          <p:nvPr/>
        </p:nvSpPr>
        <p:spPr>
          <a:xfrm>
            <a:off x="443753" y="325096"/>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A</a:t>
            </a:r>
          </a:p>
        </p:txBody>
      </p:sp>
      <p:sp>
        <p:nvSpPr>
          <p:cNvPr id="7" name="TextBox 6">
            <a:extLst>
              <a:ext uri="{FF2B5EF4-FFF2-40B4-BE49-F238E27FC236}">
                <a16:creationId xmlns:a16="http://schemas.microsoft.com/office/drawing/2014/main" id="{C041B9AB-EBAD-4552-FE3C-295CD0053445}"/>
              </a:ext>
            </a:extLst>
          </p:cNvPr>
          <p:cNvSpPr txBox="1"/>
          <p:nvPr/>
        </p:nvSpPr>
        <p:spPr>
          <a:xfrm>
            <a:off x="508471" y="1139319"/>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s</a:t>
            </a:r>
          </a:p>
        </p:txBody>
      </p:sp>
      <p:sp>
        <p:nvSpPr>
          <p:cNvPr id="8" name="TextBox 7">
            <a:extLst>
              <a:ext uri="{FF2B5EF4-FFF2-40B4-BE49-F238E27FC236}">
                <a16:creationId xmlns:a16="http://schemas.microsoft.com/office/drawing/2014/main" id="{AEBF7BAC-1E42-6A33-DF36-25C49FAA8F90}"/>
              </a:ext>
            </a:extLst>
          </p:cNvPr>
          <p:cNvSpPr txBox="1"/>
          <p:nvPr/>
        </p:nvSpPr>
        <p:spPr>
          <a:xfrm>
            <a:off x="485007" y="1940466"/>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h</a:t>
            </a:r>
          </a:p>
        </p:txBody>
      </p:sp>
      <p:sp>
        <p:nvSpPr>
          <p:cNvPr id="10" name="TextBox 9">
            <a:extLst>
              <a:ext uri="{FF2B5EF4-FFF2-40B4-BE49-F238E27FC236}">
                <a16:creationId xmlns:a16="http://schemas.microsoft.com/office/drawing/2014/main" id="{553AD6B1-3127-F492-B151-E2303D0F6600}"/>
              </a:ext>
            </a:extLst>
          </p:cNvPr>
          <p:cNvSpPr txBox="1"/>
          <p:nvPr/>
        </p:nvSpPr>
        <p:spPr>
          <a:xfrm>
            <a:off x="485006" y="2728665"/>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k</a:t>
            </a:r>
          </a:p>
        </p:txBody>
      </p:sp>
      <p:sp>
        <p:nvSpPr>
          <p:cNvPr id="12" name="TextBox 11">
            <a:extLst>
              <a:ext uri="{FF2B5EF4-FFF2-40B4-BE49-F238E27FC236}">
                <a16:creationId xmlns:a16="http://schemas.microsoft.com/office/drawing/2014/main" id="{CC1CBBE2-B30D-F6A7-7DA0-05E3BDE5D537}"/>
              </a:ext>
            </a:extLst>
          </p:cNvPr>
          <p:cNvSpPr txBox="1"/>
          <p:nvPr/>
        </p:nvSpPr>
        <p:spPr>
          <a:xfrm>
            <a:off x="485005" y="3580888"/>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K</a:t>
            </a:r>
          </a:p>
        </p:txBody>
      </p:sp>
      <p:sp>
        <p:nvSpPr>
          <p:cNvPr id="14" name="TextBox 13">
            <a:extLst>
              <a:ext uri="{FF2B5EF4-FFF2-40B4-BE49-F238E27FC236}">
                <a16:creationId xmlns:a16="http://schemas.microsoft.com/office/drawing/2014/main" id="{63F39ACF-ABE0-5063-1676-4067DF227C05}"/>
              </a:ext>
            </a:extLst>
          </p:cNvPr>
          <p:cNvSpPr txBox="1"/>
          <p:nvPr/>
        </p:nvSpPr>
        <p:spPr>
          <a:xfrm>
            <a:off x="443752" y="4379121"/>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g</a:t>
            </a:r>
          </a:p>
        </p:txBody>
      </p:sp>
      <p:sp>
        <p:nvSpPr>
          <p:cNvPr id="16" name="TextBox 15">
            <a:extLst>
              <a:ext uri="{FF2B5EF4-FFF2-40B4-BE49-F238E27FC236}">
                <a16:creationId xmlns:a16="http://schemas.microsoft.com/office/drawing/2014/main" id="{AA3A75BB-113A-2435-F9C2-A13501191962}"/>
              </a:ext>
            </a:extLst>
          </p:cNvPr>
          <p:cNvSpPr txBox="1"/>
          <p:nvPr/>
        </p:nvSpPr>
        <p:spPr>
          <a:xfrm>
            <a:off x="443751" y="5216931"/>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G</a:t>
            </a:r>
          </a:p>
        </p:txBody>
      </p:sp>
      <p:sp>
        <p:nvSpPr>
          <p:cNvPr id="18" name="TextBox 17">
            <a:extLst>
              <a:ext uri="{FF2B5EF4-FFF2-40B4-BE49-F238E27FC236}">
                <a16:creationId xmlns:a16="http://schemas.microsoft.com/office/drawing/2014/main" id="{9263A3C9-2C67-B70C-2346-92ACEFA6E890}"/>
              </a:ext>
            </a:extLst>
          </p:cNvPr>
          <p:cNvSpPr txBox="1"/>
          <p:nvPr/>
        </p:nvSpPr>
        <p:spPr>
          <a:xfrm>
            <a:off x="443750" y="5975133"/>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c</a:t>
            </a:r>
          </a:p>
        </p:txBody>
      </p:sp>
      <p:sp>
        <p:nvSpPr>
          <p:cNvPr id="20" name="TextBox 19">
            <a:extLst>
              <a:ext uri="{FF2B5EF4-FFF2-40B4-BE49-F238E27FC236}">
                <a16:creationId xmlns:a16="http://schemas.microsoft.com/office/drawing/2014/main" id="{88DDA7E8-AF04-C925-9169-F3FC8B49FB7E}"/>
              </a:ext>
            </a:extLst>
          </p:cNvPr>
          <p:cNvSpPr txBox="1"/>
          <p:nvPr/>
        </p:nvSpPr>
        <p:spPr>
          <a:xfrm>
            <a:off x="6657583" y="1814119"/>
            <a:ext cx="4037012" cy="1200329"/>
          </a:xfrm>
          <a:prstGeom prst="rect">
            <a:avLst/>
          </a:prstGeom>
          <a:solidFill>
            <a:schemeClr val="bg2">
              <a:lumMod val="40000"/>
              <a:lumOff val="60000"/>
            </a:schemeClr>
          </a:solidFill>
        </p:spPr>
        <p:txBody>
          <a:bodyPr wrap="square" rtlCol="0">
            <a:spAutoFit/>
          </a:bodyPr>
          <a:lstStyle/>
          <a:p>
            <a:r>
              <a:rPr lang="en-US" dirty="0"/>
              <a:t>This time when the </a:t>
            </a:r>
            <a:r>
              <a:rPr lang="en-US" dirty="0" err="1"/>
              <a:t>akhar</a:t>
            </a:r>
            <a:r>
              <a:rPr lang="en-US" dirty="0"/>
              <a:t> changes </a:t>
            </a:r>
            <a:r>
              <a:rPr lang="en-US" dirty="0" err="1"/>
              <a:t>colour</a:t>
            </a:r>
            <a:r>
              <a:rPr lang="en-US" dirty="0"/>
              <a:t>, we are going to say its MUKTA SOUND. I’ll do it once, then we will do it together.</a:t>
            </a:r>
          </a:p>
        </p:txBody>
      </p:sp>
    </p:spTree>
    <p:extLst>
      <p:ext uri="{BB962C8B-B14F-4D97-AF65-F5344CB8AC3E}">
        <p14:creationId xmlns:p14="http://schemas.microsoft.com/office/powerpoint/2010/main" val="1866045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grpId="0" nodeType="clickEffect">
                                  <p:stCondLst>
                                    <p:cond delay="0"/>
                                  </p:stCondLst>
                                  <p:iterate type="lt">
                                    <p:tmPct val="4000"/>
                                  </p:iterate>
                                  <p:childTnLst>
                                    <p:set>
                                      <p:cBhvr override="childStyle">
                                        <p:cTn id="6" dur="500" fill="hold"/>
                                        <p:tgtEl>
                                          <p:spTgt spid="6"/>
                                        </p:tgtEl>
                                        <p:attrNameLst>
                                          <p:attrName>style.color</p:attrName>
                                        </p:attrNameLst>
                                      </p:cBhvr>
                                      <p:to>
                                        <p:clrVal>
                                          <a:schemeClr val="accent2"/>
                                        </p:clrVal>
                                      </p:to>
                                    </p:set>
                                    <p:set>
                                      <p:cBhvr>
                                        <p:cTn id="7" dur="500" fill="hold"/>
                                        <p:tgtEl>
                                          <p:spTgt spid="6"/>
                                        </p:tgtEl>
                                        <p:attrNameLst>
                                          <p:attrName>fillcolor</p:attrName>
                                        </p:attrNameLst>
                                      </p:cBhvr>
                                      <p:to>
                                        <p:clrVal>
                                          <a:schemeClr val="accent2"/>
                                        </p:clrVal>
                                      </p:to>
                                    </p:set>
                                    <p:set>
                                      <p:cBhvr>
                                        <p:cTn id="8" dur="500" fill="hold"/>
                                        <p:tgtEl>
                                          <p:spTgt spid="6"/>
                                        </p:tgtEl>
                                        <p:attrNameLst>
                                          <p:attrName>fill.type</p:attrName>
                                        </p:attrNameLst>
                                      </p:cBhvr>
                                      <p:to>
                                        <p:strVal val="solid"/>
                                      </p:to>
                                    </p:set>
                                  </p:childTnLst>
                                </p:cTn>
                              </p:par>
                            </p:childTnLst>
                          </p:cTn>
                        </p:par>
                      </p:childTnLst>
                    </p:cTn>
                  </p:par>
                  <p:par>
                    <p:cTn id="9" fill="hold">
                      <p:stCondLst>
                        <p:cond delay="indefinite"/>
                      </p:stCondLst>
                      <p:childTnLst>
                        <p:par>
                          <p:cTn id="10" fill="hold">
                            <p:stCondLst>
                              <p:cond delay="0"/>
                            </p:stCondLst>
                            <p:childTnLst>
                              <p:par>
                                <p:cTn id="11" presetID="16" presetClass="emph" presetSubtype="0" fill="hold" nodeType="clickEffect">
                                  <p:stCondLst>
                                    <p:cond delay="0"/>
                                  </p:stCondLst>
                                  <p:iterate type="lt">
                                    <p:tmPct val="4000"/>
                                  </p:iterate>
                                  <p:childTnLst>
                                    <p:set>
                                      <p:cBhvr override="childStyle">
                                        <p:cTn id="12" dur="500" fill="hold"/>
                                        <p:tgtEl>
                                          <p:spTgt spid="7">
                                            <p:txEl>
                                              <p:pRg st="0" end="0"/>
                                            </p:txEl>
                                          </p:spTgt>
                                        </p:tgtEl>
                                        <p:attrNameLst>
                                          <p:attrName>style.color</p:attrName>
                                        </p:attrNameLst>
                                      </p:cBhvr>
                                      <p:to>
                                        <p:clrVal>
                                          <a:schemeClr val="accent2"/>
                                        </p:clrVal>
                                      </p:to>
                                    </p:set>
                                    <p:set>
                                      <p:cBhvr>
                                        <p:cTn id="13" dur="500" fill="hold"/>
                                        <p:tgtEl>
                                          <p:spTgt spid="7">
                                            <p:txEl>
                                              <p:pRg st="0" end="0"/>
                                            </p:txEl>
                                          </p:spTgt>
                                        </p:tgtEl>
                                        <p:attrNameLst>
                                          <p:attrName>fillcolor</p:attrName>
                                        </p:attrNameLst>
                                      </p:cBhvr>
                                      <p:to>
                                        <p:clrVal>
                                          <a:schemeClr val="accent2"/>
                                        </p:clrVal>
                                      </p:to>
                                    </p:set>
                                    <p:set>
                                      <p:cBhvr>
                                        <p:cTn id="14" dur="500" fill="hold"/>
                                        <p:tgtEl>
                                          <p:spTgt spid="7">
                                            <p:txEl>
                                              <p:pRg st="0" end="0"/>
                                            </p:txEl>
                                          </p:spTgt>
                                        </p:tgtEl>
                                        <p:attrNameLst>
                                          <p:attrName>fill.type</p:attrName>
                                        </p:attrNameLst>
                                      </p:cBhvr>
                                      <p:to>
                                        <p:strVal val="solid"/>
                                      </p:to>
                                    </p:set>
                                  </p:childTnLst>
                                </p:cTn>
                              </p:par>
                            </p:childTnLst>
                          </p:cTn>
                        </p:par>
                      </p:childTnLst>
                    </p:cTn>
                  </p:par>
                  <p:par>
                    <p:cTn id="15" fill="hold">
                      <p:stCondLst>
                        <p:cond delay="indefinite"/>
                      </p:stCondLst>
                      <p:childTnLst>
                        <p:par>
                          <p:cTn id="16" fill="hold">
                            <p:stCondLst>
                              <p:cond delay="0"/>
                            </p:stCondLst>
                            <p:childTnLst>
                              <p:par>
                                <p:cTn id="17" presetID="16" presetClass="emph" presetSubtype="0" fill="hold" nodeType="clickEffect">
                                  <p:stCondLst>
                                    <p:cond delay="0"/>
                                  </p:stCondLst>
                                  <p:iterate type="lt">
                                    <p:tmPct val="4000"/>
                                  </p:iterate>
                                  <p:childTnLst>
                                    <p:set>
                                      <p:cBhvr override="childStyle">
                                        <p:cTn id="18" dur="500" fill="hold"/>
                                        <p:tgtEl>
                                          <p:spTgt spid="8">
                                            <p:txEl>
                                              <p:pRg st="0" end="0"/>
                                            </p:txEl>
                                          </p:spTgt>
                                        </p:tgtEl>
                                        <p:attrNameLst>
                                          <p:attrName>style.color</p:attrName>
                                        </p:attrNameLst>
                                      </p:cBhvr>
                                      <p:to>
                                        <p:clrVal>
                                          <a:schemeClr val="accent2"/>
                                        </p:clrVal>
                                      </p:to>
                                    </p:set>
                                    <p:set>
                                      <p:cBhvr>
                                        <p:cTn id="19" dur="500" fill="hold"/>
                                        <p:tgtEl>
                                          <p:spTgt spid="8">
                                            <p:txEl>
                                              <p:pRg st="0" end="0"/>
                                            </p:txEl>
                                          </p:spTgt>
                                        </p:tgtEl>
                                        <p:attrNameLst>
                                          <p:attrName>fillcolor</p:attrName>
                                        </p:attrNameLst>
                                      </p:cBhvr>
                                      <p:to>
                                        <p:clrVal>
                                          <a:schemeClr val="accent2"/>
                                        </p:clrVal>
                                      </p:to>
                                    </p:set>
                                    <p:set>
                                      <p:cBhvr>
                                        <p:cTn id="20" dur="500" fill="hold"/>
                                        <p:tgtEl>
                                          <p:spTgt spid="8">
                                            <p:txEl>
                                              <p:pRg st="0" end="0"/>
                                            </p:txEl>
                                          </p:spTgt>
                                        </p:tgtEl>
                                        <p:attrNameLst>
                                          <p:attrName>fill.type</p:attrName>
                                        </p:attrNameLst>
                                      </p:cBhvr>
                                      <p:to>
                                        <p:strVal val="solid"/>
                                      </p:to>
                                    </p:set>
                                  </p:childTnLst>
                                </p:cTn>
                              </p:par>
                            </p:childTnLst>
                          </p:cTn>
                        </p:par>
                      </p:childTnLst>
                    </p:cTn>
                  </p:par>
                  <p:par>
                    <p:cTn id="21" fill="hold">
                      <p:stCondLst>
                        <p:cond delay="indefinite"/>
                      </p:stCondLst>
                      <p:childTnLst>
                        <p:par>
                          <p:cTn id="22" fill="hold">
                            <p:stCondLst>
                              <p:cond delay="0"/>
                            </p:stCondLst>
                            <p:childTnLst>
                              <p:par>
                                <p:cTn id="23" presetID="16" presetClass="emph" presetSubtype="0" fill="hold" nodeType="clickEffect">
                                  <p:stCondLst>
                                    <p:cond delay="0"/>
                                  </p:stCondLst>
                                  <p:iterate type="lt">
                                    <p:tmPct val="4000"/>
                                  </p:iterate>
                                  <p:childTnLst>
                                    <p:set>
                                      <p:cBhvr override="childStyle">
                                        <p:cTn id="24" dur="500" fill="hold"/>
                                        <p:tgtEl>
                                          <p:spTgt spid="10">
                                            <p:txEl>
                                              <p:pRg st="0" end="0"/>
                                            </p:txEl>
                                          </p:spTgt>
                                        </p:tgtEl>
                                        <p:attrNameLst>
                                          <p:attrName>style.color</p:attrName>
                                        </p:attrNameLst>
                                      </p:cBhvr>
                                      <p:to>
                                        <p:clrVal>
                                          <a:schemeClr val="accent2"/>
                                        </p:clrVal>
                                      </p:to>
                                    </p:set>
                                    <p:set>
                                      <p:cBhvr>
                                        <p:cTn id="25" dur="500" fill="hold"/>
                                        <p:tgtEl>
                                          <p:spTgt spid="10">
                                            <p:txEl>
                                              <p:pRg st="0" end="0"/>
                                            </p:txEl>
                                          </p:spTgt>
                                        </p:tgtEl>
                                        <p:attrNameLst>
                                          <p:attrName>fillcolor</p:attrName>
                                        </p:attrNameLst>
                                      </p:cBhvr>
                                      <p:to>
                                        <p:clrVal>
                                          <a:schemeClr val="accent2"/>
                                        </p:clrVal>
                                      </p:to>
                                    </p:set>
                                    <p:set>
                                      <p:cBhvr>
                                        <p:cTn id="26" dur="500" fill="hold"/>
                                        <p:tgtEl>
                                          <p:spTgt spid="10">
                                            <p:txEl>
                                              <p:pRg st="0" end="0"/>
                                            </p:txEl>
                                          </p:spTgt>
                                        </p:tgtEl>
                                        <p:attrNameLst>
                                          <p:attrName>fill.type</p:attrName>
                                        </p:attrNameLst>
                                      </p:cBhvr>
                                      <p:to>
                                        <p:strVal val="solid"/>
                                      </p:to>
                                    </p:set>
                                  </p:childTnLst>
                                </p:cTn>
                              </p:par>
                            </p:childTnLst>
                          </p:cTn>
                        </p:par>
                      </p:childTnLst>
                    </p:cTn>
                  </p:par>
                  <p:par>
                    <p:cTn id="27" fill="hold">
                      <p:stCondLst>
                        <p:cond delay="indefinite"/>
                      </p:stCondLst>
                      <p:childTnLst>
                        <p:par>
                          <p:cTn id="28" fill="hold">
                            <p:stCondLst>
                              <p:cond delay="0"/>
                            </p:stCondLst>
                            <p:childTnLst>
                              <p:par>
                                <p:cTn id="29" presetID="16" presetClass="emph" presetSubtype="0" fill="hold" nodeType="clickEffect">
                                  <p:stCondLst>
                                    <p:cond delay="0"/>
                                  </p:stCondLst>
                                  <p:iterate type="lt">
                                    <p:tmPct val="4000"/>
                                  </p:iterate>
                                  <p:childTnLst>
                                    <p:set>
                                      <p:cBhvr override="childStyle">
                                        <p:cTn id="30" dur="500" fill="hold"/>
                                        <p:tgtEl>
                                          <p:spTgt spid="12">
                                            <p:txEl>
                                              <p:pRg st="0" end="0"/>
                                            </p:txEl>
                                          </p:spTgt>
                                        </p:tgtEl>
                                        <p:attrNameLst>
                                          <p:attrName>style.color</p:attrName>
                                        </p:attrNameLst>
                                      </p:cBhvr>
                                      <p:to>
                                        <p:clrVal>
                                          <a:schemeClr val="accent2"/>
                                        </p:clrVal>
                                      </p:to>
                                    </p:set>
                                    <p:set>
                                      <p:cBhvr>
                                        <p:cTn id="31" dur="500" fill="hold"/>
                                        <p:tgtEl>
                                          <p:spTgt spid="12">
                                            <p:txEl>
                                              <p:pRg st="0" end="0"/>
                                            </p:txEl>
                                          </p:spTgt>
                                        </p:tgtEl>
                                        <p:attrNameLst>
                                          <p:attrName>fillcolor</p:attrName>
                                        </p:attrNameLst>
                                      </p:cBhvr>
                                      <p:to>
                                        <p:clrVal>
                                          <a:schemeClr val="accent2"/>
                                        </p:clrVal>
                                      </p:to>
                                    </p:set>
                                    <p:set>
                                      <p:cBhvr>
                                        <p:cTn id="32" dur="500" fill="hold"/>
                                        <p:tgtEl>
                                          <p:spTgt spid="12">
                                            <p:txEl>
                                              <p:pRg st="0" end="0"/>
                                            </p:txEl>
                                          </p:spTgt>
                                        </p:tgtEl>
                                        <p:attrNameLst>
                                          <p:attrName>fill.type</p:attrName>
                                        </p:attrNameLst>
                                      </p:cBhvr>
                                      <p:to>
                                        <p:strVal val="solid"/>
                                      </p:to>
                                    </p:set>
                                  </p:childTnLst>
                                </p:cTn>
                              </p:par>
                            </p:childTnLst>
                          </p:cTn>
                        </p:par>
                      </p:childTnLst>
                    </p:cTn>
                  </p:par>
                  <p:par>
                    <p:cTn id="33" fill="hold">
                      <p:stCondLst>
                        <p:cond delay="indefinite"/>
                      </p:stCondLst>
                      <p:childTnLst>
                        <p:par>
                          <p:cTn id="34" fill="hold">
                            <p:stCondLst>
                              <p:cond delay="0"/>
                            </p:stCondLst>
                            <p:childTnLst>
                              <p:par>
                                <p:cTn id="35" presetID="16" presetClass="emph" presetSubtype="0" fill="hold" nodeType="clickEffect">
                                  <p:stCondLst>
                                    <p:cond delay="0"/>
                                  </p:stCondLst>
                                  <p:iterate type="lt">
                                    <p:tmPct val="4000"/>
                                  </p:iterate>
                                  <p:childTnLst>
                                    <p:set>
                                      <p:cBhvr override="childStyle">
                                        <p:cTn id="36" dur="500" fill="hold"/>
                                        <p:tgtEl>
                                          <p:spTgt spid="14">
                                            <p:txEl>
                                              <p:pRg st="0" end="0"/>
                                            </p:txEl>
                                          </p:spTgt>
                                        </p:tgtEl>
                                        <p:attrNameLst>
                                          <p:attrName>style.color</p:attrName>
                                        </p:attrNameLst>
                                      </p:cBhvr>
                                      <p:to>
                                        <p:clrVal>
                                          <a:schemeClr val="accent2"/>
                                        </p:clrVal>
                                      </p:to>
                                    </p:set>
                                    <p:set>
                                      <p:cBhvr>
                                        <p:cTn id="37" dur="500" fill="hold"/>
                                        <p:tgtEl>
                                          <p:spTgt spid="14">
                                            <p:txEl>
                                              <p:pRg st="0" end="0"/>
                                            </p:txEl>
                                          </p:spTgt>
                                        </p:tgtEl>
                                        <p:attrNameLst>
                                          <p:attrName>fillcolor</p:attrName>
                                        </p:attrNameLst>
                                      </p:cBhvr>
                                      <p:to>
                                        <p:clrVal>
                                          <a:schemeClr val="accent2"/>
                                        </p:clrVal>
                                      </p:to>
                                    </p:set>
                                    <p:set>
                                      <p:cBhvr>
                                        <p:cTn id="38" dur="500" fill="hold"/>
                                        <p:tgtEl>
                                          <p:spTgt spid="14">
                                            <p:txEl>
                                              <p:pRg st="0" end="0"/>
                                            </p:txEl>
                                          </p:spTgt>
                                        </p:tgtEl>
                                        <p:attrNameLst>
                                          <p:attrName>fill.type</p:attrName>
                                        </p:attrNameLst>
                                      </p:cBhvr>
                                      <p:to>
                                        <p:strVal val="solid"/>
                                      </p:to>
                                    </p:set>
                                  </p:childTnLst>
                                </p:cTn>
                              </p:par>
                            </p:childTnLst>
                          </p:cTn>
                        </p:par>
                      </p:childTnLst>
                    </p:cTn>
                  </p:par>
                  <p:par>
                    <p:cTn id="39" fill="hold">
                      <p:stCondLst>
                        <p:cond delay="indefinite"/>
                      </p:stCondLst>
                      <p:childTnLst>
                        <p:par>
                          <p:cTn id="40" fill="hold">
                            <p:stCondLst>
                              <p:cond delay="0"/>
                            </p:stCondLst>
                            <p:childTnLst>
                              <p:par>
                                <p:cTn id="41" presetID="16" presetClass="emph" presetSubtype="0" fill="hold" nodeType="clickEffect">
                                  <p:stCondLst>
                                    <p:cond delay="0"/>
                                  </p:stCondLst>
                                  <p:iterate type="lt">
                                    <p:tmPct val="4000"/>
                                  </p:iterate>
                                  <p:childTnLst>
                                    <p:set>
                                      <p:cBhvr override="childStyle">
                                        <p:cTn id="42" dur="500" fill="hold"/>
                                        <p:tgtEl>
                                          <p:spTgt spid="16">
                                            <p:txEl>
                                              <p:pRg st="0" end="0"/>
                                            </p:txEl>
                                          </p:spTgt>
                                        </p:tgtEl>
                                        <p:attrNameLst>
                                          <p:attrName>style.color</p:attrName>
                                        </p:attrNameLst>
                                      </p:cBhvr>
                                      <p:to>
                                        <p:clrVal>
                                          <a:schemeClr val="accent2"/>
                                        </p:clrVal>
                                      </p:to>
                                    </p:set>
                                    <p:set>
                                      <p:cBhvr>
                                        <p:cTn id="43" dur="500" fill="hold"/>
                                        <p:tgtEl>
                                          <p:spTgt spid="16">
                                            <p:txEl>
                                              <p:pRg st="0" end="0"/>
                                            </p:txEl>
                                          </p:spTgt>
                                        </p:tgtEl>
                                        <p:attrNameLst>
                                          <p:attrName>fillcolor</p:attrName>
                                        </p:attrNameLst>
                                      </p:cBhvr>
                                      <p:to>
                                        <p:clrVal>
                                          <a:schemeClr val="accent2"/>
                                        </p:clrVal>
                                      </p:to>
                                    </p:set>
                                    <p:set>
                                      <p:cBhvr>
                                        <p:cTn id="44" dur="500" fill="hold"/>
                                        <p:tgtEl>
                                          <p:spTgt spid="16">
                                            <p:txEl>
                                              <p:pRg st="0" end="0"/>
                                            </p:txEl>
                                          </p:spTgt>
                                        </p:tgtEl>
                                        <p:attrNameLst>
                                          <p:attrName>fill.type</p:attrName>
                                        </p:attrNameLst>
                                      </p:cBhvr>
                                      <p:to>
                                        <p:strVal val="solid"/>
                                      </p:to>
                                    </p:set>
                                  </p:childTnLst>
                                </p:cTn>
                              </p:par>
                            </p:childTnLst>
                          </p:cTn>
                        </p:par>
                      </p:childTnLst>
                    </p:cTn>
                  </p:par>
                  <p:par>
                    <p:cTn id="45" fill="hold">
                      <p:stCondLst>
                        <p:cond delay="indefinite"/>
                      </p:stCondLst>
                      <p:childTnLst>
                        <p:par>
                          <p:cTn id="46" fill="hold">
                            <p:stCondLst>
                              <p:cond delay="0"/>
                            </p:stCondLst>
                            <p:childTnLst>
                              <p:par>
                                <p:cTn id="47" presetID="16" presetClass="emph" presetSubtype="0" fill="hold" nodeType="clickEffect">
                                  <p:stCondLst>
                                    <p:cond delay="0"/>
                                  </p:stCondLst>
                                  <p:iterate type="lt">
                                    <p:tmPct val="4000"/>
                                  </p:iterate>
                                  <p:childTnLst>
                                    <p:set>
                                      <p:cBhvr override="childStyle">
                                        <p:cTn id="48" dur="500" fill="hold"/>
                                        <p:tgtEl>
                                          <p:spTgt spid="18">
                                            <p:txEl>
                                              <p:pRg st="0" end="0"/>
                                            </p:txEl>
                                          </p:spTgt>
                                        </p:tgtEl>
                                        <p:attrNameLst>
                                          <p:attrName>style.color</p:attrName>
                                        </p:attrNameLst>
                                      </p:cBhvr>
                                      <p:to>
                                        <p:clrVal>
                                          <a:schemeClr val="accent2"/>
                                        </p:clrVal>
                                      </p:to>
                                    </p:set>
                                    <p:set>
                                      <p:cBhvr>
                                        <p:cTn id="49" dur="500" fill="hold"/>
                                        <p:tgtEl>
                                          <p:spTgt spid="18">
                                            <p:txEl>
                                              <p:pRg st="0" end="0"/>
                                            </p:txEl>
                                          </p:spTgt>
                                        </p:tgtEl>
                                        <p:attrNameLst>
                                          <p:attrName>fillcolor</p:attrName>
                                        </p:attrNameLst>
                                      </p:cBhvr>
                                      <p:to>
                                        <p:clrVal>
                                          <a:schemeClr val="accent2"/>
                                        </p:clrVal>
                                      </p:to>
                                    </p:set>
                                    <p:set>
                                      <p:cBhvr>
                                        <p:cTn id="50" dur="500" fill="hold"/>
                                        <p:tgtEl>
                                          <p:spTgt spid="18">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B89E5C5-A037-45B3-9D37-3658914D479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1" name="Picture 10">
            <a:extLst>
              <a:ext uri="{FF2B5EF4-FFF2-40B4-BE49-F238E27FC236}">
                <a16:creationId xmlns:a16="http://schemas.microsoft.com/office/drawing/2014/main" id="{5ACB93B0-521E-443D-9750-AFCFDDB3E80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3" name="Oval 12">
            <a:extLst>
              <a:ext uri="{FF2B5EF4-FFF2-40B4-BE49-F238E27FC236}">
                <a16:creationId xmlns:a16="http://schemas.microsoft.com/office/drawing/2014/main" id="{DA1DAC79-DDBA-4382-9D43-6E5F685BE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5878"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5" name="Picture 14">
            <a:extLst>
              <a:ext uri="{FF2B5EF4-FFF2-40B4-BE49-F238E27FC236}">
                <a16:creationId xmlns:a16="http://schemas.microsoft.com/office/drawing/2014/main" id="{E0880F10-995F-4F01-A83B-7ECDB7BE790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7" name="Picture 16">
            <a:extLst>
              <a:ext uri="{FF2B5EF4-FFF2-40B4-BE49-F238E27FC236}">
                <a16:creationId xmlns:a16="http://schemas.microsoft.com/office/drawing/2014/main" id="{A2D49266-1F08-40F2-B0E1-1D919DCB578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9" name="Rectangle 18">
            <a:extLst>
              <a:ext uri="{FF2B5EF4-FFF2-40B4-BE49-F238E27FC236}">
                <a16:creationId xmlns:a16="http://schemas.microsoft.com/office/drawing/2014/main" id="{6AACA73D-178F-4CFC-99E3-9F4FCBBDBA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4" name="Content Placeholder 3">
            <a:extLst>
              <a:ext uri="{FF2B5EF4-FFF2-40B4-BE49-F238E27FC236}">
                <a16:creationId xmlns:a16="http://schemas.microsoft.com/office/drawing/2014/main" id="{19373225-B6DC-9731-7709-3942DF458FDD}"/>
              </a:ext>
            </a:extLst>
          </p:cNvPr>
          <p:cNvPicPr>
            <a:picLocks noGrp="1" noChangeAspect="1"/>
          </p:cNvPicPr>
          <p:nvPr>
            <p:ph idx="1"/>
          </p:nvPr>
        </p:nvPicPr>
        <p:blipFill rotWithShape="1">
          <a:blip r:embed="rId7"/>
          <a:srcRect/>
          <a:stretch/>
        </p:blipFill>
        <p:spPr>
          <a:xfrm>
            <a:off x="20" y="10"/>
            <a:ext cx="12191980" cy="6857990"/>
          </a:xfrm>
          <a:prstGeom prst="rect">
            <a:avLst/>
          </a:prstGeom>
        </p:spPr>
      </p:pic>
      <p:sp>
        <p:nvSpPr>
          <p:cNvPr id="6" name="TextBox 5">
            <a:extLst>
              <a:ext uri="{FF2B5EF4-FFF2-40B4-BE49-F238E27FC236}">
                <a16:creationId xmlns:a16="http://schemas.microsoft.com/office/drawing/2014/main" id="{7F84E6FA-8D2B-811D-FEFF-F52D083D3739}"/>
              </a:ext>
            </a:extLst>
          </p:cNvPr>
          <p:cNvSpPr txBox="1"/>
          <p:nvPr/>
        </p:nvSpPr>
        <p:spPr>
          <a:xfrm>
            <a:off x="443753" y="325096"/>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A</a:t>
            </a:r>
          </a:p>
        </p:txBody>
      </p:sp>
      <p:sp>
        <p:nvSpPr>
          <p:cNvPr id="7" name="TextBox 6">
            <a:extLst>
              <a:ext uri="{FF2B5EF4-FFF2-40B4-BE49-F238E27FC236}">
                <a16:creationId xmlns:a16="http://schemas.microsoft.com/office/drawing/2014/main" id="{C041B9AB-EBAD-4552-FE3C-295CD0053445}"/>
              </a:ext>
            </a:extLst>
          </p:cNvPr>
          <p:cNvSpPr txBox="1"/>
          <p:nvPr/>
        </p:nvSpPr>
        <p:spPr>
          <a:xfrm>
            <a:off x="508471" y="1139319"/>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s</a:t>
            </a:r>
          </a:p>
        </p:txBody>
      </p:sp>
      <p:sp>
        <p:nvSpPr>
          <p:cNvPr id="8" name="TextBox 7">
            <a:extLst>
              <a:ext uri="{FF2B5EF4-FFF2-40B4-BE49-F238E27FC236}">
                <a16:creationId xmlns:a16="http://schemas.microsoft.com/office/drawing/2014/main" id="{AEBF7BAC-1E42-6A33-DF36-25C49FAA8F90}"/>
              </a:ext>
            </a:extLst>
          </p:cNvPr>
          <p:cNvSpPr txBox="1"/>
          <p:nvPr/>
        </p:nvSpPr>
        <p:spPr>
          <a:xfrm>
            <a:off x="485007" y="1940466"/>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h</a:t>
            </a:r>
          </a:p>
        </p:txBody>
      </p:sp>
      <p:sp>
        <p:nvSpPr>
          <p:cNvPr id="10" name="TextBox 9">
            <a:extLst>
              <a:ext uri="{FF2B5EF4-FFF2-40B4-BE49-F238E27FC236}">
                <a16:creationId xmlns:a16="http://schemas.microsoft.com/office/drawing/2014/main" id="{553AD6B1-3127-F492-B151-E2303D0F6600}"/>
              </a:ext>
            </a:extLst>
          </p:cNvPr>
          <p:cNvSpPr txBox="1"/>
          <p:nvPr/>
        </p:nvSpPr>
        <p:spPr>
          <a:xfrm>
            <a:off x="485006" y="2728665"/>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k</a:t>
            </a:r>
          </a:p>
        </p:txBody>
      </p:sp>
      <p:sp>
        <p:nvSpPr>
          <p:cNvPr id="12" name="TextBox 11">
            <a:extLst>
              <a:ext uri="{FF2B5EF4-FFF2-40B4-BE49-F238E27FC236}">
                <a16:creationId xmlns:a16="http://schemas.microsoft.com/office/drawing/2014/main" id="{CC1CBBE2-B30D-F6A7-7DA0-05E3BDE5D537}"/>
              </a:ext>
            </a:extLst>
          </p:cNvPr>
          <p:cNvSpPr txBox="1"/>
          <p:nvPr/>
        </p:nvSpPr>
        <p:spPr>
          <a:xfrm>
            <a:off x="485005" y="3580888"/>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K</a:t>
            </a:r>
          </a:p>
        </p:txBody>
      </p:sp>
      <p:sp>
        <p:nvSpPr>
          <p:cNvPr id="14" name="TextBox 13">
            <a:extLst>
              <a:ext uri="{FF2B5EF4-FFF2-40B4-BE49-F238E27FC236}">
                <a16:creationId xmlns:a16="http://schemas.microsoft.com/office/drawing/2014/main" id="{63F39ACF-ABE0-5063-1676-4067DF227C05}"/>
              </a:ext>
            </a:extLst>
          </p:cNvPr>
          <p:cNvSpPr txBox="1"/>
          <p:nvPr/>
        </p:nvSpPr>
        <p:spPr>
          <a:xfrm>
            <a:off x="443752" y="4379121"/>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g</a:t>
            </a:r>
          </a:p>
        </p:txBody>
      </p:sp>
      <p:sp>
        <p:nvSpPr>
          <p:cNvPr id="16" name="TextBox 15">
            <a:extLst>
              <a:ext uri="{FF2B5EF4-FFF2-40B4-BE49-F238E27FC236}">
                <a16:creationId xmlns:a16="http://schemas.microsoft.com/office/drawing/2014/main" id="{AA3A75BB-113A-2435-F9C2-A13501191962}"/>
              </a:ext>
            </a:extLst>
          </p:cNvPr>
          <p:cNvSpPr txBox="1"/>
          <p:nvPr/>
        </p:nvSpPr>
        <p:spPr>
          <a:xfrm>
            <a:off x="443751" y="5216931"/>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G</a:t>
            </a:r>
          </a:p>
        </p:txBody>
      </p:sp>
      <p:sp>
        <p:nvSpPr>
          <p:cNvPr id="18" name="TextBox 17">
            <a:extLst>
              <a:ext uri="{FF2B5EF4-FFF2-40B4-BE49-F238E27FC236}">
                <a16:creationId xmlns:a16="http://schemas.microsoft.com/office/drawing/2014/main" id="{9263A3C9-2C67-B70C-2346-92ACEFA6E890}"/>
              </a:ext>
            </a:extLst>
          </p:cNvPr>
          <p:cNvSpPr txBox="1"/>
          <p:nvPr/>
        </p:nvSpPr>
        <p:spPr>
          <a:xfrm>
            <a:off x="443750" y="5975133"/>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c</a:t>
            </a:r>
          </a:p>
        </p:txBody>
      </p:sp>
      <p:sp>
        <p:nvSpPr>
          <p:cNvPr id="20" name="TextBox 19">
            <a:extLst>
              <a:ext uri="{FF2B5EF4-FFF2-40B4-BE49-F238E27FC236}">
                <a16:creationId xmlns:a16="http://schemas.microsoft.com/office/drawing/2014/main" id="{88DDA7E8-AF04-C925-9169-F3FC8B49FB7E}"/>
              </a:ext>
            </a:extLst>
          </p:cNvPr>
          <p:cNvSpPr txBox="1"/>
          <p:nvPr/>
        </p:nvSpPr>
        <p:spPr>
          <a:xfrm>
            <a:off x="6657583" y="1814119"/>
            <a:ext cx="4037012" cy="1200329"/>
          </a:xfrm>
          <a:prstGeom prst="rect">
            <a:avLst/>
          </a:prstGeom>
          <a:solidFill>
            <a:schemeClr val="bg2">
              <a:lumMod val="40000"/>
              <a:lumOff val="60000"/>
            </a:schemeClr>
          </a:solidFill>
        </p:spPr>
        <p:txBody>
          <a:bodyPr wrap="square" rtlCol="0">
            <a:spAutoFit/>
          </a:bodyPr>
          <a:lstStyle/>
          <a:p>
            <a:r>
              <a:rPr lang="en-US" dirty="0"/>
              <a:t>This time when the </a:t>
            </a:r>
            <a:r>
              <a:rPr lang="en-US" dirty="0" err="1"/>
              <a:t>akhar</a:t>
            </a:r>
            <a:r>
              <a:rPr lang="en-US" dirty="0"/>
              <a:t> changes </a:t>
            </a:r>
            <a:r>
              <a:rPr lang="en-US" dirty="0" err="1"/>
              <a:t>colour</a:t>
            </a:r>
            <a:r>
              <a:rPr lang="en-US" dirty="0"/>
              <a:t>, we are going to say its MUKTA SOUND. I’ll do it once, then we will do it together.</a:t>
            </a:r>
          </a:p>
        </p:txBody>
      </p:sp>
    </p:spTree>
    <p:extLst>
      <p:ext uri="{BB962C8B-B14F-4D97-AF65-F5344CB8AC3E}">
        <p14:creationId xmlns:p14="http://schemas.microsoft.com/office/powerpoint/2010/main" val="1873321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grpId="0" nodeType="clickEffect">
                                  <p:stCondLst>
                                    <p:cond delay="0"/>
                                  </p:stCondLst>
                                  <p:iterate type="lt">
                                    <p:tmPct val="4000"/>
                                  </p:iterate>
                                  <p:childTnLst>
                                    <p:set>
                                      <p:cBhvr override="childStyle">
                                        <p:cTn id="6" dur="500" fill="hold"/>
                                        <p:tgtEl>
                                          <p:spTgt spid="6"/>
                                        </p:tgtEl>
                                        <p:attrNameLst>
                                          <p:attrName>style.color</p:attrName>
                                        </p:attrNameLst>
                                      </p:cBhvr>
                                      <p:to>
                                        <p:clrVal>
                                          <a:schemeClr val="accent2"/>
                                        </p:clrVal>
                                      </p:to>
                                    </p:set>
                                    <p:set>
                                      <p:cBhvr>
                                        <p:cTn id="7" dur="500" fill="hold"/>
                                        <p:tgtEl>
                                          <p:spTgt spid="6"/>
                                        </p:tgtEl>
                                        <p:attrNameLst>
                                          <p:attrName>fillcolor</p:attrName>
                                        </p:attrNameLst>
                                      </p:cBhvr>
                                      <p:to>
                                        <p:clrVal>
                                          <a:schemeClr val="accent2"/>
                                        </p:clrVal>
                                      </p:to>
                                    </p:set>
                                    <p:set>
                                      <p:cBhvr>
                                        <p:cTn id="8" dur="500" fill="hold"/>
                                        <p:tgtEl>
                                          <p:spTgt spid="6"/>
                                        </p:tgtEl>
                                        <p:attrNameLst>
                                          <p:attrName>fill.type</p:attrName>
                                        </p:attrNameLst>
                                      </p:cBhvr>
                                      <p:to>
                                        <p:strVal val="solid"/>
                                      </p:to>
                                    </p:set>
                                  </p:childTnLst>
                                </p:cTn>
                              </p:par>
                            </p:childTnLst>
                          </p:cTn>
                        </p:par>
                      </p:childTnLst>
                    </p:cTn>
                  </p:par>
                  <p:par>
                    <p:cTn id="9" fill="hold">
                      <p:stCondLst>
                        <p:cond delay="indefinite"/>
                      </p:stCondLst>
                      <p:childTnLst>
                        <p:par>
                          <p:cTn id="10" fill="hold">
                            <p:stCondLst>
                              <p:cond delay="0"/>
                            </p:stCondLst>
                            <p:childTnLst>
                              <p:par>
                                <p:cTn id="11" presetID="16" presetClass="emph" presetSubtype="0" fill="hold" nodeType="clickEffect">
                                  <p:stCondLst>
                                    <p:cond delay="0"/>
                                  </p:stCondLst>
                                  <p:iterate type="lt">
                                    <p:tmPct val="4000"/>
                                  </p:iterate>
                                  <p:childTnLst>
                                    <p:set>
                                      <p:cBhvr override="childStyle">
                                        <p:cTn id="12" dur="500" fill="hold"/>
                                        <p:tgtEl>
                                          <p:spTgt spid="7">
                                            <p:txEl>
                                              <p:pRg st="0" end="0"/>
                                            </p:txEl>
                                          </p:spTgt>
                                        </p:tgtEl>
                                        <p:attrNameLst>
                                          <p:attrName>style.color</p:attrName>
                                        </p:attrNameLst>
                                      </p:cBhvr>
                                      <p:to>
                                        <p:clrVal>
                                          <a:schemeClr val="accent2"/>
                                        </p:clrVal>
                                      </p:to>
                                    </p:set>
                                    <p:set>
                                      <p:cBhvr>
                                        <p:cTn id="13" dur="500" fill="hold"/>
                                        <p:tgtEl>
                                          <p:spTgt spid="7">
                                            <p:txEl>
                                              <p:pRg st="0" end="0"/>
                                            </p:txEl>
                                          </p:spTgt>
                                        </p:tgtEl>
                                        <p:attrNameLst>
                                          <p:attrName>fillcolor</p:attrName>
                                        </p:attrNameLst>
                                      </p:cBhvr>
                                      <p:to>
                                        <p:clrVal>
                                          <a:schemeClr val="accent2"/>
                                        </p:clrVal>
                                      </p:to>
                                    </p:set>
                                    <p:set>
                                      <p:cBhvr>
                                        <p:cTn id="14" dur="500" fill="hold"/>
                                        <p:tgtEl>
                                          <p:spTgt spid="7">
                                            <p:txEl>
                                              <p:pRg st="0" end="0"/>
                                            </p:txEl>
                                          </p:spTgt>
                                        </p:tgtEl>
                                        <p:attrNameLst>
                                          <p:attrName>fill.type</p:attrName>
                                        </p:attrNameLst>
                                      </p:cBhvr>
                                      <p:to>
                                        <p:strVal val="solid"/>
                                      </p:to>
                                    </p:set>
                                  </p:childTnLst>
                                </p:cTn>
                              </p:par>
                            </p:childTnLst>
                          </p:cTn>
                        </p:par>
                      </p:childTnLst>
                    </p:cTn>
                  </p:par>
                  <p:par>
                    <p:cTn id="15" fill="hold">
                      <p:stCondLst>
                        <p:cond delay="indefinite"/>
                      </p:stCondLst>
                      <p:childTnLst>
                        <p:par>
                          <p:cTn id="16" fill="hold">
                            <p:stCondLst>
                              <p:cond delay="0"/>
                            </p:stCondLst>
                            <p:childTnLst>
                              <p:par>
                                <p:cTn id="17" presetID="16" presetClass="emph" presetSubtype="0" fill="hold" nodeType="clickEffect">
                                  <p:stCondLst>
                                    <p:cond delay="0"/>
                                  </p:stCondLst>
                                  <p:iterate type="lt">
                                    <p:tmPct val="4000"/>
                                  </p:iterate>
                                  <p:childTnLst>
                                    <p:set>
                                      <p:cBhvr override="childStyle">
                                        <p:cTn id="18" dur="500" fill="hold"/>
                                        <p:tgtEl>
                                          <p:spTgt spid="8">
                                            <p:txEl>
                                              <p:pRg st="0" end="0"/>
                                            </p:txEl>
                                          </p:spTgt>
                                        </p:tgtEl>
                                        <p:attrNameLst>
                                          <p:attrName>style.color</p:attrName>
                                        </p:attrNameLst>
                                      </p:cBhvr>
                                      <p:to>
                                        <p:clrVal>
                                          <a:schemeClr val="accent2"/>
                                        </p:clrVal>
                                      </p:to>
                                    </p:set>
                                    <p:set>
                                      <p:cBhvr>
                                        <p:cTn id="19" dur="500" fill="hold"/>
                                        <p:tgtEl>
                                          <p:spTgt spid="8">
                                            <p:txEl>
                                              <p:pRg st="0" end="0"/>
                                            </p:txEl>
                                          </p:spTgt>
                                        </p:tgtEl>
                                        <p:attrNameLst>
                                          <p:attrName>fillcolor</p:attrName>
                                        </p:attrNameLst>
                                      </p:cBhvr>
                                      <p:to>
                                        <p:clrVal>
                                          <a:schemeClr val="accent2"/>
                                        </p:clrVal>
                                      </p:to>
                                    </p:set>
                                    <p:set>
                                      <p:cBhvr>
                                        <p:cTn id="20" dur="500" fill="hold"/>
                                        <p:tgtEl>
                                          <p:spTgt spid="8">
                                            <p:txEl>
                                              <p:pRg st="0" end="0"/>
                                            </p:txEl>
                                          </p:spTgt>
                                        </p:tgtEl>
                                        <p:attrNameLst>
                                          <p:attrName>fill.type</p:attrName>
                                        </p:attrNameLst>
                                      </p:cBhvr>
                                      <p:to>
                                        <p:strVal val="solid"/>
                                      </p:to>
                                    </p:set>
                                  </p:childTnLst>
                                </p:cTn>
                              </p:par>
                            </p:childTnLst>
                          </p:cTn>
                        </p:par>
                      </p:childTnLst>
                    </p:cTn>
                  </p:par>
                  <p:par>
                    <p:cTn id="21" fill="hold">
                      <p:stCondLst>
                        <p:cond delay="indefinite"/>
                      </p:stCondLst>
                      <p:childTnLst>
                        <p:par>
                          <p:cTn id="22" fill="hold">
                            <p:stCondLst>
                              <p:cond delay="0"/>
                            </p:stCondLst>
                            <p:childTnLst>
                              <p:par>
                                <p:cTn id="23" presetID="16" presetClass="emph" presetSubtype="0" fill="hold" nodeType="clickEffect">
                                  <p:stCondLst>
                                    <p:cond delay="0"/>
                                  </p:stCondLst>
                                  <p:iterate type="lt">
                                    <p:tmPct val="4000"/>
                                  </p:iterate>
                                  <p:childTnLst>
                                    <p:set>
                                      <p:cBhvr override="childStyle">
                                        <p:cTn id="24" dur="500" fill="hold"/>
                                        <p:tgtEl>
                                          <p:spTgt spid="10">
                                            <p:txEl>
                                              <p:pRg st="0" end="0"/>
                                            </p:txEl>
                                          </p:spTgt>
                                        </p:tgtEl>
                                        <p:attrNameLst>
                                          <p:attrName>style.color</p:attrName>
                                        </p:attrNameLst>
                                      </p:cBhvr>
                                      <p:to>
                                        <p:clrVal>
                                          <a:schemeClr val="accent2"/>
                                        </p:clrVal>
                                      </p:to>
                                    </p:set>
                                    <p:set>
                                      <p:cBhvr>
                                        <p:cTn id="25" dur="500" fill="hold"/>
                                        <p:tgtEl>
                                          <p:spTgt spid="10">
                                            <p:txEl>
                                              <p:pRg st="0" end="0"/>
                                            </p:txEl>
                                          </p:spTgt>
                                        </p:tgtEl>
                                        <p:attrNameLst>
                                          <p:attrName>fillcolor</p:attrName>
                                        </p:attrNameLst>
                                      </p:cBhvr>
                                      <p:to>
                                        <p:clrVal>
                                          <a:schemeClr val="accent2"/>
                                        </p:clrVal>
                                      </p:to>
                                    </p:set>
                                    <p:set>
                                      <p:cBhvr>
                                        <p:cTn id="26" dur="500" fill="hold"/>
                                        <p:tgtEl>
                                          <p:spTgt spid="10">
                                            <p:txEl>
                                              <p:pRg st="0" end="0"/>
                                            </p:txEl>
                                          </p:spTgt>
                                        </p:tgtEl>
                                        <p:attrNameLst>
                                          <p:attrName>fill.type</p:attrName>
                                        </p:attrNameLst>
                                      </p:cBhvr>
                                      <p:to>
                                        <p:strVal val="solid"/>
                                      </p:to>
                                    </p:set>
                                  </p:childTnLst>
                                </p:cTn>
                              </p:par>
                            </p:childTnLst>
                          </p:cTn>
                        </p:par>
                      </p:childTnLst>
                    </p:cTn>
                  </p:par>
                  <p:par>
                    <p:cTn id="27" fill="hold">
                      <p:stCondLst>
                        <p:cond delay="indefinite"/>
                      </p:stCondLst>
                      <p:childTnLst>
                        <p:par>
                          <p:cTn id="28" fill="hold">
                            <p:stCondLst>
                              <p:cond delay="0"/>
                            </p:stCondLst>
                            <p:childTnLst>
                              <p:par>
                                <p:cTn id="29" presetID="16" presetClass="emph" presetSubtype="0" fill="hold" nodeType="clickEffect">
                                  <p:stCondLst>
                                    <p:cond delay="0"/>
                                  </p:stCondLst>
                                  <p:iterate type="lt">
                                    <p:tmPct val="4000"/>
                                  </p:iterate>
                                  <p:childTnLst>
                                    <p:set>
                                      <p:cBhvr override="childStyle">
                                        <p:cTn id="30" dur="500" fill="hold"/>
                                        <p:tgtEl>
                                          <p:spTgt spid="12">
                                            <p:txEl>
                                              <p:pRg st="0" end="0"/>
                                            </p:txEl>
                                          </p:spTgt>
                                        </p:tgtEl>
                                        <p:attrNameLst>
                                          <p:attrName>style.color</p:attrName>
                                        </p:attrNameLst>
                                      </p:cBhvr>
                                      <p:to>
                                        <p:clrVal>
                                          <a:schemeClr val="accent2"/>
                                        </p:clrVal>
                                      </p:to>
                                    </p:set>
                                    <p:set>
                                      <p:cBhvr>
                                        <p:cTn id="31" dur="500" fill="hold"/>
                                        <p:tgtEl>
                                          <p:spTgt spid="12">
                                            <p:txEl>
                                              <p:pRg st="0" end="0"/>
                                            </p:txEl>
                                          </p:spTgt>
                                        </p:tgtEl>
                                        <p:attrNameLst>
                                          <p:attrName>fillcolor</p:attrName>
                                        </p:attrNameLst>
                                      </p:cBhvr>
                                      <p:to>
                                        <p:clrVal>
                                          <a:schemeClr val="accent2"/>
                                        </p:clrVal>
                                      </p:to>
                                    </p:set>
                                    <p:set>
                                      <p:cBhvr>
                                        <p:cTn id="32" dur="500" fill="hold"/>
                                        <p:tgtEl>
                                          <p:spTgt spid="12">
                                            <p:txEl>
                                              <p:pRg st="0" end="0"/>
                                            </p:txEl>
                                          </p:spTgt>
                                        </p:tgtEl>
                                        <p:attrNameLst>
                                          <p:attrName>fill.type</p:attrName>
                                        </p:attrNameLst>
                                      </p:cBhvr>
                                      <p:to>
                                        <p:strVal val="solid"/>
                                      </p:to>
                                    </p:set>
                                  </p:childTnLst>
                                </p:cTn>
                              </p:par>
                            </p:childTnLst>
                          </p:cTn>
                        </p:par>
                      </p:childTnLst>
                    </p:cTn>
                  </p:par>
                  <p:par>
                    <p:cTn id="33" fill="hold">
                      <p:stCondLst>
                        <p:cond delay="indefinite"/>
                      </p:stCondLst>
                      <p:childTnLst>
                        <p:par>
                          <p:cTn id="34" fill="hold">
                            <p:stCondLst>
                              <p:cond delay="0"/>
                            </p:stCondLst>
                            <p:childTnLst>
                              <p:par>
                                <p:cTn id="35" presetID="16" presetClass="emph" presetSubtype="0" fill="hold" nodeType="clickEffect">
                                  <p:stCondLst>
                                    <p:cond delay="0"/>
                                  </p:stCondLst>
                                  <p:iterate type="lt">
                                    <p:tmPct val="4000"/>
                                  </p:iterate>
                                  <p:childTnLst>
                                    <p:set>
                                      <p:cBhvr override="childStyle">
                                        <p:cTn id="36" dur="500" fill="hold"/>
                                        <p:tgtEl>
                                          <p:spTgt spid="14">
                                            <p:txEl>
                                              <p:pRg st="0" end="0"/>
                                            </p:txEl>
                                          </p:spTgt>
                                        </p:tgtEl>
                                        <p:attrNameLst>
                                          <p:attrName>style.color</p:attrName>
                                        </p:attrNameLst>
                                      </p:cBhvr>
                                      <p:to>
                                        <p:clrVal>
                                          <a:schemeClr val="accent2"/>
                                        </p:clrVal>
                                      </p:to>
                                    </p:set>
                                    <p:set>
                                      <p:cBhvr>
                                        <p:cTn id="37" dur="500" fill="hold"/>
                                        <p:tgtEl>
                                          <p:spTgt spid="14">
                                            <p:txEl>
                                              <p:pRg st="0" end="0"/>
                                            </p:txEl>
                                          </p:spTgt>
                                        </p:tgtEl>
                                        <p:attrNameLst>
                                          <p:attrName>fillcolor</p:attrName>
                                        </p:attrNameLst>
                                      </p:cBhvr>
                                      <p:to>
                                        <p:clrVal>
                                          <a:schemeClr val="accent2"/>
                                        </p:clrVal>
                                      </p:to>
                                    </p:set>
                                    <p:set>
                                      <p:cBhvr>
                                        <p:cTn id="38" dur="500" fill="hold"/>
                                        <p:tgtEl>
                                          <p:spTgt spid="14">
                                            <p:txEl>
                                              <p:pRg st="0" end="0"/>
                                            </p:txEl>
                                          </p:spTgt>
                                        </p:tgtEl>
                                        <p:attrNameLst>
                                          <p:attrName>fill.type</p:attrName>
                                        </p:attrNameLst>
                                      </p:cBhvr>
                                      <p:to>
                                        <p:strVal val="solid"/>
                                      </p:to>
                                    </p:set>
                                  </p:childTnLst>
                                </p:cTn>
                              </p:par>
                            </p:childTnLst>
                          </p:cTn>
                        </p:par>
                      </p:childTnLst>
                    </p:cTn>
                  </p:par>
                  <p:par>
                    <p:cTn id="39" fill="hold">
                      <p:stCondLst>
                        <p:cond delay="indefinite"/>
                      </p:stCondLst>
                      <p:childTnLst>
                        <p:par>
                          <p:cTn id="40" fill="hold">
                            <p:stCondLst>
                              <p:cond delay="0"/>
                            </p:stCondLst>
                            <p:childTnLst>
                              <p:par>
                                <p:cTn id="41" presetID="16" presetClass="emph" presetSubtype="0" fill="hold" nodeType="clickEffect">
                                  <p:stCondLst>
                                    <p:cond delay="0"/>
                                  </p:stCondLst>
                                  <p:iterate type="lt">
                                    <p:tmPct val="4000"/>
                                  </p:iterate>
                                  <p:childTnLst>
                                    <p:set>
                                      <p:cBhvr override="childStyle">
                                        <p:cTn id="42" dur="500" fill="hold"/>
                                        <p:tgtEl>
                                          <p:spTgt spid="16">
                                            <p:txEl>
                                              <p:pRg st="0" end="0"/>
                                            </p:txEl>
                                          </p:spTgt>
                                        </p:tgtEl>
                                        <p:attrNameLst>
                                          <p:attrName>style.color</p:attrName>
                                        </p:attrNameLst>
                                      </p:cBhvr>
                                      <p:to>
                                        <p:clrVal>
                                          <a:schemeClr val="accent2"/>
                                        </p:clrVal>
                                      </p:to>
                                    </p:set>
                                    <p:set>
                                      <p:cBhvr>
                                        <p:cTn id="43" dur="500" fill="hold"/>
                                        <p:tgtEl>
                                          <p:spTgt spid="16">
                                            <p:txEl>
                                              <p:pRg st="0" end="0"/>
                                            </p:txEl>
                                          </p:spTgt>
                                        </p:tgtEl>
                                        <p:attrNameLst>
                                          <p:attrName>fillcolor</p:attrName>
                                        </p:attrNameLst>
                                      </p:cBhvr>
                                      <p:to>
                                        <p:clrVal>
                                          <a:schemeClr val="accent2"/>
                                        </p:clrVal>
                                      </p:to>
                                    </p:set>
                                    <p:set>
                                      <p:cBhvr>
                                        <p:cTn id="44" dur="500" fill="hold"/>
                                        <p:tgtEl>
                                          <p:spTgt spid="16">
                                            <p:txEl>
                                              <p:pRg st="0" end="0"/>
                                            </p:txEl>
                                          </p:spTgt>
                                        </p:tgtEl>
                                        <p:attrNameLst>
                                          <p:attrName>fill.type</p:attrName>
                                        </p:attrNameLst>
                                      </p:cBhvr>
                                      <p:to>
                                        <p:strVal val="solid"/>
                                      </p:to>
                                    </p:set>
                                  </p:childTnLst>
                                </p:cTn>
                              </p:par>
                            </p:childTnLst>
                          </p:cTn>
                        </p:par>
                      </p:childTnLst>
                    </p:cTn>
                  </p:par>
                  <p:par>
                    <p:cTn id="45" fill="hold">
                      <p:stCondLst>
                        <p:cond delay="indefinite"/>
                      </p:stCondLst>
                      <p:childTnLst>
                        <p:par>
                          <p:cTn id="46" fill="hold">
                            <p:stCondLst>
                              <p:cond delay="0"/>
                            </p:stCondLst>
                            <p:childTnLst>
                              <p:par>
                                <p:cTn id="47" presetID="16" presetClass="emph" presetSubtype="0" fill="hold" nodeType="clickEffect">
                                  <p:stCondLst>
                                    <p:cond delay="0"/>
                                  </p:stCondLst>
                                  <p:iterate type="lt">
                                    <p:tmPct val="4000"/>
                                  </p:iterate>
                                  <p:childTnLst>
                                    <p:set>
                                      <p:cBhvr override="childStyle">
                                        <p:cTn id="48" dur="500" fill="hold"/>
                                        <p:tgtEl>
                                          <p:spTgt spid="18">
                                            <p:txEl>
                                              <p:pRg st="0" end="0"/>
                                            </p:txEl>
                                          </p:spTgt>
                                        </p:tgtEl>
                                        <p:attrNameLst>
                                          <p:attrName>style.color</p:attrName>
                                        </p:attrNameLst>
                                      </p:cBhvr>
                                      <p:to>
                                        <p:clrVal>
                                          <a:schemeClr val="accent2"/>
                                        </p:clrVal>
                                      </p:to>
                                    </p:set>
                                    <p:set>
                                      <p:cBhvr>
                                        <p:cTn id="49" dur="500" fill="hold"/>
                                        <p:tgtEl>
                                          <p:spTgt spid="18">
                                            <p:txEl>
                                              <p:pRg st="0" end="0"/>
                                            </p:txEl>
                                          </p:spTgt>
                                        </p:tgtEl>
                                        <p:attrNameLst>
                                          <p:attrName>fillcolor</p:attrName>
                                        </p:attrNameLst>
                                      </p:cBhvr>
                                      <p:to>
                                        <p:clrVal>
                                          <a:schemeClr val="accent2"/>
                                        </p:clrVal>
                                      </p:to>
                                    </p:set>
                                    <p:set>
                                      <p:cBhvr>
                                        <p:cTn id="50" dur="500" fill="hold"/>
                                        <p:tgtEl>
                                          <p:spTgt spid="18">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B89E5C5-A037-45B3-9D37-3658914D479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1" name="Picture 10">
            <a:extLst>
              <a:ext uri="{FF2B5EF4-FFF2-40B4-BE49-F238E27FC236}">
                <a16:creationId xmlns:a16="http://schemas.microsoft.com/office/drawing/2014/main" id="{5ACB93B0-521E-443D-9750-AFCFDDB3E80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3" name="Oval 12">
            <a:extLst>
              <a:ext uri="{FF2B5EF4-FFF2-40B4-BE49-F238E27FC236}">
                <a16:creationId xmlns:a16="http://schemas.microsoft.com/office/drawing/2014/main" id="{DA1DAC79-DDBA-4382-9D43-6E5F685BE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5878"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5" name="Picture 14">
            <a:extLst>
              <a:ext uri="{FF2B5EF4-FFF2-40B4-BE49-F238E27FC236}">
                <a16:creationId xmlns:a16="http://schemas.microsoft.com/office/drawing/2014/main" id="{E0880F10-995F-4F01-A83B-7ECDB7BE790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7" name="Picture 16">
            <a:extLst>
              <a:ext uri="{FF2B5EF4-FFF2-40B4-BE49-F238E27FC236}">
                <a16:creationId xmlns:a16="http://schemas.microsoft.com/office/drawing/2014/main" id="{A2D49266-1F08-40F2-B0E1-1D919DCB578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9" name="Rectangle 18">
            <a:extLst>
              <a:ext uri="{FF2B5EF4-FFF2-40B4-BE49-F238E27FC236}">
                <a16:creationId xmlns:a16="http://schemas.microsoft.com/office/drawing/2014/main" id="{6AACA73D-178F-4CFC-99E3-9F4FCBBDBA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4" name="Content Placeholder 3">
            <a:extLst>
              <a:ext uri="{FF2B5EF4-FFF2-40B4-BE49-F238E27FC236}">
                <a16:creationId xmlns:a16="http://schemas.microsoft.com/office/drawing/2014/main" id="{19373225-B6DC-9731-7709-3942DF458FDD}"/>
              </a:ext>
            </a:extLst>
          </p:cNvPr>
          <p:cNvPicPr>
            <a:picLocks noGrp="1" noChangeAspect="1"/>
          </p:cNvPicPr>
          <p:nvPr>
            <p:ph idx="1"/>
          </p:nvPr>
        </p:nvPicPr>
        <p:blipFill rotWithShape="1">
          <a:blip r:embed="rId7"/>
          <a:srcRect/>
          <a:stretch/>
        </p:blipFill>
        <p:spPr>
          <a:xfrm>
            <a:off x="20" y="10"/>
            <a:ext cx="12191980" cy="6857990"/>
          </a:xfrm>
          <a:prstGeom prst="rect">
            <a:avLst/>
          </a:prstGeom>
        </p:spPr>
      </p:pic>
      <p:sp>
        <p:nvSpPr>
          <p:cNvPr id="6" name="TextBox 5">
            <a:extLst>
              <a:ext uri="{FF2B5EF4-FFF2-40B4-BE49-F238E27FC236}">
                <a16:creationId xmlns:a16="http://schemas.microsoft.com/office/drawing/2014/main" id="{7F84E6FA-8D2B-811D-FEFF-F52D083D3739}"/>
              </a:ext>
            </a:extLst>
          </p:cNvPr>
          <p:cNvSpPr txBox="1"/>
          <p:nvPr/>
        </p:nvSpPr>
        <p:spPr>
          <a:xfrm>
            <a:off x="443753" y="325096"/>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A</a:t>
            </a:r>
          </a:p>
        </p:txBody>
      </p:sp>
      <p:sp>
        <p:nvSpPr>
          <p:cNvPr id="7" name="TextBox 6">
            <a:extLst>
              <a:ext uri="{FF2B5EF4-FFF2-40B4-BE49-F238E27FC236}">
                <a16:creationId xmlns:a16="http://schemas.microsoft.com/office/drawing/2014/main" id="{C041B9AB-EBAD-4552-FE3C-295CD0053445}"/>
              </a:ext>
            </a:extLst>
          </p:cNvPr>
          <p:cNvSpPr txBox="1"/>
          <p:nvPr/>
        </p:nvSpPr>
        <p:spPr>
          <a:xfrm>
            <a:off x="508471" y="1139319"/>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s</a:t>
            </a:r>
          </a:p>
        </p:txBody>
      </p:sp>
      <p:sp>
        <p:nvSpPr>
          <p:cNvPr id="8" name="TextBox 7">
            <a:extLst>
              <a:ext uri="{FF2B5EF4-FFF2-40B4-BE49-F238E27FC236}">
                <a16:creationId xmlns:a16="http://schemas.microsoft.com/office/drawing/2014/main" id="{AEBF7BAC-1E42-6A33-DF36-25C49FAA8F90}"/>
              </a:ext>
            </a:extLst>
          </p:cNvPr>
          <p:cNvSpPr txBox="1"/>
          <p:nvPr/>
        </p:nvSpPr>
        <p:spPr>
          <a:xfrm>
            <a:off x="485007" y="1940466"/>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h</a:t>
            </a:r>
          </a:p>
        </p:txBody>
      </p:sp>
      <p:sp>
        <p:nvSpPr>
          <p:cNvPr id="10" name="TextBox 9">
            <a:extLst>
              <a:ext uri="{FF2B5EF4-FFF2-40B4-BE49-F238E27FC236}">
                <a16:creationId xmlns:a16="http://schemas.microsoft.com/office/drawing/2014/main" id="{553AD6B1-3127-F492-B151-E2303D0F6600}"/>
              </a:ext>
            </a:extLst>
          </p:cNvPr>
          <p:cNvSpPr txBox="1"/>
          <p:nvPr/>
        </p:nvSpPr>
        <p:spPr>
          <a:xfrm>
            <a:off x="485006" y="2728665"/>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k</a:t>
            </a:r>
          </a:p>
        </p:txBody>
      </p:sp>
      <p:sp>
        <p:nvSpPr>
          <p:cNvPr id="12" name="TextBox 11">
            <a:extLst>
              <a:ext uri="{FF2B5EF4-FFF2-40B4-BE49-F238E27FC236}">
                <a16:creationId xmlns:a16="http://schemas.microsoft.com/office/drawing/2014/main" id="{CC1CBBE2-B30D-F6A7-7DA0-05E3BDE5D537}"/>
              </a:ext>
            </a:extLst>
          </p:cNvPr>
          <p:cNvSpPr txBox="1"/>
          <p:nvPr/>
        </p:nvSpPr>
        <p:spPr>
          <a:xfrm>
            <a:off x="485005" y="3580888"/>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K</a:t>
            </a:r>
          </a:p>
        </p:txBody>
      </p:sp>
      <p:sp>
        <p:nvSpPr>
          <p:cNvPr id="14" name="TextBox 13">
            <a:extLst>
              <a:ext uri="{FF2B5EF4-FFF2-40B4-BE49-F238E27FC236}">
                <a16:creationId xmlns:a16="http://schemas.microsoft.com/office/drawing/2014/main" id="{63F39ACF-ABE0-5063-1676-4067DF227C05}"/>
              </a:ext>
            </a:extLst>
          </p:cNvPr>
          <p:cNvSpPr txBox="1"/>
          <p:nvPr/>
        </p:nvSpPr>
        <p:spPr>
          <a:xfrm>
            <a:off x="443752" y="4379121"/>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g</a:t>
            </a:r>
          </a:p>
        </p:txBody>
      </p:sp>
      <p:sp>
        <p:nvSpPr>
          <p:cNvPr id="16" name="TextBox 15">
            <a:extLst>
              <a:ext uri="{FF2B5EF4-FFF2-40B4-BE49-F238E27FC236}">
                <a16:creationId xmlns:a16="http://schemas.microsoft.com/office/drawing/2014/main" id="{AA3A75BB-113A-2435-F9C2-A13501191962}"/>
              </a:ext>
            </a:extLst>
          </p:cNvPr>
          <p:cNvSpPr txBox="1"/>
          <p:nvPr/>
        </p:nvSpPr>
        <p:spPr>
          <a:xfrm>
            <a:off x="443751" y="5216931"/>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G</a:t>
            </a:r>
          </a:p>
        </p:txBody>
      </p:sp>
      <p:sp>
        <p:nvSpPr>
          <p:cNvPr id="18" name="TextBox 17">
            <a:extLst>
              <a:ext uri="{FF2B5EF4-FFF2-40B4-BE49-F238E27FC236}">
                <a16:creationId xmlns:a16="http://schemas.microsoft.com/office/drawing/2014/main" id="{9263A3C9-2C67-B70C-2346-92ACEFA6E890}"/>
              </a:ext>
            </a:extLst>
          </p:cNvPr>
          <p:cNvSpPr txBox="1"/>
          <p:nvPr/>
        </p:nvSpPr>
        <p:spPr>
          <a:xfrm>
            <a:off x="443750" y="5975133"/>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c</a:t>
            </a:r>
          </a:p>
        </p:txBody>
      </p:sp>
      <p:sp>
        <p:nvSpPr>
          <p:cNvPr id="20" name="TextBox 19">
            <a:extLst>
              <a:ext uri="{FF2B5EF4-FFF2-40B4-BE49-F238E27FC236}">
                <a16:creationId xmlns:a16="http://schemas.microsoft.com/office/drawing/2014/main" id="{88DDA7E8-AF04-C925-9169-F3FC8B49FB7E}"/>
              </a:ext>
            </a:extLst>
          </p:cNvPr>
          <p:cNvSpPr txBox="1"/>
          <p:nvPr/>
        </p:nvSpPr>
        <p:spPr>
          <a:xfrm>
            <a:off x="6657583" y="1814119"/>
            <a:ext cx="4037012" cy="2031325"/>
          </a:xfrm>
          <a:prstGeom prst="rect">
            <a:avLst/>
          </a:prstGeom>
          <a:solidFill>
            <a:schemeClr val="bg2">
              <a:lumMod val="40000"/>
              <a:lumOff val="60000"/>
            </a:schemeClr>
          </a:solidFill>
        </p:spPr>
        <p:txBody>
          <a:bodyPr wrap="square" rtlCol="0">
            <a:spAutoFit/>
          </a:bodyPr>
          <a:lstStyle/>
          <a:p>
            <a:r>
              <a:rPr lang="en-US" dirty="0"/>
              <a:t>Okay, we are going to say the SOUND of the letter one more time, but this time we will also say the WORD Mukta so we can remember that it is a Mukta form, meaning the letter is by itself. Like this: ---</a:t>
            </a:r>
          </a:p>
        </p:txBody>
      </p:sp>
    </p:spTree>
    <p:extLst>
      <p:ext uri="{BB962C8B-B14F-4D97-AF65-F5344CB8AC3E}">
        <p14:creationId xmlns:p14="http://schemas.microsoft.com/office/powerpoint/2010/main" val="2268755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grpId="0" nodeType="clickEffect">
                                  <p:stCondLst>
                                    <p:cond delay="0"/>
                                  </p:stCondLst>
                                  <p:iterate type="lt">
                                    <p:tmPct val="4000"/>
                                  </p:iterate>
                                  <p:childTnLst>
                                    <p:set>
                                      <p:cBhvr override="childStyle">
                                        <p:cTn id="6" dur="500" fill="hold"/>
                                        <p:tgtEl>
                                          <p:spTgt spid="6"/>
                                        </p:tgtEl>
                                        <p:attrNameLst>
                                          <p:attrName>style.color</p:attrName>
                                        </p:attrNameLst>
                                      </p:cBhvr>
                                      <p:to>
                                        <p:clrVal>
                                          <a:schemeClr val="accent2"/>
                                        </p:clrVal>
                                      </p:to>
                                    </p:set>
                                    <p:set>
                                      <p:cBhvr>
                                        <p:cTn id="7" dur="500" fill="hold"/>
                                        <p:tgtEl>
                                          <p:spTgt spid="6"/>
                                        </p:tgtEl>
                                        <p:attrNameLst>
                                          <p:attrName>fillcolor</p:attrName>
                                        </p:attrNameLst>
                                      </p:cBhvr>
                                      <p:to>
                                        <p:clrVal>
                                          <a:schemeClr val="accent2"/>
                                        </p:clrVal>
                                      </p:to>
                                    </p:set>
                                    <p:set>
                                      <p:cBhvr>
                                        <p:cTn id="8" dur="500" fill="hold"/>
                                        <p:tgtEl>
                                          <p:spTgt spid="6"/>
                                        </p:tgtEl>
                                        <p:attrNameLst>
                                          <p:attrName>fill.type</p:attrName>
                                        </p:attrNameLst>
                                      </p:cBhvr>
                                      <p:to>
                                        <p:strVal val="solid"/>
                                      </p:to>
                                    </p:set>
                                  </p:childTnLst>
                                </p:cTn>
                              </p:par>
                            </p:childTnLst>
                          </p:cTn>
                        </p:par>
                      </p:childTnLst>
                    </p:cTn>
                  </p:par>
                  <p:par>
                    <p:cTn id="9" fill="hold">
                      <p:stCondLst>
                        <p:cond delay="indefinite"/>
                      </p:stCondLst>
                      <p:childTnLst>
                        <p:par>
                          <p:cTn id="10" fill="hold">
                            <p:stCondLst>
                              <p:cond delay="0"/>
                            </p:stCondLst>
                            <p:childTnLst>
                              <p:par>
                                <p:cTn id="11" presetID="16" presetClass="emph" presetSubtype="0" fill="hold" nodeType="clickEffect">
                                  <p:stCondLst>
                                    <p:cond delay="0"/>
                                  </p:stCondLst>
                                  <p:iterate type="lt">
                                    <p:tmPct val="4000"/>
                                  </p:iterate>
                                  <p:childTnLst>
                                    <p:set>
                                      <p:cBhvr override="childStyle">
                                        <p:cTn id="12" dur="500" fill="hold"/>
                                        <p:tgtEl>
                                          <p:spTgt spid="7">
                                            <p:txEl>
                                              <p:pRg st="0" end="0"/>
                                            </p:txEl>
                                          </p:spTgt>
                                        </p:tgtEl>
                                        <p:attrNameLst>
                                          <p:attrName>style.color</p:attrName>
                                        </p:attrNameLst>
                                      </p:cBhvr>
                                      <p:to>
                                        <p:clrVal>
                                          <a:schemeClr val="accent2"/>
                                        </p:clrVal>
                                      </p:to>
                                    </p:set>
                                    <p:set>
                                      <p:cBhvr>
                                        <p:cTn id="13" dur="500" fill="hold"/>
                                        <p:tgtEl>
                                          <p:spTgt spid="7">
                                            <p:txEl>
                                              <p:pRg st="0" end="0"/>
                                            </p:txEl>
                                          </p:spTgt>
                                        </p:tgtEl>
                                        <p:attrNameLst>
                                          <p:attrName>fillcolor</p:attrName>
                                        </p:attrNameLst>
                                      </p:cBhvr>
                                      <p:to>
                                        <p:clrVal>
                                          <a:schemeClr val="accent2"/>
                                        </p:clrVal>
                                      </p:to>
                                    </p:set>
                                    <p:set>
                                      <p:cBhvr>
                                        <p:cTn id="14" dur="500" fill="hold"/>
                                        <p:tgtEl>
                                          <p:spTgt spid="7">
                                            <p:txEl>
                                              <p:pRg st="0" end="0"/>
                                            </p:txEl>
                                          </p:spTgt>
                                        </p:tgtEl>
                                        <p:attrNameLst>
                                          <p:attrName>fill.type</p:attrName>
                                        </p:attrNameLst>
                                      </p:cBhvr>
                                      <p:to>
                                        <p:strVal val="solid"/>
                                      </p:to>
                                    </p:set>
                                  </p:childTnLst>
                                </p:cTn>
                              </p:par>
                            </p:childTnLst>
                          </p:cTn>
                        </p:par>
                      </p:childTnLst>
                    </p:cTn>
                  </p:par>
                  <p:par>
                    <p:cTn id="15" fill="hold">
                      <p:stCondLst>
                        <p:cond delay="indefinite"/>
                      </p:stCondLst>
                      <p:childTnLst>
                        <p:par>
                          <p:cTn id="16" fill="hold">
                            <p:stCondLst>
                              <p:cond delay="0"/>
                            </p:stCondLst>
                            <p:childTnLst>
                              <p:par>
                                <p:cTn id="17" presetID="16" presetClass="emph" presetSubtype="0" fill="hold" nodeType="clickEffect">
                                  <p:stCondLst>
                                    <p:cond delay="0"/>
                                  </p:stCondLst>
                                  <p:iterate type="lt">
                                    <p:tmPct val="4000"/>
                                  </p:iterate>
                                  <p:childTnLst>
                                    <p:set>
                                      <p:cBhvr override="childStyle">
                                        <p:cTn id="18" dur="500" fill="hold"/>
                                        <p:tgtEl>
                                          <p:spTgt spid="8">
                                            <p:txEl>
                                              <p:pRg st="0" end="0"/>
                                            </p:txEl>
                                          </p:spTgt>
                                        </p:tgtEl>
                                        <p:attrNameLst>
                                          <p:attrName>style.color</p:attrName>
                                        </p:attrNameLst>
                                      </p:cBhvr>
                                      <p:to>
                                        <p:clrVal>
                                          <a:schemeClr val="accent2"/>
                                        </p:clrVal>
                                      </p:to>
                                    </p:set>
                                    <p:set>
                                      <p:cBhvr>
                                        <p:cTn id="19" dur="500" fill="hold"/>
                                        <p:tgtEl>
                                          <p:spTgt spid="8">
                                            <p:txEl>
                                              <p:pRg st="0" end="0"/>
                                            </p:txEl>
                                          </p:spTgt>
                                        </p:tgtEl>
                                        <p:attrNameLst>
                                          <p:attrName>fillcolor</p:attrName>
                                        </p:attrNameLst>
                                      </p:cBhvr>
                                      <p:to>
                                        <p:clrVal>
                                          <a:schemeClr val="accent2"/>
                                        </p:clrVal>
                                      </p:to>
                                    </p:set>
                                    <p:set>
                                      <p:cBhvr>
                                        <p:cTn id="20" dur="500" fill="hold"/>
                                        <p:tgtEl>
                                          <p:spTgt spid="8">
                                            <p:txEl>
                                              <p:pRg st="0" end="0"/>
                                            </p:txEl>
                                          </p:spTgt>
                                        </p:tgtEl>
                                        <p:attrNameLst>
                                          <p:attrName>fill.type</p:attrName>
                                        </p:attrNameLst>
                                      </p:cBhvr>
                                      <p:to>
                                        <p:strVal val="solid"/>
                                      </p:to>
                                    </p:set>
                                  </p:childTnLst>
                                </p:cTn>
                              </p:par>
                            </p:childTnLst>
                          </p:cTn>
                        </p:par>
                      </p:childTnLst>
                    </p:cTn>
                  </p:par>
                  <p:par>
                    <p:cTn id="21" fill="hold">
                      <p:stCondLst>
                        <p:cond delay="indefinite"/>
                      </p:stCondLst>
                      <p:childTnLst>
                        <p:par>
                          <p:cTn id="22" fill="hold">
                            <p:stCondLst>
                              <p:cond delay="0"/>
                            </p:stCondLst>
                            <p:childTnLst>
                              <p:par>
                                <p:cTn id="23" presetID="16" presetClass="emph" presetSubtype="0" fill="hold" nodeType="clickEffect">
                                  <p:stCondLst>
                                    <p:cond delay="0"/>
                                  </p:stCondLst>
                                  <p:iterate type="lt">
                                    <p:tmPct val="4000"/>
                                  </p:iterate>
                                  <p:childTnLst>
                                    <p:set>
                                      <p:cBhvr override="childStyle">
                                        <p:cTn id="24" dur="500" fill="hold"/>
                                        <p:tgtEl>
                                          <p:spTgt spid="10">
                                            <p:txEl>
                                              <p:pRg st="0" end="0"/>
                                            </p:txEl>
                                          </p:spTgt>
                                        </p:tgtEl>
                                        <p:attrNameLst>
                                          <p:attrName>style.color</p:attrName>
                                        </p:attrNameLst>
                                      </p:cBhvr>
                                      <p:to>
                                        <p:clrVal>
                                          <a:schemeClr val="accent2"/>
                                        </p:clrVal>
                                      </p:to>
                                    </p:set>
                                    <p:set>
                                      <p:cBhvr>
                                        <p:cTn id="25" dur="500" fill="hold"/>
                                        <p:tgtEl>
                                          <p:spTgt spid="10">
                                            <p:txEl>
                                              <p:pRg st="0" end="0"/>
                                            </p:txEl>
                                          </p:spTgt>
                                        </p:tgtEl>
                                        <p:attrNameLst>
                                          <p:attrName>fillcolor</p:attrName>
                                        </p:attrNameLst>
                                      </p:cBhvr>
                                      <p:to>
                                        <p:clrVal>
                                          <a:schemeClr val="accent2"/>
                                        </p:clrVal>
                                      </p:to>
                                    </p:set>
                                    <p:set>
                                      <p:cBhvr>
                                        <p:cTn id="26" dur="500" fill="hold"/>
                                        <p:tgtEl>
                                          <p:spTgt spid="10">
                                            <p:txEl>
                                              <p:pRg st="0" end="0"/>
                                            </p:txEl>
                                          </p:spTgt>
                                        </p:tgtEl>
                                        <p:attrNameLst>
                                          <p:attrName>fill.type</p:attrName>
                                        </p:attrNameLst>
                                      </p:cBhvr>
                                      <p:to>
                                        <p:strVal val="solid"/>
                                      </p:to>
                                    </p:set>
                                  </p:childTnLst>
                                </p:cTn>
                              </p:par>
                            </p:childTnLst>
                          </p:cTn>
                        </p:par>
                      </p:childTnLst>
                    </p:cTn>
                  </p:par>
                  <p:par>
                    <p:cTn id="27" fill="hold">
                      <p:stCondLst>
                        <p:cond delay="indefinite"/>
                      </p:stCondLst>
                      <p:childTnLst>
                        <p:par>
                          <p:cTn id="28" fill="hold">
                            <p:stCondLst>
                              <p:cond delay="0"/>
                            </p:stCondLst>
                            <p:childTnLst>
                              <p:par>
                                <p:cTn id="29" presetID="16" presetClass="emph" presetSubtype="0" fill="hold" nodeType="clickEffect">
                                  <p:stCondLst>
                                    <p:cond delay="0"/>
                                  </p:stCondLst>
                                  <p:iterate type="lt">
                                    <p:tmPct val="4000"/>
                                  </p:iterate>
                                  <p:childTnLst>
                                    <p:set>
                                      <p:cBhvr override="childStyle">
                                        <p:cTn id="30" dur="500" fill="hold"/>
                                        <p:tgtEl>
                                          <p:spTgt spid="12">
                                            <p:txEl>
                                              <p:pRg st="0" end="0"/>
                                            </p:txEl>
                                          </p:spTgt>
                                        </p:tgtEl>
                                        <p:attrNameLst>
                                          <p:attrName>style.color</p:attrName>
                                        </p:attrNameLst>
                                      </p:cBhvr>
                                      <p:to>
                                        <p:clrVal>
                                          <a:schemeClr val="accent2"/>
                                        </p:clrVal>
                                      </p:to>
                                    </p:set>
                                    <p:set>
                                      <p:cBhvr>
                                        <p:cTn id="31" dur="500" fill="hold"/>
                                        <p:tgtEl>
                                          <p:spTgt spid="12">
                                            <p:txEl>
                                              <p:pRg st="0" end="0"/>
                                            </p:txEl>
                                          </p:spTgt>
                                        </p:tgtEl>
                                        <p:attrNameLst>
                                          <p:attrName>fillcolor</p:attrName>
                                        </p:attrNameLst>
                                      </p:cBhvr>
                                      <p:to>
                                        <p:clrVal>
                                          <a:schemeClr val="accent2"/>
                                        </p:clrVal>
                                      </p:to>
                                    </p:set>
                                    <p:set>
                                      <p:cBhvr>
                                        <p:cTn id="32" dur="500" fill="hold"/>
                                        <p:tgtEl>
                                          <p:spTgt spid="12">
                                            <p:txEl>
                                              <p:pRg st="0" end="0"/>
                                            </p:txEl>
                                          </p:spTgt>
                                        </p:tgtEl>
                                        <p:attrNameLst>
                                          <p:attrName>fill.type</p:attrName>
                                        </p:attrNameLst>
                                      </p:cBhvr>
                                      <p:to>
                                        <p:strVal val="solid"/>
                                      </p:to>
                                    </p:set>
                                  </p:childTnLst>
                                </p:cTn>
                              </p:par>
                            </p:childTnLst>
                          </p:cTn>
                        </p:par>
                      </p:childTnLst>
                    </p:cTn>
                  </p:par>
                  <p:par>
                    <p:cTn id="33" fill="hold">
                      <p:stCondLst>
                        <p:cond delay="indefinite"/>
                      </p:stCondLst>
                      <p:childTnLst>
                        <p:par>
                          <p:cTn id="34" fill="hold">
                            <p:stCondLst>
                              <p:cond delay="0"/>
                            </p:stCondLst>
                            <p:childTnLst>
                              <p:par>
                                <p:cTn id="35" presetID="16" presetClass="emph" presetSubtype="0" fill="hold" nodeType="clickEffect">
                                  <p:stCondLst>
                                    <p:cond delay="0"/>
                                  </p:stCondLst>
                                  <p:iterate type="lt">
                                    <p:tmPct val="4000"/>
                                  </p:iterate>
                                  <p:childTnLst>
                                    <p:set>
                                      <p:cBhvr override="childStyle">
                                        <p:cTn id="36" dur="500" fill="hold"/>
                                        <p:tgtEl>
                                          <p:spTgt spid="14">
                                            <p:txEl>
                                              <p:pRg st="0" end="0"/>
                                            </p:txEl>
                                          </p:spTgt>
                                        </p:tgtEl>
                                        <p:attrNameLst>
                                          <p:attrName>style.color</p:attrName>
                                        </p:attrNameLst>
                                      </p:cBhvr>
                                      <p:to>
                                        <p:clrVal>
                                          <a:schemeClr val="accent2"/>
                                        </p:clrVal>
                                      </p:to>
                                    </p:set>
                                    <p:set>
                                      <p:cBhvr>
                                        <p:cTn id="37" dur="500" fill="hold"/>
                                        <p:tgtEl>
                                          <p:spTgt spid="14">
                                            <p:txEl>
                                              <p:pRg st="0" end="0"/>
                                            </p:txEl>
                                          </p:spTgt>
                                        </p:tgtEl>
                                        <p:attrNameLst>
                                          <p:attrName>fillcolor</p:attrName>
                                        </p:attrNameLst>
                                      </p:cBhvr>
                                      <p:to>
                                        <p:clrVal>
                                          <a:schemeClr val="accent2"/>
                                        </p:clrVal>
                                      </p:to>
                                    </p:set>
                                    <p:set>
                                      <p:cBhvr>
                                        <p:cTn id="38" dur="500" fill="hold"/>
                                        <p:tgtEl>
                                          <p:spTgt spid="14">
                                            <p:txEl>
                                              <p:pRg st="0" end="0"/>
                                            </p:txEl>
                                          </p:spTgt>
                                        </p:tgtEl>
                                        <p:attrNameLst>
                                          <p:attrName>fill.type</p:attrName>
                                        </p:attrNameLst>
                                      </p:cBhvr>
                                      <p:to>
                                        <p:strVal val="solid"/>
                                      </p:to>
                                    </p:set>
                                  </p:childTnLst>
                                </p:cTn>
                              </p:par>
                            </p:childTnLst>
                          </p:cTn>
                        </p:par>
                      </p:childTnLst>
                    </p:cTn>
                  </p:par>
                  <p:par>
                    <p:cTn id="39" fill="hold">
                      <p:stCondLst>
                        <p:cond delay="indefinite"/>
                      </p:stCondLst>
                      <p:childTnLst>
                        <p:par>
                          <p:cTn id="40" fill="hold">
                            <p:stCondLst>
                              <p:cond delay="0"/>
                            </p:stCondLst>
                            <p:childTnLst>
                              <p:par>
                                <p:cTn id="41" presetID="16" presetClass="emph" presetSubtype="0" fill="hold" nodeType="clickEffect">
                                  <p:stCondLst>
                                    <p:cond delay="0"/>
                                  </p:stCondLst>
                                  <p:iterate type="lt">
                                    <p:tmPct val="4000"/>
                                  </p:iterate>
                                  <p:childTnLst>
                                    <p:set>
                                      <p:cBhvr override="childStyle">
                                        <p:cTn id="42" dur="500" fill="hold"/>
                                        <p:tgtEl>
                                          <p:spTgt spid="16">
                                            <p:txEl>
                                              <p:pRg st="0" end="0"/>
                                            </p:txEl>
                                          </p:spTgt>
                                        </p:tgtEl>
                                        <p:attrNameLst>
                                          <p:attrName>style.color</p:attrName>
                                        </p:attrNameLst>
                                      </p:cBhvr>
                                      <p:to>
                                        <p:clrVal>
                                          <a:schemeClr val="accent2"/>
                                        </p:clrVal>
                                      </p:to>
                                    </p:set>
                                    <p:set>
                                      <p:cBhvr>
                                        <p:cTn id="43" dur="500" fill="hold"/>
                                        <p:tgtEl>
                                          <p:spTgt spid="16">
                                            <p:txEl>
                                              <p:pRg st="0" end="0"/>
                                            </p:txEl>
                                          </p:spTgt>
                                        </p:tgtEl>
                                        <p:attrNameLst>
                                          <p:attrName>fillcolor</p:attrName>
                                        </p:attrNameLst>
                                      </p:cBhvr>
                                      <p:to>
                                        <p:clrVal>
                                          <a:schemeClr val="accent2"/>
                                        </p:clrVal>
                                      </p:to>
                                    </p:set>
                                    <p:set>
                                      <p:cBhvr>
                                        <p:cTn id="44" dur="500" fill="hold"/>
                                        <p:tgtEl>
                                          <p:spTgt spid="16">
                                            <p:txEl>
                                              <p:pRg st="0" end="0"/>
                                            </p:txEl>
                                          </p:spTgt>
                                        </p:tgtEl>
                                        <p:attrNameLst>
                                          <p:attrName>fill.type</p:attrName>
                                        </p:attrNameLst>
                                      </p:cBhvr>
                                      <p:to>
                                        <p:strVal val="solid"/>
                                      </p:to>
                                    </p:set>
                                  </p:childTnLst>
                                </p:cTn>
                              </p:par>
                            </p:childTnLst>
                          </p:cTn>
                        </p:par>
                      </p:childTnLst>
                    </p:cTn>
                  </p:par>
                  <p:par>
                    <p:cTn id="45" fill="hold">
                      <p:stCondLst>
                        <p:cond delay="indefinite"/>
                      </p:stCondLst>
                      <p:childTnLst>
                        <p:par>
                          <p:cTn id="46" fill="hold">
                            <p:stCondLst>
                              <p:cond delay="0"/>
                            </p:stCondLst>
                            <p:childTnLst>
                              <p:par>
                                <p:cTn id="47" presetID="16" presetClass="emph" presetSubtype="0" fill="hold" nodeType="clickEffect">
                                  <p:stCondLst>
                                    <p:cond delay="0"/>
                                  </p:stCondLst>
                                  <p:iterate type="lt">
                                    <p:tmPct val="4000"/>
                                  </p:iterate>
                                  <p:childTnLst>
                                    <p:set>
                                      <p:cBhvr override="childStyle">
                                        <p:cTn id="48" dur="500" fill="hold"/>
                                        <p:tgtEl>
                                          <p:spTgt spid="18">
                                            <p:txEl>
                                              <p:pRg st="0" end="0"/>
                                            </p:txEl>
                                          </p:spTgt>
                                        </p:tgtEl>
                                        <p:attrNameLst>
                                          <p:attrName>style.color</p:attrName>
                                        </p:attrNameLst>
                                      </p:cBhvr>
                                      <p:to>
                                        <p:clrVal>
                                          <a:schemeClr val="accent2"/>
                                        </p:clrVal>
                                      </p:to>
                                    </p:set>
                                    <p:set>
                                      <p:cBhvr>
                                        <p:cTn id="49" dur="500" fill="hold"/>
                                        <p:tgtEl>
                                          <p:spTgt spid="18">
                                            <p:txEl>
                                              <p:pRg st="0" end="0"/>
                                            </p:txEl>
                                          </p:spTgt>
                                        </p:tgtEl>
                                        <p:attrNameLst>
                                          <p:attrName>fillcolor</p:attrName>
                                        </p:attrNameLst>
                                      </p:cBhvr>
                                      <p:to>
                                        <p:clrVal>
                                          <a:schemeClr val="accent2"/>
                                        </p:clrVal>
                                      </p:to>
                                    </p:set>
                                    <p:set>
                                      <p:cBhvr>
                                        <p:cTn id="50" dur="500" fill="hold"/>
                                        <p:tgtEl>
                                          <p:spTgt spid="18">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B89E5C5-A037-45B3-9D37-3658914D479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1" name="Picture 10">
            <a:extLst>
              <a:ext uri="{FF2B5EF4-FFF2-40B4-BE49-F238E27FC236}">
                <a16:creationId xmlns:a16="http://schemas.microsoft.com/office/drawing/2014/main" id="{5ACB93B0-521E-443D-9750-AFCFDDB3E80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3" name="Oval 12">
            <a:extLst>
              <a:ext uri="{FF2B5EF4-FFF2-40B4-BE49-F238E27FC236}">
                <a16:creationId xmlns:a16="http://schemas.microsoft.com/office/drawing/2014/main" id="{DA1DAC79-DDBA-4382-9D43-6E5F685BE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5878"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5" name="Picture 14">
            <a:extLst>
              <a:ext uri="{FF2B5EF4-FFF2-40B4-BE49-F238E27FC236}">
                <a16:creationId xmlns:a16="http://schemas.microsoft.com/office/drawing/2014/main" id="{E0880F10-995F-4F01-A83B-7ECDB7BE790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7" name="Picture 16">
            <a:extLst>
              <a:ext uri="{FF2B5EF4-FFF2-40B4-BE49-F238E27FC236}">
                <a16:creationId xmlns:a16="http://schemas.microsoft.com/office/drawing/2014/main" id="{A2D49266-1F08-40F2-B0E1-1D919DCB578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9" name="Rectangle 18">
            <a:extLst>
              <a:ext uri="{FF2B5EF4-FFF2-40B4-BE49-F238E27FC236}">
                <a16:creationId xmlns:a16="http://schemas.microsoft.com/office/drawing/2014/main" id="{6AACA73D-178F-4CFC-99E3-9F4FCBBDBA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4" name="Content Placeholder 3">
            <a:extLst>
              <a:ext uri="{FF2B5EF4-FFF2-40B4-BE49-F238E27FC236}">
                <a16:creationId xmlns:a16="http://schemas.microsoft.com/office/drawing/2014/main" id="{19373225-B6DC-9731-7709-3942DF458FDD}"/>
              </a:ext>
            </a:extLst>
          </p:cNvPr>
          <p:cNvPicPr>
            <a:picLocks noGrp="1" noChangeAspect="1"/>
          </p:cNvPicPr>
          <p:nvPr>
            <p:ph idx="1"/>
          </p:nvPr>
        </p:nvPicPr>
        <p:blipFill rotWithShape="1">
          <a:blip r:embed="rId7"/>
          <a:srcRect/>
          <a:stretch/>
        </p:blipFill>
        <p:spPr>
          <a:xfrm>
            <a:off x="20" y="10"/>
            <a:ext cx="12191980" cy="6857990"/>
          </a:xfrm>
          <a:prstGeom prst="rect">
            <a:avLst/>
          </a:prstGeom>
        </p:spPr>
      </p:pic>
      <p:sp>
        <p:nvSpPr>
          <p:cNvPr id="6" name="TextBox 5">
            <a:extLst>
              <a:ext uri="{FF2B5EF4-FFF2-40B4-BE49-F238E27FC236}">
                <a16:creationId xmlns:a16="http://schemas.microsoft.com/office/drawing/2014/main" id="{7F84E6FA-8D2B-811D-FEFF-F52D083D3739}"/>
              </a:ext>
            </a:extLst>
          </p:cNvPr>
          <p:cNvSpPr txBox="1"/>
          <p:nvPr/>
        </p:nvSpPr>
        <p:spPr>
          <a:xfrm>
            <a:off x="443753" y="325096"/>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A</a:t>
            </a:r>
          </a:p>
        </p:txBody>
      </p:sp>
      <p:sp>
        <p:nvSpPr>
          <p:cNvPr id="7" name="TextBox 6">
            <a:extLst>
              <a:ext uri="{FF2B5EF4-FFF2-40B4-BE49-F238E27FC236}">
                <a16:creationId xmlns:a16="http://schemas.microsoft.com/office/drawing/2014/main" id="{C041B9AB-EBAD-4552-FE3C-295CD0053445}"/>
              </a:ext>
            </a:extLst>
          </p:cNvPr>
          <p:cNvSpPr txBox="1"/>
          <p:nvPr/>
        </p:nvSpPr>
        <p:spPr>
          <a:xfrm>
            <a:off x="508471" y="1139319"/>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s</a:t>
            </a:r>
          </a:p>
        </p:txBody>
      </p:sp>
      <p:sp>
        <p:nvSpPr>
          <p:cNvPr id="8" name="TextBox 7">
            <a:extLst>
              <a:ext uri="{FF2B5EF4-FFF2-40B4-BE49-F238E27FC236}">
                <a16:creationId xmlns:a16="http://schemas.microsoft.com/office/drawing/2014/main" id="{AEBF7BAC-1E42-6A33-DF36-25C49FAA8F90}"/>
              </a:ext>
            </a:extLst>
          </p:cNvPr>
          <p:cNvSpPr txBox="1"/>
          <p:nvPr/>
        </p:nvSpPr>
        <p:spPr>
          <a:xfrm>
            <a:off x="485007" y="1940466"/>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h</a:t>
            </a:r>
          </a:p>
        </p:txBody>
      </p:sp>
      <p:sp>
        <p:nvSpPr>
          <p:cNvPr id="10" name="TextBox 9">
            <a:extLst>
              <a:ext uri="{FF2B5EF4-FFF2-40B4-BE49-F238E27FC236}">
                <a16:creationId xmlns:a16="http://schemas.microsoft.com/office/drawing/2014/main" id="{553AD6B1-3127-F492-B151-E2303D0F6600}"/>
              </a:ext>
            </a:extLst>
          </p:cNvPr>
          <p:cNvSpPr txBox="1"/>
          <p:nvPr/>
        </p:nvSpPr>
        <p:spPr>
          <a:xfrm>
            <a:off x="485006" y="2728665"/>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k</a:t>
            </a:r>
          </a:p>
        </p:txBody>
      </p:sp>
      <p:sp>
        <p:nvSpPr>
          <p:cNvPr id="12" name="TextBox 11">
            <a:extLst>
              <a:ext uri="{FF2B5EF4-FFF2-40B4-BE49-F238E27FC236}">
                <a16:creationId xmlns:a16="http://schemas.microsoft.com/office/drawing/2014/main" id="{CC1CBBE2-B30D-F6A7-7DA0-05E3BDE5D537}"/>
              </a:ext>
            </a:extLst>
          </p:cNvPr>
          <p:cNvSpPr txBox="1"/>
          <p:nvPr/>
        </p:nvSpPr>
        <p:spPr>
          <a:xfrm>
            <a:off x="485005" y="3580888"/>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K</a:t>
            </a:r>
          </a:p>
        </p:txBody>
      </p:sp>
      <p:sp>
        <p:nvSpPr>
          <p:cNvPr id="14" name="TextBox 13">
            <a:extLst>
              <a:ext uri="{FF2B5EF4-FFF2-40B4-BE49-F238E27FC236}">
                <a16:creationId xmlns:a16="http://schemas.microsoft.com/office/drawing/2014/main" id="{63F39ACF-ABE0-5063-1676-4067DF227C05}"/>
              </a:ext>
            </a:extLst>
          </p:cNvPr>
          <p:cNvSpPr txBox="1"/>
          <p:nvPr/>
        </p:nvSpPr>
        <p:spPr>
          <a:xfrm>
            <a:off x="443752" y="4379121"/>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g</a:t>
            </a:r>
          </a:p>
        </p:txBody>
      </p:sp>
      <p:sp>
        <p:nvSpPr>
          <p:cNvPr id="16" name="TextBox 15">
            <a:extLst>
              <a:ext uri="{FF2B5EF4-FFF2-40B4-BE49-F238E27FC236}">
                <a16:creationId xmlns:a16="http://schemas.microsoft.com/office/drawing/2014/main" id="{AA3A75BB-113A-2435-F9C2-A13501191962}"/>
              </a:ext>
            </a:extLst>
          </p:cNvPr>
          <p:cNvSpPr txBox="1"/>
          <p:nvPr/>
        </p:nvSpPr>
        <p:spPr>
          <a:xfrm>
            <a:off x="443751" y="5216931"/>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G</a:t>
            </a:r>
          </a:p>
        </p:txBody>
      </p:sp>
      <p:sp>
        <p:nvSpPr>
          <p:cNvPr id="18" name="TextBox 17">
            <a:extLst>
              <a:ext uri="{FF2B5EF4-FFF2-40B4-BE49-F238E27FC236}">
                <a16:creationId xmlns:a16="http://schemas.microsoft.com/office/drawing/2014/main" id="{9263A3C9-2C67-B70C-2346-92ACEFA6E890}"/>
              </a:ext>
            </a:extLst>
          </p:cNvPr>
          <p:cNvSpPr txBox="1"/>
          <p:nvPr/>
        </p:nvSpPr>
        <p:spPr>
          <a:xfrm>
            <a:off x="443750" y="5975133"/>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c</a:t>
            </a:r>
          </a:p>
        </p:txBody>
      </p:sp>
      <p:sp>
        <p:nvSpPr>
          <p:cNvPr id="20" name="TextBox 19">
            <a:extLst>
              <a:ext uri="{FF2B5EF4-FFF2-40B4-BE49-F238E27FC236}">
                <a16:creationId xmlns:a16="http://schemas.microsoft.com/office/drawing/2014/main" id="{88DDA7E8-AF04-C925-9169-F3FC8B49FB7E}"/>
              </a:ext>
            </a:extLst>
          </p:cNvPr>
          <p:cNvSpPr txBox="1"/>
          <p:nvPr/>
        </p:nvSpPr>
        <p:spPr>
          <a:xfrm>
            <a:off x="6657583" y="1814119"/>
            <a:ext cx="4037012" cy="369332"/>
          </a:xfrm>
          <a:prstGeom prst="rect">
            <a:avLst/>
          </a:prstGeom>
          <a:solidFill>
            <a:schemeClr val="bg2">
              <a:lumMod val="40000"/>
              <a:lumOff val="60000"/>
            </a:schemeClr>
          </a:solidFill>
        </p:spPr>
        <p:txBody>
          <a:bodyPr wrap="square" rtlCol="0">
            <a:spAutoFit/>
          </a:bodyPr>
          <a:lstStyle/>
          <a:p>
            <a:r>
              <a:rPr lang="en-US" dirty="0"/>
              <a:t>Okay, ready?</a:t>
            </a:r>
          </a:p>
        </p:txBody>
      </p:sp>
    </p:spTree>
    <p:extLst>
      <p:ext uri="{BB962C8B-B14F-4D97-AF65-F5344CB8AC3E}">
        <p14:creationId xmlns:p14="http://schemas.microsoft.com/office/powerpoint/2010/main" val="2134062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grpId="0" nodeType="clickEffect">
                                  <p:stCondLst>
                                    <p:cond delay="0"/>
                                  </p:stCondLst>
                                  <p:iterate type="lt">
                                    <p:tmPct val="4000"/>
                                  </p:iterate>
                                  <p:childTnLst>
                                    <p:set>
                                      <p:cBhvr override="childStyle">
                                        <p:cTn id="6" dur="500" fill="hold"/>
                                        <p:tgtEl>
                                          <p:spTgt spid="6"/>
                                        </p:tgtEl>
                                        <p:attrNameLst>
                                          <p:attrName>style.color</p:attrName>
                                        </p:attrNameLst>
                                      </p:cBhvr>
                                      <p:to>
                                        <p:clrVal>
                                          <a:schemeClr val="accent2"/>
                                        </p:clrVal>
                                      </p:to>
                                    </p:set>
                                    <p:set>
                                      <p:cBhvr>
                                        <p:cTn id="7" dur="500" fill="hold"/>
                                        <p:tgtEl>
                                          <p:spTgt spid="6"/>
                                        </p:tgtEl>
                                        <p:attrNameLst>
                                          <p:attrName>fillcolor</p:attrName>
                                        </p:attrNameLst>
                                      </p:cBhvr>
                                      <p:to>
                                        <p:clrVal>
                                          <a:schemeClr val="accent2"/>
                                        </p:clrVal>
                                      </p:to>
                                    </p:set>
                                    <p:set>
                                      <p:cBhvr>
                                        <p:cTn id="8" dur="500" fill="hold"/>
                                        <p:tgtEl>
                                          <p:spTgt spid="6"/>
                                        </p:tgtEl>
                                        <p:attrNameLst>
                                          <p:attrName>fill.type</p:attrName>
                                        </p:attrNameLst>
                                      </p:cBhvr>
                                      <p:to>
                                        <p:strVal val="solid"/>
                                      </p:to>
                                    </p:set>
                                  </p:childTnLst>
                                </p:cTn>
                              </p:par>
                            </p:childTnLst>
                          </p:cTn>
                        </p:par>
                      </p:childTnLst>
                    </p:cTn>
                  </p:par>
                  <p:par>
                    <p:cTn id="9" fill="hold">
                      <p:stCondLst>
                        <p:cond delay="indefinite"/>
                      </p:stCondLst>
                      <p:childTnLst>
                        <p:par>
                          <p:cTn id="10" fill="hold">
                            <p:stCondLst>
                              <p:cond delay="0"/>
                            </p:stCondLst>
                            <p:childTnLst>
                              <p:par>
                                <p:cTn id="11" presetID="16" presetClass="emph" presetSubtype="0" fill="hold" nodeType="clickEffect">
                                  <p:stCondLst>
                                    <p:cond delay="0"/>
                                  </p:stCondLst>
                                  <p:iterate type="lt">
                                    <p:tmPct val="4000"/>
                                  </p:iterate>
                                  <p:childTnLst>
                                    <p:set>
                                      <p:cBhvr override="childStyle">
                                        <p:cTn id="12" dur="500" fill="hold"/>
                                        <p:tgtEl>
                                          <p:spTgt spid="7">
                                            <p:txEl>
                                              <p:pRg st="0" end="0"/>
                                            </p:txEl>
                                          </p:spTgt>
                                        </p:tgtEl>
                                        <p:attrNameLst>
                                          <p:attrName>style.color</p:attrName>
                                        </p:attrNameLst>
                                      </p:cBhvr>
                                      <p:to>
                                        <p:clrVal>
                                          <a:schemeClr val="accent2"/>
                                        </p:clrVal>
                                      </p:to>
                                    </p:set>
                                    <p:set>
                                      <p:cBhvr>
                                        <p:cTn id="13" dur="500" fill="hold"/>
                                        <p:tgtEl>
                                          <p:spTgt spid="7">
                                            <p:txEl>
                                              <p:pRg st="0" end="0"/>
                                            </p:txEl>
                                          </p:spTgt>
                                        </p:tgtEl>
                                        <p:attrNameLst>
                                          <p:attrName>fillcolor</p:attrName>
                                        </p:attrNameLst>
                                      </p:cBhvr>
                                      <p:to>
                                        <p:clrVal>
                                          <a:schemeClr val="accent2"/>
                                        </p:clrVal>
                                      </p:to>
                                    </p:set>
                                    <p:set>
                                      <p:cBhvr>
                                        <p:cTn id="14" dur="500" fill="hold"/>
                                        <p:tgtEl>
                                          <p:spTgt spid="7">
                                            <p:txEl>
                                              <p:pRg st="0" end="0"/>
                                            </p:txEl>
                                          </p:spTgt>
                                        </p:tgtEl>
                                        <p:attrNameLst>
                                          <p:attrName>fill.type</p:attrName>
                                        </p:attrNameLst>
                                      </p:cBhvr>
                                      <p:to>
                                        <p:strVal val="solid"/>
                                      </p:to>
                                    </p:set>
                                  </p:childTnLst>
                                </p:cTn>
                              </p:par>
                            </p:childTnLst>
                          </p:cTn>
                        </p:par>
                      </p:childTnLst>
                    </p:cTn>
                  </p:par>
                  <p:par>
                    <p:cTn id="15" fill="hold">
                      <p:stCondLst>
                        <p:cond delay="indefinite"/>
                      </p:stCondLst>
                      <p:childTnLst>
                        <p:par>
                          <p:cTn id="16" fill="hold">
                            <p:stCondLst>
                              <p:cond delay="0"/>
                            </p:stCondLst>
                            <p:childTnLst>
                              <p:par>
                                <p:cTn id="17" presetID="16" presetClass="emph" presetSubtype="0" fill="hold" nodeType="clickEffect">
                                  <p:stCondLst>
                                    <p:cond delay="0"/>
                                  </p:stCondLst>
                                  <p:iterate type="lt">
                                    <p:tmPct val="4000"/>
                                  </p:iterate>
                                  <p:childTnLst>
                                    <p:set>
                                      <p:cBhvr override="childStyle">
                                        <p:cTn id="18" dur="500" fill="hold"/>
                                        <p:tgtEl>
                                          <p:spTgt spid="8">
                                            <p:txEl>
                                              <p:pRg st="0" end="0"/>
                                            </p:txEl>
                                          </p:spTgt>
                                        </p:tgtEl>
                                        <p:attrNameLst>
                                          <p:attrName>style.color</p:attrName>
                                        </p:attrNameLst>
                                      </p:cBhvr>
                                      <p:to>
                                        <p:clrVal>
                                          <a:schemeClr val="accent2"/>
                                        </p:clrVal>
                                      </p:to>
                                    </p:set>
                                    <p:set>
                                      <p:cBhvr>
                                        <p:cTn id="19" dur="500" fill="hold"/>
                                        <p:tgtEl>
                                          <p:spTgt spid="8">
                                            <p:txEl>
                                              <p:pRg st="0" end="0"/>
                                            </p:txEl>
                                          </p:spTgt>
                                        </p:tgtEl>
                                        <p:attrNameLst>
                                          <p:attrName>fillcolor</p:attrName>
                                        </p:attrNameLst>
                                      </p:cBhvr>
                                      <p:to>
                                        <p:clrVal>
                                          <a:schemeClr val="accent2"/>
                                        </p:clrVal>
                                      </p:to>
                                    </p:set>
                                    <p:set>
                                      <p:cBhvr>
                                        <p:cTn id="20" dur="500" fill="hold"/>
                                        <p:tgtEl>
                                          <p:spTgt spid="8">
                                            <p:txEl>
                                              <p:pRg st="0" end="0"/>
                                            </p:txEl>
                                          </p:spTgt>
                                        </p:tgtEl>
                                        <p:attrNameLst>
                                          <p:attrName>fill.type</p:attrName>
                                        </p:attrNameLst>
                                      </p:cBhvr>
                                      <p:to>
                                        <p:strVal val="solid"/>
                                      </p:to>
                                    </p:set>
                                  </p:childTnLst>
                                </p:cTn>
                              </p:par>
                            </p:childTnLst>
                          </p:cTn>
                        </p:par>
                      </p:childTnLst>
                    </p:cTn>
                  </p:par>
                  <p:par>
                    <p:cTn id="21" fill="hold">
                      <p:stCondLst>
                        <p:cond delay="indefinite"/>
                      </p:stCondLst>
                      <p:childTnLst>
                        <p:par>
                          <p:cTn id="22" fill="hold">
                            <p:stCondLst>
                              <p:cond delay="0"/>
                            </p:stCondLst>
                            <p:childTnLst>
                              <p:par>
                                <p:cTn id="23" presetID="16" presetClass="emph" presetSubtype="0" fill="hold" nodeType="clickEffect">
                                  <p:stCondLst>
                                    <p:cond delay="0"/>
                                  </p:stCondLst>
                                  <p:iterate type="lt">
                                    <p:tmPct val="4000"/>
                                  </p:iterate>
                                  <p:childTnLst>
                                    <p:set>
                                      <p:cBhvr override="childStyle">
                                        <p:cTn id="24" dur="500" fill="hold"/>
                                        <p:tgtEl>
                                          <p:spTgt spid="10">
                                            <p:txEl>
                                              <p:pRg st="0" end="0"/>
                                            </p:txEl>
                                          </p:spTgt>
                                        </p:tgtEl>
                                        <p:attrNameLst>
                                          <p:attrName>style.color</p:attrName>
                                        </p:attrNameLst>
                                      </p:cBhvr>
                                      <p:to>
                                        <p:clrVal>
                                          <a:schemeClr val="accent2"/>
                                        </p:clrVal>
                                      </p:to>
                                    </p:set>
                                    <p:set>
                                      <p:cBhvr>
                                        <p:cTn id="25" dur="500" fill="hold"/>
                                        <p:tgtEl>
                                          <p:spTgt spid="10">
                                            <p:txEl>
                                              <p:pRg st="0" end="0"/>
                                            </p:txEl>
                                          </p:spTgt>
                                        </p:tgtEl>
                                        <p:attrNameLst>
                                          <p:attrName>fillcolor</p:attrName>
                                        </p:attrNameLst>
                                      </p:cBhvr>
                                      <p:to>
                                        <p:clrVal>
                                          <a:schemeClr val="accent2"/>
                                        </p:clrVal>
                                      </p:to>
                                    </p:set>
                                    <p:set>
                                      <p:cBhvr>
                                        <p:cTn id="26" dur="500" fill="hold"/>
                                        <p:tgtEl>
                                          <p:spTgt spid="10">
                                            <p:txEl>
                                              <p:pRg st="0" end="0"/>
                                            </p:txEl>
                                          </p:spTgt>
                                        </p:tgtEl>
                                        <p:attrNameLst>
                                          <p:attrName>fill.type</p:attrName>
                                        </p:attrNameLst>
                                      </p:cBhvr>
                                      <p:to>
                                        <p:strVal val="solid"/>
                                      </p:to>
                                    </p:set>
                                  </p:childTnLst>
                                </p:cTn>
                              </p:par>
                            </p:childTnLst>
                          </p:cTn>
                        </p:par>
                      </p:childTnLst>
                    </p:cTn>
                  </p:par>
                  <p:par>
                    <p:cTn id="27" fill="hold">
                      <p:stCondLst>
                        <p:cond delay="indefinite"/>
                      </p:stCondLst>
                      <p:childTnLst>
                        <p:par>
                          <p:cTn id="28" fill="hold">
                            <p:stCondLst>
                              <p:cond delay="0"/>
                            </p:stCondLst>
                            <p:childTnLst>
                              <p:par>
                                <p:cTn id="29" presetID="16" presetClass="emph" presetSubtype="0" fill="hold" nodeType="clickEffect">
                                  <p:stCondLst>
                                    <p:cond delay="0"/>
                                  </p:stCondLst>
                                  <p:iterate type="lt">
                                    <p:tmPct val="4000"/>
                                  </p:iterate>
                                  <p:childTnLst>
                                    <p:set>
                                      <p:cBhvr override="childStyle">
                                        <p:cTn id="30" dur="500" fill="hold"/>
                                        <p:tgtEl>
                                          <p:spTgt spid="12">
                                            <p:txEl>
                                              <p:pRg st="0" end="0"/>
                                            </p:txEl>
                                          </p:spTgt>
                                        </p:tgtEl>
                                        <p:attrNameLst>
                                          <p:attrName>style.color</p:attrName>
                                        </p:attrNameLst>
                                      </p:cBhvr>
                                      <p:to>
                                        <p:clrVal>
                                          <a:schemeClr val="accent2"/>
                                        </p:clrVal>
                                      </p:to>
                                    </p:set>
                                    <p:set>
                                      <p:cBhvr>
                                        <p:cTn id="31" dur="500" fill="hold"/>
                                        <p:tgtEl>
                                          <p:spTgt spid="12">
                                            <p:txEl>
                                              <p:pRg st="0" end="0"/>
                                            </p:txEl>
                                          </p:spTgt>
                                        </p:tgtEl>
                                        <p:attrNameLst>
                                          <p:attrName>fillcolor</p:attrName>
                                        </p:attrNameLst>
                                      </p:cBhvr>
                                      <p:to>
                                        <p:clrVal>
                                          <a:schemeClr val="accent2"/>
                                        </p:clrVal>
                                      </p:to>
                                    </p:set>
                                    <p:set>
                                      <p:cBhvr>
                                        <p:cTn id="32" dur="500" fill="hold"/>
                                        <p:tgtEl>
                                          <p:spTgt spid="12">
                                            <p:txEl>
                                              <p:pRg st="0" end="0"/>
                                            </p:txEl>
                                          </p:spTgt>
                                        </p:tgtEl>
                                        <p:attrNameLst>
                                          <p:attrName>fill.type</p:attrName>
                                        </p:attrNameLst>
                                      </p:cBhvr>
                                      <p:to>
                                        <p:strVal val="solid"/>
                                      </p:to>
                                    </p:set>
                                  </p:childTnLst>
                                </p:cTn>
                              </p:par>
                            </p:childTnLst>
                          </p:cTn>
                        </p:par>
                      </p:childTnLst>
                    </p:cTn>
                  </p:par>
                  <p:par>
                    <p:cTn id="33" fill="hold">
                      <p:stCondLst>
                        <p:cond delay="indefinite"/>
                      </p:stCondLst>
                      <p:childTnLst>
                        <p:par>
                          <p:cTn id="34" fill="hold">
                            <p:stCondLst>
                              <p:cond delay="0"/>
                            </p:stCondLst>
                            <p:childTnLst>
                              <p:par>
                                <p:cTn id="35" presetID="16" presetClass="emph" presetSubtype="0" fill="hold" nodeType="clickEffect">
                                  <p:stCondLst>
                                    <p:cond delay="0"/>
                                  </p:stCondLst>
                                  <p:iterate type="lt">
                                    <p:tmPct val="4000"/>
                                  </p:iterate>
                                  <p:childTnLst>
                                    <p:set>
                                      <p:cBhvr override="childStyle">
                                        <p:cTn id="36" dur="500" fill="hold"/>
                                        <p:tgtEl>
                                          <p:spTgt spid="14">
                                            <p:txEl>
                                              <p:pRg st="0" end="0"/>
                                            </p:txEl>
                                          </p:spTgt>
                                        </p:tgtEl>
                                        <p:attrNameLst>
                                          <p:attrName>style.color</p:attrName>
                                        </p:attrNameLst>
                                      </p:cBhvr>
                                      <p:to>
                                        <p:clrVal>
                                          <a:schemeClr val="accent2"/>
                                        </p:clrVal>
                                      </p:to>
                                    </p:set>
                                    <p:set>
                                      <p:cBhvr>
                                        <p:cTn id="37" dur="500" fill="hold"/>
                                        <p:tgtEl>
                                          <p:spTgt spid="14">
                                            <p:txEl>
                                              <p:pRg st="0" end="0"/>
                                            </p:txEl>
                                          </p:spTgt>
                                        </p:tgtEl>
                                        <p:attrNameLst>
                                          <p:attrName>fillcolor</p:attrName>
                                        </p:attrNameLst>
                                      </p:cBhvr>
                                      <p:to>
                                        <p:clrVal>
                                          <a:schemeClr val="accent2"/>
                                        </p:clrVal>
                                      </p:to>
                                    </p:set>
                                    <p:set>
                                      <p:cBhvr>
                                        <p:cTn id="38" dur="500" fill="hold"/>
                                        <p:tgtEl>
                                          <p:spTgt spid="14">
                                            <p:txEl>
                                              <p:pRg st="0" end="0"/>
                                            </p:txEl>
                                          </p:spTgt>
                                        </p:tgtEl>
                                        <p:attrNameLst>
                                          <p:attrName>fill.type</p:attrName>
                                        </p:attrNameLst>
                                      </p:cBhvr>
                                      <p:to>
                                        <p:strVal val="solid"/>
                                      </p:to>
                                    </p:set>
                                  </p:childTnLst>
                                </p:cTn>
                              </p:par>
                            </p:childTnLst>
                          </p:cTn>
                        </p:par>
                      </p:childTnLst>
                    </p:cTn>
                  </p:par>
                  <p:par>
                    <p:cTn id="39" fill="hold">
                      <p:stCondLst>
                        <p:cond delay="indefinite"/>
                      </p:stCondLst>
                      <p:childTnLst>
                        <p:par>
                          <p:cTn id="40" fill="hold">
                            <p:stCondLst>
                              <p:cond delay="0"/>
                            </p:stCondLst>
                            <p:childTnLst>
                              <p:par>
                                <p:cTn id="41" presetID="16" presetClass="emph" presetSubtype="0" fill="hold" nodeType="clickEffect">
                                  <p:stCondLst>
                                    <p:cond delay="0"/>
                                  </p:stCondLst>
                                  <p:iterate type="lt">
                                    <p:tmPct val="4000"/>
                                  </p:iterate>
                                  <p:childTnLst>
                                    <p:set>
                                      <p:cBhvr override="childStyle">
                                        <p:cTn id="42" dur="500" fill="hold"/>
                                        <p:tgtEl>
                                          <p:spTgt spid="16">
                                            <p:txEl>
                                              <p:pRg st="0" end="0"/>
                                            </p:txEl>
                                          </p:spTgt>
                                        </p:tgtEl>
                                        <p:attrNameLst>
                                          <p:attrName>style.color</p:attrName>
                                        </p:attrNameLst>
                                      </p:cBhvr>
                                      <p:to>
                                        <p:clrVal>
                                          <a:schemeClr val="accent2"/>
                                        </p:clrVal>
                                      </p:to>
                                    </p:set>
                                    <p:set>
                                      <p:cBhvr>
                                        <p:cTn id="43" dur="500" fill="hold"/>
                                        <p:tgtEl>
                                          <p:spTgt spid="16">
                                            <p:txEl>
                                              <p:pRg st="0" end="0"/>
                                            </p:txEl>
                                          </p:spTgt>
                                        </p:tgtEl>
                                        <p:attrNameLst>
                                          <p:attrName>fillcolor</p:attrName>
                                        </p:attrNameLst>
                                      </p:cBhvr>
                                      <p:to>
                                        <p:clrVal>
                                          <a:schemeClr val="accent2"/>
                                        </p:clrVal>
                                      </p:to>
                                    </p:set>
                                    <p:set>
                                      <p:cBhvr>
                                        <p:cTn id="44" dur="500" fill="hold"/>
                                        <p:tgtEl>
                                          <p:spTgt spid="16">
                                            <p:txEl>
                                              <p:pRg st="0" end="0"/>
                                            </p:txEl>
                                          </p:spTgt>
                                        </p:tgtEl>
                                        <p:attrNameLst>
                                          <p:attrName>fill.type</p:attrName>
                                        </p:attrNameLst>
                                      </p:cBhvr>
                                      <p:to>
                                        <p:strVal val="solid"/>
                                      </p:to>
                                    </p:set>
                                  </p:childTnLst>
                                </p:cTn>
                              </p:par>
                            </p:childTnLst>
                          </p:cTn>
                        </p:par>
                      </p:childTnLst>
                    </p:cTn>
                  </p:par>
                  <p:par>
                    <p:cTn id="45" fill="hold">
                      <p:stCondLst>
                        <p:cond delay="indefinite"/>
                      </p:stCondLst>
                      <p:childTnLst>
                        <p:par>
                          <p:cTn id="46" fill="hold">
                            <p:stCondLst>
                              <p:cond delay="0"/>
                            </p:stCondLst>
                            <p:childTnLst>
                              <p:par>
                                <p:cTn id="47" presetID="16" presetClass="emph" presetSubtype="0" fill="hold" nodeType="clickEffect">
                                  <p:stCondLst>
                                    <p:cond delay="0"/>
                                  </p:stCondLst>
                                  <p:iterate type="lt">
                                    <p:tmPct val="4000"/>
                                  </p:iterate>
                                  <p:childTnLst>
                                    <p:set>
                                      <p:cBhvr override="childStyle">
                                        <p:cTn id="48" dur="500" fill="hold"/>
                                        <p:tgtEl>
                                          <p:spTgt spid="18">
                                            <p:txEl>
                                              <p:pRg st="0" end="0"/>
                                            </p:txEl>
                                          </p:spTgt>
                                        </p:tgtEl>
                                        <p:attrNameLst>
                                          <p:attrName>style.color</p:attrName>
                                        </p:attrNameLst>
                                      </p:cBhvr>
                                      <p:to>
                                        <p:clrVal>
                                          <a:schemeClr val="accent2"/>
                                        </p:clrVal>
                                      </p:to>
                                    </p:set>
                                    <p:set>
                                      <p:cBhvr>
                                        <p:cTn id="49" dur="500" fill="hold"/>
                                        <p:tgtEl>
                                          <p:spTgt spid="18">
                                            <p:txEl>
                                              <p:pRg st="0" end="0"/>
                                            </p:txEl>
                                          </p:spTgt>
                                        </p:tgtEl>
                                        <p:attrNameLst>
                                          <p:attrName>fillcolor</p:attrName>
                                        </p:attrNameLst>
                                      </p:cBhvr>
                                      <p:to>
                                        <p:clrVal>
                                          <a:schemeClr val="accent2"/>
                                        </p:clrVal>
                                      </p:to>
                                    </p:set>
                                    <p:set>
                                      <p:cBhvr>
                                        <p:cTn id="50" dur="500" fill="hold"/>
                                        <p:tgtEl>
                                          <p:spTgt spid="18">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B89E5C5-A037-45B3-9D37-3658914D479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1" name="Picture 10">
            <a:extLst>
              <a:ext uri="{FF2B5EF4-FFF2-40B4-BE49-F238E27FC236}">
                <a16:creationId xmlns:a16="http://schemas.microsoft.com/office/drawing/2014/main" id="{5ACB93B0-521E-443D-9750-AFCFDDB3E80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3" name="Oval 12">
            <a:extLst>
              <a:ext uri="{FF2B5EF4-FFF2-40B4-BE49-F238E27FC236}">
                <a16:creationId xmlns:a16="http://schemas.microsoft.com/office/drawing/2014/main" id="{DA1DAC79-DDBA-4382-9D43-6E5F685BE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5878"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5" name="Picture 14">
            <a:extLst>
              <a:ext uri="{FF2B5EF4-FFF2-40B4-BE49-F238E27FC236}">
                <a16:creationId xmlns:a16="http://schemas.microsoft.com/office/drawing/2014/main" id="{E0880F10-995F-4F01-A83B-7ECDB7BE790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7" name="Picture 16">
            <a:extLst>
              <a:ext uri="{FF2B5EF4-FFF2-40B4-BE49-F238E27FC236}">
                <a16:creationId xmlns:a16="http://schemas.microsoft.com/office/drawing/2014/main" id="{A2D49266-1F08-40F2-B0E1-1D919DCB578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9" name="Rectangle 18">
            <a:extLst>
              <a:ext uri="{FF2B5EF4-FFF2-40B4-BE49-F238E27FC236}">
                <a16:creationId xmlns:a16="http://schemas.microsoft.com/office/drawing/2014/main" id="{6AACA73D-178F-4CFC-99E3-9F4FCBBDBA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4" name="Content Placeholder 3">
            <a:extLst>
              <a:ext uri="{FF2B5EF4-FFF2-40B4-BE49-F238E27FC236}">
                <a16:creationId xmlns:a16="http://schemas.microsoft.com/office/drawing/2014/main" id="{19373225-B6DC-9731-7709-3942DF458FDD}"/>
              </a:ext>
            </a:extLst>
          </p:cNvPr>
          <p:cNvPicPr>
            <a:picLocks noGrp="1" noChangeAspect="1"/>
          </p:cNvPicPr>
          <p:nvPr>
            <p:ph idx="1"/>
          </p:nvPr>
        </p:nvPicPr>
        <p:blipFill rotWithShape="1">
          <a:blip r:embed="rId7"/>
          <a:srcRect/>
          <a:stretch/>
        </p:blipFill>
        <p:spPr>
          <a:xfrm>
            <a:off x="20" y="10"/>
            <a:ext cx="12191980" cy="6857990"/>
          </a:xfrm>
          <a:prstGeom prst="rect">
            <a:avLst/>
          </a:prstGeom>
        </p:spPr>
      </p:pic>
      <p:sp>
        <p:nvSpPr>
          <p:cNvPr id="20" name="TextBox 19">
            <a:extLst>
              <a:ext uri="{FF2B5EF4-FFF2-40B4-BE49-F238E27FC236}">
                <a16:creationId xmlns:a16="http://schemas.microsoft.com/office/drawing/2014/main" id="{88DDA7E8-AF04-C925-9169-F3FC8B49FB7E}"/>
              </a:ext>
            </a:extLst>
          </p:cNvPr>
          <p:cNvSpPr txBox="1"/>
          <p:nvPr/>
        </p:nvSpPr>
        <p:spPr>
          <a:xfrm>
            <a:off x="6657583" y="1814119"/>
            <a:ext cx="4037012" cy="1754326"/>
          </a:xfrm>
          <a:prstGeom prst="rect">
            <a:avLst/>
          </a:prstGeom>
          <a:solidFill>
            <a:schemeClr val="bg2">
              <a:lumMod val="40000"/>
              <a:lumOff val="60000"/>
            </a:schemeClr>
          </a:solidFill>
        </p:spPr>
        <p:txBody>
          <a:bodyPr wrap="square" rtlCol="0">
            <a:spAutoFit/>
          </a:bodyPr>
          <a:lstStyle/>
          <a:p>
            <a:r>
              <a:rPr lang="en-US" dirty="0"/>
              <a:t>Very good! Now I want to show you something really interesting. Did you know that there are a couple of letters in the </a:t>
            </a:r>
            <a:r>
              <a:rPr lang="en-US" dirty="0" err="1"/>
              <a:t>PAINTI</a:t>
            </a:r>
            <a:r>
              <a:rPr lang="en-US" dirty="0"/>
              <a:t> </a:t>
            </a:r>
            <a:r>
              <a:rPr lang="en-US" dirty="0" err="1"/>
              <a:t>Akhri</a:t>
            </a:r>
            <a:r>
              <a:rPr lang="en-US" dirty="0"/>
              <a:t> that can make more than one sound? They are…</a:t>
            </a:r>
          </a:p>
        </p:txBody>
      </p:sp>
      <p:sp>
        <p:nvSpPr>
          <p:cNvPr id="2" name="TextBox 1">
            <a:extLst>
              <a:ext uri="{FF2B5EF4-FFF2-40B4-BE49-F238E27FC236}">
                <a16:creationId xmlns:a16="http://schemas.microsoft.com/office/drawing/2014/main" id="{CE47B6EF-28CF-C565-7430-01AA02EC092C}"/>
              </a:ext>
            </a:extLst>
          </p:cNvPr>
          <p:cNvSpPr txBox="1"/>
          <p:nvPr/>
        </p:nvSpPr>
        <p:spPr>
          <a:xfrm>
            <a:off x="508471" y="1139319"/>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s</a:t>
            </a:r>
          </a:p>
        </p:txBody>
      </p:sp>
      <p:sp>
        <p:nvSpPr>
          <p:cNvPr id="3" name="TextBox 2">
            <a:extLst>
              <a:ext uri="{FF2B5EF4-FFF2-40B4-BE49-F238E27FC236}">
                <a16:creationId xmlns:a16="http://schemas.microsoft.com/office/drawing/2014/main" id="{450F1987-6EC0-B041-ECEE-BF7E73C53ADF}"/>
              </a:ext>
            </a:extLst>
          </p:cNvPr>
          <p:cNvSpPr txBox="1"/>
          <p:nvPr/>
        </p:nvSpPr>
        <p:spPr>
          <a:xfrm>
            <a:off x="482919" y="4379121"/>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g</a:t>
            </a:r>
          </a:p>
        </p:txBody>
      </p:sp>
    </p:spTree>
    <p:extLst>
      <p:ext uri="{BB962C8B-B14F-4D97-AF65-F5344CB8AC3E}">
        <p14:creationId xmlns:p14="http://schemas.microsoft.com/office/powerpoint/2010/main" val="3716140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2">
                                            <p:txEl>
                                              <p:pRg st="0" end="0"/>
                                            </p:txEl>
                                          </p:spTgt>
                                        </p:tgtEl>
                                        <p:attrNameLst>
                                          <p:attrName>style.color</p:attrName>
                                        </p:attrNameLst>
                                      </p:cBhvr>
                                      <p:to>
                                        <p:clrVal>
                                          <a:schemeClr val="accent2"/>
                                        </p:clrVal>
                                      </p:to>
                                    </p:set>
                                    <p:set>
                                      <p:cBhvr>
                                        <p:cTn id="7" dur="500" fill="hold"/>
                                        <p:tgtEl>
                                          <p:spTgt spid="2">
                                            <p:txEl>
                                              <p:pRg st="0" end="0"/>
                                            </p:txEl>
                                          </p:spTgt>
                                        </p:tgtEl>
                                        <p:attrNameLst>
                                          <p:attrName>fillcolor</p:attrName>
                                        </p:attrNameLst>
                                      </p:cBhvr>
                                      <p:to>
                                        <p:clrVal>
                                          <a:schemeClr val="accent2"/>
                                        </p:clrVal>
                                      </p:to>
                                    </p:set>
                                    <p:set>
                                      <p:cBhvr>
                                        <p:cTn id="8" dur="500" fill="hold"/>
                                        <p:tgtEl>
                                          <p:spTgt spid="2">
                                            <p:txEl>
                                              <p:pRg st="0" end="0"/>
                                            </p:txEl>
                                          </p:spTgt>
                                        </p:tgtEl>
                                        <p:attrNameLst>
                                          <p:attrName>fill.type</p:attrName>
                                        </p:attrNameLst>
                                      </p:cBhvr>
                                      <p:to>
                                        <p:strVal val="solid"/>
                                      </p:to>
                                    </p:set>
                                  </p:childTnLst>
                                </p:cTn>
                              </p:par>
                            </p:childTnLst>
                          </p:cTn>
                        </p:par>
                      </p:childTnLst>
                    </p:cTn>
                  </p:par>
                  <p:par>
                    <p:cTn id="9" fill="hold">
                      <p:stCondLst>
                        <p:cond delay="indefinite"/>
                      </p:stCondLst>
                      <p:childTnLst>
                        <p:par>
                          <p:cTn id="10" fill="hold">
                            <p:stCondLst>
                              <p:cond delay="0"/>
                            </p:stCondLst>
                            <p:childTnLst>
                              <p:par>
                                <p:cTn id="11" presetID="16" presetClass="emph" presetSubtype="0" fill="hold" nodeType="clickEffect">
                                  <p:stCondLst>
                                    <p:cond delay="0"/>
                                  </p:stCondLst>
                                  <p:iterate type="lt">
                                    <p:tmPct val="4000"/>
                                  </p:iterate>
                                  <p:childTnLst>
                                    <p:set>
                                      <p:cBhvr override="childStyle">
                                        <p:cTn id="12" dur="500" fill="hold"/>
                                        <p:tgtEl>
                                          <p:spTgt spid="3">
                                            <p:txEl>
                                              <p:pRg st="0" end="0"/>
                                            </p:txEl>
                                          </p:spTgt>
                                        </p:tgtEl>
                                        <p:attrNameLst>
                                          <p:attrName>style.color</p:attrName>
                                        </p:attrNameLst>
                                      </p:cBhvr>
                                      <p:to>
                                        <p:clrVal>
                                          <a:schemeClr val="accent2"/>
                                        </p:clrVal>
                                      </p:to>
                                    </p:set>
                                    <p:set>
                                      <p:cBhvr>
                                        <p:cTn id="13" dur="500" fill="hold"/>
                                        <p:tgtEl>
                                          <p:spTgt spid="3">
                                            <p:txEl>
                                              <p:pRg st="0" end="0"/>
                                            </p:txEl>
                                          </p:spTgt>
                                        </p:tgtEl>
                                        <p:attrNameLst>
                                          <p:attrName>fillcolor</p:attrName>
                                        </p:attrNameLst>
                                      </p:cBhvr>
                                      <p:to>
                                        <p:clrVal>
                                          <a:schemeClr val="accent2"/>
                                        </p:clrVal>
                                      </p:to>
                                    </p:set>
                                    <p:set>
                                      <p:cBhvr>
                                        <p:cTn id="14" dur="500" fill="hold"/>
                                        <p:tgtEl>
                                          <p:spTgt spid="3">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B89E5C5-A037-45B3-9D37-3658914D479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1" name="Picture 10">
            <a:extLst>
              <a:ext uri="{FF2B5EF4-FFF2-40B4-BE49-F238E27FC236}">
                <a16:creationId xmlns:a16="http://schemas.microsoft.com/office/drawing/2014/main" id="{5ACB93B0-521E-443D-9750-AFCFDDB3E80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3" name="Oval 12">
            <a:extLst>
              <a:ext uri="{FF2B5EF4-FFF2-40B4-BE49-F238E27FC236}">
                <a16:creationId xmlns:a16="http://schemas.microsoft.com/office/drawing/2014/main" id="{DA1DAC79-DDBA-4382-9D43-6E5F685BE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5878"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5" name="Picture 14">
            <a:extLst>
              <a:ext uri="{FF2B5EF4-FFF2-40B4-BE49-F238E27FC236}">
                <a16:creationId xmlns:a16="http://schemas.microsoft.com/office/drawing/2014/main" id="{E0880F10-995F-4F01-A83B-7ECDB7BE790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7" name="Picture 16">
            <a:extLst>
              <a:ext uri="{FF2B5EF4-FFF2-40B4-BE49-F238E27FC236}">
                <a16:creationId xmlns:a16="http://schemas.microsoft.com/office/drawing/2014/main" id="{A2D49266-1F08-40F2-B0E1-1D919DCB578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9" name="Rectangle 18">
            <a:extLst>
              <a:ext uri="{FF2B5EF4-FFF2-40B4-BE49-F238E27FC236}">
                <a16:creationId xmlns:a16="http://schemas.microsoft.com/office/drawing/2014/main" id="{6AACA73D-178F-4CFC-99E3-9F4FCBBDBA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4" name="Content Placeholder 3">
            <a:extLst>
              <a:ext uri="{FF2B5EF4-FFF2-40B4-BE49-F238E27FC236}">
                <a16:creationId xmlns:a16="http://schemas.microsoft.com/office/drawing/2014/main" id="{19373225-B6DC-9731-7709-3942DF458FDD}"/>
              </a:ext>
            </a:extLst>
          </p:cNvPr>
          <p:cNvPicPr>
            <a:picLocks noGrp="1" noChangeAspect="1"/>
          </p:cNvPicPr>
          <p:nvPr>
            <p:ph idx="1"/>
          </p:nvPr>
        </p:nvPicPr>
        <p:blipFill rotWithShape="1">
          <a:blip r:embed="rId7"/>
          <a:srcRect/>
          <a:stretch/>
        </p:blipFill>
        <p:spPr>
          <a:xfrm>
            <a:off x="20" y="10"/>
            <a:ext cx="12191980" cy="6857990"/>
          </a:xfrm>
          <a:prstGeom prst="rect">
            <a:avLst/>
          </a:prstGeom>
        </p:spPr>
      </p:pic>
      <p:sp>
        <p:nvSpPr>
          <p:cNvPr id="20" name="TextBox 19">
            <a:extLst>
              <a:ext uri="{FF2B5EF4-FFF2-40B4-BE49-F238E27FC236}">
                <a16:creationId xmlns:a16="http://schemas.microsoft.com/office/drawing/2014/main" id="{88DDA7E8-AF04-C925-9169-F3FC8B49FB7E}"/>
              </a:ext>
            </a:extLst>
          </p:cNvPr>
          <p:cNvSpPr txBox="1"/>
          <p:nvPr/>
        </p:nvSpPr>
        <p:spPr>
          <a:xfrm>
            <a:off x="6657583" y="1814119"/>
            <a:ext cx="4037012" cy="1754326"/>
          </a:xfrm>
          <a:prstGeom prst="rect">
            <a:avLst/>
          </a:prstGeom>
          <a:solidFill>
            <a:schemeClr val="bg2">
              <a:lumMod val="40000"/>
              <a:lumOff val="60000"/>
            </a:schemeClr>
          </a:solidFill>
        </p:spPr>
        <p:txBody>
          <a:bodyPr wrap="square" rtlCol="0">
            <a:spAutoFit/>
          </a:bodyPr>
          <a:lstStyle/>
          <a:p>
            <a:r>
              <a:rPr lang="en-US" dirty="0"/>
              <a:t>Very good! Now I want to show you something really interesting. Did you know that there are a couple of letters in the </a:t>
            </a:r>
            <a:r>
              <a:rPr lang="en-US" dirty="0" err="1"/>
              <a:t>PAINTI</a:t>
            </a:r>
            <a:r>
              <a:rPr lang="en-US" dirty="0"/>
              <a:t> </a:t>
            </a:r>
            <a:r>
              <a:rPr lang="en-US" dirty="0" err="1"/>
              <a:t>Akhri</a:t>
            </a:r>
            <a:r>
              <a:rPr lang="en-US" dirty="0"/>
              <a:t> that can make more than one sound? They are…</a:t>
            </a:r>
          </a:p>
        </p:txBody>
      </p:sp>
      <p:sp>
        <p:nvSpPr>
          <p:cNvPr id="2" name="TextBox 1">
            <a:extLst>
              <a:ext uri="{FF2B5EF4-FFF2-40B4-BE49-F238E27FC236}">
                <a16:creationId xmlns:a16="http://schemas.microsoft.com/office/drawing/2014/main" id="{CE47B6EF-28CF-C565-7430-01AA02EC092C}"/>
              </a:ext>
            </a:extLst>
          </p:cNvPr>
          <p:cNvSpPr txBox="1"/>
          <p:nvPr/>
        </p:nvSpPr>
        <p:spPr>
          <a:xfrm>
            <a:off x="508471" y="1139319"/>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s</a:t>
            </a:r>
          </a:p>
        </p:txBody>
      </p:sp>
      <p:sp>
        <p:nvSpPr>
          <p:cNvPr id="3" name="TextBox 2">
            <a:extLst>
              <a:ext uri="{FF2B5EF4-FFF2-40B4-BE49-F238E27FC236}">
                <a16:creationId xmlns:a16="http://schemas.microsoft.com/office/drawing/2014/main" id="{450F1987-6EC0-B041-ECEE-BF7E73C53ADF}"/>
              </a:ext>
            </a:extLst>
          </p:cNvPr>
          <p:cNvSpPr txBox="1"/>
          <p:nvPr/>
        </p:nvSpPr>
        <p:spPr>
          <a:xfrm>
            <a:off x="482919" y="4379121"/>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g</a:t>
            </a:r>
          </a:p>
        </p:txBody>
      </p:sp>
    </p:spTree>
    <p:extLst>
      <p:ext uri="{BB962C8B-B14F-4D97-AF65-F5344CB8AC3E}">
        <p14:creationId xmlns:p14="http://schemas.microsoft.com/office/powerpoint/2010/main" val="2079070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2">
                                            <p:txEl>
                                              <p:pRg st="0" end="0"/>
                                            </p:txEl>
                                          </p:spTgt>
                                        </p:tgtEl>
                                        <p:attrNameLst>
                                          <p:attrName>style.color</p:attrName>
                                        </p:attrNameLst>
                                      </p:cBhvr>
                                      <p:to>
                                        <p:clrVal>
                                          <a:schemeClr val="accent2"/>
                                        </p:clrVal>
                                      </p:to>
                                    </p:set>
                                    <p:set>
                                      <p:cBhvr>
                                        <p:cTn id="7" dur="500" fill="hold"/>
                                        <p:tgtEl>
                                          <p:spTgt spid="2">
                                            <p:txEl>
                                              <p:pRg st="0" end="0"/>
                                            </p:txEl>
                                          </p:spTgt>
                                        </p:tgtEl>
                                        <p:attrNameLst>
                                          <p:attrName>fillcolor</p:attrName>
                                        </p:attrNameLst>
                                      </p:cBhvr>
                                      <p:to>
                                        <p:clrVal>
                                          <a:schemeClr val="accent2"/>
                                        </p:clrVal>
                                      </p:to>
                                    </p:set>
                                    <p:set>
                                      <p:cBhvr>
                                        <p:cTn id="8" dur="500" fill="hold"/>
                                        <p:tgtEl>
                                          <p:spTgt spid="2">
                                            <p:txEl>
                                              <p:pRg st="0" end="0"/>
                                            </p:txEl>
                                          </p:spTgt>
                                        </p:tgtEl>
                                        <p:attrNameLst>
                                          <p:attrName>fill.type</p:attrName>
                                        </p:attrNameLst>
                                      </p:cBhvr>
                                      <p:to>
                                        <p:strVal val="solid"/>
                                      </p:to>
                                    </p:set>
                                  </p:childTnLst>
                                </p:cTn>
                              </p:par>
                            </p:childTnLst>
                          </p:cTn>
                        </p:par>
                      </p:childTnLst>
                    </p:cTn>
                  </p:par>
                  <p:par>
                    <p:cTn id="9" fill="hold">
                      <p:stCondLst>
                        <p:cond delay="indefinite"/>
                      </p:stCondLst>
                      <p:childTnLst>
                        <p:par>
                          <p:cTn id="10" fill="hold">
                            <p:stCondLst>
                              <p:cond delay="0"/>
                            </p:stCondLst>
                            <p:childTnLst>
                              <p:par>
                                <p:cTn id="11" presetID="16" presetClass="emph" presetSubtype="0" fill="hold" nodeType="clickEffect">
                                  <p:stCondLst>
                                    <p:cond delay="0"/>
                                  </p:stCondLst>
                                  <p:iterate type="lt">
                                    <p:tmPct val="4000"/>
                                  </p:iterate>
                                  <p:childTnLst>
                                    <p:set>
                                      <p:cBhvr override="childStyle">
                                        <p:cTn id="12" dur="500" fill="hold"/>
                                        <p:tgtEl>
                                          <p:spTgt spid="3">
                                            <p:txEl>
                                              <p:pRg st="0" end="0"/>
                                            </p:txEl>
                                          </p:spTgt>
                                        </p:tgtEl>
                                        <p:attrNameLst>
                                          <p:attrName>style.color</p:attrName>
                                        </p:attrNameLst>
                                      </p:cBhvr>
                                      <p:to>
                                        <p:clrVal>
                                          <a:schemeClr val="accent2"/>
                                        </p:clrVal>
                                      </p:to>
                                    </p:set>
                                    <p:set>
                                      <p:cBhvr>
                                        <p:cTn id="13" dur="500" fill="hold"/>
                                        <p:tgtEl>
                                          <p:spTgt spid="3">
                                            <p:txEl>
                                              <p:pRg st="0" end="0"/>
                                            </p:txEl>
                                          </p:spTgt>
                                        </p:tgtEl>
                                        <p:attrNameLst>
                                          <p:attrName>fillcolor</p:attrName>
                                        </p:attrNameLst>
                                      </p:cBhvr>
                                      <p:to>
                                        <p:clrVal>
                                          <a:schemeClr val="accent2"/>
                                        </p:clrVal>
                                      </p:to>
                                    </p:set>
                                    <p:set>
                                      <p:cBhvr>
                                        <p:cTn id="14" dur="500" fill="hold"/>
                                        <p:tgtEl>
                                          <p:spTgt spid="3">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B89E5C5-A037-45B3-9D37-3658914D479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1" name="Picture 10">
            <a:extLst>
              <a:ext uri="{FF2B5EF4-FFF2-40B4-BE49-F238E27FC236}">
                <a16:creationId xmlns:a16="http://schemas.microsoft.com/office/drawing/2014/main" id="{5ACB93B0-521E-443D-9750-AFCFDDB3E80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3" name="Oval 12">
            <a:extLst>
              <a:ext uri="{FF2B5EF4-FFF2-40B4-BE49-F238E27FC236}">
                <a16:creationId xmlns:a16="http://schemas.microsoft.com/office/drawing/2014/main" id="{DA1DAC79-DDBA-4382-9D43-6E5F685BE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5878"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5" name="Picture 14">
            <a:extLst>
              <a:ext uri="{FF2B5EF4-FFF2-40B4-BE49-F238E27FC236}">
                <a16:creationId xmlns:a16="http://schemas.microsoft.com/office/drawing/2014/main" id="{E0880F10-995F-4F01-A83B-7ECDB7BE790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7" name="Picture 16">
            <a:extLst>
              <a:ext uri="{FF2B5EF4-FFF2-40B4-BE49-F238E27FC236}">
                <a16:creationId xmlns:a16="http://schemas.microsoft.com/office/drawing/2014/main" id="{A2D49266-1F08-40F2-B0E1-1D919DCB578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9" name="Rectangle 18">
            <a:extLst>
              <a:ext uri="{FF2B5EF4-FFF2-40B4-BE49-F238E27FC236}">
                <a16:creationId xmlns:a16="http://schemas.microsoft.com/office/drawing/2014/main" id="{6AACA73D-178F-4CFC-99E3-9F4FCBBDBA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4" name="Content Placeholder 3">
            <a:extLst>
              <a:ext uri="{FF2B5EF4-FFF2-40B4-BE49-F238E27FC236}">
                <a16:creationId xmlns:a16="http://schemas.microsoft.com/office/drawing/2014/main" id="{19373225-B6DC-9731-7709-3942DF458FDD}"/>
              </a:ext>
            </a:extLst>
          </p:cNvPr>
          <p:cNvPicPr>
            <a:picLocks noGrp="1" noChangeAspect="1"/>
          </p:cNvPicPr>
          <p:nvPr>
            <p:ph idx="1"/>
          </p:nvPr>
        </p:nvPicPr>
        <p:blipFill rotWithShape="1">
          <a:blip r:embed="rId7">
            <a:extLst>
              <a:ext uri="{28A0092B-C50C-407E-A947-70E740481C1C}">
                <a14:useLocalDpi xmlns:a14="http://schemas.microsoft.com/office/drawing/2010/main" val="0"/>
              </a:ext>
            </a:extLst>
          </a:blip>
          <a:srcRect/>
          <a:stretch/>
        </p:blipFill>
        <p:spPr>
          <a:xfrm>
            <a:off x="20" y="10"/>
            <a:ext cx="12191980" cy="6857990"/>
          </a:xfrm>
          <a:prstGeom prst="rect">
            <a:avLst/>
          </a:prstGeom>
        </p:spPr>
      </p:pic>
      <p:sp>
        <p:nvSpPr>
          <p:cNvPr id="20" name="TextBox 19">
            <a:extLst>
              <a:ext uri="{FF2B5EF4-FFF2-40B4-BE49-F238E27FC236}">
                <a16:creationId xmlns:a16="http://schemas.microsoft.com/office/drawing/2014/main" id="{88DDA7E8-AF04-C925-9169-F3FC8B49FB7E}"/>
              </a:ext>
            </a:extLst>
          </p:cNvPr>
          <p:cNvSpPr txBox="1"/>
          <p:nvPr/>
        </p:nvSpPr>
        <p:spPr>
          <a:xfrm>
            <a:off x="6657583" y="1814119"/>
            <a:ext cx="4037012" cy="1754326"/>
          </a:xfrm>
          <a:prstGeom prst="rect">
            <a:avLst/>
          </a:prstGeom>
          <a:solidFill>
            <a:schemeClr val="bg2">
              <a:lumMod val="40000"/>
              <a:lumOff val="60000"/>
            </a:schemeClr>
          </a:solidFill>
        </p:spPr>
        <p:txBody>
          <a:bodyPr wrap="square" rtlCol="0">
            <a:spAutoFit/>
          </a:bodyPr>
          <a:lstStyle/>
          <a:p>
            <a:r>
              <a:rPr lang="en-US" dirty="0"/>
              <a:t>Very good! Now I want to show you something really interesting. Did you know that there are a couple of letters in the </a:t>
            </a:r>
            <a:r>
              <a:rPr lang="en-US" dirty="0" err="1"/>
              <a:t>PAINTI</a:t>
            </a:r>
            <a:r>
              <a:rPr lang="en-US" dirty="0"/>
              <a:t> </a:t>
            </a:r>
            <a:r>
              <a:rPr lang="en-US" dirty="0" err="1"/>
              <a:t>Akhri</a:t>
            </a:r>
            <a:r>
              <a:rPr lang="en-US" dirty="0"/>
              <a:t> that can make more than one sound? They are…</a:t>
            </a:r>
          </a:p>
        </p:txBody>
      </p:sp>
      <p:sp>
        <p:nvSpPr>
          <p:cNvPr id="2" name="TextBox 1">
            <a:extLst>
              <a:ext uri="{FF2B5EF4-FFF2-40B4-BE49-F238E27FC236}">
                <a16:creationId xmlns:a16="http://schemas.microsoft.com/office/drawing/2014/main" id="{CE47B6EF-28CF-C565-7430-01AA02EC092C}"/>
              </a:ext>
            </a:extLst>
          </p:cNvPr>
          <p:cNvSpPr txBox="1"/>
          <p:nvPr/>
        </p:nvSpPr>
        <p:spPr>
          <a:xfrm>
            <a:off x="501735" y="1077287"/>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j</a:t>
            </a:r>
          </a:p>
        </p:txBody>
      </p:sp>
    </p:spTree>
    <p:extLst>
      <p:ext uri="{BB962C8B-B14F-4D97-AF65-F5344CB8AC3E}">
        <p14:creationId xmlns:p14="http://schemas.microsoft.com/office/powerpoint/2010/main" val="3709648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2">
                                            <p:txEl>
                                              <p:pRg st="0" end="0"/>
                                            </p:txEl>
                                          </p:spTgt>
                                        </p:tgtEl>
                                        <p:attrNameLst>
                                          <p:attrName>style.color</p:attrName>
                                        </p:attrNameLst>
                                      </p:cBhvr>
                                      <p:to>
                                        <p:clrVal>
                                          <a:schemeClr val="accent2"/>
                                        </p:clrVal>
                                      </p:to>
                                    </p:set>
                                    <p:set>
                                      <p:cBhvr>
                                        <p:cTn id="7" dur="500" fill="hold"/>
                                        <p:tgtEl>
                                          <p:spTgt spid="2">
                                            <p:txEl>
                                              <p:pRg st="0" end="0"/>
                                            </p:txEl>
                                          </p:spTgt>
                                        </p:tgtEl>
                                        <p:attrNameLst>
                                          <p:attrName>fillcolor</p:attrName>
                                        </p:attrNameLst>
                                      </p:cBhvr>
                                      <p:to>
                                        <p:clrVal>
                                          <a:schemeClr val="accent2"/>
                                        </p:clrVal>
                                      </p:to>
                                    </p:set>
                                    <p:set>
                                      <p:cBhvr>
                                        <p:cTn id="8" dur="500" fill="hold"/>
                                        <p:tgtEl>
                                          <p:spTgt spid="2">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B89E5C5-A037-45B3-9D37-3658914D479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1" name="Picture 10">
            <a:extLst>
              <a:ext uri="{FF2B5EF4-FFF2-40B4-BE49-F238E27FC236}">
                <a16:creationId xmlns:a16="http://schemas.microsoft.com/office/drawing/2014/main" id="{5ACB93B0-521E-443D-9750-AFCFDDB3E80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3" name="Oval 12">
            <a:extLst>
              <a:ext uri="{FF2B5EF4-FFF2-40B4-BE49-F238E27FC236}">
                <a16:creationId xmlns:a16="http://schemas.microsoft.com/office/drawing/2014/main" id="{DA1DAC79-DDBA-4382-9D43-6E5F685BE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5878"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5" name="Picture 14">
            <a:extLst>
              <a:ext uri="{FF2B5EF4-FFF2-40B4-BE49-F238E27FC236}">
                <a16:creationId xmlns:a16="http://schemas.microsoft.com/office/drawing/2014/main" id="{E0880F10-995F-4F01-A83B-7ECDB7BE790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7" name="Picture 16">
            <a:extLst>
              <a:ext uri="{FF2B5EF4-FFF2-40B4-BE49-F238E27FC236}">
                <a16:creationId xmlns:a16="http://schemas.microsoft.com/office/drawing/2014/main" id="{A2D49266-1F08-40F2-B0E1-1D919DCB578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9" name="Rectangle 18">
            <a:extLst>
              <a:ext uri="{FF2B5EF4-FFF2-40B4-BE49-F238E27FC236}">
                <a16:creationId xmlns:a16="http://schemas.microsoft.com/office/drawing/2014/main" id="{6AACA73D-178F-4CFC-99E3-9F4FCBBDBA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4" name="Content Placeholder 3">
            <a:extLst>
              <a:ext uri="{FF2B5EF4-FFF2-40B4-BE49-F238E27FC236}">
                <a16:creationId xmlns:a16="http://schemas.microsoft.com/office/drawing/2014/main" id="{19373225-B6DC-9731-7709-3942DF458FDD}"/>
              </a:ext>
            </a:extLst>
          </p:cNvPr>
          <p:cNvPicPr>
            <a:picLocks noGrp="1" noChangeAspect="1"/>
          </p:cNvPicPr>
          <p:nvPr>
            <p:ph idx="1"/>
          </p:nvPr>
        </p:nvPicPr>
        <p:blipFill rotWithShape="1">
          <a:blip r:embed="rId7">
            <a:extLst>
              <a:ext uri="{28A0092B-C50C-407E-A947-70E740481C1C}">
                <a14:useLocalDpi xmlns:a14="http://schemas.microsoft.com/office/drawing/2010/main" val="0"/>
              </a:ext>
            </a:extLst>
          </a:blip>
          <a:srcRect/>
          <a:stretch/>
        </p:blipFill>
        <p:spPr>
          <a:xfrm>
            <a:off x="20" y="10"/>
            <a:ext cx="12191980" cy="6857990"/>
          </a:xfrm>
          <a:prstGeom prst="rect">
            <a:avLst/>
          </a:prstGeom>
        </p:spPr>
      </p:pic>
      <p:sp>
        <p:nvSpPr>
          <p:cNvPr id="20" name="TextBox 19">
            <a:extLst>
              <a:ext uri="{FF2B5EF4-FFF2-40B4-BE49-F238E27FC236}">
                <a16:creationId xmlns:a16="http://schemas.microsoft.com/office/drawing/2014/main" id="{88DDA7E8-AF04-C925-9169-F3FC8B49FB7E}"/>
              </a:ext>
            </a:extLst>
          </p:cNvPr>
          <p:cNvSpPr txBox="1"/>
          <p:nvPr/>
        </p:nvSpPr>
        <p:spPr>
          <a:xfrm>
            <a:off x="6657583" y="1814119"/>
            <a:ext cx="4037012" cy="1754326"/>
          </a:xfrm>
          <a:prstGeom prst="rect">
            <a:avLst/>
          </a:prstGeom>
          <a:solidFill>
            <a:schemeClr val="bg2">
              <a:lumMod val="40000"/>
              <a:lumOff val="60000"/>
            </a:schemeClr>
          </a:solidFill>
        </p:spPr>
        <p:txBody>
          <a:bodyPr wrap="square" rtlCol="0">
            <a:spAutoFit/>
          </a:bodyPr>
          <a:lstStyle/>
          <a:p>
            <a:r>
              <a:rPr lang="en-US" dirty="0"/>
              <a:t>Very good! Now I want to show you something really interesting. Did you know that there are a couple of letters in the </a:t>
            </a:r>
            <a:r>
              <a:rPr lang="en-US" dirty="0" err="1"/>
              <a:t>PAINTI</a:t>
            </a:r>
            <a:r>
              <a:rPr lang="en-US" dirty="0"/>
              <a:t> </a:t>
            </a:r>
            <a:r>
              <a:rPr lang="en-US" dirty="0" err="1"/>
              <a:t>Akhri</a:t>
            </a:r>
            <a:r>
              <a:rPr lang="en-US" dirty="0"/>
              <a:t> that can make more than one sound? They are…</a:t>
            </a:r>
          </a:p>
        </p:txBody>
      </p:sp>
      <p:sp>
        <p:nvSpPr>
          <p:cNvPr id="2" name="TextBox 1">
            <a:extLst>
              <a:ext uri="{FF2B5EF4-FFF2-40B4-BE49-F238E27FC236}">
                <a16:creationId xmlns:a16="http://schemas.microsoft.com/office/drawing/2014/main" id="{CE47B6EF-28CF-C565-7430-01AA02EC092C}"/>
              </a:ext>
            </a:extLst>
          </p:cNvPr>
          <p:cNvSpPr txBox="1"/>
          <p:nvPr/>
        </p:nvSpPr>
        <p:spPr>
          <a:xfrm>
            <a:off x="526787" y="5204613"/>
            <a:ext cx="624635" cy="769441"/>
          </a:xfrm>
          <a:prstGeom prst="rect">
            <a:avLst/>
          </a:prstGeom>
          <a:noFill/>
        </p:spPr>
        <p:txBody>
          <a:bodyPr wrap="square" rtlCol="0">
            <a:spAutoFit/>
          </a:bodyPr>
          <a:lstStyle/>
          <a:p>
            <a:r>
              <a:rPr lang="en-US" sz="4400" b="1" dirty="0">
                <a:solidFill>
                  <a:schemeClr val="bg1"/>
                </a:solidFill>
                <a:latin typeface="GurbaniAkhar" panose="00000400000000000000" pitchFamily="2" charset="0"/>
              </a:rPr>
              <a:t>P</a:t>
            </a:r>
          </a:p>
        </p:txBody>
      </p:sp>
    </p:spTree>
    <p:extLst>
      <p:ext uri="{BB962C8B-B14F-4D97-AF65-F5344CB8AC3E}">
        <p14:creationId xmlns:p14="http://schemas.microsoft.com/office/powerpoint/2010/main" val="3296557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2">
                                            <p:txEl>
                                              <p:pRg st="0" end="0"/>
                                            </p:txEl>
                                          </p:spTgt>
                                        </p:tgtEl>
                                        <p:attrNameLst>
                                          <p:attrName>style.color</p:attrName>
                                        </p:attrNameLst>
                                      </p:cBhvr>
                                      <p:to>
                                        <p:clrVal>
                                          <a:schemeClr val="accent2"/>
                                        </p:clrVal>
                                      </p:to>
                                    </p:set>
                                    <p:set>
                                      <p:cBhvr>
                                        <p:cTn id="7" dur="500" fill="hold"/>
                                        <p:tgtEl>
                                          <p:spTgt spid="2">
                                            <p:txEl>
                                              <p:pRg st="0" end="0"/>
                                            </p:txEl>
                                          </p:spTgt>
                                        </p:tgtEl>
                                        <p:attrNameLst>
                                          <p:attrName>fillcolor</p:attrName>
                                        </p:attrNameLst>
                                      </p:cBhvr>
                                      <p:to>
                                        <p:clrVal>
                                          <a:schemeClr val="accent2"/>
                                        </p:clrVal>
                                      </p:to>
                                    </p:set>
                                    <p:set>
                                      <p:cBhvr>
                                        <p:cTn id="8" dur="500" fill="hold"/>
                                        <p:tgtEl>
                                          <p:spTgt spid="2">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B89E5C5-A037-45B3-9D37-3658914D479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1" name="Picture 10">
            <a:extLst>
              <a:ext uri="{FF2B5EF4-FFF2-40B4-BE49-F238E27FC236}">
                <a16:creationId xmlns:a16="http://schemas.microsoft.com/office/drawing/2014/main" id="{5ACB93B0-521E-443D-9750-AFCFDDB3E80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3" name="Oval 12">
            <a:extLst>
              <a:ext uri="{FF2B5EF4-FFF2-40B4-BE49-F238E27FC236}">
                <a16:creationId xmlns:a16="http://schemas.microsoft.com/office/drawing/2014/main" id="{DA1DAC79-DDBA-4382-9D43-6E5F685BE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5878"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5" name="Picture 14">
            <a:extLst>
              <a:ext uri="{FF2B5EF4-FFF2-40B4-BE49-F238E27FC236}">
                <a16:creationId xmlns:a16="http://schemas.microsoft.com/office/drawing/2014/main" id="{E0880F10-995F-4F01-A83B-7ECDB7BE790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7" name="Picture 16">
            <a:extLst>
              <a:ext uri="{FF2B5EF4-FFF2-40B4-BE49-F238E27FC236}">
                <a16:creationId xmlns:a16="http://schemas.microsoft.com/office/drawing/2014/main" id="{A2D49266-1F08-40F2-B0E1-1D919DCB578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9" name="Rectangle 18">
            <a:extLst>
              <a:ext uri="{FF2B5EF4-FFF2-40B4-BE49-F238E27FC236}">
                <a16:creationId xmlns:a16="http://schemas.microsoft.com/office/drawing/2014/main" id="{6AACA73D-178F-4CFC-99E3-9F4FCBBDBA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extBox 1">
            <a:extLst>
              <a:ext uri="{FF2B5EF4-FFF2-40B4-BE49-F238E27FC236}">
                <a16:creationId xmlns:a16="http://schemas.microsoft.com/office/drawing/2014/main" id="{CE47B6EF-28CF-C565-7430-01AA02EC092C}"/>
              </a:ext>
            </a:extLst>
          </p:cNvPr>
          <p:cNvSpPr txBox="1"/>
          <p:nvPr/>
        </p:nvSpPr>
        <p:spPr>
          <a:xfrm>
            <a:off x="876822" y="2502471"/>
            <a:ext cx="13377797" cy="2215991"/>
          </a:xfrm>
          <a:prstGeom prst="rect">
            <a:avLst/>
          </a:prstGeom>
          <a:noFill/>
        </p:spPr>
        <p:txBody>
          <a:bodyPr wrap="square" rtlCol="0">
            <a:spAutoFit/>
          </a:bodyPr>
          <a:lstStyle/>
          <a:p>
            <a:r>
              <a:rPr lang="en-US" sz="13800" b="1" spc="600" dirty="0">
                <a:solidFill>
                  <a:schemeClr val="bg1"/>
                </a:solidFill>
                <a:highlight>
                  <a:srgbClr val="FFFF00"/>
                </a:highlight>
                <a:latin typeface="GurbaniAkhar" panose="00000400000000000000" pitchFamily="2" charset="0"/>
              </a:rPr>
              <a:t>s K g j P l</a:t>
            </a:r>
          </a:p>
        </p:txBody>
      </p:sp>
      <p:sp>
        <p:nvSpPr>
          <p:cNvPr id="6" name="TextBox 5">
            <a:extLst>
              <a:ext uri="{FF2B5EF4-FFF2-40B4-BE49-F238E27FC236}">
                <a16:creationId xmlns:a16="http://schemas.microsoft.com/office/drawing/2014/main" id="{14F5F231-496E-FECD-13F0-BA187C3A57B2}"/>
              </a:ext>
            </a:extLst>
          </p:cNvPr>
          <p:cNvSpPr txBox="1"/>
          <p:nvPr/>
        </p:nvSpPr>
        <p:spPr>
          <a:xfrm>
            <a:off x="2308193" y="1308621"/>
            <a:ext cx="7575614" cy="369332"/>
          </a:xfrm>
          <a:prstGeom prst="rect">
            <a:avLst/>
          </a:prstGeom>
          <a:solidFill>
            <a:schemeClr val="bg2">
              <a:lumMod val="40000"/>
              <a:lumOff val="60000"/>
            </a:schemeClr>
          </a:solidFill>
        </p:spPr>
        <p:txBody>
          <a:bodyPr wrap="square" rtlCol="0">
            <a:spAutoFit/>
          </a:bodyPr>
          <a:lstStyle/>
          <a:p>
            <a:r>
              <a:rPr lang="en-US" dirty="0"/>
              <a:t>These are all of the letters that can make 2 sounds, not just one. </a:t>
            </a:r>
          </a:p>
        </p:txBody>
      </p:sp>
    </p:spTree>
    <p:extLst>
      <p:ext uri="{BB962C8B-B14F-4D97-AF65-F5344CB8AC3E}">
        <p14:creationId xmlns:p14="http://schemas.microsoft.com/office/powerpoint/2010/main" val="19733924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B89E5C5-A037-45B3-9D37-3658914D479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1" name="Picture 10">
            <a:extLst>
              <a:ext uri="{FF2B5EF4-FFF2-40B4-BE49-F238E27FC236}">
                <a16:creationId xmlns:a16="http://schemas.microsoft.com/office/drawing/2014/main" id="{5ACB93B0-521E-443D-9750-AFCFDDB3E80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3" name="Oval 12">
            <a:extLst>
              <a:ext uri="{FF2B5EF4-FFF2-40B4-BE49-F238E27FC236}">
                <a16:creationId xmlns:a16="http://schemas.microsoft.com/office/drawing/2014/main" id="{DA1DAC79-DDBA-4382-9D43-6E5F685BE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5878"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5" name="Picture 14">
            <a:extLst>
              <a:ext uri="{FF2B5EF4-FFF2-40B4-BE49-F238E27FC236}">
                <a16:creationId xmlns:a16="http://schemas.microsoft.com/office/drawing/2014/main" id="{E0880F10-995F-4F01-A83B-7ECDB7BE790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7" name="Picture 16">
            <a:extLst>
              <a:ext uri="{FF2B5EF4-FFF2-40B4-BE49-F238E27FC236}">
                <a16:creationId xmlns:a16="http://schemas.microsoft.com/office/drawing/2014/main" id="{A2D49266-1F08-40F2-B0E1-1D919DCB578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9" name="Rectangle 18">
            <a:extLst>
              <a:ext uri="{FF2B5EF4-FFF2-40B4-BE49-F238E27FC236}">
                <a16:creationId xmlns:a16="http://schemas.microsoft.com/office/drawing/2014/main" id="{6AACA73D-178F-4CFC-99E3-9F4FCBBDBA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extBox 1">
            <a:extLst>
              <a:ext uri="{FF2B5EF4-FFF2-40B4-BE49-F238E27FC236}">
                <a16:creationId xmlns:a16="http://schemas.microsoft.com/office/drawing/2014/main" id="{CE47B6EF-28CF-C565-7430-01AA02EC092C}"/>
              </a:ext>
            </a:extLst>
          </p:cNvPr>
          <p:cNvSpPr txBox="1"/>
          <p:nvPr/>
        </p:nvSpPr>
        <p:spPr>
          <a:xfrm>
            <a:off x="876822" y="2502471"/>
            <a:ext cx="13377797" cy="2215991"/>
          </a:xfrm>
          <a:prstGeom prst="rect">
            <a:avLst/>
          </a:prstGeom>
          <a:noFill/>
        </p:spPr>
        <p:txBody>
          <a:bodyPr wrap="square" rtlCol="0">
            <a:spAutoFit/>
          </a:bodyPr>
          <a:lstStyle/>
          <a:p>
            <a:r>
              <a:rPr lang="en-US" sz="13800" b="1" spc="600" dirty="0">
                <a:solidFill>
                  <a:schemeClr val="bg1"/>
                </a:solidFill>
                <a:highlight>
                  <a:srgbClr val="FFFF00"/>
                </a:highlight>
                <a:latin typeface="GurbaniAkhar" panose="00000400000000000000" pitchFamily="2" charset="0"/>
              </a:rPr>
              <a:t>s K g j P l</a:t>
            </a:r>
          </a:p>
        </p:txBody>
      </p:sp>
      <p:sp>
        <p:nvSpPr>
          <p:cNvPr id="6" name="TextBox 5">
            <a:extLst>
              <a:ext uri="{FF2B5EF4-FFF2-40B4-BE49-F238E27FC236}">
                <a16:creationId xmlns:a16="http://schemas.microsoft.com/office/drawing/2014/main" id="{14F5F231-496E-FECD-13F0-BA187C3A57B2}"/>
              </a:ext>
            </a:extLst>
          </p:cNvPr>
          <p:cNvSpPr txBox="1"/>
          <p:nvPr/>
        </p:nvSpPr>
        <p:spPr>
          <a:xfrm>
            <a:off x="2308193" y="1308621"/>
            <a:ext cx="7575614" cy="369332"/>
          </a:xfrm>
          <a:prstGeom prst="rect">
            <a:avLst/>
          </a:prstGeom>
          <a:solidFill>
            <a:schemeClr val="bg2">
              <a:lumMod val="40000"/>
              <a:lumOff val="60000"/>
            </a:schemeClr>
          </a:solidFill>
        </p:spPr>
        <p:txBody>
          <a:bodyPr wrap="square" rtlCol="0">
            <a:spAutoFit/>
          </a:bodyPr>
          <a:lstStyle/>
          <a:p>
            <a:r>
              <a:rPr lang="en-US" dirty="0"/>
              <a:t>These are all of the letters that can make 2 sounds, not just one. </a:t>
            </a:r>
          </a:p>
        </p:txBody>
      </p:sp>
      <p:sp>
        <p:nvSpPr>
          <p:cNvPr id="7" name="TextBox 6">
            <a:extLst>
              <a:ext uri="{FF2B5EF4-FFF2-40B4-BE49-F238E27FC236}">
                <a16:creationId xmlns:a16="http://schemas.microsoft.com/office/drawing/2014/main" id="{1187127E-36CA-A4B4-13B1-7A93999D03CA}"/>
              </a:ext>
            </a:extLst>
          </p:cNvPr>
          <p:cNvSpPr txBox="1"/>
          <p:nvPr/>
        </p:nvSpPr>
        <p:spPr>
          <a:xfrm>
            <a:off x="876822" y="2486514"/>
            <a:ext cx="13377797" cy="2215991"/>
          </a:xfrm>
          <a:prstGeom prst="rect">
            <a:avLst/>
          </a:prstGeom>
          <a:noFill/>
        </p:spPr>
        <p:txBody>
          <a:bodyPr wrap="square" rtlCol="0">
            <a:spAutoFit/>
          </a:bodyPr>
          <a:lstStyle/>
          <a:p>
            <a:r>
              <a:rPr lang="en-US" sz="13800" b="1" spc="600" dirty="0">
                <a:solidFill>
                  <a:schemeClr val="bg1"/>
                </a:solidFill>
                <a:highlight>
                  <a:srgbClr val="FFFF00"/>
                </a:highlight>
                <a:latin typeface="GurbaniAkhar" panose="00000400000000000000" pitchFamily="2" charset="0"/>
              </a:rPr>
              <a:t>S K g j P l</a:t>
            </a:r>
          </a:p>
        </p:txBody>
      </p:sp>
      <p:pic>
        <p:nvPicPr>
          <p:cNvPr id="4" name="Picture 3">
            <a:extLst>
              <a:ext uri="{FF2B5EF4-FFF2-40B4-BE49-F238E27FC236}">
                <a16:creationId xmlns:a16="http://schemas.microsoft.com/office/drawing/2014/main" id="{5C075B29-7BBA-FA79-3F4D-0A6D11542492}"/>
              </a:ext>
            </a:extLst>
          </p:cNvPr>
          <p:cNvPicPr>
            <a:picLocks noChangeAspect="1"/>
          </p:cNvPicPr>
          <p:nvPr/>
        </p:nvPicPr>
        <p:blipFill>
          <a:blip r:embed="rId7"/>
          <a:stretch>
            <a:fillRect/>
          </a:stretch>
        </p:blipFill>
        <p:spPr>
          <a:xfrm>
            <a:off x="3616800" y="3663864"/>
            <a:ext cx="326356" cy="411210"/>
          </a:xfrm>
          <a:prstGeom prst="rect">
            <a:avLst/>
          </a:prstGeom>
        </p:spPr>
      </p:pic>
      <p:pic>
        <p:nvPicPr>
          <p:cNvPr id="10" name="Picture 9">
            <a:extLst>
              <a:ext uri="{FF2B5EF4-FFF2-40B4-BE49-F238E27FC236}">
                <a16:creationId xmlns:a16="http://schemas.microsoft.com/office/drawing/2014/main" id="{6C914F84-C174-0AE3-132C-5A88856132BB}"/>
              </a:ext>
            </a:extLst>
          </p:cNvPr>
          <p:cNvPicPr>
            <a:picLocks noChangeAspect="1"/>
          </p:cNvPicPr>
          <p:nvPr/>
        </p:nvPicPr>
        <p:blipFill>
          <a:blip r:embed="rId7"/>
          <a:stretch>
            <a:fillRect/>
          </a:stretch>
        </p:blipFill>
        <p:spPr>
          <a:xfrm>
            <a:off x="5447638" y="3680504"/>
            <a:ext cx="326356" cy="411210"/>
          </a:xfrm>
          <a:prstGeom prst="rect">
            <a:avLst/>
          </a:prstGeom>
        </p:spPr>
      </p:pic>
      <p:pic>
        <p:nvPicPr>
          <p:cNvPr id="12" name="Picture 11">
            <a:extLst>
              <a:ext uri="{FF2B5EF4-FFF2-40B4-BE49-F238E27FC236}">
                <a16:creationId xmlns:a16="http://schemas.microsoft.com/office/drawing/2014/main" id="{66A0DEAA-1A1E-56C5-691D-83DC31004461}"/>
              </a:ext>
            </a:extLst>
          </p:cNvPr>
          <p:cNvPicPr>
            <a:picLocks noChangeAspect="1"/>
          </p:cNvPicPr>
          <p:nvPr/>
        </p:nvPicPr>
        <p:blipFill>
          <a:blip r:embed="rId7"/>
          <a:stretch>
            <a:fillRect/>
          </a:stretch>
        </p:blipFill>
        <p:spPr>
          <a:xfrm>
            <a:off x="6669605" y="3662998"/>
            <a:ext cx="326356" cy="411210"/>
          </a:xfrm>
          <a:prstGeom prst="rect">
            <a:avLst/>
          </a:prstGeom>
        </p:spPr>
      </p:pic>
      <p:pic>
        <p:nvPicPr>
          <p:cNvPr id="14" name="Picture 13">
            <a:extLst>
              <a:ext uri="{FF2B5EF4-FFF2-40B4-BE49-F238E27FC236}">
                <a16:creationId xmlns:a16="http://schemas.microsoft.com/office/drawing/2014/main" id="{190ABD14-4240-4FF6-65CF-532DD8DBDE06}"/>
              </a:ext>
            </a:extLst>
          </p:cNvPr>
          <p:cNvPicPr>
            <a:picLocks noChangeAspect="1"/>
          </p:cNvPicPr>
          <p:nvPr/>
        </p:nvPicPr>
        <p:blipFill>
          <a:blip r:embed="rId7"/>
          <a:stretch>
            <a:fillRect/>
          </a:stretch>
        </p:blipFill>
        <p:spPr>
          <a:xfrm>
            <a:off x="8982637" y="3680504"/>
            <a:ext cx="326356" cy="411210"/>
          </a:xfrm>
          <a:prstGeom prst="rect">
            <a:avLst/>
          </a:prstGeom>
        </p:spPr>
      </p:pic>
      <p:pic>
        <p:nvPicPr>
          <p:cNvPr id="16" name="Picture 15">
            <a:extLst>
              <a:ext uri="{FF2B5EF4-FFF2-40B4-BE49-F238E27FC236}">
                <a16:creationId xmlns:a16="http://schemas.microsoft.com/office/drawing/2014/main" id="{3C25363A-62E5-210D-A068-3AFAF00D1012}"/>
              </a:ext>
            </a:extLst>
          </p:cNvPr>
          <p:cNvPicPr>
            <a:picLocks noChangeAspect="1"/>
          </p:cNvPicPr>
          <p:nvPr/>
        </p:nvPicPr>
        <p:blipFill>
          <a:blip r:embed="rId7"/>
          <a:stretch>
            <a:fillRect/>
          </a:stretch>
        </p:blipFill>
        <p:spPr>
          <a:xfrm>
            <a:off x="10960434" y="3680504"/>
            <a:ext cx="326356" cy="411210"/>
          </a:xfrm>
          <a:prstGeom prst="rect">
            <a:avLst/>
          </a:prstGeom>
        </p:spPr>
      </p:pic>
    </p:spTree>
    <p:extLst>
      <p:ext uri="{BB962C8B-B14F-4D97-AF65-F5344CB8AC3E}">
        <p14:creationId xmlns:p14="http://schemas.microsoft.com/office/powerpoint/2010/main" val="28162442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047075B-4C75-6CEA-2053-7B2F2DBE3819}"/>
              </a:ext>
            </a:extLst>
          </p:cNvPr>
          <p:cNvSpPr txBox="1"/>
          <p:nvPr/>
        </p:nvSpPr>
        <p:spPr>
          <a:xfrm>
            <a:off x="740877" y="476137"/>
            <a:ext cx="4037012" cy="923330"/>
          </a:xfrm>
          <a:prstGeom prst="rect">
            <a:avLst/>
          </a:prstGeom>
          <a:solidFill>
            <a:schemeClr val="bg2">
              <a:lumMod val="40000"/>
              <a:lumOff val="60000"/>
            </a:schemeClr>
          </a:solidFill>
        </p:spPr>
        <p:txBody>
          <a:bodyPr wrap="square" rtlCol="0">
            <a:spAutoFit/>
          </a:bodyPr>
          <a:lstStyle/>
          <a:p>
            <a:r>
              <a:rPr lang="en-US" dirty="0"/>
              <a:t>Now we have practiced all of the Mukta sounds, so we are going to use them to make words today.</a:t>
            </a:r>
          </a:p>
        </p:txBody>
      </p:sp>
    </p:spTree>
    <p:extLst>
      <p:ext uri="{BB962C8B-B14F-4D97-AF65-F5344CB8AC3E}">
        <p14:creationId xmlns:p14="http://schemas.microsoft.com/office/powerpoint/2010/main" val="42595552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743C9-EA91-CADC-F3C3-245055BD0CB1}"/>
              </a:ext>
            </a:extLst>
          </p:cNvPr>
          <p:cNvSpPr>
            <a:spLocks noGrp="1"/>
          </p:cNvSpPr>
          <p:nvPr>
            <p:ph type="title"/>
          </p:nvPr>
        </p:nvSpPr>
        <p:spPr>
          <a:xfrm>
            <a:off x="-99187" y="452718"/>
            <a:ext cx="9404723" cy="1400530"/>
          </a:xfrm>
        </p:spPr>
        <p:txBody>
          <a:bodyPr/>
          <a:lstStyle/>
          <a:p>
            <a:pPr algn="ctr"/>
            <a:r>
              <a:rPr lang="en-US" sz="34400" dirty="0">
                <a:latin typeface="GurbaniAkhar" panose="00000400000000000000" pitchFamily="2" charset="0"/>
              </a:rPr>
              <a:t>p</a:t>
            </a:r>
          </a:p>
        </p:txBody>
      </p:sp>
      <p:sp>
        <p:nvSpPr>
          <p:cNvPr id="4" name="Title 1">
            <a:extLst>
              <a:ext uri="{FF2B5EF4-FFF2-40B4-BE49-F238E27FC236}">
                <a16:creationId xmlns:a16="http://schemas.microsoft.com/office/drawing/2014/main" id="{6283533E-8F03-EA85-97F1-FE35CBD06536}"/>
              </a:ext>
            </a:extLst>
          </p:cNvPr>
          <p:cNvSpPr txBox="1">
            <a:spLocks/>
          </p:cNvSpPr>
          <p:nvPr/>
        </p:nvSpPr>
        <p:spPr>
          <a:xfrm>
            <a:off x="2451946" y="452718"/>
            <a:ext cx="9404723" cy="1400530"/>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4400" dirty="0">
                <a:latin typeface="GurbaniAkhar" panose="00000400000000000000" pitchFamily="2" charset="0"/>
              </a:rPr>
              <a:t>d</a:t>
            </a:r>
          </a:p>
        </p:txBody>
      </p:sp>
      <p:pic>
        <p:nvPicPr>
          <p:cNvPr id="6" name="Picture 5">
            <a:extLst>
              <a:ext uri="{FF2B5EF4-FFF2-40B4-BE49-F238E27FC236}">
                <a16:creationId xmlns:a16="http://schemas.microsoft.com/office/drawing/2014/main" id="{3331A35D-4DD5-AB91-10C9-189230803BB1}"/>
              </a:ext>
            </a:extLst>
          </p:cNvPr>
          <p:cNvPicPr>
            <a:picLocks noChangeAspect="1"/>
          </p:cNvPicPr>
          <p:nvPr/>
        </p:nvPicPr>
        <p:blipFill>
          <a:blip r:embed="rId2"/>
          <a:stretch>
            <a:fillRect/>
          </a:stretch>
        </p:blipFill>
        <p:spPr>
          <a:xfrm>
            <a:off x="2751908" y="1397725"/>
            <a:ext cx="6688183" cy="4062549"/>
          </a:xfrm>
          <a:prstGeom prst="rect">
            <a:avLst/>
          </a:prstGeom>
        </p:spPr>
      </p:pic>
    </p:spTree>
    <p:extLst>
      <p:ext uri="{BB962C8B-B14F-4D97-AF65-F5344CB8AC3E}">
        <p14:creationId xmlns:p14="http://schemas.microsoft.com/office/powerpoint/2010/main" val="2934139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grpId="0" nodeType="clickEffect">
                                  <p:stCondLst>
                                    <p:cond delay="0"/>
                                  </p:stCondLst>
                                  <p:iterate type="lt">
                                    <p:tmPct val="4000"/>
                                  </p:iterate>
                                  <p:childTnLst>
                                    <p:set>
                                      <p:cBhvr override="childStyle">
                                        <p:cTn id="6" dur="500" fill="hold"/>
                                        <p:tgtEl>
                                          <p:spTgt spid="2"/>
                                        </p:tgtEl>
                                        <p:attrNameLst>
                                          <p:attrName>style.color</p:attrName>
                                        </p:attrNameLst>
                                      </p:cBhvr>
                                      <p:to>
                                        <p:clrVal>
                                          <a:schemeClr val="accent2"/>
                                        </p:clrVal>
                                      </p:to>
                                    </p:set>
                                    <p:set>
                                      <p:cBhvr>
                                        <p:cTn id="7" dur="500" fill="hold"/>
                                        <p:tgtEl>
                                          <p:spTgt spid="2"/>
                                        </p:tgtEl>
                                        <p:attrNameLst>
                                          <p:attrName>fillcolor</p:attrName>
                                        </p:attrNameLst>
                                      </p:cBhvr>
                                      <p:to>
                                        <p:clrVal>
                                          <a:schemeClr val="accent2"/>
                                        </p:clrVal>
                                      </p:to>
                                    </p:set>
                                    <p:set>
                                      <p:cBhvr>
                                        <p:cTn id="8" dur="500" fill="hold"/>
                                        <p:tgtEl>
                                          <p:spTgt spid="2"/>
                                        </p:tgtEl>
                                        <p:attrNameLst>
                                          <p:attrName>fill.type</p:attrName>
                                        </p:attrNameLst>
                                      </p:cBhvr>
                                      <p:to>
                                        <p:strVal val="solid"/>
                                      </p:to>
                                    </p:set>
                                  </p:childTnLst>
                                </p:cTn>
                              </p:par>
                            </p:childTnLst>
                          </p:cTn>
                        </p:par>
                      </p:childTnLst>
                    </p:cTn>
                  </p:par>
                  <p:par>
                    <p:cTn id="9" fill="hold">
                      <p:stCondLst>
                        <p:cond delay="indefinite"/>
                      </p:stCondLst>
                      <p:childTnLst>
                        <p:par>
                          <p:cTn id="10" fill="hold">
                            <p:stCondLst>
                              <p:cond delay="0"/>
                            </p:stCondLst>
                            <p:childTnLst>
                              <p:par>
                                <p:cTn id="11" presetID="16" presetClass="emph" presetSubtype="0" fill="hold" grpId="0" nodeType="clickEffect">
                                  <p:stCondLst>
                                    <p:cond delay="0"/>
                                  </p:stCondLst>
                                  <p:iterate type="lt">
                                    <p:tmPct val="4000"/>
                                  </p:iterate>
                                  <p:childTnLst>
                                    <p:set>
                                      <p:cBhvr override="childStyle">
                                        <p:cTn id="12" dur="500" fill="hold"/>
                                        <p:tgtEl>
                                          <p:spTgt spid="4"/>
                                        </p:tgtEl>
                                        <p:attrNameLst>
                                          <p:attrName>style.color</p:attrName>
                                        </p:attrNameLst>
                                      </p:cBhvr>
                                      <p:to>
                                        <p:clrVal>
                                          <a:schemeClr val="accent2"/>
                                        </p:clrVal>
                                      </p:to>
                                    </p:set>
                                    <p:set>
                                      <p:cBhvr>
                                        <p:cTn id="13" dur="500" fill="hold"/>
                                        <p:tgtEl>
                                          <p:spTgt spid="4"/>
                                        </p:tgtEl>
                                        <p:attrNameLst>
                                          <p:attrName>fillcolor</p:attrName>
                                        </p:attrNameLst>
                                      </p:cBhvr>
                                      <p:to>
                                        <p:clrVal>
                                          <a:schemeClr val="accent2"/>
                                        </p:clrVal>
                                      </p:to>
                                    </p:set>
                                    <p:set>
                                      <p:cBhvr>
                                        <p:cTn id="14" dur="500" fill="hold"/>
                                        <p:tgtEl>
                                          <p:spTgt spid="4"/>
                                        </p:tgtEl>
                                        <p:attrNameLst>
                                          <p:attrName>fill.type</p:attrName>
                                        </p:attrNameLst>
                                      </p:cBhvr>
                                      <p:to>
                                        <p:strVal val="solid"/>
                                      </p:to>
                                    </p:set>
                                  </p:childTnLst>
                                </p:cTn>
                              </p:par>
                            </p:childTnLst>
                          </p:cTn>
                        </p:par>
                      </p:childTnLst>
                    </p:cTn>
                  </p:par>
                  <p:par>
                    <p:cTn id="15" fill="hold">
                      <p:stCondLst>
                        <p:cond delay="indefinite"/>
                      </p:stCondLst>
                      <p:childTnLst>
                        <p:par>
                          <p:cTn id="16" fill="hold">
                            <p:stCondLst>
                              <p:cond delay="0"/>
                            </p:stCondLst>
                            <p:childTnLst>
                              <p:par>
                                <p:cTn id="17" presetID="16" presetClass="emph" presetSubtype="0" fill="hold" nodeType="clickEffect">
                                  <p:stCondLst>
                                    <p:cond delay="0"/>
                                  </p:stCondLst>
                                  <p:iterate type="lt">
                                    <p:tmPct val="4000"/>
                                  </p:iterate>
                                  <p:childTnLst>
                                    <p:set>
                                      <p:cBhvr override="childStyle">
                                        <p:cTn id="18" dur="500" fill="hold"/>
                                        <p:tgtEl>
                                          <p:spTgt spid="4">
                                            <p:txEl>
                                              <p:pRg st="0" end="0"/>
                                            </p:txEl>
                                          </p:spTgt>
                                        </p:tgtEl>
                                        <p:attrNameLst>
                                          <p:attrName>style.color</p:attrName>
                                        </p:attrNameLst>
                                      </p:cBhvr>
                                      <p:to>
                                        <p:clrVal>
                                          <a:schemeClr val="accent2"/>
                                        </p:clrVal>
                                      </p:to>
                                    </p:set>
                                    <p:set>
                                      <p:cBhvr>
                                        <p:cTn id="19" dur="500" fill="hold"/>
                                        <p:tgtEl>
                                          <p:spTgt spid="4">
                                            <p:txEl>
                                              <p:pRg st="0" end="0"/>
                                            </p:txEl>
                                          </p:spTgt>
                                        </p:tgtEl>
                                        <p:attrNameLst>
                                          <p:attrName>fillcolor</p:attrName>
                                        </p:attrNameLst>
                                      </p:cBhvr>
                                      <p:to>
                                        <p:clrVal>
                                          <a:schemeClr val="accent2"/>
                                        </p:clrVal>
                                      </p:to>
                                    </p:set>
                                    <p:set>
                                      <p:cBhvr>
                                        <p:cTn id="20" dur="500" fill="hold"/>
                                        <p:tgtEl>
                                          <p:spTgt spid="4">
                                            <p:txEl>
                                              <p:pRg st="0" end="0"/>
                                            </p:txEl>
                                          </p:spTgt>
                                        </p:tgtEl>
                                        <p:attrNameLst>
                                          <p:attrName>fill.type</p:attrName>
                                        </p:attrNameLst>
                                      </p:cBhvr>
                                      <p:to>
                                        <p:strVal val="solid"/>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743C9-EA91-CADC-F3C3-245055BD0CB1}"/>
              </a:ext>
            </a:extLst>
          </p:cNvPr>
          <p:cNvSpPr>
            <a:spLocks noGrp="1"/>
          </p:cNvSpPr>
          <p:nvPr>
            <p:ph type="title"/>
          </p:nvPr>
        </p:nvSpPr>
        <p:spPr>
          <a:xfrm>
            <a:off x="-99187" y="452718"/>
            <a:ext cx="9404723" cy="1400530"/>
          </a:xfrm>
        </p:spPr>
        <p:txBody>
          <a:bodyPr/>
          <a:lstStyle/>
          <a:p>
            <a:pPr algn="ctr"/>
            <a:r>
              <a:rPr lang="en-US" sz="34400" dirty="0">
                <a:latin typeface="GurbaniAkhar" panose="00000400000000000000" pitchFamily="2" charset="0"/>
              </a:rPr>
              <a:t>G</a:t>
            </a:r>
          </a:p>
        </p:txBody>
      </p:sp>
      <p:sp>
        <p:nvSpPr>
          <p:cNvPr id="4" name="Title 1">
            <a:extLst>
              <a:ext uri="{FF2B5EF4-FFF2-40B4-BE49-F238E27FC236}">
                <a16:creationId xmlns:a16="http://schemas.microsoft.com/office/drawing/2014/main" id="{6283533E-8F03-EA85-97F1-FE35CBD06536}"/>
              </a:ext>
            </a:extLst>
          </p:cNvPr>
          <p:cNvSpPr txBox="1">
            <a:spLocks/>
          </p:cNvSpPr>
          <p:nvPr/>
        </p:nvSpPr>
        <p:spPr>
          <a:xfrm>
            <a:off x="2451946" y="452718"/>
            <a:ext cx="9404723" cy="1400530"/>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4400" dirty="0">
                <a:latin typeface="GurbaniAkhar" panose="00000400000000000000" pitchFamily="2" charset="0"/>
              </a:rPr>
              <a:t>r</a:t>
            </a:r>
          </a:p>
        </p:txBody>
      </p:sp>
      <p:pic>
        <p:nvPicPr>
          <p:cNvPr id="5" name="Picture 4">
            <a:extLst>
              <a:ext uri="{FF2B5EF4-FFF2-40B4-BE49-F238E27FC236}">
                <a16:creationId xmlns:a16="http://schemas.microsoft.com/office/drawing/2014/main" id="{D6DCE045-E434-555B-003C-EA0FB3D5DF0D}"/>
              </a:ext>
            </a:extLst>
          </p:cNvPr>
          <p:cNvPicPr>
            <a:picLocks noChangeAspect="1"/>
          </p:cNvPicPr>
          <p:nvPr/>
        </p:nvPicPr>
        <p:blipFill>
          <a:blip r:embed="rId2"/>
          <a:stretch>
            <a:fillRect/>
          </a:stretch>
        </p:blipFill>
        <p:spPr>
          <a:xfrm>
            <a:off x="2751908" y="587828"/>
            <a:ext cx="6688183" cy="5682343"/>
          </a:xfrm>
          <a:prstGeom prst="rect">
            <a:avLst/>
          </a:prstGeom>
        </p:spPr>
      </p:pic>
    </p:spTree>
    <p:extLst>
      <p:ext uri="{BB962C8B-B14F-4D97-AF65-F5344CB8AC3E}">
        <p14:creationId xmlns:p14="http://schemas.microsoft.com/office/powerpoint/2010/main" val="3223895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grpId="0" nodeType="clickEffect">
                                  <p:stCondLst>
                                    <p:cond delay="0"/>
                                  </p:stCondLst>
                                  <p:iterate type="lt">
                                    <p:tmPct val="4000"/>
                                  </p:iterate>
                                  <p:childTnLst>
                                    <p:set>
                                      <p:cBhvr override="childStyle">
                                        <p:cTn id="6" dur="500" fill="hold"/>
                                        <p:tgtEl>
                                          <p:spTgt spid="2"/>
                                        </p:tgtEl>
                                        <p:attrNameLst>
                                          <p:attrName>style.color</p:attrName>
                                        </p:attrNameLst>
                                      </p:cBhvr>
                                      <p:to>
                                        <p:clrVal>
                                          <a:schemeClr val="accent2"/>
                                        </p:clrVal>
                                      </p:to>
                                    </p:set>
                                    <p:set>
                                      <p:cBhvr>
                                        <p:cTn id="7" dur="500" fill="hold"/>
                                        <p:tgtEl>
                                          <p:spTgt spid="2"/>
                                        </p:tgtEl>
                                        <p:attrNameLst>
                                          <p:attrName>fillcolor</p:attrName>
                                        </p:attrNameLst>
                                      </p:cBhvr>
                                      <p:to>
                                        <p:clrVal>
                                          <a:schemeClr val="accent2"/>
                                        </p:clrVal>
                                      </p:to>
                                    </p:set>
                                    <p:set>
                                      <p:cBhvr>
                                        <p:cTn id="8" dur="500" fill="hold"/>
                                        <p:tgtEl>
                                          <p:spTgt spid="2"/>
                                        </p:tgtEl>
                                        <p:attrNameLst>
                                          <p:attrName>fill.type</p:attrName>
                                        </p:attrNameLst>
                                      </p:cBhvr>
                                      <p:to>
                                        <p:strVal val="solid"/>
                                      </p:to>
                                    </p:set>
                                  </p:childTnLst>
                                </p:cTn>
                              </p:par>
                            </p:childTnLst>
                          </p:cTn>
                        </p:par>
                      </p:childTnLst>
                    </p:cTn>
                  </p:par>
                  <p:par>
                    <p:cTn id="9" fill="hold">
                      <p:stCondLst>
                        <p:cond delay="indefinite"/>
                      </p:stCondLst>
                      <p:childTnLst>
                        <p:par>
                          <p:cTn id="10" fill="hold">
                            <p:stCondLst>
                              <p:cond delay="0"/>
                            </p:stCondLst>
                            <p:childTnLst>
                              <p:par>
                                <p:cTn id="11" presetID="16" presetClass="emph" presetSubtype="0" fill="hold" grpId="0" nodeType="clickEffect">
                                  <p:stCondLst>
                                    <p:cond delay="0"/>
                                  </p:stCondLst>
                                  <p:iterate type="lt">
                                    <p:tmPct val="4000"/>
                                  </p:iterate>
                                  <p:childTnLst>
                                    <p:set>
                                      <p:cBhvr override="childStyle">
                                        <p:cTn id="12" dur="500" fill="hold"/>
                                        <p:tgtEl>
                                          <p:spTgt spid="4"/>
                                        </p:tgtEl>
                                        <p:attrNameLst>
                                          <p:attrName>style.color</p:attrName>
                                        </p:attrNameLst>
                                      </p:cBhvr>
                                      <p:to>
                                        <p:clrVal>
                                          <a:schemeClr val="accent2"/>
                                        </p:clrVal>
                                      </p:to>
                                    </p:set>
                                    <p:set>
                                      <p:cBhvr>
                                        <p:cTn id="13" dur="500" fill="hold"/>
                                        <p:tgtEl>
                                          <p:spTgt spid="4"/>
                                        </p:tgtEl>
                                        <p:attrNameLst>
                                          <p:attrName>fillcolor</p:attrName>
                                        </p:attrNameLst>
                                      </p:cBhvr>
                                      <p:to>
                                        <p:clrVal>
                                          <a:schemeClr val="accent2"/>
                                        </p:clrVal>
                                      </p:to>
                                    </p:set>
                                    <p:set>
                                      <p:cBhvr>
                                        <p:cTn id="14" dur="500" fill="hold"/>
                                        <p:tgtEl>
                                          <p:spTgt spid="4"/>
                                        </p:tgtEl>
                                        <p:attrNameLst>
                                          <p:attrName>fill.type</p:attrName>
                                        </p:attrNameLst>
                                      </p:cBhvr>
                                      <p:to>
                                        <p:strVal val="solid"/>
                                      </p:to>
                                    </p:set>
                                  </p:childTnLst>
                                </p:cTn>
                              </p:par>
                            </p:childTnLst>
                          </p:cTn>
                        </p:par>
                      </p:childTnLst>
                    </p:cTn>
                  </p:par>
                  <p:par>
                    <p:cTn id="15" fill="hold">
                      <p:stCondLst>
                        <p:cond delay="indefinite"/>
                      </p:stCondLst>
                      <p:childTnLst>
                        <p:par>
                          <p:cTn id="16" fill="hold">
                            <p:stCondLst>
                              <p:cond delay="0"/>
                            </p:stCondLst>
                            <p:childTnLst>
                              <p:par>
                                <p:cTn id="17" presetID="16" presetClass="emph" presetSubtype="0" fill="hold" nodeType="clickEffect">
                                  <p:stCondLst>
                                    <p:cond delay="0"/>
                                  </p:stCondLst>
                                  <p:iterate type="lt">
                                    <p:tmPct val="4000"/>
                                  </p:iterate>
                                  <p:childTnLst>
                                    <p:set>
                                      <p:cBhvr override="childStyle">
                                        <p:cTn id="18" dur="500" fill="hold"/>
                                        <p:tgtEl>
                                          <p:spTgt spid="4">
                                            <p:txEl>
                                              <p:pRg st="0" end="0"/>
                                            </p:txEl>
                                          </p:spTgt>
                                        </p:tgtEl>
                                        <p:attrNameLst>
                                          <p:attrName>style.color</p:attrName>
                                        </p:attrNameLst>
                                      </p:cBhvr>
                                      <p:to>
                                        <p:clrVal>
                                          <a:schemeClr val="accent2"/>
                                        </p:clrVal>
                                      </p:to>
                                    </p:set>
                                    <p:set>
                                      <p:cBhvr>
                                        <p:cTn id="19" dur="500" fill="hold"/>
                                        <p:tgtEl>
                                          <p:spTgt spid="4">
                                            <p:txEl>
                                              <p:pRg st="0" end="0"/>
                                            </p:txEl>
                                          </p:spTgt>
                                        </p:tgtEl>
                                        <p:attrNameLst>
                                          <p:attrName>fillcolor</p:attrName>
                                        </p:attrNameLst>
                                      </p:cBhvr>
                                      <p:to>
                                        <p:clrVal>
                                          <a:schemeClr val="accent2"/>
                                        </p:clrVal>
                                      </p:to>
                                    </p:set>
                                    <p:set>
                                      <p:cBhvr>
                                        <p:cTn id="20" dur="500" fill="hold"/>
                                        <p:tgtEl>
                                          <p:spTgt spid="4">
                                            <p:txEl>
                                              <p:pRg st="0" end="0"/>
                                            </p:txEl>
                                          </p:spTgt>
                                        </p:tgtEl>
                                        <p:attrNameLst>
                                          <p:attrName>fill.type</p:attrName>
                                        </p:attrNameLst>
                                      </p:cBhvr>
                                      <p:to>
                                        <p:strVal val="solid"/>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down)">
                                      <p:cBhvr>
                                        <p:cTn id="2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743C9-EA91-CADC-F3C3-245055BD0CB1}"/>
              </a:ext>
            </a:extLst>
          </p:cNvPr>
          <p:cNvSpPr>
            <a:spLocks noGrp="1"/>
          </p:cNvSpPr>
          <p:nvPr>
            <p:ph type="title"/>
          </p:nvPr>
        </p:nvSpPr>
        <p:spPr>
          <a:xfrm>
            <a:off x="-99187" y="452718"/>
            <a:ext cx="9404723" cy="1400530"/>
          </a:xfrm>
        </p:spPr>
        <p:txBody>
          <a:bodyPr/>
          <a:lstStyle/>
          <a:p>
            <a:pPr algn="ctr"/>
            <a:r>
              <a:rPr lang="en-US" sz="34400" dirty="0">
                <a:latin typeface="GurbaniAkhar" panose="00000400000000000000" pitchFamily="2" charset="0"/>
              </a:rPr>
              <a:t>m</a:t>
            </a:r>
          </a:p>
        </p:txBody>
      </p:sp>
      <p:sp>
        <p:nvSpPr>
          <p:cNvPr id="4" name="Title 1">
            <a:extLst>
              <a:ext uri="{FF2B5EF4-FFF2-40B4-BE49-F238E27FC236}">
                <a16:creationId xmlns:a16="http://schemas.microsoft.com/office/drawing/2014/main" id="{6283533E-8F03-EA85-97F1-FE35CBD06536}"/>
              </a:ext>
            </a:extLst>
          </p:cNvPr>
          <p:cNvSpPr txBox="1">
            <a:spLocks/>
          </p:cNvSpPr>
          <p:nvPr/>
        </p:nvSpPr>
        <p:spPr>
          <a:xfrm>
            <a:off x="2370526" y="452718"/>
            <a:ext cx="9404723" cy="1400530"/>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4400" dirty="0">
                <a:latin typeface="GurbaniAkhar" panose="00000400000000000000" pitchFamily="2" charset="0"/>
              </a:rPr>
              <a:t>n</a:t>
            </a:r>
          </a:p>
        </p:txBody>
      </p:sp>
      <p:pic>
        <p:nvPicPr>
          <p:cNvPr id="6" name="Picture 5">
            <a:extLst>
              <a:ext uri="{FF2B5EF4-FFF2-40B4-BE49-F238E27FC236}">
                <a16:creationId xmlns:a16="http://schemas.microsoft.com/office/drawing/2014/main" id="{38AC157D-9C9E-885A-A960-C26360276744}"/>
              </a:ext>
            </a:extLst>
          </p:cNvPr>
          <p:cNvPicPr>
            <a:picLocks noChangeAspect="1"/>
          </p:cNvPicPr>
          <p:nvPr/>
        </p:nvPicPr>
        <p:blipFill>
          <a:blip r:embed="rId2"/>
          <a:stretch>
            <a:fillRect/>
          </a:stretch>
        </p:blipFill>
        <p:spPr>
          <a:xfrm>
            <a:off x="2751908" y="1198517"/>
            <a:ext cx="6688183" cy="4460966"/>
          </a:xfrm>
          <a:prstGeom prst="rect">
            <a:avLst/>
          </a:prstGeom>
        </p:spPr>
      </p:pic>
    </p:spTree>
    <p:extLst>
      <p:ext uri="{BB962C8B-B14F-4D97-AF65-F5344CB8AC3E}">
        <p14:creationId xmlns:p14="http://schemas.microsoft.com/office/powerpoint/2010/main" val="734308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grpId="0" nodeType="clickEffect">
                                  <p:stCondLst>
                                    <p:cond delay="0"/>
                                  </p:stCondLst>
                                  <p:iterate type="lt">
                                    <p:tmPct val="4000"/>
                                  </p:iterate>
                                  <p:childTnLst>
                                    <p:set>
                                      <p:cBhvr override="childStyle">
                                        <p:cTn id="6" dur="500" fill="hold"/>
                                        <p:tgtEl>
                                          <p:spTgt spid="2"/>
                                        </p:tgtEl>
                                        <p:attrNameLst>
                                          <p:attrName>style.color</p:attrName>
                                        </p:attrNameLst>
                                      </p:cBhvr>
                                      <p:to>
                                        <p:clrVal>
                                          <a:schemeClr val="accent2"/>
                                        </p:clrVal>
                                      </p:to>
                                    </p:set>
                                    <p:set>
                                      <p:cBhvr>
                                        <p:cTn id="7" dur="500" fill="hold"/>
                                        <p:tgtEl>
                                          <p:spTgt spid="2"/>
                                        </p:tgtEl>
                                        <p:attrNameLst>
                                          <p:attrName>fillcolor</p:attrName>
                                        </p:attrNameLst>
                                      </p:cBhvr>
                                      <p:to>
                                        <p:clrVal>
                                          <a:schemeClr val="accent2"/>
                                        </p:clrVal>
                                      </p:to>
                                    </p:set>
                                    <p:set>
                                      <p:cBhvr>
                                        <p:cTn id="8" dur="500" fill="hold"/>
                                        <p:tgtEl>
                                          <p:spTgt spid="2"/>
                                        </p:tgtEl>
                                        <p:attrNameLst>
                                          <p:attrName>fill.type</p:attrName>
                                        </p:attrNameLst>
                                      </p:cBhvr>
                                      <p:to>
                                        <p:strVal val="solid"/>
                                      </p:to>
                                    </p:set>
                                  </p:childTnLst>
                                </p:cTn>
                              </p:par>
                            </p:childTnLst>
                          </p:cTn>
                        </p:par>
                      </p:childTnLst>
                    </p:cTn>
                  </p:par>
                  <p:par>
                    <p:cTn id="9" fill="hold">
                      <p:stCondLst>
                        <p:cond delay="indefinite"/>
                      </p:stCondLst>
                      <p:childTnLst>
                        <p:par>
                          <p:cTn id="10" fill="hold">
                            <p:stCondLst>
                              <p:cond delay="0"/>
                            </p:stCondLst>
                            <p:childTnLst>
                              <p:par>
                                <p:cTn id="11" presetID="16" presetClass="emph" presetSubtype="0" fill="hold" grpId="0" nodeType="clickEffect">
                                  <p:stCondLst>
                                    <p:cond delay="0"/>
                                  </p:stCondLst>
                                  <p:iterate type="lt">
                                    <p:tmPct val="4000"/>
                                  </p:iterate>
                                  <p:childTnLst>
                                    <p:set>
                                      <p:cBhvr override="childStyle">
                                        <p:cTn id="12" dur="500" fill="hold"/>
                                        <p:tgtEl>
                                          <p:spTgt spid="4"/>
                                        </p:tgtEl>
                                        <p:attrNameLst>
                                          <p:attrName>style.color</p:attrName>
                                        </p:attrNameLst>
                                      </p:cBhvr>
                                      <p:to>
                                        <p:clrVal>
                                          <a:schemeClr val="accent2"/>
                                        </p:clrVal>
                                      </p:to>
                                    </p:set>
                                    <p:set>
                                      <p:cBhvr>
                                        <p:cTn id="13" dur="500" fill="hold"/>
                                        <p:tgtEl>
                                          <p:spTgt spid="4"/>
                                        </p:tgtEl>
                                        <p:attrNameLst>
                                          <p:attrName>fillcolor</p:attrName>
                                        </p:attrNameLst>
                                      </p:cBhvr>
                                      <p:to>
                                        <p:clrVal>
                                          <a:schemeClr val="accent2"/>
                                        </p:clrVal>
                                      </p:to>
                                    </p:set>
                                    <p:set>
                                      <p:cBhvr>
                                        <p:cTn id="14" dur="500" fill="hold"/>
                                        <p:tgtEl>
                                          <p:spTgt spid="4"/>
                                        </p:tgtEl>
                                        <p:attrNameLst>
                                          <p:attrName>fill.type</p:attrName>
                                        </p:attrNameLst>
                                      </p:cBhvr>
                                      <p:to>
                                        <p:strVal val="solid"/>
                                      </p:to>
                                    </p:set>
                                  </p:childTnLst>
                                </p:cTn>
                              </p:par>
                            </p:childTnLst>
                          </p:cTn>
                        </p:par>
                      </p:childTnLst>
                    </p:cTn>
                  </p:par>
                  <p:par>
                    <p:cTn id="15" fill="hold">
                      <p:stCondLst>
                        <p:cond delay="indefinite"/>
                      </p:stCondLst>
                      <p:childTnLst>
                        <p:par>
                          <p:cTn id="16" fill="hold">
                            <p:stCondLst>
                              <p:cond delay="0"/>
                            </p:stCondLst>
                            <p:childTnLst>
                              <p:par>
                                <p:cTn id="17" presetID="16" presetClass="emph" presetSubtype="0" fill="hold" nodeType="clickEffect">
                                  <p:stCondLst>
                                    <p:cond delay="0"/>
                                  </p:stCondLst>
                                  <p:iterate type="lt">
                                    <p:tmPct val="4000"/>
                                  </p:iterate>
                                  <p:childTnLst>
                                    <p:set>
                                      <p:cBhvr override="childStyle">
                                        <p:cTn id="18" dur="500" fill="hold"/>
                                        <p:tgtEl>
                                          <p:spTgt spid="4">
                                            <p:txEl>
                                              <p:pRg st="0" end="0"/>
                                            </p:txEl>
                                          </p:spTgt>
                                        </p:tgtEl>
                                        <p:attrNameLst>
                                          <p:attrName>style.color</p:attrName>
                                        </p:attrNameLst>
                                      </p:cBhvr>
                                      <p:to>
                                        <p:clrVal>
                                          <a:schemeClr val="accent2"/>
                                        </p:clrVal>
                                      </p:to>
                                    </p:set>
                                    <p:set>
                                      <p:cBhvr>
                                        <p:cTn id="19" dur="500" fill="hold"/>
                                        <p:tgtEl>
                                          <p:spTgt spid="4">
                                            <p:txEl>
                                              <p:pRg st="0" end="0"/>
                                            </p:txEl>
                                          </p:spTgt>
                                        </p:tgtEl>
                                        <p:attrNameLst>
                                          <p:attrName>fillcolor</p:attrName>
                                        </p:attrNameLst>
                                      </p:cBhvr>
                                      <p:to>
                                        <p:clrVal>
                                          <a:schemeClr val="accent2"/>
                                        </p:clrVal>
                                      </p:to>
                                    </p:set>
                                    <p:set>
                                      <p:cBhvr>
                                        <p:cTn id="20" dur="500" fill="hold"/>
                                        <p:tgtEl>
                                          <p:spTgt spid="4">
                                            <p:txEl>
                                              <p:pRg st="0" end="0"/>
                                            </p:txEl>
                                          </p:spTgt>
                                        </p:tgtEl>
                                        <p:attrNameLst>
                                          <p:attrName>fill.type</p:attrName>
                                        </p:attrNameLst>
                                      </p:cBhvr>
                                      <p:to>
                                        <p:strVal val="solid"/>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743C9-EA91-CADC-F3C3-245055BD0CB1}"/>
              </a:ext>
            </a:extLst>
          </p:cNvPr>
          <p:cNvSpPr>
            <a:spLocks noGrp="1"/>
          </p:cNvSpPr>
          <p:nvPr>
            <p:ph type="title"/>
          </p:nvPr>
        </p:nvSpPr>
        <p:spPr>
          <a:xfrm>
            <a:off x="-99187" y="452718"/>
            <a:ext cx="9404723" cy="1400530"/>
          </a:xfrm>
        </p:spPr>
        <p:txBody>
          <a:bodyPr/>
          <a:lstStyle/>
          <a:p>
            <a:pPr algn="ctr"/>
            <a:r>
              <a:rPr lang="en-US" sz="34400" dirty="0">
                <a:latin typeface="GurbaniAkhar" panose="00000400000000000000" pitchFamily="2" charset="0"/>
              </a:rPr>
              <a:t>b</a:t>
            </a:r>
          </a:p>
        </p:txBody>
      </p:sp>
      <p:sp>
        <p:nvSpPr>
          <p:cNvPr id="4" name="Title 1">
            <a:extLst>
              <a:ext uri="{FF2B5EF4-FFF2-40B4-BE49-F238E27FC236}">
                <a16:creationId xmlns:a16="http://schemas.microsoft.com/office/drawing/2014/main" id="{6283533E-8F03-EA85-97F1-FE35CBD06536}"/>
              </a:ext>
            </a:extLst>
          </p:cNvPr>
          <p:cNvSpPr txBox="1">
            <a:spLocks/>
          </p:cNvSpPr>
          <p:nvPr/>
        </p:nvSpPr>
        <p:spPr>
          <a:xfrm>
            <a:off x="2370526" y="452718"/>
            <a:ext cx="9404723" cy="1400530"/>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4400" dirty="0">
                <a:latin typeface="GurbaniAkhar" panose="00000400000000000000" pitchFamily="2" charset="0"/>
              </a:rPr>
              <a:t>n</a:t>
            </a:r>
          </a:p>
        </p:txBody>
      </p:sp>
      <p:pic>
        <p:nvPicPr>
          <p:cNvPr id="5" name="Picture 4">
            <a:extLst>
              <a:ext uri="{FF2B5EF4-FFF2-40B4-BE49-F238E27FC236}">
                <a16:creationId xmlns:a16="http://schemas.microsoft.com/office/drawing/2014/main" id="{555AEDEA-771E-05AD-7732-E145CEB8D56C}"/>
              </a:ext>
            </a:extLst>
          </p:cNvPr>
          <p:cNvPicPr>
            <a:picLocks noChangeAspect="1"/>
          </p:cNvPicPr>
          <p:nvPr/>
        </p:nvPicPr>
        <p:blipFill>
          <a:blip r:embed="rId2"/>
          <a:stretch>
            <a:fillRect/>
          </a:stretch>
        </p:blipFill>
        <p:spPr>
          <a:xfrm>
            <a:off x="950793" y="0"/>
            <a:ext cx="10290413" cy="6858000"/>
          </a:xfrm>
          <a:prstGeom prst="rect">
            <a:avLst/>
          </a:prstGeom>
        </p:spPr>
      </p:pic>
    </p:spTree>
    <p:extLst>
      <p:ext uri="{BB962C8B-B14F-4D97-AF65-F5344CB8AC3E}">
        <p14:creationId xmlns:p14="http://schemas.microsoft.com/office/powerpoint/2010/main" val="34050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grpId="0" nodeType="clickEffect">
                                  <p:stCondLst>
                                    <p:cond delay="0"/>
                                  </p:stCondLst>
                                  <p:iterate type="lt">
                                    <p:tmPct val="4000"/>
                                  </p:iterate>
                                  <p:childTnLst>
                                    <p:set>
                                      <p:cBhvr override="childStyle">
                                        <p:cTn id="6" dur="500" fill="hold"/>
                                        <p:tgtEl>
                                          <p:spTgt spid="2"/>
                                        </p:tgtEl>
                                        <p:attrNameLst>
                                          <p:attrName>style.color</p:attrName>
                                        </p:attrNameLst>
                                      </p:cBhvr>
                                      <p:to>
                                        <p:clrVal>
                                          <a:schemeClr val="accent2"/>
                                        </p:clrVal>
                                      </p:to>
                                    </p:set>
                                    <p:set>
                                      <p:cBhvr>
                                        <p:cTn id="7" dur="500" fill="hold"/>
                                        <p:tgtEl>
                                          <p:spTgt spid="2"/>
                                        </p:tgtEl>
                                        <p:attrNameLst>
                                          <p:attrName>fillcolor</p:attrName>
                                        </p:attrNameLst>
                                      </p:cBhvr>
                                      <p:to>
                                        <p:clrVal>
                                          <a:schemeClr val="accent2"/>
                                        </p:clrVal>
                                      </p:to>
                                    </p:set>
                                    <p:set>
                                      <p:cBhvr>
                                        <p:cTn id="8" dur="500" fill="hold"/>
                                        <p:tgtEl>
                                          <p:spTgt spid="2"/>
                                        </p:tgtEl>
                                        <p:attrNameLst>
                                          <p:attrName>fill.type</p:attrName>
                                        </p:attrNameLst>
                                      </p:cBhvr>
                                      <p:to>
                                        <p:strVal val="solid"/>
                                      </p:to>
                                    </p:set>
                                  </p:childTnLst>
                                </p:cTn>
                              </p:par>
                            </p:childTnLst>
                          </p:cTn>
                        </p:par>
                      </p:childTnLst>
                    </p:cTn>
                  </p:par>
                  <p:par>
                    <p:cTn id="9" fill="hold">
                      <p:stCondLst>
                        <p:cond delay="indefinite"/>
                      </p:stCondLst>
                      <p:childTnLst>
                        <p:par>
                          <p:cTn id="10" fill="hold">
                            <p:stCondLst>
                              <p:cond delay="0"/>
                            </p:stCondLst>
                            <p:childTnLst>
                              <p:par>
                                <p:cTn id="11" presetID="16" presetClass="emph" presetSubtype="0" fill="hold" grpId="0" nodeType="clickEffect">
                                  <p:stCondLst>
                                    <p:cond delay="0"/>
                                  </p:stCondLst>
                                  <p:iterate type="lt">
                                    <p:tmPct val="4000"/>
                                  </p:iterate>
                                  <p:childTnLst>
                                    <p:set>
                                      <p:cBhvr override="childStyle">
                                        <p:cTn id="12" dur="500" fill="hold"/>
                                        <p:tgtEl>
                                          <p:spTgt spid="4"/>
                                        </p:tgtEl>
                                        <p:attrNameLst>
                                          <p:attrName>style.color</p:attrName>
                                        </p:attrNameLst>
                                      </p:cBhvr>
                                      <p:to>
                                        <p:clrVal>
                                          <a:schemeClr val="accent2"/>
                                        </p:clrVal>
                                      </p:to>
                                    </p:set>
                                    <p:set>
                                      <p:cBhvr>
                                        <p:cTn id="13" dur="500" fill="hold"/>
                                        <p:tgtEl>
                                          <p:spTgt spid="4"/>
                                        </p:tgtEl>
                                        <p:attrNameLst>
                                          <p:attrName>fillcolor</p:attrName>
                                        </p:attrNameLst>
                                      </p:cBhvr>
                                      <p:to>
                                        <p:clrVal>
                                          <a:schemeClr val="accent2"/>
                                        </p:clrVal>
                                      </p:to>
                                    </p:set>
                                    <p:set>
                                      <p:cBhvr>
                                        <p:cTn id="14" dur="500" fill="hold"/>
                                        <p:tgtEl>
                                          <p:spTgt spid="4"/>
                                        </p:tgtEl>
                                        <p:attrNameLst>
                                          <p:attrName>fill.type</p:attrName>
                                        </p:attrNameLst>
                                      </p:cBhvr>
                                      <p:to>
                                        <p:strVal val="solid"/>
                                      </p:to>
                                    </p:set>
                                  </p:childTnLst>
                                </p:cTn>
                              </p:par>
                            </p:childTnLst>
                          </p:cTn>
                        </p:par>
                      </p:childTnLst>
                    </p:cTn>
                  </p:par>
                  <p:par>
                    <p:cTn id="15" fill="hold">
                      <p:stCondLst>
                        <p:cond delay="indefinite"/>
                      </p:stCondLst>
                      <p:childTnLst>
                        <p:par>
                          <p:cTn id="16" fill="hold">
                            <p:stCondLst>
                              <p:cond delay="0"/>
                            </p:stCondLst>
                            <p:childTnLst>
                              <p:par>
                                <p:cTn id="17" presetID="16" presetClass="emph" presetSubtype="0" fill="hold" nodeType="clickEffect">
                                  <p:stCondLst>
                                    <p:cond delay="0"/>
                                  </p:stCondLst>
                                  <p:iterate type="lt">
                                    <p:tmPct val="4000"/>
                                  </p:iterate>
                                  <p:childTnLst>
                                    <p:set>
                                      <p:cBhvr override="childStyle">
                                        <p:cTn id="18" dur="500" fill="hold"/>
                                        <p:tgtEl>
                                          <p:spTgt spid="4">
                                            <p:txEl>
                                              <p:pRg st="0" end="0"/>
                                            </p:txEl>
                                          </p:spTgt>
                                        </p:tgtEl>
                                        <p:attrNameLst>
                                          <p:attrName>style.color</p:attrName>
                                        </p:attrNameLst>
                                      </p:cBhvr>
                                      <p:to>
                                        <p:clrVal>
                                          <a:schemeClr val="accent2"/>
                                        </p:clrVal>
                                      </p:to>
                                    </p:set>
                                    <p:set>
                                      <p:cBhvr>
                                        <p:cTn id="19" dur="500" fill="hold"/>
                                        <p:tgtEl>
                                          <p:spTgt spid="4">
                                            <p:txEl>
                                              <p:pRg st="0" end="0"/>
                                            </p:txEl>
                                          </p:spTgt>
                                        </p:tgtEl>
                                        <p:attrNameLst>
                                          <p:attrName>fillcolor</p:attrName>
                                        </p:attrNameLst>
                                      </p:cBhvr>
                                      <p:to>
                                        <p:clrVal>
                                          <a:schemeClr val="accent2"/>
                                        </p:clrVal>
                                      </p:to>
                                    </p:set>
                                    <p:set>
                                      <p:cBhvr>
                                        <p:cTn id="20" dur="500" fill="hold"/>
                                        <p:tgtEl>
                                          <p:spTgt spid="4">
                                            <p:txEl>
                                              <p:pRg st="0" end="0"/>
                                            </p:txEl>
                                          </p:spTgt>
                                        </p:tgtEl>
                                        <p:attrNameLst>
                                          <p:attrName>fill.type</p:attrName>
                                        </p:attrNameLst>
                                      </p:cBhvr>
                                      <p:to>
                                        <p:strVal val="solid"/>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down)">
                                      <p:cBhvr>
                                        <p:cTn id="2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743C9-EA91-CADC-F3C3-245055BD0CB1}"/>
              </a:ext>
            </a:extLst>
          </p:cNvPr>
          <p:cNvSpPr>
            <a:spLocks noGrp="1"/>
          </p:cNvSpPr>
          <p:nvPr>
            <p:ph type="title"/>
          </p:nvPr>
        </p:nvSpPr>
        <p:spPr>
          <a:xfrm>
            <a:off x="-99187" y="452718"/>
            <a:ext cx="9404723" cy="1400530"/>
          </a:xfrm>
        </p:spPr>
        <p:txBody>
          <a:bodyPr/>
          <a:lstStyle/>
          <a:p>
            <a:pPr algn="ctr"/>
            <a:r>
              <a:rPr lang="en-US" sz="34400" dirty="0">
                <a:latin typeface="GurbaniAkhar" panose="00000400000000000000" pitchFamily="2" charset="0"/>
              </a:rPr>
              <a:t>r</a:t>
            </a:r>
          </a:p>
        </p:txBody>
      </p:sp>
      <p:sp>
        <p:nvSpPr>
          <p:cNvPr id="4" name="Title 1">
            <a:extLst>
              <a:ext uri="{FF2B5EF4-FFF2-40B4-BE49-F238E27FC236}">
                <a16:creationId xmlns:a16="http://schemas.microsoft.com/office/drawing/2014/main" id="{6283533E-8F03-EA85-97F1-FE35CBD06536}"/>
              </a:ext>
            </a:extLst>
          </p:cNvPr>
          <p:cNvSpPr txBox="1">
            <a:spLocks/>
          </p:cNvSpPr>
          <p:nvPr/>
        </p:nvSpPr>
        <p:spPr>
          <a:xfrm>
            <a:off x="2370526" y="452718"/>
            <a:ext cx="9404723" cy="1400530"/>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4400" dirty="0">
                <a:latin typeface="GurbaniAkhar" panose="00000400000000000000" pitchFamily="2" charset="0"/>
              </a:rPr>
              <a:t>v</a:t>
            </a:r>
          </a:p>
        </p:txBody>
      </p:sp>
      <p:pic>
        <p:nvPicPr>
          <p:cNvPr id="6" name="Picture 5">
            <a:extLst>
              <a:ext uri="{FF2B5EF4-FFF2-40B4-BE49-F238E27FC236}">
                <a16:creationId xmlns:a16="http://schemas.microsoft.com/office/drawing/2014/main" id="{BF0E52A8-8477-D5D5-C34E-B995712AD011}"/>
              </a:ext>
            </a:extLst>
          </p:cNvPr>
          <p:cNvPicPr>
            <a:picLocks noChangeAspect="1"/>
          </p:cNvPicPr>
          <p:nvPr/>
        </p:nvPicPr>
        <p:blipFill>
          <a:blip r:embed="rId2"/>
          <a:stretch>
            <a:fillRect/>
          </a:stretch>
        </p:blipFill>
        <p:spPr>
          <a:xfrm>
            <a:off x="1125786" y="50104"/>
            <a:ext cx="10291156" cy="6858000"/>
          </a:xfrm>
          <a:prstGeom prst="rect">
            <a:avLst/>
          </a:prstGeom>
        </p:spPr>
      </p:pic>
    </p:spTree>
    <p:extLst>
      <p:ext uri="{BB962C8B-B14F-4D97-AF65-F5344CB8AC3E}">
        <p14:creationId xmlns:p14="http://schemas.microsoft.com/office/powerpoint/2010/main" val="2860913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743C9-EA91-CADC-F3C3-245055BD0CB1}"/>
              </a:ext>
            </a:extLst>
          </p:cNvPr>
          <p:cNvSpPr>
            <a:spLocks noGrp="1"/>
          </p:cNvSpPr>
          <p:nvPr>
            <p:ph type="title"/>
          </p:nvPr>
        </p:nvSpPr>
        <p:spPr>
          <a:xfrm>
            <a:off x="-99187" y="452718"/>
            <a:ext cx="9404723" cy="1400530"/>
          </a:xfrm>
        </p:spPr>
        <p:txBody>
          <a:bodyPr/>
          <a:lstStyle/>
          <a:p>
            <a:pPr algn="ctr"/>
            <a:r>
              <a:rPr lang="en-US" sz="34400" dirty="0">
                <a:latin typeface="GurbaniAkhar" panose="00000400000000000000" pitchFamily="2" charset="0"/>
              </a:rPr>
              <a:t>B</a:t>
            </a:r>
          </a:p>
        </p:txBody>
      </p:sp>
      <p:sp>
        <p:nvSpPr>
          <p:cNvPr id="4" name="Title 1">
            <a:extLst>
              <a:ext uri="{FF2B5EF4-FFF2-40B4-BE49-F238E27FC236}">
                <a16:creationId xmlns:a16="http://schemas.microsoft.com/office/drawing/2014/main" id="{6283533E-8F03-EA85-97F1-FE35CBD06536}"/>
              </a:ext>
            </a:extLst>
          </p:cNvPr>
          <p:cNvSpPr txBox="1">
            <a:spLocks/>
          </p:cNvSpPr>
          <p:nvPr/>
        </p:nvSpPr>
        <p:spPr>
          <a:xfrm>
            <a:off x="2370526" y="452718"/>
            <a:ext cx="9404723" cy="1400530"/>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4400" dirty="0">
                <a:latin typeface="GurbaniAkhar" panose="00000400000000000000" pitchFamily="2" charset="0"/>
              </a:rPr>
              <a:t>v</a:t>
            </a:r>
          </a:p>
        </p:txBody>
      </p:sp>
      <p:pic>
        <p:nvPicPr>
          <p:cNvPr id="5" name="Picture 4">
            <a:extLst>
              <a:ext uri="{FF2B5EF4-FFF2-40B4-BE49-F238E27FC236}">
                <a16:creationId xmlns:a16="http://schemas.microsoft.com/office/drawing/2014/main" id="{D60972DF-663E-A586-7A7C-B8C3B01440B4}"/>
              </a:ext>
            </a:extLst>
          </p:cNvPr>
          <p:cNvPicPr>
            <a:picLocks noChangeAspect="1"/>
          </p:cNvPicPr>
          <p:nvPr/>
        </p:nvPicPr>
        <p:blipFill>
          <a:blip r:embed="rId2"/>
          <a:stretch>
            <a:fillRect/>
          </a:stretch>
        </p:blipFill>
        <p:spPr>
          <a:xfrm>
            <a:off x="2886464" y="1152394"/>
            <a:ext cx="6036029" cy="4018887"/>
          </a:xfrm>
          <a:prstGeom prst="rect">
            <a:avLst/>
          </a:prstGeom>
        </p:spPr>
      </p:pic>
    </p:spTree>
    <p:extLst>
      <p:ext uri="{BB962C8B-B14F-4D97-AF65-F5344CB8AC3E}">
        <p14:creationId xmlns:p14="http://schemas.microsoft.com/office/powerpoint/2010/main" val="97228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grpId="0" nodeType="clickEffect">
                                  <p:stCondLst>
                                    <p:cond delay="0"/>
                                  </p:stCondLst>
                                  <p:iterate type="lt">
                                    <p:tmPct val="4000"/>
                                  </p:iterate>
                                  <p:childTnLst>
                                    <p:set>
                                      <p:cBhvr override="childStyle">
                                        <p:cTn id="6" dur="500" fill="hold"/>
                                        <p:tgtEl>
                                          <p:spTgt spid="2"/>
                                        </p:tgtEl>
                                        <p:attrNameLst>
                                          <p:attrName>style.color</p:attrName>
                                        </p:attrNameLst>
                                      </p:cBhvr>
                                      <p:to>
                                        <p:clrVal>
                                          <a:schemeClr val="accent2"/>
                                        </p:clrVal>
                                      </p:to>
                                    </p:set>
                                    <p:set>
                                      <p:cBhvr>
                                        <p:cTn id="7" dur="500" fill="hold"/>
                                        <p:tgtEl>
                                          <p:spTgt spid="2"/>
                                        </p:tgtEl>
                                        <p:attrNameLst>
                                          <p:attrName>fillcolor</p:attrName>
                                        </p:attrNameLst>
                                      </p:cBhvr>
                                      <p:to>
                                        <p:clrVal>
                                          <a:schemeClr val="accent2"/>
                                        </p:clrVal>
                                      </p:to>
                                    </p:set>
                                    <p:set>
                                      <p:cBhvr>
                                        <p:cTn id="8" dur="500" fill="hold"/>
                                        <p:tgtEl>
                                          <p:spTgt spid="2"/>
                                        </p:tgtEl>
                                        <p:attrNameLst>
                                          <p:attrName>fill.type</p:attrName>
                                        </p:attrNameLst>
                                      </p:cBhvr>
                                      <p:to>
                                        <p:strVal val="solid"/>
                                      </p:to>
                                    </p:set>
                                  </p:childTnLst>
                                </p:cTn>
                              </p:par>
                            </p:childTnLst>
                          </p:cTn>
                        </p:par>
                      </p:childTnLst>
                    </p:cTn>
                  </p:par>
                  <p:par>
                    <p:cTn id="9" fill="hold">
                      <p:stCondLst>
                        <p:cond delay="indefinite"/>
                      </p:stCondLst>
                      <p:childTnLst>
                        <p:par>
                          <p:cTn id="10" fill="hold">
                            <p:stCondLst>
                              <p:cond delay="0"/>
                            </p:stCondLst>
                            <p:childTnLst>
                              <p:par>
                                <p:cTn id="11" presetID="16" presetClass="emph" presetSubtype="0" fill="hold" grpId="0" nodeType="clickEffect">
                                  <p:stCondLst>
                                    <p:cond delay="0"/>
                                  </p:stCondLst>
                                  <p:iterate type="lt">
                                    <p:tmPct val="4000"/>
                                  </p:iterate>
                                  <p:childTnLst>
                                    <p:set>
                                      <p:cBhvr override="childStyle">
                                        <p:cTn id="12" dur="500" fill="hold"/>
                                        <p:tgtEl>
                                          <p:spTgt spid="4"/>
                                        </p:tgtEl>
                                        <p:attrNameLst>
                                          <p:attrName>style.color</p:attrName>
                                        </p:attrNameLst>
                                      </p:cBhvr>
                                      <p:to>
                                        <p:clrVal>
                                          <a:schemeClr val="accent2"/>
                                        </p:clrVal>
                                      </p:to>
                                    </p:set>
                                    <p:set>
                                      <p:cBhvr>
                                        <p:cTn id="13" dur="500" fill="hold"/>
                                        <p:tgtEl>
                                          <p:spTgt spid="4"/>
                                        </p:tgtEl>
                                        <p:attrNameLst>
                                          <p:attrName>fillcolor</p:attrName>
                                        </p:attrNameLst>
                                      </p:cBhvr>
                                      <p:to>
                                        <p:clrVal>
                                          <a:schemeClr val="accent2"/>
                                        </p:clrVal>
                                      </p:to>
                                    </p:set>
                                    <p:set>
                                      <p:cBhvr>
                                        <p:cTn id="14" dur="500" fill="hold"/>
                                        <p:tgtEl>
                                          <p:spTgt spid="4"/>
                                        </p:tgtEl>
                                        <p:attrNameLst>
                                          <p:attrName>fill.type</p:attrName>
                                        </p:attrNameLst>
                                      </p:cBhvr>
                                      <p:to>
                                        <p:strVal val="solid"/>
                                      </p:to>
                                    </p:set>
                                  </p:childTnLst>
                                </p:cTn>
                              </p:par>
                            </p:childTnLst>
                          </p:cTn>
                        </p:par>
                      </p:childTnLst>
                    </p:cTn>
                  </p:par>
                  <p:par>
                    <p:cTn id="15" fill="hold">
                      <p:stCondLst>
                        <p:cond delay="indefinite"/>
                      </p:stCondLst>
                      <p:childTnLst>
                        <p:par>
                          <p:cTn id="16" fill="hold">
                            <p:stCondLst>
                              <p:cond delay="0"/>
                            </p:stCondLst>
                            <p:childTnLst>
                              <p:par>
                                <p:cTn id="17" presetID="16" presetClass="emph" presetSubtype="0" fill="hold" nodeType="clickEffect">
                                  <p:stCondLst>
                                    <p:cond delay="0"/>
                                  </p:stCondLst>
                                  <p:iterate type="lt">
                                    <p:tmPct val="4000"/>
                                  </p:iterate>
                                  <p:childTnLst>
                                    <p:set>
                                      <p:cBhvr override="childStyle">
                                        <p:cTn id="18" dur="500" fill="hold"/>
                                        <p:tgtEl>
                                          <p:spTgt spid="4">
                                            <p:txEl>
                                              <p:pRg st="0" end="0"/>
                                            </p:txEl>
                                          </p:spTgt>
                                        </p:tgtEl>
                                        <p:attrNameLst>
                                          <p:attrName>style.color</p:attrName>
                                        </p:attrNameLst>
                                      </p:cBhvr>
                                      <p:to>
                                        <p:clrVal>
                                          <a:schemeClr val="accent2"/>
                                        </p:clrVal>
                                      </p:to>
                                    </p:set>
                                    <p:set>
                                      <p:cBhvr>
                                        <p:cTn id="19" dur="500" fill="hold"/>
                                        <p:tgtEl>
                                          <p:spTgt spid="4">
                                            <p:txEl>
                                              <p:pRg st="0" end="0"/>
                                            </p:txEl>
                                          </p:spTgt>
                                        </p:tgtEl>
                                        <p:attrNameLst>
                                          <p:attrName>fillcolor</p:attrName>
                                        </p:attrNameLst>
                                      </p:cBhvr>
                                      <p:to>
                                        <p:clrVal>
                                          <a:schemeClr val="accent2"/>
                                        </p:clrVal>
                                      </p:to>
                                    </p:set>
                                    <p:set>
                                      <p:cBhvr>
                                        <p:cTn id="20" dur="500" fill="hold"/>
                                        <p:tgtEl>
                                          <p:spTgt spid="4">
                                            <p:txEl>
                                              <p:pRg st="0" end="0"/>
                                            </p:txEl>
                                          </p:spTgt>
                                        </p:tgtEl>
                                        <p:attrNameLst>
                                          <p:attrName>fill.type</p:attrName>
                                        </p:attrNameLst>
                                      </p:cBhvr>
                                      <p:to>
                                        <p:strVal val="solid"/>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down)">
                                      <p:cBhvr>
                                        <p:cTn id="2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743C9-EA91-CADC-F3C3-245055BD0CB1}"/>
              </a:ext>
            </a:extLst>
          </p:cNvPr>
          <p:cNvSpPr>
            <a:spLocks noGrp="1"/>
          </p:cNvSpPr>
          <p:nvPr>
            <p:ph type="title"/>
          </p:nvPr>
        </p:nvSpPr>
        <p:spPr>
          <a:xfrm>
            <a:off x="-99187" y="452718"/>
            <a:ext cx="9404723" cy="1400530"/>
          </a:xfrm>
        </p:spPr>
        <p:txBody>
          <a:bodyPr/>
          <a:lstStyle/>
          <a:p>
            <a:pPr algn="ctr"/>
            <a:r>
              <a:rPr lang="en-US" sz="34400" dirty="0">
                <a:latin typeface="GurbaniAkhar" panose="00000400000000000000" pitchFamily="2" charset="0"/>
              </a:rPr>
              <a:t>q</a:t>
            </a:r>
          </a:p>
        </p:txBody>
      </p:sp>
      <p:sp>
        <p:nvSpPr>
          <p:cNvPr id="4" name="Title 1">
            <a:extLst>
              <a:ext uri="{FF2B5EF4-FFF2-40B4-BE49-F238E27FC236}">
                <a16:creationId xmlns:a16="http://schemas.microsoft.com/office/drawing/2014/main" id="{6283533E-8F03-EA85-97F1-FE35CBD06536}"/>
              </a:ext>
            </a:extLst>
          </p:cNvPr>
          <p:cNvSpPr txBox="1">
            <a:spLocks/>
          </p:cNvSpPr>
          <p:nvPr/>
        </p:nvSpPr>
        <p:spPr>
          <a:xfrm>
            <a:off x="2370526" y="452718"/>
            <a:ext cx="9404723" cy="1400530"/>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4400" dirty="0">
                <a:latin typeface="GurbaniAkhar" panose="00000400000000000000" pitchFamily="2" charset="0"/>
              </a:rPr>
              <a:t>v</a:t>
            </a:r>
          </a:p>
        </p:txBody>
      </p:sp>
      <p:pic>
        <p:nvPicPr>
          <p:cNvPr id="6" name="Picture 5">
            <a:extLst>
              <a:ext uri="{FF2B5EF4-FFF2-40B4-BE49-F238E27FC236}">
                <a16:creationId xmlns:a16="http://schemas.microsoft.com/office/drawing/2014/main" id="{FD06896E-4760-2566-47AB-B2308556D613}"/>
              </a:ext>
            </a:extLst>
          </p:cNvPr>
          <p:cNvPicPr>
            <a:picLocks noChangeAspect="1"/>
          </p:cNvPicPr>
          <p:nvPr/>
        </p:nvPicPr>
        <p:blipFill>
          <a:blip r:embed="rId2"/>
          <a:stretch>
            <a:fillRect/>
          </a:stretch>
        </p:blipFill>
        <p:spPr>
          <a:xfrm>
            <a:off x="2751908" y="1198517"/>
            <a:ext cx="6688183" cy="4460966"/>
          </a:xfrm>
          <a:prstGeom prst="rect">
            <a:avLst/>
          </a:prstGeom>
        </p:spPr>
      </p:pic>
    </p:spTree>
    <p:extLst>
      <p:ext uri="{BB962C8B-B14F-4D97-AF65-F5344CB8AC3E}">
        <p14:creationId xmlns:p14="http://schemas.microsoft.com/office/powerpoint/2010/main" val="2994582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grpId="0" nodeType="clickEffect">
                                  <p:stCondLst>
                                    <p:cond delay="0"/>
                                  </p:stCondLst>
                                  <p:iterate type="lt">
                                    <p:tmPct val="4000"/>
                                  </p:iterate>
                                  <p:childTnLst>
                                    <p:set>
                                      <p:cBhvr override="childStyle">
                                        <p:cTn id="6" dur="500" fill="hold"/>
                                        <p:tgtEl>
                                          <p:spTgt spid="2"/>
                                        </p:tgtEl>
                                        <p:attrNameLst>
                                          <p:attrName>style.color</p:attrName>
                                        </p:attrNameLst>
                                      </p:cBhvr>
                                      <p:to>
                                        <p:clrVal>
                                          <a:schemeClr val="accent2"/>
                                        </p:clrVal>
                                      </p:to>
                                    </p:set>
                                    <p:set>
                                      <p:cBhvr>
                                        <p:cTn id="7" dur="500" fill="hold"/>
                                        <p:tgtEl>
                                          <p:spTgt spid="2"/>
                                        </p:tgtEl>
                                        <p:attrNameLst>
                                          <p:attrName>fillcolor</p:attrName>
                                        </p:attrNameLst>
                                      </p:cBhvr>
                                      <p:to>
                                        <p:clrVal>
                                          <a:schemeClr val="accent2"/>
                                        </p:clrVal>
                                      </p:to>
                                    </p:set>
                                    <p:set>
                                      <p:cBhvr>
                                        <p:cTn id="8" dur="500" fill="hold"/>
                                        <p:tgtEl>
                                          <p:spTgt spid="2"/>
                                        </p:tgtEl>
                                        <p:attrNameLst>
                                          <p:attrName>fill.type</p:attrName>
                                        </p:attrNameLst>
                                      </p:cBhvr>
                                      <p:to>
                                        <p:strVal val="solid"/>
                                      </p:to>
                                    </p:set>
                                  </p:childTnLst>
                                </p:cTn>
                              </p:par>
                            </p:childTnLst>
                          </p:cTn>
                        </p:par>
                      </p:childTnLst>
                    </p:cTn>
                  </p:par>
                  <p:par>
                    <p:cTn id="9" fill="hold">
                      <p:stCondLst>
                        <p:cond delay="indefinite"/>
                      </p:stCondLst>
                      <p:childTnLst>
                        <p:par>
                          <p:cTn id="10" fill="hold">
                            <p:stCondLst>
                              <p:cond delay="0"/>
                            </p:stCondLst>
                            <p:childTnLst>
                              <p:par>
                                <p:cTn id="11" presetID="16" presetClass="emph" presetSubtype="0" fill="hold" grpId="0" nodeType="clickEffect">
                                  <p:stCondLst>
                                    <p:cond delay="0"/>
                                  </p:stCondLst>
                                  <p:iterate type="lt">
                                    <p:tmPct val="4000"/>
                                  </p:iterate>
                                  <p:childTnLst>
                                    <p:set>
                                      <p:cBhvr override="childStyle">
                                        <p:cTn id="12" dur="500" fill="hold"/>
                                        <p:tgtEl>
                                          <p:spTgt spid="4"/>
                                        </p:tgtEl>
                                        <p:attrNameLst>
                                          <p:attrName>style.color</p:attrName>
                                        </p:attrNameLst>
                                      </p:cBhvr>
                                      <p:to>
                                        <p:clrVal>
                                          <a:schemeClr val="accent2"/>
                                        </p:clrVal>
                                      </p:to>
                                    </p:set>
                                    <p:set>
                                      <p:cBhvr>
                                        <p:cTn id="13" dur="500" fill="hold"/>
                                        <p:tgtEl>
                                          <p:spTgt spid="4"/>
                                        </p:tgtEl>
                                        <p:attrNameLst>
                                          <p:attrName>fillcolor</p:attrName>
                                        </p:attrNameLst>
                                      </p:cBhvr>
                                      <p:to>
                                        <p:clrVal>
                                          <a:schemeClr val="accent2"/>
                                        </p:clrVal>
                                      </p:to>
                                    </p:set>
                                    <p:set>
                                      <p:cBhvr>
                                        <p:cTn id="14" dur="500" fill="hold"/>
                                        <p:tgtEl>
                                          <p:spTgt spid="4"/>
                                        </p:tgtEl>
                                        <p:attrNameLst>
                                          <p:attrName>fill.type</p:attrName>
                                        </p:attrNameLst>
                                      </p:cBhvr>
                                      <p:to>
                                        <p:strVal val="solid"/>
                                      </p:to>
                                    </p:set>
                                  </p:childTnLst>
                                </p:cTn>
                              </p:par>
                            </p:childTnLst>
                          </p:cTn>
                        </p:par>
                      </p:childTnLst>
                    </p:cTn>
                  </p:par>
                  <p:par>
                    <p:cTn id="15" fill="hold">
                      <p:stCondLst>
                        <p:cond delay="indefinite"/>
                      </p:stCondLst>
                      <p:childTnLst>
                        <p:par>
                          <p:cTn id="16" fill="hold">
                            <p:stCondLst>
                              <p:cond delay="0"/>
                            </p:stCondLst>
                            <p:childTnLst>
                              <p:par>
                                <p:cTn id="17" presetID="16" presetClass="emph" presetSubtype="0" fill="hold" nodeType="clickEffect">
                                  <p:stCondLst>
                                    <p:cond delay="0"/>
                                  </p:stCondLst>
                                  <p:iterate type="lt">
                                    <p:tmPct val="4000"/>
                                  </p:iterate>
                                  <p:childTnLst>
                                    <p:set>
                                      <p:cBhvr override="childStyle">
                                        <p:cTn id="18" dur="500" fill="hold"/>
                                        <p:tgtEl>
                                          <p:spTgt spid="4">
                                            <p:txEl>
                                              <p:pRg st="0" end="0"/>
                                            </p:txEl>
                                          </p:spTgt>
                                        </p:tgtEl>
                                        <p:attrNameLst>
                                          <p:attrName>style.color</p:attrName>
                                        </p:attrNameLst>
                                      </p:cBhvr>
                                      <p:to>
                                        <p:clrVal>
                                          <a:schemeClr val="accent2"/>
                                        </p:clrVal>
                                      </p:to>
                                    </p:set>
                                    <p:set>
                                      <p:cBhvr>
                                        <p:cTn id="19" dur="500" fill="hold"/>
                                        <p:tgtEl>
                                          <p:spTgt spid="4">
                                            <p:txEl>
                                              <p:pRg st="0" end="0"/>
                                            </p:txEl>
                                          </p:spTgt>
                                        </p:tgtEl>
                                        <p:attrNameLst>
                                          <p:attrName>fillcolor</p:attrName>
                                        </p:attrNameLst>
                                      </p:cBhvr>
                                      <p:to>
                                        <p:clrVal>
                                          <a:schemeClr val="accent2"/>
                                        </p:clrVal>
                                      </p:to>
                                    </p:set>
                                    <p:set>
                                      <p:cBhvr>
                                        <p:cTn id="20" dur="500" fill="hold"/>
                                        <p:tgtEl>
                                          <p:spTgt spid="4">
                                            <p:txEl>
                                              <p:pRg st="0" end="0"/>
                                            </p:txEl>
                                          </p:spTgt>
                                        </p:tgtEl>
                                        <p:attrNameLst>
                                          <p:attrName>fill.type</p:attrName>
                                        </p:attrNameLst>
                                      </p:cBhvr>
                                      <p:to>
                                        <p:strVal val="solid"/>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743C9-EA91-CADC-F3C3-245055BD0CB1}"/>
              </a:ext>
            </a:extLst>
          </p:cNvPr>
          <p:cNvSpPr>
            <a:spLocks noGrp="1"/>
          </p:cNvSpPr>
          <p:nvPr>
            <p:ph type="title"/>
          </p:nvPr>
        </p:nvSpPr>
        <p:spPr>
          <a:xfrm>
            <a:off x="-99187" y="452718"/>
            <a:ext cx="9404723" cy="1400530"/>
          </a:xfrm>
        </p:spPr>
        <p:txBody>
          <a:bodyPr/>
          <a:lstStyle/>
          <a:p>
            <a:pPr algn="ctr"/>
            <a:r>
              <a:rPr lang="en-US" sz="34400" dirty="0">
                <a:latin typeface="GurbaniAkhar" panose="00000400000000000000" pitchFamily="2" charset="0"/>
              </a:rPr>
              <a:t>s</a:t>
            </a:r>
          </a:p>
        </p:txBody>
      </p:sp>
      <p:sp>
        <p:nvSpPr>
          <p:cNvPr id="4" name="Title 1">
            <a:extLst>
              <a:ext uri="{FF2B5EF4-FFF2-40B4-BE49-F238E27FC236}">
                <a16:creationId xmlns:a16="http://schemas.microsoft.com/office/drawing/2014/main" id="{6283533E-8F03-EA85-97F1-FE35CBD06536}"/>
              </a:ext>
            </a:extLst>
          </p:cNvPr>
          <p:cNvSpPr txBox="1">
            <a:spLocks/>
          </p:cNvSpPr>
          <p:nvPr/>
        </p:nvSpPr>
        <p:spPr>
          <a:xfrm>
            <a:off x="2370526" y="452718"/>
            <a:ext cx="9404723" cy="1400530"/>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4400" dirty="0">
                <a:latin typeface="GurbaniAkhar" panose="00000400000000000000" pitchFamily="2" charset="0"/>
              </a:rPr>
              <a:t>B</a:t>
            </a:r>
          </a:p>
        </p:txBody>
      </p:sp>
      <p:pic>
        <p:nvPicPr>
          <p:cNvPr id="5" name="Picture 4">
            <a:extLst>
              <a:ext uri="{FF2B5EF4-FFF2-40B4-BE49-F238E27FC236}">
                <a16:creationId xmlns:a16="http://schemas.microsoft.com/office/drawing/2014/main" id="{E3F1395B-9732-6749-11B8-EE43737C563F}"/>
              </a:ext>
            </a:extLst>
          </p:cNvPr>
          <p:cNvPicPr>
            <a:picLocks noChangeAspect="1"/>
          </p:cNvPicPr>
          <p:nvPr/>
        </p:nvPicPr>
        <p:blipFill>
          <a:blip r:embed="rId2"/>
          <a:stretch>
            <a:fillRect/>
          </a:stretch>
        </p:blipFill>
        <p:spPr>
          <a:xfrm>
            <a:off x="2751908" y="1198517"/>
            <a:ext cx="6688183" cy="4460966"/>
          </a:xfrm>
          <a:prstGeom prst="rect">
            <a:avLst/>
          </a:prstGeom>
        </p:spPr>
      </p:pic>
    </p:spTree>
    <p:extLst>
      <p:ext uri="{BB962C8B-B14F-4D97-AF65-F5344CB8AC3E}">
        <p14:creationId xmlns:p14="http://schemas.microsoft.com/office/powerpoint/2010/main" val="3681835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grpId="0" nodeType="clickEffect">
                                  <p:stCondLst>
                                    <p:cond delay="0"/>
                                  </p:stCondLst>
                                  <p:iterate type="lt">
                                    <p:tmPct val="4000"/>
                                  </p:iterate>
                                  <p:childTnLst>
                                    <p:set>
                                      <p:cBhvr override="childStyle">
                                        <p:cTn id="6" dur="500" fill="hold"/>
                                        <p:tgtEl>
                                          <p:spTgt spid="2"/>
                                        </p:tgtEl>
                                        <p:attrNameLst>
                                          <p:attrName>style.color</p:attrName>
                                        </p:attrNameLst>
                                      </p:cBhvr>
                                      <p:to>
                                        <p:clrVal>
                                          <a:schemeClr val="accent2"/>
                                        </p:clrVal>
                                      </p:to>
                                    </p:set>
                                    <p:set>
                                      <p:cBhvr>
                                        <p:cTn id="7" dur="500" fill="hold"/>
                                        <p:tgtEl>
                                          <p:spTgt spid="2"/>
                                        </p:tgtEl>
                                        <p:attrNameLst>
                                          <p:attrName>fillcolor</p:attrName>
                                        </p:attrNameLst>
                                      </p:cBhvr>
                                      <p:to>
                                        <p:clrVal>
                                          <a:schemeClr val="accent2"/>
                                        </p:clrVal>
                                      </p:to>
                                    </p:set>
                                    <p:set>
                                      <p:cBhvr>
                                        <p:cTn id="8" dur="500" fill="hold"/>
                                        <p:tgtEl>
                                          <p:spTgt spid="2"/>
                                        </p:tgtEl>
                                        <p:attrNameLst>
                                          <p:attrName>fill.type</p:attrName>
                                        </p:attrNameLst>
                                      </p:cBhvr>
                                      <p:to>
                                        <p:strVal val="solid"/>
                                      </p:to>
                                    </p:set>
                                  </p:childTnLst>
                                </p:cTn>
                              </p:par>
                            </p:childTnLst>
                          </p:cTn>
                        </p:par>
                      </p:childTnLst>
                    </p:cTn>
                  </p:par>
                  <p:par>
                    <p:cTn id="9" fill="hold">
                      <p:stCondLst>
                        <p:cond delay="indefinite"/>
                      </p:stCondLst>
                      <p:childTnLst>
                        <p:par>
                          <p:cTn id="10" fill="hold">
                            <p:stCondLst>
                              <p:cond delay="0"/>
                            </p:stCondLst>
                            <p:childTnLst>
                              <p:par>
                                <p:cTn id="11" presetID="16" presetClass="emph" presetSubtype="0" fill="hold" grpId="0" nodeType="clickEffect">
                                  <p:stCondLst>
                                    <p:cond delay="0"/>
                                  </p:stCondLst>
                                  <p:iterate type="lt">
                                    <p:tmPct val="4000"/>
                                  </p:iterate>
                                  <p:childTnLst>
                                    <p:set>
                                      <p:cBhvr override="childStyle">
                                        <p:cTn id="12" dur="500" fill="hold"/>
                                        <p:tgtEl>
                                          <p:spTgt spid="4"/>
                                        </p:tgtEl>
                                        <p:attrNameLst>
                                          <p:attrName>style.color</p:attrName>
                                        </p:attrNameLst>
                                      </p:cBhvr>
                                      <p:to>
                                        <p:clrVal>
                                          <a:schemeClr val="accent2"/>
                                        </p:clrVal>
                                      </p:to>
                                    </p:set>
                                    <p:set>
                                      <p:cBhvr>
                                        <p:cTn id="13" dur="500" fill="hold"/>
                                        <p:tgtEl>
                                          <p:spTgt spid="4"/>
                                        </p:tgtEl>
                                        <p:attrNameLst>
                                          <p:attrName>fillcolor</p:attrName>
                                        </p:attrNameLst>
                                      </p:cBhvr>
                                      <p:to>
                                        <p:clrVal>
                                          <a:schemeClr val="accent2"/>
                                        </p:clrVal>
                                      </p:to>
                                    </p:set>
                                    <p:set>
                                      <p:cBhvr>
                                        <p:cTn id="14" dur="500" fill="hold"/>
                                        <p:tgtEl>
                                          <p:spTgt spid="4"/>
                                        </p:tgtEl>
                                        <p:attrNameLst>
                                          <p:attrName>fill.type</p:attrName>
                                        </p:attrNameLst>
                                      </p:cBhvr>
                                      <p:to>
                                        <p:strVal val="solid"/>
                                      </p:to>
                                    </p:set>
                                  </p:childTnLst>
                                </p:cTn>
                              </p:par>
                            </p:childTnLst>
                          </p:cTn>
                        </p:par>
                      </p:childTnLst>
                    </p:cTn>
                  </p:par>
                  <p:par>
                    <p:cTn id="15" fill="hold">
                      <p:stCondLst>
                        <p:cond delay="indefinite"/>
                      </p:stCondLst>
                      <p:childTnLst>
                        <p:par>
                          <p:cTn id="16" fill="hold">
                            <p:stCondLst>
                              <p:cond delay="0"/>
                            </p:stCondLst>
                            <p:childTnLst>
                              <p:par>
                                <p:cTn id="17" presetID="16" presetClass="emph" presetSubtype="0" fill="hold" nodeType="clickEffect">
                                  <p:stCondLst>
                                    <p:cond delay="0"/>
                                  </p:stCondLst>
                                  <p:iterate type="lt">
                                    <p:tmPct val="4000"/>
                                  </p:iterate>
                                  <p:childTnLst>
                                    <p:set>
                                      <p:cBhvr override="childStyle">
                                        <p:cTn id="18" dur="500" fill="hold"/>
                                        <p:tgtEl>
                                          <p:spTgt spid="4">
                                            <p:txEl>
                                              <p:pRg st="0" end="0"/>
                                            </p:txEl>
                                          </p:spTgt>
                                        </p:tgtEl>
                                        <p:attrNameLst>
                                          <p:attrName>style.color</p:attrName>
                                        </p:attrNameLst>
                                      </p:cBhvr>
                                      <p:to>
                                        <p:clrVal>
                                          <a:schemeClr val="accent2"/>
                                        </p:clrVal>
                                      </p:to>
                                    </p:set>
                                    <p:set>
                                      <p:cBhvr>
                                        <p:cTn id="19" dur="500" fill="hold"/>
                                        <p:tgtEl>
                                          <p:spTgt spid="4">
                                            <p:txEl>
                                              <p:pRg st="0" end="0"/>
                                            </p:txEl>
                                          </p:spTgt>
                                        </p:tgtEl>
                                        <p:attrNameLst>
                                          <p:attrName>fillcolor</p:attrName>
                                        </p:attrNameLst>
                                      </p:cBhvr>
                                      <p:to>
                                        <p:clrVal>
                                          <a:schemeClr val="accent2"/>
                                        </p:clrVal>
                                      </p:to>
                                    </p:set>
                                    <p:set>
                                      <p:cBhvr>
                                        <p:cTn id="20" dur="500" fill="hold"/>
                                        <p:tgtEl>
                                          <p:spTgt spid="4">
                                            <p:txEl>
                                              <p:pRg st="0" end="0"/>
                                            </p:txEl>
                                          </p:spTgt>
                                        </p:tgtEl>
                                        <p:attrNameLst>
                                          <p:attrName>fill.type</p:attrName>
                                        </p:attrNameLst>
                                      </p:cBhvr>
                                      <p:to>
                                        <p:strVal val="solid"/>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down)">
                                      <p:cBhvr>
                                        <p:cTn id="2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743C9-EA91-CADC-F3C3-245055BD0CB1}"/>
              </a:ext>
            </a:extLst>
          </p:cNvPr>
          <p:cNvSpPr>
            <a:spLocks noGrp="1"/>
          </p:cNvSpPr>
          <p:nvPr>
            <p:ph type="title"/>
          </p:nvPr>
        </p:nvSpPr>
        <p:spPr>
          <a:xfrm>
            <a:off x="-99187" y="452718"/>
            <a:ext cx="9404723" cy="1400530"/>
          </a:xfrm>
        </p:spPr>
        <p:txBody>
          <a:bodyPr/>
          <a:lstStyle/>
          <a:p>
            <a:pPr algn="ctr"/>
            <a:r>
              <a:rPr lang="en-US" sz="34400" dirty="0">
                <a:latin typeface="GurbaniAkhar" panose="00000400000000000000" pitchFamily="2" charset="0"/>
              </a:rPr>
              <a:t>j</a:t>
            </a:r>
          </a:p>
        </p:txBody>
      </p:sp>
      <p:sp>
        <p:nvSpPr>
          <p:cNvPr id="4" name="Title 1">
            <a:extLst>
              <a:ext uri="{FF2B5EF4-FFF2-40B4-BE49-F238E27FC236}">
                <a16:creationId xmlns:a16="http://schemas.microsoft.com/office/drawing/2014/main" id="{6283533E-8F03-EA85-97F1-FE35CBD06536}"/>
              </a:ext>
            </a:extLst>
          </p:cNvPr>
          <p:cNvSpPr txBox="1">
            <a:spLocks/>
          </p:cNvSpPr>
          <p:nvPr/>
        </p:nvSpPr>
        <p:spPr>
          <a:xfrm>
            <a:off x="2370526" y="452718"/>
            <a:ext cx="9404723" cy="1400530"/>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4400" dirty="0">
                <a:latin typeface="GurbaniAkhar" panose="00000400000000000000" pitchFamily="2" charset="0"/>
              </a:rPr>
              <a:t>m</a:t>
            </a:r>
          </a:p>
        </p:txBody>
      </p:sp>
      <p:pic>
        <p:nvPicPr>
          <p:cNvPr id="6" name="Picture 5">
            <a:extLst>
              <a:ext uri="{FF2B5EF4-FFF2-40B4-BE49-F238E27FC236}">
                <a16:creationId xmlns:a16="http://schemas.microsoft.com/office/drawing/2014/main" id="{E2AB6D6A-999E-0922-BEB7-A0A8FFEDDD65}"/>
              </a:ext>
            </a:extLst>
          </p:cNvPr>
          <p:cNvPicPr>
            <a:picLocks noChangeAspect="1"/>
          </p:cNvPicPr>
          <p:nvPr/>
        </p:nvPicPr>
        <p:blipFill>
          <a:blip r:embed="rId2"/>
          <a:stretch>
            <a:fillRect/>
          </a:stretch>
        </p:blipFill>
        <p:spPr>
          <a:xfrm>
            <a:off x="2751908" y="1198517"/>
            <a:ext cx="6688183" cy="4460966"/>
          </a:xfrm>
          <a:prstGeom prst="rect">
            <a:avLst/>
          </a:prstGeom>
        </p:spPr>
      </p:pic>
    </p:spTree>
    <p:extLst>
      <p:ext uri="{BB962C8B-B14F-4D97-AF65-F5344CB8AC3E}">
        <p14:creationId xmlns:p14="http://schemas.microsoft.com/office/powerpoint/2010/main" val="458965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grpId="0" nodeType="clickEffect">
                                  <p:stCondLst>
                                    <p:cond delay="0"/>
                                  </p:stCondLst>
                                  <p:iterate type="lt">
                                    <p:tmPct val="4000"/>
                                  </p:iterate>
                                  <p:childTnLst>
                                    <p:set>
                                      <p:cBhvr override="childStyle">
                                        <p:cTn id="6" dur="500" fill="hold"/>
                                        <p:tgtEl>
                                          <p:spTgt spid="2"/>
                                        </p:tgtEl>
                                        <p:attrNameLst>
                                          <p:attrName>style.color</p:attrName>
                                        </p:attrNameLst>
                                      </p:cBhvr>
                                      <p:to>
                                        <p:clrVal>
                                          <a:schemeClr val="accent2"/>
                                        </p:clrVal>
                                      </p:to>
                                    </p:set>
                                    <p:set>
                                      <p:cBhvr>
                                        <p:cTn id="7" dur="500" fill="hold"/>
                                        <p:tgtEl>
                                          <p:spTgt spid="2"/>
                                        </p:tgtEl>
                                        <p:attrNameLst>
                                          <p:attrName>fillcolor</p:attrName>
                                        </p:attrNameLst>
                                      </p:cBhvr>
                                      <p:to>
                                        <p:clrVal>
                                          <a:schemeClr val="accent2"/>
                                        </p:clrVal>
                                      </p:to>
                                    </p:set>
                                    <p:set>
                                      <p:cBhvr>
                                        <p:cTn id="8" dur="500" fill="hold"/>
                                        <p:tgtEl>
                                          <p:spTgt spid="2"/>
                                        </p:tgtEl>
                                        <p:attrNameLst>
                                          <p:attrName>fill.type</p:attrName>
                                        </p:attrNameLst>
                                      </p:cBhvr>
                                      <p:to>
                                        <p:strVal val="solid"/>
                                      </p:to>
                                    </p:set>
                                  </p:childTnLst>
                                </p:cTn>
                              </p:par>
                            </p:childTnLst>
                          </p:cTn>
                        </p:par>
                      </p:childTnLst>
                    </p:cTn>
                  </p:par>
                  <p:par>
                    <p:cTn id="9" fill="hold">
                      <p:stCondLst>
                        <p:cond delay="indefinite"/>
                      </p:stCondLst>
                      <p:childTnLst>
                        <p:par>
                          <p:cTn id="10" fill="hold">
                            <p:stCondLst>
                              <p:cond delay="0"/>
                            </p:stCondLst>
                            <p:childTnLst>
                              <p:par>
                                <p:cTn id="11" presetID="16" presetClass="emph" presetSubtype="0" fill="hold" grpId="0" nodeType="clickEffect">
                                  <p:stCondLst>
                                    <p:cond delay="0"/>
                                  </p:stCondLst>
                                  <p:iterate type="lt">
                                    <p:tmPct val="4000"/>
                                  </p:iterate>
                                  <p:childTnLst>
                                    <p:set>
                                      <p:cBhvr override="childStyle">
                                        <p:cTn id="12" dur="500" fill="hold"/>
                                        <p:tgtEl>
                                          <p:spTgt spid="4"/>
                                        </p:tgtEl>
                                        <p:attrNameLst>
                                          <p:attrName>style.color</p:attrName>
                                        </p:attrNameLst>
                                      </p:cBhvr>
                                      <p:to>
                                        <p:clrVal>
                                          <a:schemeClr val="accent2"/>
                                        </p:clrVal>
                                      </p:to>
                                    </p:set>
                                    <p:set>
                                      <p:cBhvr>
                                        <p:cTn id="13" dur="500" fill="hold"/>
                                        <p:tgtEl>
                                          <p:spTgt spid="4"/>
                                        </p:tgtEl>
                                        <p:attrNameLst>
                                          <p:attrName>fillcolor</p:attrName>
                                        </p:attrNameLst>
                                      </p:cBhvr>
                                      <p:to>
                                        <p:clrVal>
                                          <a:schemeClr val="accent2"/>
                                        </p:clrVal>
                                      </p:to>
                                    </p:set>
                                    <p:set>
                                      <p:cBhvr>
                                        <p:cTn id="14" dur="500" fill="hold"/>
                                        <p:tgtEl>
                                          <p:spTgt spid="4"/>
                                        </p:tgtEl>
                                        <p:attrNameLst>
                                          <p:attrName>fill.type</p:attrName>
                                        </p:attrNameLst>
                                      </p:cBhvr>
                                      <p:to>
                                        <p:strVal val="solid"/>
                                      </p:to>
                                    </p:set>
                                  </p:childTnLst>
                                </p:cTn>
                              </p:par>
                            </p:childTnLst>
                          </p:cTn>
                        </p:par>
                      </p:childTnLst>
                    </p:cTn>
                  </p:par>
                  <p:par>
                    <p:cTn id="15" fill="hold">
                      <p:stCondLst>
                        <p:cond delay="indefinite"/>
                      </p:stCondLst>
                      <p:childTnLst>
                        <p:par>
                          <p:cTn id="16" fill="hold">
                            <p:stCondLst>
                              <p:cond delay="0"/>
                            </p:stCondLst>
                            <p:childTnLst>
                              <p:par>
                                <p:cTn id="17" presetID="16" presetClass="emph" presetSubtype="0" fill="hold" nodeType="clickEffect">
                                  <p:stCondLst>
                                    <p:cond delay="0"/>
                                  </p:stCondLst>
                                  <p:iterate type="lt">
                                    <p:tmPct val="4000"/>
                                  </p:iterate>
                                  <p:childTnLst>
                                    <p:set>
                                      <p:cBhvr override="childStyle">
                                        <p:cTn id="18" dur="500" fill="hold"/>
                                        <p:tgtEl>
                                          <p:spTgt spid="4">
                                            <p:txEl>
                                              <p:pRg st="0" end="0"/>
                                            </p:txEl>
                                          </p:spTgt>
                                        </p:tgtEl>
                                        <p:attrNameLst>
                                          <p:attrName>style.color</p:attrName>
                                        </p:attrNameLst>
                                      </p:cBhvr>
                                      <p:to>
                                        <p:clrVal>
                                          <a:schemeClr val="accent2"/>
                                        </p:clrVal>
                                      </p:to>
                                    </p:set>
                                    <p:set>
                                      <p:cBhvr>
                                        <p:cTn id="19" dur="500" fill="hold"/>
                                        <p:tgtEl>
                                          <p:spTgt spid="4">
                                            <p:txEl>
                                              <p:pRg st="0" end="0"/>
                                            </p:txEl>
                                          </p:spTgt>
                                        </p:tgtEl>
                                        <p:attrNameLst>
                                          <p:attrName>fillcolor</p:attrName>
                                        </p:attrNameLst>
                                      </p:cBhvr>
                                      <p:to>
                                        <p:clrVal>
                                          <a:schemeClr val="accent2"/>
                                        </p:clrVal>
                                      </p:to>
                                    </p:set>
                                    <p:set>
                                      <p:cBhvr>
                                        <p:cTn id="20" dur="500" fill="hold"/>
                                        <p:tgtEl>
                                          <p:spTgt spid="4">
                                            <p:txEl>
                                              <p:pRg st="0" end="0"/>
                                            </p:txEl>
                                          </p:spTgt>
                                        </p:tgtEl>
                                        <p:attrNameLst>
                                          <p:attrName>fill.type</p:attrName>
                                        </p:attrNameLst>
                                      </p:cBhvr>
                                      <p:to>
                                        <p:strVal val="solid"/>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743C9-EA91-CADC-F3C3-245055BD0CB1}"/>
              </a:ext>
            </a:extLst>
          </p:cNvPr>
          <p:cNvSpPr>
            <a:spLocks noGrp="1"/>
          </p:cNvSpPr>
          <p:nvPr>
            <p:ph type="title"/>
          </p:nvPr>
        </p:nvSpPr>
        <p:spPr>
          <a:xfrm>
            <a:off x="-99187" y="452718"/>
            <a:ext cx="9404723" cy="1400530"/>
          </a:xfrm>
        </p:spPr>
        <p:txBody>
          <a:bodyPr/>
          <a:lstStyle/>
          <a:p>
            <a:pPr algn="ctr"/>
            <a:r>
              <a:rPr lang="en-US" sz="34400" dirty="0">
                <a:latin typeface="GurbaniAkhar" panose="00000400000000000000" pitchFamily="2" charset="0"/>
              </a:rPr>
              <a:t>r</a:t>
            </a:r>
          </a:p>
        </p:txBody>
      </p:sp>
      <p:sp>
        <p:nvSpPr>
          <p:cNvPr id="4" name="Title 1">
            <a:extLst>
              <a:ext uri="{FF2B5EF4-FFF2-40B4-BE49-F238E27FC236}">
                <a16:creationId xmlns:a16="http://schemas.microsoft.com/office/drawing/2014/main" id="{6283533E-8F03-EA85-97F1-FE35CBD06536}"/>
              </a:ext>
            </a:extLst>
          </p:cNvPr>
          <p:cNvSpPr txBox="1">
            <a:spLocks/>
          </p:cNvSpPr>
          <p:nvPr/>
        </p:nvSpPr>
        <p:spPr>
          <a:xfrm>
            <a:off x="2370526" y="452718"/>
            <a:ext cx="9404723" cy="1400530"/>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4400" dirty="0">
                <a:latin typeface="GurbaniAkhar" panose="00000400000000000000" pitchFamily="2" charset="0"/>
              </a:rPr>
              <a:t>s</a:t>
            </a:r>
          </a:p>
        </p:txBody>
      </p:sp>
      <p:pic>
        <p:nvPicPr>
          <p:cNvPr id="5" name="Picture 4">
            <a:extLst>
              <a:ext uri="{FF2B5EF4-FFF2-40B4-BE49-F238E27FC236}">
                <a16:creationId xmlns:a16="http://schemas.microsoft.com/office/drawing/2014/main" id="{1A876CBA-CC0E-61D7-0A12-C0F51F3E2E30}"/>
              </a:ext>
            </a:extLst>
          </p:cNvPr>
          <p:cNvPicPr>
            <a:picLocks noChangeAspect="1"/>
          </p:cNvPicPr>
          <p:nvPr/>
        </p:nvPicPr>
        <p:blipFill>
          <a:blip r:embed="rId2"/>
          <a:stretch>
            <a:fillRect/>
          </a:stretch>
        </p:blipFill>
        <p:spPr>
          <a:xfrm>
            <a:off x="2072640" y="747848"/>
            <a:ext cx="8046720" cy="5362303"/>
          </a:xfrm>
          <a:prstGeom prst="rect">
            <a:avLst/>
          </a:prstGeom>
        </p:spPr>
      </p:pic>
    </p:spTree>
    <p:extLst>
      <p:ext uri="{BB962C8B-B14F-4D97-AF65-F5344CB8AC3E}">
        <p14:creationId xmlns:p14="http://schemas.microsoft.com/office/powerpoint/2010/main" val="1160154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grpId="0" nodeType="clickEffect">
                                  <p:stCondLst>
                                    <p:cond delay="0"/>
                                  </p:stCondLst>
                                  <p:iterate type="lt">
                                    <p:tmPct val="4000"/>
                                  </p:iterate>
                                  <p:childTnLst>
                                    <p:set>
                                      <p:cBhvr override="childStyle">
                                        <p:cTn id="6" dur="500" fill="hold"/>
                                        <p:tgtEl>
                                          <p:spTgt spid="2"/>
                                        </p:tgtEl>
                                        <p:attrNameLst>
                                          <p:attrName>style.color</p:attrName>
                                        </p:attrNameLst>
                                      </p:cBhvr>
                                      <p:to>
                                        <p:clrVal>
                                          <a:schemeClr val="accent2"/>
                                        </p:clrVal>
                                      </p:to>
                                    </p:set>
                                    <p:set>
                                      <p:cBhvr>
                                        <p:cTn id="7" dur="500" fill="hold"/>
                                        <p:tgtEl>
                                          <p:spTgt spid="2"/>
                                        </p:tgtEl>
                                        <p:attrNameLst>
                                          <p:attrName>fillcolor</p:attrName>
                                        </p:attrNameLst>
                                      </p:cBhvr>
                                      <p:to>
                                        <p:clrVal>
                                          <a:schemeClr val="accent2"/>
                                        </p:clrVal>
                                      </p:to>
                                    </p:set>
                                    <p:set>
                                      <p:cBhvr>
                                        <p:cTn id="8" dur="500" fill="hold"/>
                                        <p:tgtEl>
                                          <p:spTgt spid="2"/>
                                        </p:tgtEl>
                                        <p:attrNameLst>
                                          <p:attrName>fill.type</p:attrName>
                                        </p:attrNameLst>
                                      </p:cBhvr>
                                      <p:to>
                                        <p:strVal val="solid"/>
                                      </p:to>
                                    </p:set>
                                  </p:childTnLst>
                                </p:cTn>
                              </p:par>
                            </p:childTnLst>
                          </p:cTn>
                        </p:par>
                      </p:childTnLst>
                    </p:cTn>
                  </p:par>
                  <p:par>
                    <p:cTn id="9" fill="hold">
                      <p:stCondLst>
                        <p:cond delay="indefinite"/>
                      </p:stCondLst>
                      <p:childTnLst>
                        <p:par>
                          <p:cTn id="10" fill="hold">
                            <p:stCondLst>
                              <p:cond delay="0"/>
                            </p:stCondLst>
                            <p:childTnLst>
                              <p:par>
                                <p:cTn id="11" presetID="16" presetClass="emph" presetSubtype="0" fill="hold" grpId="0" nodeType="clickEffect">
                                  <p:stCondLst>
                                    <p:cond delay="0"/>
                                  </p:stCondLst>
                                  <p:iterate type="lt">
                                    <p:tmPct val="4000"/>
                                  </p:iterate>
                                  <p:childTnLst>
                                    <p:set>
                                      <p:cBhvr override="childStyle">
                                        <p:cTn id="12" dur="500" fill="hold"/>
                                        <p:tgtEl>
                                          <p:spTgt spid="4"/>
                                        </p:tgtEl>
                                        <p:attrNameLst>
                                          <p:attrName>style.color</p:attrName>
                                        </p:attrNameLst>
                                      </p:cBhvr>
                                      <p:to>
                                        <p:clrVal>
                                          <a:schemeClr val="accent2"/>
                                        </p:clrVal>
                                      </p:to>
                                    </p:set>
                                    <p:set>
                                      <p:cBhvr>
                                        <p:cTn id="13" dur="500" fill="hold"/>
                                        <p:tgtEl>
                                          <p:spTgt spid="4"/>
                                        </p:tgtEl>
                                        <p:attrNameLst>
                                          <p:attrName>fillcolor</p:attrName>
                                        </p:attrNameLst>
                                      </p:cBhvr>
                                      <p:to>
                                        <p:clrVal>
                                          <a:schemeClr val="accent2"/>
                                        </p:clrVal>
                                      </p:to>
                                    </p:set>
                                    <p:set>
                                      <p:cBhvr>
                                        <p:cTn id="14" dur="500" fill="hold"/>
                                        <p:tgtEl>
                                          <p:spTgt spid="4"/>
                                        </p:tgtEl>
                                        <p:attrNameLst>
                                          <p:attrName>fill.type</p:attrName>
                                        </p:attrNameLst>
                                      </p:cBhvr>
                                      <p:to>
                                        <p:strVal val="solid"/>
                                      </p:to>
                                    </p:set>
                                  </p:childTnLst>
                                </p:cTn>
                              </p:par>
                            </p:childTnLst>
                          </p:cTn>
                        </p:par>
                      </p:childTnLst>
                    </p:cTn>
                  </p:par>
                  <p:par>
                    <p:cTn id="15" fill="hold">
                      <p:stCondLst>
                        <p:cond delay="indefinite"/>
                      </p:stCondLst>
                      <p:childTnLst>
                        <p:par>
                          <p:cTn id="16" fill="hold">
                            <p:stCondLst>
                              <p:cond delay="0"/>
                            </p:stCondLst>
                            <p:childTnLst>
                              <p:par>
                                <p:cTn id="17" presetID="16" presetClass="emph" presetSubtype="0" fill="hold" nodeType="clickEffect">
                                  <p:stCondLst>
                                    <p:cond delay="0"/>
                                  </p:stCondLst>
                                  <p:iterate type="lt">
                                    <p:tmPct val="4000"/>
                                  </p:iterate>
                                  <p:childTnLst>
                                    <p:set>
                                      <p:cBhvr override="childStyle">
                                        <p:cTn id="18" dur="500" fill="hold"/>
                                        <p:tgtEl>
                                          <p:spTgt spid="4">
                                            <p:txEl>
                                              <p:pRg st="0" end="0"/>
                                            </p:txEl>
                                          </p:spTgt>
                                        </p:tgtEl>
                                        <p:attrNameLst>
                                          <p:attrName>style.color</p:attrName>
                                        </p:attrNameLst>
                                      </p:cBhvr>
                                      <p:to>
                                        <p:clrVal>
                                          <a:schemeClr val="accent2"/>
                                        </p:clrVal>
                                      </p:to>
                                    </p:set>
                                    <p:set>
                                      <p:cBhvr>
                                        <p:cTn id="19" dur="500" fill="hold"/>
                                        <p:tgtEl>
                                          <p:spTgt spid="4">
                                            <p:txEl>
                                              <p:pRg st="0" end="0"/>
                                            </p:txEl>
                                          </p:spTgt>
                                        </p:tgtEl>
                                        <p:attrNameLst>
                                          <p:attrName>fillcolor</p:attrName>
                                        </p:attrNameLst>
                                      </p:cBhvr>
                                      <p:to>
                                        <p:clrVal>
                                          <a:schemeClr val="accent2"/>
                                        </p:clrVal>
                                      </p:to>
                                    </p:set>
                                    <p:set>
                                      <p:cBhvr>
                                        <p:cTn id="20" dur="500" fill="hold"/>
                                        <p:tgtEl>
                                          <p:spTgt spid="4">
                                            <p:txEl>
                                              <p:pRg st="0" end="0"/>
                                            </p:txEl>
                                          </p:spTgt>
                                        </p:tgtEl>
                                        <p:attrNameLst>
                                          <p:attrName>fill.type</p:attrName>
                                        </p:attrNameLst>
                                      </p:cBhvr>
                                      <p:to>
                                        <p:strVal val="solid"/>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down)">
                                      <p:cBhvr>
                                        <p:cTn id="2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743C9-EA91-CADC-F3C3-245055BD0CB1}"/>
              </a:ext>
            </a:extLst>
          </p:cNvPr>
          <p:cNvSpPr>
            <a:spLocks noGrp="1"/>
          </p:cNvSpPr>
          <p:nvPr>
            <p:ph type="title"/>
          </p:nvPr>
        </p:nvSpPr>
        <p:spPr>
          <a:xfrm>
            <a:off x="-99187" y="452718"/>
            <a:ext cx="9404723" cy="1400530"/>
          </a:xfrm>
        </p:spPr>
        <p:txBody>
          <a:bodyPr/>
          <a:lstStyle/>
          <a:p>
            <a:pPr algn="ctr"/>
            <a:r>
              <a:rPr lang="en-US" sz="34400" dirty="0">
                <a:latin typeface="GurbaniAkhar" panose="00000400000000000000" pitchFamily="2" charset="0"/>
              </a:rPr>
              <a:t>j</a:t>
            </a:r>
          </a:p>
        </p:txBody>
      </p:sp>
      <p:sp>
        <p:nvSpPr>
          <p:cNvPr id="4" name="Title 1">
            <a:extLst>
              <a:ext uri="{FF2B5EF4-FFF2-40B4-BE49-F238E27FC236}">
                <a16:creationId xmlns:a16="http://schemas.microsoft.com/office/drawing/2014/main" id="{6283533E-8F03-EA85-97F1-FE35CBD06536}"/>
              </a:ext>
            </a:extLst>
          </p:cNvPr>
          <p:cNvSpPr txBox="1">
            <a:spLocks/>
          </p:cNvSpPr>
          <p:nvPr/>
        </p:nvSpPr>
        <p:spPr>
          <a:xfrm>
            <a:off x="2370526" y="452718"/>
            <a:ext cx="9404723" cy="1400530"/>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4400" dirty="0">
                <a:latin typeface="GurbaniAkhar" panose="00000400000000000000" pitchFamily="2" charset="0"/>
              </a:rPr>
              <a:t>n</a:t>
            </a:r>
          </a:p>
        </p:txBody>
      </p:sp>
      <p:pic>
        <p:nvPicPr>
          <p:cNvPr id="6" name="Picture 5">
            <a:extLst>
              <a:ext uri="{FF2B5EF4-FFF2-40B4-BE49-F238E27FC236}">
                <a16:creationId xmlns:a16="http://schemas.microsoft.com/office/drawing/2014/main" id="{7D8672B7-544D-A255-2297-50346B1BCE31}"/>
              </a:ext>
            </a:extLst>
          </p:cNvPr>
          <p:cNvPicPr>
            <a:picLocks noChangeAspect="1"/>
          </p:cNvPicPr>
          <p:nvPr/>
        </p:nvPicPr>
        <p:blipFill>
          <a:blip r:embed="rId2"/>
          <a:stretch>
            <a:fillRect/>
          </a:stretch>
        </p:blipFill>
        <p:spPr>
          <a:xfrm>
            <a:off x="2566344" y="1174904"/>
            <a:ext cx="6622085" cy="4205025"/>
          </a:xfrm>
          <a:prstGeom prst="rect">
            <a:avLst/>
          </a:prstGeom>
        </p:spPr>
      </p:pic>
    </p:spTree>
    <p:extLst>
      <p:ext uri="{BB962C8B-B14F-4D97-AF65-F5344CB8AC3E}">
        <p14:creationId xmlns:p14="http://schemas.microsoft.com/office/powerpoint/2010/main" val="559134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grpId="0" nodeType="clickEffect">
                                  <p:stCondLst>
                                    <p:cond delay="0"/>
                                  </p:stCondLst>
                                  <p:iterate type="lt">
                                    <p:tmPct val="4000"/>
                                  </p:iterate>
                                  <p:childTnLst>
                                    <p:set>
                                      <p:cBhvr override="childStyle">
                                        <p:cTn id="6" dur="500" fill="hold"/>
                                        <p:tgtEl>
                                          <p:spTgt spid="2"/>
                                        </p:tgtEl>
                                        <p:attrNameLst>
                                          <p:attrName>style.color</p:attrName>
                                        </p:attrNameLst>
                                      </p:cBhvr>
                                      <p:to>
                                        <p:clrVal>
                                          <a:schemeClr val="accent2"/>
                                        </p:clrVal>
                                      </p:to>
                                    </p:set>
                                    <p:set>
                                      <p:cBhvr>
                                        <p:cTn id="7" dur="500" fill="hold"/>
                                        <p:tgtEl>
                                          <p:spTgt spid="2"/>
                                        </p:tgtEl>
                                        <p:attrNameLst>
                                          <p:attrName>fillcolor</p:attrName>
                                        </p:attrNameLst>
                                      </p:cBhvr>
                                      <p:to>
                                        <p:clrVal>
                                          <a:schemeClr val="accent2"/>
                                        </p:clrVal>
                                      </p:to>
                                    </p:set>
                                    <p:set>
                                      <p:cBhvr>
                                        <p:cTn id="8" dur="500" fill="hold"/>
                                        <p:tgtEl>
                                          <p:spTgt spid="2"/>
                                        </p:tgtEl>
                                        <p:attrNameLst>
                                          <p:attrName>fill.type</p:attrName>
                                        </p:attrNameLst>
                                      </p:cBhvr>
                                      <p:to>
                                        <p:strVal val="solid"/>
                                      </p:to>
                                    </p:set>
                                  </p:childTnLst>
                                </p:cTn>
                              </p:par>
                            </p:childTnLst>
                          </p:cTn>
                        </p:par>
                      </p:childTnLst>
                    </p:cTn>
                  </p:par>
                  <p:par>
                    <p:cTn id="9" fill="hold">
                      <p:stCondLst>
                        <p:cond delay="indefinite"/>
                      </p:stCondLst>
                      <p:childTnLst>
                        <p:par>
                          <p:cTn id="10" fill="hold">
                            <p:stCondLst>
                              <p:cond delay="0"/>
                            </p:stCondLst>
                            <p:childTnLst>
                              <p:par>
                                <p:cTn id="11" presetID="16" presetClass="emph" presetSubtype="0" fill="hold" grpId="0" nodeType="clickEffect">
                                  <p:stCondLst>
                                    <p:cond delay="0"/>
                                  </p:stCondLst>
                                  <p:iterate type="lt">
                                    <p:tmPct val="4000"/>
                                  </p:iterate>
                                  <p:childTnLst>
                                    <p:set>
                                      <p:cBhvr override="childStyle">
                                        <p:cTn id="12" dur="500" fill="hold"/>
                                        <p:tgtEl>
                                          <p:spTgt spid="4"/>
                                        </p:tgtEl>
                                        <p:attrNameLst>
                                          <p:attrName>style.color</p:attrName>
                                        </p:attrNameLst>
                                      </p:cBhvr>
                                      <p:to>
                                        <p:clrVal>
                                          <a:schemeClr val="accent2"/>
                                        </p:clrVal>
                                      </p:to>
                                    </p:set>
                                    <p:set>
                                      <p:cBhvr>
                                        <p:cTn id="13" dur="500" fill="hold"/>
                                        <p:tgtEl>
                                          <p:spTgt spid="4"/>
                                        </p:tgtEl>
                                        <p:attrNameLst>
                                          <p:attrName>fillcolor</p:attrName>
                                        </p:attrNameLst>
                                      </p:cBhvr>
                                      <p:to>
                                        <p:clrVal>
                                          <a:schemeClr val="accent2"/>
                                        </p:clrVal>
                                      </p:to>
                                    </p:set>
                                    <p:set>
                                      <p:cBhvr>
                                        <p:cTn id="14" dur="500" fill="hold"/>
                                        <p:tgtEl>
                                          <p:spTgt spid="4"/>
                                        </p:tgtEl>
                                        <p:attrNameLst>
                                          <p:attrName>fill.type</p:attrName>
                                        </p:attrNameLst>
                                      </p:cBhvr>
                                      <p:to>
                                        <p:strVal val="solid"/>
                                      </p:to>
                                    </p:set>
                                  </p:childTnLst>
                                </p:cTn>
                              </p:par>
                            </p:childTnLst>
                          </p:cTn>
                        </p:par>
                      </p:childTnLst>
                    </p:cTn>
                  </p:par>
                  <p:par>
                    <p:cTn id="15" fill="hold">
                      <p:stCondLst>
                        <p:cond delay="indefinite"/>
                      </p:stCondLst>
                      <p:childTnLst>
                        <p:par>
                          <p:cTn id="16" fill="hold">
                            <p:stCondLst>
                              <p:cond delay="0"/>
                            </p:stCondLst>
                            <p:childTnLst>
                              <p:par>
                                <p:cTn id="17" presetID="16" presetClass="emph" presetSubtype="0" fill="hold" nodeType="clickEffect">
                                  <p:stCondLst>
                                    <p:cond delay="0"/>
                                  </p:stCondLst>
                                  <p:iterate type="lt">
                                    <p:tmPct val="4000"/>
                                  </p:iterate>
                                  <p:childTnLst>
                                    <p:set>
                                      <p:cBhvr override="childStyle">
                                        <p:cTn id="18" dur="500" fill="hold"/>
                                        <p:tgtEl>
                                          <p:spTgt spid="4">
                                            <p:txEl>
                                              <p:pRg st="0" end="0"/>
                                            </p:txEl>
                                          </p:spTgt>
                                        </p:tgtEl>
                                        <p:attrNameLst>
                                          <p:attrName>style.color</p:attrName>
                                        </p:attrNameLst>
                                      </p:cBhvr>
                                      <p:to>
                                        <p:clrVal>
                                          <a:schemeClr val="accent2"/>
                                        </p:clrVal>
                                      </p:to>
                                    </p:set>
                                    <p:set>
                                      <p:cBhvr>
                                        <p:cTn id="19" dur="500" fill="hold"/>
                                        <p:tgtEl>
                                          <p:spTgt spid="4">
                                            <p:txEl>
                                              <p:pRg st="0" end="0"/>
                                            </p:txEl>
                                          </p:spTgt>
                                        </p:tgtEl>
                                        <p:attrNameLst>
                                          <p:attrName>fillcolor</p:attrName>
                                        </p:attrNameLst>
                                      </p:cBhvr>
                                      <p:to>
                                        <p:clrVal>
                                          <a:schemeClr val="accent2"/>
                                        </p:clrVal>
                                      </p:to>
                                    </p:set>
                                    <p:set>
                                      <p:cBhvr>
                                        <p:cTn id="20" dur="500" fill="hold"/>
                                        <p:tgtEl>
                                          <p:spTgt spid="4">
                                            <p:txEl>
                                              <p:pRg st="0" end="0"/>
                                            </p:txEl>
                                          </p:spTgt>
                                        </p:tgtEl>
                                        <p:attrNameLst>
                                          <p:attrName>fill.type</p:attrName>
                                        </p:attrNameLst>
                                      </p:cBhvr>
                                      <p:to>
                                        <p:strVal val="solid"/>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743C9-EA91-CADC-F3C3-245055BD0CB1}"/>
              </a:ext>
            </a:extLst>
          </p:cNvPr>
          <p:cNvSpPr>
            <a:spLocks noGrp="1"/>
          </p:cNvSpPr>
          <p:nvPr>
            <p:ph type="title"/>
          </p:nvPr>
        </p:nvSpPr>
        <p:spPr>
          <a:xfrm>
            <a:off x="-99187" y="452718"/>
            <a:ext cx="9404723" cy="1400530"/>
          </a:xfrm>
        </p:spPr>
        <p:txBody>
          <a:bodyPr/>
          <a:lstStyle/>
          <a:p>
            <a:pPr algn="ctr"/>
            <a:r>
              <a:rPr lang="en-US" sz="34400" dirty="0">
                <a:latin typeface="GurbaniAkhar" panose="00000400000000000000" pitchFamily="2" charset="0"/>
              </a:rPr>
              <a:t>j</a:t>
            </a:r>
          </a:p>
        </p:txBody>
      </p:sp>
      <p:sp>
        <p:nvSpPr>
          <p:cNvPr id="4" name="Title 1">
            <a:extLst>
              <a:ext uri="{FF2B5EF4-FFF2-40B4-BE49-F238E27FC236}">
                <a16:creationId xmlns:a16="http://schemas.microsoft.com/office/drawing/2014/main" id="{6283533E-8F03-EA85-97F1-FE35CBD06536}"/>
              </a:ext>
            </a:extLst>
          </p:cNvPr>
          <p:cNvSpPr txBox="1">
            <a:spLocks/>
          </p:cNvSpPr>
          <p:nvPr/>
        </p:nvSpPr>
        <p:spPr>
          <a:xfrm>
            <a:off x="2370526" y="452718"/>
            <a:ext cx="9404723" cy="1400530"/>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4400" dirty="0">
                <a:latin typeface="GurbaniAkhar" panose="00000400000000000000" pitchFamily="2" charset="0"/>
              </a:rPr>
              <a:t>l</a:t>
            </a:r>
          </a:p>
        </p:txBody>
      </p:sp>
      <p:pic>
        <p:nvPicPr>
          <p:cNvPr id="5" name="Picture 4">
            <a:extLst>
              <a:ext uri="{FF2B5EF4-FFF2-40B4-BE49-F238E27FC236}">
                <a16:creationId xmlns:a16="http://schemas.microsoft.com/office/drawing/2014/main" id="{5819D468-A20E-5DB0-C97E-7167A057ABBF}"/>
              </a:ext>
            </a:extLst>
          </p:cNvPr>
          <p:cNvPicPr>
            <a:picLocks noChangeAspect="1"/>
          </p:cNvPicPr>
          <p:nvPr/>
        </p:nvPicPr>
        <p:blipFill>
          <a:blip r:embed="rId2"/>
          <a:stretch>
            <a:fillRect/>
          </a:stretch>
        </p:blipFill>
        <p:spPr>
          <a:xfrm>
            <a:off x="2177143" y="1224643"/>
            <a:ext cx="7837714" cy="4408714"/>
          </a:xfrm>
          <a:prstGeom prst="rect">
            <a:avLst/>
          </a:prstGeom>
        </p:spPr>
      </p:pic>
    </p:spTree>
    <p:extLst>
      <p:ext uri="{BB962C8B-B14F-4D97-AF65-F5344CB8AC3E}">
        <p14:creationId xmlns:p14="http://schemas.microsoft.com/office/powerpoint/2010/main" val="1009492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grpId="0" nodeType="clickEffect">
                                  <p:stCondLst>
                                    <p:cond delay="0"/>
                                  </p:stCondLst>
                                  <p:iterate type="lt">
                                    <p:tmPct val="4000"/>
                                  </p:iterate>
                                  <p:childTnLst>
                                    <p:set>
                                      <p:cBhvr override="childStyle">
                                        <p:cTn id="6" dur="500" fill="hold"/>
                                        <p:tgtEl>
                                          <p:spTgt spid="2"/>
                                        </p:tgtEl>
                                        <p:attrNameLst>
                                          <p:attrName>style.color</p:attrName>
                                        </p:attrNameLst>
                                      </p:cBhvr>
                                      <p:to>
                                        <p:clrVal>
                                          <a:schemeClr val="accent2"/>
                                        </p:clrVal>
                                      </p:to>
                                    </p:set>
                                    <p:set>
                                      <p:cBhvr>
                                        <p:cTn id="7" dur="500" fill="hold"/>
                                        <p:tgtEl>
                                          <p:spTgt spid="2"/>
                                        </p:tgtEl>
                                        <p:attrNameLst>
                                          <p:attrName>fillcolor</p:attrName>
                                        </p:attrNameLst>
                                      </p:cBhvr>
                                      <p:to>
                                        <p:clrVal>
                                          <a:schemeClr val="accent2"/>
                                        </p:clrVal>
                                      </p:to>
                                    </p:set>
                                    <p:set>
                                      <p:cBhvr>
                                        <p:cTn id="8" dur="500" fill="hold"/>
                                        <p:tgtEl>
                                          <p:spTgt spid="2"/>
                                        </p:tgtEl>
                                        <p:attrNameLst>
                                          <p:attrName>fill.type</p:attrName>
                                        </p:attrNameLst>
                                      </p:cBhvr>
                                      <p:to>
                                        <p:strVal val="solid"/>
                                      </p:to>
                                    </p:set>
                                  </p:childTnLst>
                                </p:cTn>
                              </p:par>
                            </p:childTnLst>
                          </p:cTn>
                        </p:par>
                      </p:childTnLst>
                    </p:cTn>
                  </p:par>
                  <p:par>
                    <p:cTn id="9" fill="hold">
                      <p:stCondLst>
                        <p:cond delay="indefinite"/>
                      </p:stCondLst>
                      <p:childTnLst>
                        <p:par>
                          <p:cTn id="10" fill="hold">
                            <p:stCondLst>
                              <p:cond delay="0"/>
                            </p:stCondLst>
                            <p:childTnLst>
                              <p:par>
                                <p:cTn id="11" presetID="16" presetClass="emph" presetSubtype="0" fill="hold" grpId="0" nodeType="clickEffect">
                                  <p:stCondLst>
                                    <p:cond delay="0"/>
                                  </p:stCondLst>
                                  <p:iterate type="lt">
                                    <p:tmPct val="4000"/>
                                  </p:iterate>
                                  <p:childTnLst>
                                    <p:set>
                                      <p:cBhvr override="childStyle">
                                        <p:cTn id="12" dur="500" fill="hold"/>
                                        <p:tgtEl>
                                          <p:spTgt spid="4"/>
                                        </p:tgtEl>
                                        <p:attrNameLst>
                                          <p:attrName>style.color</p:attrName>
                                        </p:attrNameLst>
                                      </p:cBhvr>
                                      <p:to>
                                        <p:clrVal>
                                          <a:schemeClr val="accent2"/>
                                        </p:clrVal>
                                      </p:to>
                                    </p:set>
                                    <p:set>
                                      <p:cBhvr>
                                        <p:cTn id="13" dur="500" fill="hold"/>
                                        <p:tgtEl>
                                          <p:spTgt spid="4"/>
                                        </p:tgtEl>
                                        <p:attrNameLst>
                                          <p:attrName>fillcolor</p:attrName>
                                        </p:attrNameLst>
                                      </p:cBhvr>
                                      <p:to>
                                        <p:clrVal>
                                          <a:schemeClr val="accent2"/>
                                        </p:clrVal>
                                      </p:to>
                                    </p:set>
                                    <p:set>
                                      <p:cBhvr>
                                        <p:cTn id="14" dur="500" fill="hold"/>
                                        <p:tgtEl>
                                          <p:spTgt spid="4"/>
                                        </p:tgtEl>
                                        <p:attrNameLst>
                                          <p:attrName>fill.type</p:attrName>
                                        </p:attrNameLst>
                                      </p:cBhvr>
                                      <p:to>
                                        <p:strVal val="solid"/>
                                      </p:to>
                                    </p:set>
                                  </p:childTnLst>
                                </p:cTn>
                              </p:par>
                            </p:childTnLst>
                          </p:cTn>
                        </p:par>
                      </p:childTnLst>
                    </p:cTn>
                  </p:par>
                  <p:par>
                    <p:cTn id="15" fill="hold">
                      <p:stCondLst>
                        <p:cond delay="indefinite"/>
                      </p:stCondLst>
                      <p:childTnLst>
                        <p:par>
                          <p:cTn id="16" fill="hold">
                            <p:stCondLst>
                              <p:cond delay="0"/>
                            </p:stCondLst>
                            <p:childTnLst>
                              <p:par>
                                <p:cTn id="17" presetID="16" presetClass="emph" presetSubtype="0" fill="hold" nodeType="clickEffect">
                                  <p:stCondLst>
                                    <p:cond delay="0"/>
                                  </p:stCondLst>
                                  <p:iterate type="lt">
                                    <p:tmPct val="4000"/>
                                  </p:iterate>
                                  <p:childTnLst>
                                    <p:set>
                                      <p:cBhvr override="childStyle">
                                        <p:cTn id="18" dur="500" fill="hold"/>
                                        <p:tgtEl>
                                          <p:spTgt spid="4">
                                            <p:txEl>
                                              <p:pRg st="0" end="0"/>
                                            </p:txEl>
                                          </p:spTgt>
                                        </p:tgtEl>
                                        <p:attrNameLst>
                                          <p:attrName>style.color</p:attrName>
                                        </p:attrNameLst>
                                      </p:cBhvr>
                                      <p:to>
                                        <p:clrVal>
                                          <a:schemeClr val="accent2"/>
                                        </p:clrVal>
                                      </p:to>
                                    </p:set>
                                    <p:set>
                                      <p:cBhvr>
                                        <p:cTn id="19" dur="500" fill="hold"/>
                                        <p:tgtEl>
                                          <p:spTgt spid="4">
                                            <p:txEl>
                                              <p:pRg st="0" end="0"/>
                                            </p:txEl>
                                          </p:spTgt>
                                        </p:tgtEl>
                                        <p:attrNameLst>
                                          <p:attrName>fillcolor</p:attrName>
                                        </p:attrNameLst>
                                      </p:cBhvr>
                                      <p:to>
                                        <p:clrVal>
                                          <a:schemeClr val="accent2"/>
                                        </p:clrVal>
                                      </p:to>
                                    </p:set>
                                    <p:set>
                                      <p:cBhvr>
                                        <p:cTn id="20" dur="500" fill="hold"/>
                                        <p:tgtEl>
                                          <p:spTgt spid="4">
                                            <p:txEl>
                                              <p:pRg st="0" end="0"/>
                                            </p:txEl>
                                          </p:spTgt>
                                        </p:tgtEl>
                                        <p:attrNameLst>
                                          <p:attrName>fill.type</p:attrName>
                                        </p:attrNameLst>
                                      </p:cBhvr>
                                      <p:to>
                                        <p:strVal val="solid"/>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down)">
                                      <p:cBhvr>
                                        <p:cTn id="2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192</TotalTime>
  <Words>778</Words>
  <Application>Microsoft Office PowerPoint</Application>
  <PresentationFormat>Widescreen</PresentationFormat>
  <Paragraphs>233</Paragraphs>
  <Slides>53</Slides>
  <Notes>6</Notes>
  <HiddenSlides>0</HiddenSlides>
  <MMClips>5</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53</vt:i4>
      </vt:variant>
    </vt:vector>
  </HeadingPairs>
  <TitlesOfParts>
    <vt:vector size="61" baseType="lpstr">
      <vt:lpstr>STCaiyun</vt:lpstr>
      <vt:lpstr>Aptos</vt:lpstr>
      <vt:lpstr>Arial</vt:lpstr>
      <vt:lpstr>Century Gothic</vt:lpstr>
      <vt:lpstr>Gloucester MT Extra Condensed</vt:lpstr>
      <vt:lpstr>GurbaniAkhar</vt:lpstr>
      <vt:lpstr>Wingdings 3</vt:lpstr>
      <vt:lpstr>Ion</vt:lpstr>
      <vt:lpstr>Gurmukhi Class Level 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AKHAR also have NAME + SOUND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These are all MUKTA forms, meaning the akhar are by themselves. When the letters have their friends with them, they make different sounds, I’ll show you who their friends are NEXT WEEK, but we won’t be learning about them until next week.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vt:lpstr>
      <vt:lpstr>G</vt:lpstr>
      <vt:lpstr>m</vt:lpstr>
      <vt:lpstr>b</vt:lpstr>
      <vt:lpstr>r</vt:lpstr>
      <vt:lpstr>B</vt:lpstr>
      <vt:lpstr>q</vt:lpstr>
      <vt:lpstr>s</vt:lpstr>
      <vt:lpstr>j</vt:lpstr>
      <vt:lpstr>r</vt:lpstr>
      <vt:lpstr>j</vt:lpstr>
      <vt:lpstr>j</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Sanmukh Kaur</dc:creator>
  <cp:lastModifiedBy>Preetam Singh .</cp:lastModifiedBy>
  <cp:revision>10</cp:revision>
  <dcterms:created xsi:type="dcterms:W3CDTF">2024-04-28T18:47:08Z</dcterms:created>
  <dcterms:modified xsi:type="dcterms:W3CDTF">2025-05-17T02:18:03Z</dcterms:modified>
</cp:coreProperties>
</file>