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256" r:id="rId2"/>
    <p:sldId id="286" r:id="rId3"/>
    <p:sldId id="287" r:id="rId4"/>
    <p:sldId id="278" r:id="rId5"/>
    <p:sldId id="275" r:id="rId6"/>
    <p:sldId id="279" r:id="rId7"/>
    <p:sldId id="260" r:id="rId8"/>
    <p:sldId id="258" r:id="rId9"/>
    <p:sldId id="263" r:id="rId10"/>
    <p:sldId id="281" r:id="rId11"/>
    <p:sldId id="261" r:id="rId12"/>
    <p:sldId id="264" r:id="rId13"/>
    <p:sldId id="265" r:id="rId14"/>
    <p:sldId id="282" r:id="rId15"/>
    <p:sldId id="268" r:id="rId16"/>
    <p:sldId id="267" r:id="rId17"/>
    <p:sldId id="269" r:id="rId18"/>
    <p:sldId id="283" r:id="rId19"/>
    <p:sldId id="271" r:id="rId20"/>
    <p:sldId id="272" r:id="rId21"/>
    <p:sldId id="280" r:id="rId22"/>
    <p:sldId id="273" r:id="rId23"/>
    <p:sldId id="284" r:id="rId24"/>
  </p:sldIdLst>
  <p:sldSz cx="9144000" cy="5143500" type="screen16x9"/>
  <p:notesSz cx="6858000" cy="9144000"/>
  <p:embeddedFontLst>
    <p:embeddedFont>
      <p:font typeface="맑은 고딕" panose="020B0503020000020004" pitchFamily="34" charset="-127"/>
      <p:regular r:id="rId26"/>
      <p:bold r:id="rId27"/>
    </p:embeddedFont>
    <p:embeddedFont>
      <p:font typeface="GurbaniAkhar" panose="00000400000000000000" pitchFamily="2" charset="0"/>
      <p:regular r:id="rId28"/>
    </p:embeddedFont>
    <p:embeddedFont>
      <p:font typeface="Haettenschweiler" panose="020B0706040902060204" pitchFamily="34" charset="0"/>
      <p:regular r:id="rId29"/>
    </p:embeddedFont>
    <p:embeddedFont>
      <p:font typeface="Rocket Rinder" panose="020B0604020202020204" charset="0"/>
      <p:regular r:id="rId30"/>
    </p:embeddedFont>
  </p:embeddedFontLst>
  <p:defaultTextStyle>
    <a:defPPr>
      <a:defRPr lang="ko-KR"/>
    </a:defPPr>
    <a:lvl1pPr marL="0" algn="l" defTabSz="914260" rtl="0" eaLnBrk="1" latinLnBrk="1" hangingPunct="1">
      <a:defRPr sz="1800" kern="1200">
        <a:solidFill>
          <a:schemeClr val="tx1"/>
        </a:solidFill>
        <a:latin typeface="+mn-lt"/>
        <a:ea typeface="+mn-ea"/>
        <a:cs typeface="+mn-cs"/>
      </a:defRPr>
    </a:lvl1pPr>
    <a:lvl2pPr marL="457130" algn="l" defTabSz="914260" rtl="0" eaLnBrk="1" latinLnBrk="1" hangingPunct="1">
      <a:defRPr sz="1800" kern="1200">
        <a:solidFill>
          <a:schemeClr val="tx1"/>
        </a:solidFill>
        <a:latin typeface="+mn-lt"/>
        <a:ea typeface="+mn-ea"/>
        <a:cs typeface="+mn-cs"/>
      </a:defRPr>
    </a:lvl2pPr>
    <a:lvl3pPr marL="914260" algn="l" defTabSz="914260" rtl="0" eaLnBrk="1" latinLnBrk="1" hangingPunct="1">
      <a:defRPr sz="1800" kern="1200">
        <a:solidFill>
          <a:schemeClr val="tx1"/>
        </a:solidFill>
        <a:latin typeface="+mn-lt"/>
        <a:ea typeface="+mn-ea"/>
        <a:cs typeface="+mn-cs"/>
      </a:defRPr>
    </a:lvl3pPr>
    <a:lvl4pPr marL="1371391" algn="l" defTabSz="914260" rtl="0" eaLnBrk="1" latinLnBrk="1" hangingPunct="1">
      <a:defRPr sz="1800" kern="1200">
        <a:solidFill>
          <a:schemeClr val="tx1"/>
        </a:solidFill>
        <a:latin typeface="+mn-lt"/>
        <a:ea typeface="+mn-ea"/>
        <a:cs typeface="+mn-cs"/>
      </a:defRPr>
    </a:lvl4pPr>
    <a:lvl5pPr marL="1828520" algn="l" defTabSz="914260" rtl="0" eaLnBrk="1" latinLnBrk="1" hangingPunct="1">
      <a:defRPr sz="1800" kern="1200">
        <a:solidFill>
          <a:schemeClr val="tx1"/>
        </a:solidFill>
        <a:latin typeface="+mn-lt"/>
        <a:ea typeface="+mn-ea"/>
        <a:cs typeface="+mn-cs"/>
      </a:defRPr>
    </a:lvl5pPr>
    <a:lvl6pPr marL="2285651" algn="l" defTabSz="914260" rtl="0" eaLnBrk="1" latinLnBrk="1" hangingPunct="1">
      <a:defRPr sz="1800" kern="1200">
        <a:solidFill>
          <a:schemeClr val="tx1"/>
        </a:solidFill>
        <a:latin typeface="+mn-lt"/>
        <a:ea typeface="+mn-ea"/>
        <a:cs typeface="+mn-cs"/>
      </a:defRPr>
    </a:lvl6pPr>
    <a:lvl7pPr marL="2742780" algn="l" defTabSz="914260" rtl="0" eaLnBrk="1" latinLnBrk="1" hangingPunct="1">
      <a:defRPr sz="1800" kern="1200">
        <a:solidFill>
          <a:schemeClr val="tx1"/>
        </a:solidFill>
        <a:latin typeface="+mn-lt"/>
        <a:ea typeface="+mn-ea"/>
        <a:cs typeface="+mn-cs"/>
      </a:defRPr>
    </a:lvl7pPr>
    <a:lvl8pPr marL="3199911" algn="l" defTabSz="914260" rtl="0" eaLnBrk="1" latinLnBrk="1" hangingPunct="1">
      <a:defRPr sz="1800" kern="1200">
        <a:solidFill>
          <a:schemeClr val="tx1"/>
        </a:solidFill>
        <a:latin typeface="+mn-lt"/>
        <a:ea typeface="+mn-ea"/>
        <a:cs typeface="+mn-cs"/>
      </a:defRPr>
    </a:lvl8pPr>
    <a:lvl9pPr marL="3657040" algn="l" defTabSz="91426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F4FF"/>
    <a:srgbClr val="48CEFE"/>
    <a:srgbClr val="43E0FF"/>
    <a:srgbClr val="71EEFF"/>
    <a:srgbClr val="FFE285"/>
    <a:srgbClr val="FFF3CD"/>
    <a:srgbClr val="FF5B5B"/>
    <a:srgbClr val="FF8C19"/>
    <a:srgbClr val="002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78538" autoAdjust="0"/>
  </p:normalViewPr>
  <p:slideViewPr>
    <p:cSldViewPr snapToGrid="0">
      <p:cViewPr>
        <p:scale>
          <a:sx n="51" d="100"/>
          <a:sy n="51" d="100"/>
        </p:scale>
        <p:origin x="2332" y="1296"/>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DFFDF1-F182-4013-BE25-3C2D46447EFF}" type="datetimeFigureOut">
              <a:rPr lang="en-US" smtClean="0"/>
              <a:pPr/>
              <a:t>1/11/2025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66E03E-9EFF-43F1-96C0-1B5FFC9B1580}" type="slidenum">
              <a:rPr lang="en-US" smtClean="0"/>
              <a:pPr/>
              <a:t>‹#›</a:t>
            </a:fld>
            <a:endParaRPr lang="en-US"/>
          </a:p>
        </p:txBody>
      </p:sp>
    </p:spTree>
    <p:extLst>
      <p:ext uri="{BB962C8B-B14F-4D97-AF65-F5344CB8AC3E}">
        <p14:creationId xmlns:p14="http://schemas.microsoft.com/office/powerpoint/2010/main" val="2450901571"/>
      </p:ext>
    </p:extLst>
  </p:cSld>
  <p:clrMap bg1="lt1" tx1="dk1" bg2="lt2" tx2="dk2" accent1="accent1" accent2="accent2" accent3="accent3" accent4="accent4" accent5="accent5" accent6="accent6" hlink="hlink" folHlink="folHlink"/>
  <p:notesStyle>
    <a:lvl1pPr marL="0" algn="l" defTabSz="914260" rtl="0" eaLnBrk="1" latinLnBrk="0" hangingPunct="1">
      <a:defRPr sz="1200" kern="1200">
        <a:solidFill>
          <a:schemeClr val="tx1"/>
        </a:solidFill>
        <a:latin typeface="+mn-lt"/>
        <a:ea typeface="+mn-ea"/>
        <a:cs typeface="+mn-cs"/>
      </a:defRPr>
    </a:lvl1pPr>
    <a:lvl2pPr marL="457130" algn="l" defTabSz="914260" rtl="0" eaLnBrk="1" latinLnBrk="0" hangingPunct="1">
      <a:defRPr sz="1200" kern="1200">
        <a:solidFill>
          <a:schemeClr val="tx1"/>
        </a:solidFill>
        <a:latin typeface="+mn-lt"/>
        <a:ea typeface="+mn-ea"/>
        <a:cs typeface="+mn-cs"/>
      </a:defRPr>
    </a:lvl2pPr>
    <a:lvl3pPr marL="914260" algn="l" defTabSz="914260" rtl="0" eaLnBrk="1" latinLnBrk="0" hangingPunct="1">
      <a:defRPr sz="1200" kern="1200">
        <a:solidFill>
          <a:schemeClr val="tx1"/>
        </a:solidFill>
        <a:latin typeface="+mn-lt"/>
        <a:ea typeface="+mn-ea"/>
        <a:cs typeface="+mn-cs"/>
      </a:defRPr>
    </a:lvl3pPr>
    <a:lvl4pPr marL="1371391" algn="l" defTabSz="914260" rtl="0" eaLnBrk="1" latinLnBrk="0" hangingPunct="1">
      <a:defRPr sz="1200" kern="1200">
        <a:solidFill>
          <a:schemeClr val="tx1"/>
        </a:solidFill>
        <a:latin typeface="+mn-lt"/>
        <a:ea typeface="+mn-ea"/>
        <a:cs typeface="+mn-cs"/>
      </a:defRPr>
    </a:lvl4pPr>
    <a:lvl5pPr marL="1828520" algn="l" defTabSz="914260" rtl="0" eaLnBrk="1" latinLnBrk="0" hangingPunct="1">
      <a:defRPr sz="1200" kern="1200">
        <a:solidFill>
          <a:schemeClr val="tx1"/>
        </a:solidFill>
        <a:latin typeface="+mn-lt"/>
        <a:ea typeface="+mn-ea"/>
        <a:cs typeface="+mn-cs"/>
      </a:defRPr>
    </a:lvl5pPr>
    <a:lvl6pPr marL="2285651" algn="l" defTabSz="914260" rtl="0" eaLnBrk="1" latinLnBrk="0" hangingPunct="1">
      <a:defRPr sz="1200" kern="1200">
        <a:solidFill>
          <a:schemeClr val="tx1"/>
        </a:solidFill>
        <a:latin typeface="+mn-lt"/>
        <a:ea typeface="+mn-ea"/>
        <a:cs typeface="+mn-cs"/>
      </a:defRPr>
    </a:lvl6pPr>
    <a:lvl7pPr marL="2742780" algn="l" defTabSz="914260" rtl="0" eaLnBrk="1" latinLnBrk="0" hangingPunct="1">
      <a:defRPr sz="1200" kern="1200">
        <a:solidFill>
          <a:schemeClr val="tx1"/>
        </a:solidFill>
        <a:latin typeface="+mn-lt"/>
        <a:ea typeface="+mn-ea"/>
        <a:cs typeface="+mn-cs"/>
      </a:defRPr>
    </a:lvl7pPr>
    <a:lvl8pPr marL="3199911" algn="l" defTabSz="914260" rtl="0" eaLnBrk="1" latinLnBrk="0" hangingPunct="1">
      <a:defRPr sz="1200" kern="1200">
        <a:solidFill>
          <a:schemeClr val="tx1"/>
        </a:solidFill>
        <a:latin typeface="+mn-lt"/>
        <a:ea typeface="+mn-ea"/>
        <a:cs typeface="+mn-cs"/>
      </a:defRPr>
    </a:lvl8pPr>
    <a:lvl9pPr marL="3657040" algn="l" defTabSz="9142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i="1" kern="1200" dirty="0">
                <a:solidFill>
                  <a:schemeClr val="tx1"/>
                </a:solidFill>
                <a:effectLst/>
                <a:latin typeface="+mn-lt"/>
                <a:ea typeface="+mn-ea"/>
                <a:cs typeface="+mn-cs"/>
              </a:rPr>
              <a:t>This template is for educational, non-commercial purposes </a:t>
            </a:r>
            <a:r>
              <a:rPr lang="en-US" sz="1200" i="1" u="sng" kern="1200" dirty="0">
                <a:solidFill>
                  <a:schemeClr val="tx1"/>
                </a:solidFill>
                <a:effectLst/>
                <a:latin typeface="+mn-lt"/>
                <a:ea typeface="+mn-ea"/>
                <a:cs typeface="+mn-cs"/>
              </a:rPr>
              <a:t>only</a:t>
            </a:r>
            <a:r>
              <a:rPr lang="en-US" sz="1200" i="1" kern="1200" dirty="0">
                <a:solidFill>
                  <a:schemeClr val="tx1"/>
                </a:solidFill>
                <a:effectLst/>
                <a:latin typeface="+mn-lt"/>
                <a:ea typeface="+mn-ea"/>
                <a:cs typeface="+mn-cs"/>
              </a:rPr>
              <a:t>. For more free game templates like this one, visit </a:t>
            </a:r>
            <a:r>
              <a:rPr lang="en-US" sz="1200" b="1" i="1" kern="1200" dirty="0">
                <a:solidFill>
                  <a:schemeClr val="tx1"/>
                </a:solidFill>
                <a:effectLst/>
                <a:latin typeface="+mn-lt"/>
                <a:ea typeface="+mn-ea"/>
                <a:cs typeface="+mn-cs"/>
              </a:rPr>
              <a:t>https://</a:t>
            </a:r>
            <a:r>
              <a:rPr lang="en-US" sz="1200" b="1" i="1" kern="1200" dirty="0" err="1">
                <a:solidFill>
                  <a:schemeClr val="tx1"/>
                </a:solidFill>
                <a:effectLst/>
                <a:latin typeface="+mn-lt"/>
                <a:ea typeface="+mn-ea"/>
                <a:cs typeface="+mn-cs"/>
              </a:rPr>
              <a:t>www.taysteachingtoolkit.com</a:t>
            </a:r>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a:t>
            </a:r>
          </a:p>
          <a:p>
            <a:r>
              <a:rPr lang="en-US" sz="1200" b="0" i="1" kern="1200" dirty="0">
                <a:solidFill>
                  <a:schemeClr val="tx1"/>
                </a:solidFill>
                <a:effectLst/>
                <a:latin typeface="+mn-lt"/>
                <a:ea typeface="+mn-ea"/>
                <a:cs typeface="+mn-cs"/>
              </a:rPr>
              <a:t>Game adapted from ”Speed Writer” by Adam </a:t>
            </a:r>
            <a:r>
              <a:rPr lang="en-US" sz="1200" b="0" i="1" kern="1200">
                <a:solidFill>
                  <a:schemeClr val="tx1"/>
                </a:solidFill>
                <a:effectLst/>
                <a:latin typeface="+mn-lt"/>
                <a:ea typeface="+mn-ea"/>
                <a:cs typeface="+mn-cs"/>
              </a:rPr>
              <a:t>Zero </a:t>
            </a:r>
            <a:r>
              <a:rPr lang="en-US" sz="1200" b="1" i="1" kern="1200">
                <a:solidFill>
                  <a:schemeClr val="tx1"/>
                </a:solidFill>
                <a:effectLst/>
                <a:latin typeface="+mn-lt"/>
                <a:ea typeface="+mn-ea"/>
                <a:cs typeface="+mn-cs"/>
              </a:rPr>
              <a:t>https://adamzero.wixsite.com/main</a:t>
            </a:r>
            <a:endParaRPr lang="en-US"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066E03E-9EFF-43F1-96C0-1B5FFC9B158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a:t>
            </a:fld>
            <a:endParaRPr lang="en-US"/>
          </a:p>
        </p:txBody>
      </p:sp>
    </p:spTree>
    <p:extLst>
      <p:ext uri="{BB962C8B-B14F-4D97-AF65-F5344CB8AC3E}">
        <p14:creationId xmlns:p14="http://schemas.microsoft.com/office/powerpoint/2010/main" val="144309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3</a:t>
            </a:fld>
            <a:endParaRPr lang="en-US"/>
          </a:p>
        </p:txBody>
      </p:sp>
    </p:spTree>
    <p:extLst>
      <p:ext uri="{BB962C8B-B14F-4D97-AF65-F5344CB8AC3E}">
        <p14:creationId xmlns:p14="http://schemas.microsoft.com/office/powerpoint/2010/main" val="371800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b="1" dirty="0"/>
              <a:t>4 LETTER WORD - Replace the numbers with the letters from your word and replace the big text in the middle of the screen with the answer (also your word).</a:t>
            </a:r>
          </a:p>
          <a:p>
            <a:endParaRPr lang="en-US" b="1" dirty="0"/>
          </a:p>
          <a:p>
            <a:r>
              <a:rPr lang="en-US" b="1" dirty="0"/>
              <a:t>EDITING NOTE: </a:t>
            </a:r>
            <a:r>
              <a:rPr lang="en-US" dirty="0"/>
              <a:t>Zoom out or scroll LEFT/UP to see letters/words</a:t>
            </a:r>
            <a:r>
              <a:rPr lang="en-US" baseline="0" dirty="0"/>
              <a:t>.  </a:t>
            </a:r>
            <a:r>
              <a:rPr lang="en-US" dirty="0"/>
              <a:t>Letters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5</a:t>
            </a:fld>
            <a:endParaRPr lang="en-US"/>
          </a:p>
        </p:txBody>
      </p:sp>
    </p:spTree>
    <p:extLst>
      <p:ext uri="{BB962C8B-B14F-4D97-AF65-F5344CB8AC3E}">
        <p14:creationId xmlns:p14="http://schemas.microsoft.com/office/powerpoint/2010/main" val="2181090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4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5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left to right 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5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left to right in sine waves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8 LETTER WORD - Replace the numbers with the letters from your word and replace the big text in the middle of the screen with the answer (also your word).</a:t>
            </a:r>
            <a:endParaRPr lang="en-US" dirty="0"/>
          </a:p>
          <a:p>
            <a:endParaRPr lang="en-US" b="0"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7 LETTER WORD - Replace the numbers with the letters from your word and replace the big text in the middle of the screen with the answer (also your word).</a:t>
            </a:r>
            <a:endParaRPr lang="en-US" dirty="0"/>
          </a:p>
          <a:p>
            <a:endParaRPr lang="en-US"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sine wave on the first click, then repeat until the next click (which also</a:t>
            </a:r>
            <a:r>
              <a:rPr lang="en-US" baseline="0" dirty="0"/>
              <a:t> makes them disappear and brings up the answer box).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6 LETTER WORD - Replace the numbers with the letters from your word and replace the big text in the middle of the screen with the answer (also your word).</a:t>
            </a:r>
            <a:endParaRPr lang="en-US" dirty="0"/>
          </a:p>
          <a:p>
            <a:endParaRPr lang="en-US"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sine wave on the first click, then repeat until the next click (which also</a:t>
            </a:r>
            <a:r>
              <a:rPr lang="en-US" baseline="0" dirty="0"/>
              <a:t> makes them disappear and brings up the answer box).  The letters move at different speeds and in different directions.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4 words, feel free to add more than one word per part.</a:t>
            </a:r>
            <a:endParaRPr lang="en-US" dirty="0"/>
          </a:p>
          <a:p>
            <a:endParaRPr lang="en-US" b="1" dirty="0"/>
          </a:p>
          <a:p>
            <a:r>
              <a:rPr lang="en-US" b="1" dirty="0"/>
              <a:t>EDITING NOTE: </a:t>
            </a:r>
            <a:r>
              <a:rPr lang="en-US" dirty="0"/>
              <a:t>Zoom out or scroll LEFT/UP to see letters/words</a:t>
            </a:r>
            <a:r>
              <a:rPr lang="en-US" baseline="0" dirty="0"/>
              <a:t>.  Word</a:t>
            </a:r>
            <a:r>
              <a:rPr lang="en-US" dirty="0"/>
              <a:t>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5 words, feel free to add more than one word per part.</a:t>
            </a:r>
            <a:endParaRPr lang="en-US" dirty="0"/>
          </a:p>
          <a:p>
            <a:endParaRPr lang="en-US" dirty="0"/>
          </a:p>
          <a:p>
            <a:r>
              <a:rPr lang="en-US" b="1" dirty="0"/>
              <a:t>EDITING NOTE: </a:t>
            </a:r>
            <a:r>
              <a:rPr lang="en-US" dirty="0"/>
              <a:t>Zoom out or scroll LEFT/UP to see letters/words.  </a:t>
            </a:r>
            <a:r>
              <a:rPr lang="en-US" baseline="0" dirty="0"/>
              <a:t>Words </a:t>
            </a:r>
            <a:r>
              <a:rPr lang="en-US" dirty="0"/>
              <a:t>move from left to right in a straight line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5 words, feel free to add more than one word per part.</a:t>
            </a:r>
            <a:endParaRPr lang="en-US" dirty="0"/>
          </a:p>
          <a:p>
            <a:endParaRPr lang="en-US" dirty="0"/>
          </a:p>
          <a:p>
            <a:r>
              <a:rPr lang="en-US" b="1" dirty="0"/>
              <a:t>EDITING NOTE: </a:t>
            </a:r>
            <a:r>
              <a:rPr lang="en-US" dirty="0"/>
              <a:t>Zoom out or scroll LEFT/UP to see letters/words</a:t>
            </a:r>
            <a:r>
              <a:rPr lang="en-US" baseline="0" dirty="0"/>
              <a:t>.  Words </a:t>
            </a:r>
            <a:r>
              <a:rPr lang="en-US" dirty="0"/>
              <a:t>move from left to right in sine waves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pPr marL="0" marR="0" lvl="0" indent="0" algn="l" defTabSz="914260" rtl="0" eaLnBrk="1" fontAlgn="auto" latinLnBrk="0" hangingPunct="1">
              <a:lnSpc>
                <a:spcPct val="100000"/>
              </a:lnSpc>
              <a:spcBef>
                <a:spcPts val="0"/>
              </a:spcBef>
              <a:spcAft>
                <a:spcPts val="0"/>
              </a:spcAft>
              <a:buClrTx/>
              <a:buSzTx/>
              <a:buFontTx/>
              <a:buNone/>
              <a:tabLst/>
              <a:defRPr/>
            </a:pPr>
            <a:endParaRPr lang="en-US" dirty="0"/>
          </a:p>
          <a:p>
            <a:r>
              <a:rPr lang="en-US" b="1" dirty="0"/>
              <a:t>EDITING NOTE: </a:t>
            </a:r>
            <a:r>
              <a:rPr lang="en-US" dirty="0"/>
              <a:t>Zoom out or scroll around to see letters/words.  </a:t>
            </a:r>
            <a:r>
              <a:rPr lang="en-US" baseline="0" dirty="0"/>
              <a:t>Words </a:t>
            </a:r>
            <a:r>
              <a:rPr lang="en-US" dirty="0"/>
              <a:t>move every which way but loose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endParaRPr lang="en-US" dirty="0"/>
          </a:p>
          <a:p>
            <a:r>
              <a:rPr lang="en-US" b="1" dirty="0"/>
              <a:t>EDITING NOTE: </a:t>
            </a:r>
            <a:r>
              <a:rPr lang="en-US" dirty="0"/>
              <a:t>Zoom out or scroll around to see letters/words.  </a:t>
            </a:r>
            <a:r>
              <a:rPr lang="en-US" baseline="0" dirty="0"/>
              <a:t>Words </a:t>
            </a:r>
            <a:r>
              <a:rPr lang="en-US" dirty="0"/>
              <a:t>move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endParaRPr lang="en-US" dirty="0"/>
          </a:p>
          <a:p>
            <a:r>
              <a:rPr lang="en-US" b="1" dirty="0"/>
              <a:t>EDITING NOTE: </a:t>
            </a:r>
            <a:r>
              <a:rPr lang="en-US" dirty="0"/>
              <a:t>Zoom out or scroll around to see letters/words.  </a:t>
            </a:r>
            <a:r>
              <a:rPr lang="en-US" baseline="0" dirty="0"/>
              <a:t>Words </a:t>
            </a:r>
            <a:r>
              <a:rPr lang="en-US" dirty="0"/>
              <a:t>move every which way but loose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3"/>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30" indent="0" algn="ctr">
              <a:buNone/>
              <a:defRPr>
                <a:solidFill>
                  <a:schemeClr val="tx1">
                    <a:tint val="75000"/>
                  </a:schemeClr>
                </a:solidFill>
              </a:defRPr>
            </a:lvl2pPr>
            <a:lvl3pPr marL="914260" indent="0" algn="ctr">
              <a:buNone/>
              <a:defRPr>
                <a:solidFill>
                  <a:schemeClr val="tx1">
                    <a:tint val="75000"/>
                  </a:schemeClr>
                </a:solidFill>
              </a:defRPr>
            </a:lvl3pPr>
            <a:lvl4pPr marL="1371391" indent="0" algn="ctr">
              <a:buNone/>
              <a:defRPr>
                <a:solidFill>
                  <a:schemeClr val="tx1">
                    <a:tint val="75000"/>
                  </a:schemeClr>
                </a:solidFill>
              </a:defRPr>
            </a:lvl4pPr>
            <a:lvl5pPr marL="1828520" indent="0" algn="ctr">
              <a:buNone/>
              <a:defRPr>
                <a:solidFill>
                  <a:schemeClr val="tx1">
                    <a:tint val="75000"/>
                  </a:schemeClr>
                </a:solidFill>
              </a:defRPr>
            </a:lvl5pPr>
            <a:lvl6pPr marL="2285651" indent="0" algn="ctr">
              <a:buNone/>
              <a:defRPr>
                <a:solidFill>
                  <a:schemeClr val="tx1">
                    <a:tint val="75000"/>
                  </a:schemeClr>
                </a:solidFill>
              </a:defRPr>
            </a:lvl6pPr>
            <a:lvl7pPr marL="2742780" indent="0" algn="ctr">
              <a:buNone/>
              <a:defRPr>
                <a:solidFill>
                  <a:schemeClr val="tx1">
                    <a:tint val="75000"/>
                  </a:schemeClr>
                </a:solidFill>
              </a:defRPr>
            </a:lvl7pPr>
            <a:lvl8pPr marL="3199911" indent="0" algn="ctr">
              <a:buNone/>
              <a:defRPr>
                <a:solidFill>
                  <a:schemeClr val="tx1">
                    <a:tint val="75000"/>
                  </a:schemeClr>
                </a:solidFill>
              </a:defRPr>
            </a:lvl8pPr>
            <a:lvl9pPr marL="365704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60" indent="0">
              <a:buNone/>
              <a:defRPr sz="1600">
                <a:solidFill>
                  <a:schemeClr val="tx1">
                    <a:tint val="75000"/>
                  </a:schemeClr>
                </a:solidFill>
              </a:defRPr>
            </a:lvl3pPr>
            <a:lvl4pPr marL="1371391" indent="0">
              <a:buNone/>
              <a:defRPr sz="1400">
                <a:solidFill>
                  <a:schemeClr val="tx1">
                    <a:tint val="75000"/>
                  </a:schemeClr>
                </a:solidFill>
              </a:defRPr>
            </a:lvl4pPr>
            <a:lvl5pPr marL="1828520" indent="0">
              <a:buNone/>
              <a:defRPr sz="1400">
                <a:solidFill>
                  <a:schemeClr val="tx1">
                    <a:tint val="75000"/>
                  </a:schemeClr>
                </a:solidFill>
              </a:defRPr>
            </a:lvl5pPr>
            <a:lvl6pPr marL="2285651" indent="0">
              <a:buNone/>
              <a:defRPr sz="1400">
                <a:solidFill>
                  <a:schemeClr val="tx1">
                    <a:tint val="75000"/>
                  </a:schemeClr>
                </a:solidFill>
              </a:defRPr>
            </a:lvl6pPr>
            <a:lvl7pPr marL="2742780" indent="0">
              <a:buNone/>
              <a:defRPr sz="1400">
                <a:solidFill>
                  <a:schemeClr val="tx1">
                    <a:tint val="75000"/>
                  </a:schemeClr>
                </a:solidFill>
              </a:defRPr>
            </a:lvl7pPr>
            <a:lvl8pPr marL="3199911" indent="0">
              <a:buNone/>
              <a:defRPr sz="1400">
                <a:solidFill>
                  <a:schemeClr val="tx1">
                    <a:tint val="75000"/>
                  </a:schemeClr>
                </a:solidFill>
              </a:defRPr>
            </a:lvl8pPr>
            <a:lvl9pPr marL="365704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130" indent="0">
              <a:buNone/>
              <a:defRPr sz="2000" b="1"/>
            </a:lvl2pPr>
            <a:lvl3pPr marL="914260" indent="0">
              <a:buNone/>
              <a:defRPr sz="1800" b="1"/>
            </a:lvl3pPr>
            <a:lvl4pPr marL="1371391" indent="0">
              <a:buNone/>
              <a:defRPr sz="1600" b="1"/>
            </a:lvl4pPr>
            <a:lvl5pPr marL="1828520" indent="0">
              <a:buNone/>
              <a:defRPr sz="1600" b="1"/>
            </a:lvl5pPr>
            <a:lvl6pPr marL="2285651" indent="0">
              <a:buNone/>
              <a:defRPr sz="1600" b="1"/>
            </a:lvl6pPr>
            <a:lvl7pPr marL="2742780" indent="0">
              <a:buNone/>
              <a:defRPr sz="1600" b="1"/>
            </a:lvl7pPr>
            <a:lvl8pPr marL="3199911" indent="0">
              <a:buNone/>
              <a:defRPr sz="1600" b="1"/>
            </a:lvl8pPr>
            <a:lvl9pPr marL="365704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30" y="1151335"/>
            <a:ext cx="4041775" cy="479822"/>
          </a:xfrm>
        </p:spPr>
        <p:txBody>
          <a:bodyPr anchor="b"/>
          <a:lstStyle>
            <a:lvl1pPr marL="0" indent="0">
              <a:buNone/>
              <a:defRPr sz="2400" b="1"/>
            </a:lvl1pPr>
            <a:lvl2pPr marL="457130" indent="0">
              <a:buNone/>
              <a:defRPr sz="2000" b="1"/>
            </a:lvl2pPr>
            <a:lvl3pPr marL="914260" indent="0">
              <a:buNone/>
              <a:defRPr sz="1800" b="1"/>
            </a:lvl3pPr>
            <a:lvl4pPr marL="1371391" indent="0">
              <a:buNone/>
              <a:defRPr sz="1600" b="1"/>
            </a:lvl4pPr>
            <a:lvl5pPr marL="1828520" indent="0">
              <a:buNone/>
              <a:defRPr sz="1600" b="1"/>
            </a:lvl5pPr>
            <a:lvl6pPr marL="2285651" indent="0">
              <a:buNone/>
              <a:defRPr sz="1600" b="1"/>
            </a:lvl6pPr>
            <a:lvl7pPr marL="2742780" indent="0">
              <a:buNone/>
              <a:defRPr sz="1600" b="1"/>
            </a:lvl7pPr>
            <a:lvl8pPr marL="3199911" indent="0">
              <a:buNone/>
              <a:defRPr sz="1600" b="1"/>
            </a:lvl8pPr>
            <a:lvl9pPr marL="365704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7"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1"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7" y="1076328"/>
            <a:ext cx="3008313" cy="3518297"/>
          </a:xfrm>
        </p:spPr>
        <p:txBody>
          <a:bodyPr/>
          <a:lstStyle>
            <a:lvl1pPr marL="0" indent="0">
              <a:buNone/>
              <a:defRPr sz="1400"/>
            </a:lvl1pPr>
            <a:lvl2pPr marL="457130" indent="0">
              <a:buNone/>
              <a:defRPr sz="1200"/>
            </a:lvl2pPr>
            <a:lvl3pPr marL="914260" indent="0">
              <a:buNone/>
              <a:defRPr sz="1000"/>
            </a:lvl3pPr>
            <a:lvl4pPr marL="1371391" indent="0">
              <a:buNone/>
              <a:defRPr sz="900"/>
            </a:lvl4pPr>
            <a:lvl5pPr marL="1828520" indent="0">
              <a:buNone/>
              <a:defRPr sz="900"/>
            </a:lvl5pPr>
            <a:lvl6pPr marL="2285651" indent="0">
              <a:buNone/>
              <a:defRPr sz="900"/>
            </a:lvl6pPr>
            <a:lvl7pPr marL="2742780" indent="0">
              <a:buNone/>
              <a:defRPr sz="900"/>
            </a:lvl7pPr>
            <a:lvl8pPr marL="3199911" indent="0">
              <a:buNone/>
              <a:defRPr sz="900"/>
            </a:lvl8pPr>
            <a:lvl9pPr marL="365704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130" indent="0">
              <a:buNone/>
              <a:defRPr sz="2800"/>
            </a:lvl2pPr>
            <a:lvl3pPr marL="914260" indent="0">
              <a:buNone/>
              <a:defRPr sz="2400"/>
            </a:lvl3pPr>
            <a:lvl4pPr marL="1371391" indent="0">
              <a:buNone/>
              <a:defRPr sz="2000"/>
            </a:lvl4pPr>
            <a:lvl5pPr marL="1828520" indent="0">
              <a:buNone/>
              <a:defRPr sz="2000"/>
            </a:lvl5pPr>
            <a:lvl6pPr marL="2285651" indent="0">
              <a:buNone/>
              <a:defRPr sz="2000"/>
            </a:lvl6pPr>
            <a:lvl7pPr marL="2742780" indent="0">
              <a:buNone/>
              <a:defRPr sz="2000"/>
            </a:lvl7pPr>
            <a:lvl8pPr marL="3199911" indent="0">
              <a:buNone/>
              <a:defRPr sz="2000"/>
            </a:lvl8pPr>
            <a:lvl9pPr marL="3657040" indent="0">
              <a:buNone/>
              <a:defRPr sz="2000"/>
            </a:lvl9pPr>
          </a:lstStyle>
          <a:p>
            <a:endParaRPr lang="ko-KR" altLang="en-US"/>
          </a:p>
        </p:txBody>
      </p:sp>
      <p:sp>
        <p:nvSpPr>
          <p:cNvPr id="4" name="텍스트 개체 틀 3"/>
          <p:cNvSpPr>
            <a:spLocks noGrp="1"/>
          </p:cNvSpPr>
          <p:nvPr>
            <p:ph type="body" sz="half" idx="2"/>
          </p:nvPr>
        </p:nvSpPr>
        <p:spPr>
          <a:xfrm>
            <a:off x="1792288" y="4025507"/>
            <a:ext cx="5486400" cy="603647"/>
          </a:xfrm>
        </p:spPr>
        <p:txBody>
          <a:bodyPr/>
          <a:lstStyle>
            <a:lvl1pPr marL="0" indent="0">
              <a:buNone/>
              <a:defRPr sz="1400"/>
            </a:lvl1pPr>
            <a:lvl2pPr marL="457130" indent="0">
              <a:buNone/>
              <a:defRPr sz="1200"/>
            </a:lvl2pPr>
            <a:lvl3pPr marL="914260" indent="0">
              <a:buNone/>
              <a:defRPr sz="1000"/>
            </a:lvl3pPr>
            <a:lvl4pPr marL="1371391" indent="0">
              <a:buNone/>
              <a:defRPr sz="900"/>
            </a:lvl4pPr>
            <a:lvl5pPr marL="1828520" indent="0">
              <a:buNone/>
              <a:defRPr sz="900"/>
            </a:lvl5pPr>
            <a:lvl6pPr marL="2285651" indent="0">
              <a:buNone/>
              <a:defRPr sz="900"/>
            </a:lvl6pPr>
            <a:lvl7pPr marL="2742780" indent="0">
              <a:buNone/>
              <a:defRPr sz="900"/>
            </a:lvl7pPr>
            <a:lvl8pPr marL="3199911" indent="0">
              <a:buNone/>
              <a:defRPr sz="900"/>
            </a:lvl8pPr>
            <a:lvl9pPr marL="365704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3"/>
            <a:ext cx="2057400" cy="4388644"/>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05983"/>
            <a:ext cx="6019800" cy="4388644"/>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26" tIns="45713" rIns="91426" bIns="45713"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26" tIns="45713" rIns="91426" bIns="45713"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6"/>
            <a:ext cx="2133600" cy="273844"/>
          </a:xfrm>
          <a:prstGeom prst="rect">
            <a:avLst/>
          </a:prstGeom>
        </p:spPr>
        <p:txBody>
          <a:bodyPr vert="horz" lIns="91426" tIns="45713" rIns="91426" bIns="45713" rtlCol="0" anchor="ctr"/>
          <a:lstStyle>
            <a:lvl1pPr algn="l">
              <a:defRPr sz="1200">
                <a:solidFill>
                  <a:schemeClr val="tx1">
                    <a:tint val="75000"/>
                  </a:schemeClr>
                </a:solidFill>
              </a:defRPr>
            </a:lvl1pPr>
          </a:lstStyle>
          <a:p>
            <a:fld id="{FB30EDBD-1C2D-4C1E-B459-B60219FAB484}" type="datetimeFigureOut">
              <a:rPr lang="ko-KR" altLang="en-US" smtClean="0"/>
              <a:pPr/>
              <a:t>2025-01-11</a:t>
            </a:fld>
            <a:endParaRPr lang="ko-KR" altLang="en-US"/>
          </a:p>
        </p:txBody>
      </p:sp>
      <p:sp>
        <p:nvSpPr>
          <p:cNvPr id="5" name="바닥글 개체 틀 4"/>
          <p:cNvSpPr>
            <a:spLocks noGrp="1"/>
          </p:cNvSpPr>
          <p:nvPr>
            <p:ph type="ftr" sz="quarter" idx="3"/>
          </p:nvPr>
        </p:nvSpPr>
        <p:spPr>
          <a:xfrm>
            <a:off x="3124200" y="4767266"/>
            <a:ext cx="2895600" cy="273844"/>
          </a:xfrm>
          <a:prstGeom prst="rect">
            <a:avLst/>
          </a:prstGeom>
        </p:spPr>
        <p:txBody>
          <a:bodyPr vert="horz" lIns="91426" tIns="45713" rIns="91426" bIns="45713"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4767266"/>
            <a:ext cx="2133600" cy="273844"/>
          </a:xfrm>
          <a:prstGeom prst="rect">
            <a:avLst/>
          </a:prstGeom>
        </p:spPr>
        <p:txBody>
          <a:bodyPr vert="horz" lIns="91426" tIns="45713" rIns="91426" bIns="45713" rtlCol="0" anchor="ctr"/>
          <a:lstStyle>
            <a:lvl1pPr algn="r">
              <a:defRPr sz="1200">
                <a:solidFill>
                  <a:schemeClr val="tx1">
                    <a:tint val="75000"/>
                  </a:schemeClr>
                </a:solidFill>
              </a:defRPr>
            </a:lvl1pPr>
          </a:lstStyle>
          <a:p>
            <a:fld id="{4BEDD84E-25D4-4983-8AA1-2863C96F08D9}"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60" rtl="0" eaLnBrk="1" latinLnBrk="1" hangingPunct="1">
        <a:spcBef>
          <a:spcPct val="0"/>
        </a:spcBef>
        <a:buNone/>
        <a:defRPr sz="4400" kern="1200">
          <a:solidFill>
            <a:schemeClr val="tx1"/>
          </a:solidFill>
          <a:latin typeface="+mj-lt"/>
          <a:ea typeface="+mj-ea"/>
          <a:cs typeface="+mj-cs"/>
        </a:defRPr>
      </a:lvl1pPr>
    </p:titleStyle>
    <p:bodyStyle>
      <a:lvl1pPr marL="342847" indent="-342847" algn="l" defTabSz="91426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836" indent="-285706" algn="l" defTabSz="91426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2825" indent="-228565" algn="l" defTabSz="91426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59995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08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21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34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847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5607"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260" rtl="0" eaLnBrk="1" latinLnBrk="1" hangingPunct="1">
        <a:defRPr sz="1800" kern="1200">
          <a:solidFill>
            <a:schemeClr val="tx1"/>
          </a:solidFill>
          <a:latin typeface="+mn-lt"/>
          <a:ea typeface="+mn-ea"/>
          <a:cs typeface="+mn-cs"/>
        </a:defRPr>
      </a:lvl1pPr>
      <a:lvl2pPr marL="457130" algn="l" defTabSz="914260" rtl="0" eaLnBrk="1" latinLnBrk="1" hangingPunct="1">
        <a:defRPr sz="1800" kern="1200">
          <a:solidFill>
            <a:schemeClr val="tx1"/>
          </a:solidFill>
          <a:latin typeface="+mn-lt"/>
          <a:ea typeface="+mn-ea"/>
          <a:cs typeface="+mn-cs"/>
        </a:defRPr>
      </a:lvl2pPr>
      <a:lvl3pPr marL="914260" algn="l" defTabSz="914260" rtl="0" eaLnBrk="1" latinLnBrk="1" hangingPunct="1">
        <a:defRPr sz="1800" kern="1200">
          <a:solidFill>
            <a:schemeClr val="tx1"/>
          </a:solidFill>
          <a:latin typeface="+mn-lt"/>
          <a:ea typeface="+mn-ea"/>
          <a:cs typeface="+mn-cs"/>
        </a:defRPr>
      </a:lvl3pPr>
      <a:lvl4pPr marL="1371391" algn="l" defTabSz="914260" rtl="0" eaLnBrk="1" latinLnBrk="1" hangingPunct="1">
        <a:defRPr sz="1800" kern="1200">
          <a:solidFill>
            <a:schemeClr val="tx1"/>
          </a:solidFill>
          <a:latin typeface="+mn-lt"/>
          <a:ea typeface="+mn-ea"/>
          <a:cs typeface="+mn-cs"/>
        </a:defRPr>
      </a:lvl4pPr>
      <a:lvl5pPr marL="1828520" algn="l" defTabSz="914260" rtl="0" eaLnBrk="1" latinLnBrk="1" hangingPunct="1">
        <a:defRPr sz="1800" kern="1200">
          <a:solidFill>
            <a:schemeClr val="tx1"/>
          </a:solidFill>
          <a:latin typeface="+mn-lt"/>
          <a:ea typeface="+mn-ea"/>
          <a:cs typeface="+mn-cs"/>
        </a:defRPr>
      </a:lvl5pPr>
      <a:lvl6pPr marL="2285651" algn="l" defTabSz="914260" rtl="0" eaLnBrk="1" latinLnBrk="1" hangingPunct="1">
        <a:defRPr sz="1800" kern="1200">
          <a:solidFill>
            <a:schemeClr val="tx1"/>
          </a:solidFill>
          <a:latin typeface="+mn-lt"/>
          <a:ea typeface="+mn-ea"/>
          <a:cs typeface="+mn-cs"/>
        </a:defRPr>
      </a:lvl6pPr>
      <a:lvl7pPr marL="2742780" algn="l" defTabSz="914260" rtl="0" eaLnBrk="1" latinLnBrk="1" hangingPunct="1">
        <a:defRPr sz="1800" kern="1200">
          <a:solidFill>
            <a:schemeClr val="tx1"/>
          </a:solidFill>
          <a:latin typeface="+mn-lt"/>
          <a:ea typeface="+mn-ea"/>
          <a:cs typeface="+mn-cs"/>
        </a:defRPr>
      </a:lvl7pPr>
      <a:lvl8pPr marL="3199911" algn="l" defTabSz="914260" rtl="0" eaLnBrk="1" latinLnBrk="1" hangingPunct="1">
        <a:defRPr sz="1800" kern="1200">
          <a:solidFill>
            <a:schemeClr val="tx1"/>
          </a:solidFill>
          <a:latin typeface="+mn-lt"/>
          <a:ea typeface="+mn-ea"/>
          <a:cs typeface="+mn-cs"/>
        </a:defRPr>
      </a:lvl8pPr>
      <a:lvl9pPr marL="3657040" algn="l" defTabSz="91426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8.png"/><Relationship Id="rId5" Type="http://schemas.openxmlformats.org/officeDocument/2006/relationships/image" Target="../media/image4.gif"/><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9.png"/><Relationship Id="rId5" Type="http://schemas.openxmlformats.org/officeDocument/2006/relationships/image" Target="../media/image4.gif"/><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0.png"/><Relationship Id="rId5" Type="http://schemas.openxmlformats.org/officeDocument/2006/relationships/image" Target="../media/image4.gif"/><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1.png"/><Relationship Id="rId5" Type="http://schemas.openxmlformats.org/officeDocument/2006/relationships/image" Target="../media/image4.gif"/><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2.png"/><Relationship Id="rId5" Type="http://schemas.openxmlformats.org/officeDocument/2006/relationships/image" Target="../media/image4.gif"/><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8.png"/><Relationship Id="rId5" Type="http://schemas.openxmlformats.org/officeDocument/2006/relationships/image" Target="../media/image4.gif"/><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9.png"/><Relationship Id="rId5" Type="http://schemas.openxmlformats.org/officeDocument/2006/relationships/image" Target="../media/image4.gif"/><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0.png"/><Relationship Id="rId5" Type="http://schemas.openxmlformats.org/officeDocument/2006/relationships/image" Target="../media/image4.gif"/><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1.png"/><Relationship Id="rId5" Type="http://schemas.openxmlformats.org/officeDocument/2006/relationships/image" Target="../media/image4.gif"/><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2.png"/><Relationship Id="rId5" Type="http://schemas.openxmlformats.org/officeDocument/2006/relationships/image" Target="../media/image4.gif"/><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3.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32" name="Picture 8" descr="Image result for tron bik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959326"/>
            <a:ext cx="4191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075" y="921542"/>
            <a:ext cx="7944925" cy="346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510937" y="3101090"/>
            <a:ext cx="5943600" cy="630942"/>
          </a:xfrm>
          <a:prstGeom prst="rect">
            <a:avLst/>
          </a:prstGeom>
          <a:noFill/>
        </p:spPr>
        <p:txBody>
          <a:bodyPr wrap="square" rtlCol="0">
            <a:spAutoFit/>
          </a:bodyPr>
          <a:lstStyle/>
          <a:p>
            <a:pPr algn="ctr"/>
            <a:r>
              <a:rPr lang="en-US" sz="3500" i="1" spc="600" dirty="0">
                <a:ln>
                  <a:solidFill>
                    <a:srgbClr val="A3F4FF"/>
                  </a:solidFill>
                </a:ln>
                <a:solidFill>
                  <a:schemeClr val="bg1"/>
                </a:solidFill>
                <a:effectLst>
                  <a:glow rad="101600">
                    <a:schemeClr val="accent5">
                      <a:satMod val="175000"/>
                      <a:alpha val="40000"/>
                    </a:schemeClr>
                  </a:glow>
                </a:effectLst>
                <a:latin typeface="Haettenschweiler" panose="020B0706040902060204" pitchFamily="34" charset="0"/>
              </a:rPr>
              <a:t>SPEED READING CHALLENGE</a:t>
            </a:r>
          </a:p>
        </p:txBody>
      </p:sp>
    </p:spTree>
  </p:cSld>
  <p:clrMapOvr>
    <a:masterClrMapping/>
  </p:clrMapOvr>
  <p:transition>
    <p:fade/>
    <p:sndAc>
      <p:stSnd>
        <p:snd r:embed="rId3" name="Tron- Titl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strVal val="#ppt_w*0.70"/>
                                          </p:val>
                                        </p:tav>
                                        <p:tav tm="100000">
                                          <p:val>
                                            <p:strVal val="#ppt_w"/>
                                          </p:val>
                                        </p:tav>
                                      </p:tavLst>
                                    </p:anim>
                                    <p:anim calcmode="lin" valueType="num">
                                      <p:cBhvr>
                                        <p:cTn id="8" dur="1000" fill="hold"/>
                                        <p:tgtEl>
                                          <p:spTgt spid="7170"/>
                                        </p:tgtEl>
                                        <p:attrNameLst>
                                          <p:attrName>ppt_h</p:attrName>
                                        </p:attrNameLst>
                                      </p:cBhvr>
                                      <p:tavLst>
                                        <p:tav tm="0">
                                          <p:val>
                                            <p:strVal val="#ppt_h"/>
                                          </p:val>
                                        </p:tav>
                                        <p:tav tm="100000">
                                          <p:val>
                                            <p:strVal val="#ppt_h"/>
                                          </p:val>
                                        </p:tav>
                                      </p:tavLst>
                                    </p:anim>
                                    <p:animEffect transition="in" filter="fade">
                                      <p:cBhvr>
                                        <p:cTn id="9" dur="1000"/>
                                        <p:tgtEl>
                                          <p:spTgt spid="7170"/>
                                        </p:tgtEl>
                                      </p:cBhvr>
                                    </p:animEffect>
                                  </p:childTnLst>
                                </p:cTn>
                              </p:par>
                              <p:par>
                                <p:cTn id="10" presetID="30" presetClass="emph" presetSubtype="0" fill="hold" nodeType="withEffect">
                                  <p:stCondLst>
                                    <p:cond delay="1000"/>
                                  </p:stCondLst>
                                  <p:childTnLst>
                                    <p:animClr clrSpc="hsl" dir="cw">
                                      <p:cBhvr override="childStyle">
                                        <p:cTn id="11" dur="1000" fill="hold"/>
                                        <p:tgtEl>
                                          <p:spTgt spid="7170"/>
                                        </p:tgtEl>
                                        <p:attrNameLst>
                                          <p:attrName>style.color</p:attrName>
                                        </p:attrNameLst>
                                      </p:cBhvr>
                                      <p:by>
                                        <p:hsl h="0" s="12549" l="25098"/>
                                      </p:by>
                                    </p:animClr>
                                    <p:animClr clrSpc="hsl" dir="cw">
                                      <p:cBhvr>
                                        <p:cTn id="12" dur="1000" fill="hold"/>
                                        <p:tgtEl>
                                          <p:spTgt spid="7170"/>
                                        </p:tgtEl>
                                        <p:attrNameLst>
                                          <p:attrName>fillcolor</p:attrName>
                                        </p:attrNameLst>
                                      </p:cBhvr>
                                      <p:by>
                                        <p:hsl h="0" s="12549" l="25098"/>
                                      </p:by>
                                    </p:animClr>
                                    <p:animClr clrSpc="hsl" dir="cw">
                                      <p:cBhvr>
                                        <p:cTn id="13" dur="1000" fill="hold"/>
                                        <p:tgtEl>
                                          <p:spTgt spid="7170"/>
                                        </p:tgtEl>
                                        <p:attrNameLst>
                                          <p:attrName>stroke.color</p:attrName>
                                        </p:attrNameLst>
                                      </p:cBhvr>
                                      <p:by>
                                        <p:hsl h="0" s="12549" l="25098"/>
                                      </p:by>
                                    </p:animClr>
                                    <p:set>
                                      <p:cBhvr>
                                        <p:cTn id="14" dur="1000" fill="hold"/>
                                        <p:tgtEl>
                                          <p:spTgt spid="7170"/>
                                        </p:tgtEl>
                                        <p:attrNameLst>
                                          <p:attrName>fill.type</p:attrName>
                                        </p:attrNameLst>
                                      </p:cBhvr>
                                      <p:to>
                                        <p:strVal val="solid"/>
                                      </p:to>
                                    </p:set>
                                  </p:childTnLst>
                                </p:cTn>
                              </p:par>
                              <p:par>
                                <p:cTn id="15" presetID="42" presetClass="path" presetSubtype="0" accel="50000" decel="50000" fill="hold" nodeType="withEffect">
                                  <p:stCondLst>
                                    <p:cond delay="1000"/>
                                  </p:stCondLst>
                                  <p:childTnLst>
                                    <p:animMotion origin="layout" path="M -3.33333E-6 2.09877E-6 L 1.44584 2.09877E-6 " pathEditMode="relative" rAng="0" ptsTypes="AA">
                                      <p:cBhvr>
                                        <p:cTn id="16" dur="2000" fill="hold"/>
                                        <p:tgtEl>
                                          <p:spTgt spid="1032"/>
                                        </p:tgtEl>
                                        <p:attrNameLst>
                                          <p:attrName>ppt_x</p:attrName>
                                          <p:attrName>ppt_y</p:attrName>
                                        </p:attrNameLst>
                                      </p:cBhvr>
                                      <p:rCtr x="72292" y="0"/>
                                    </p:animMotion>
                                  </p:childTnLst>
                                </p:cTn>
                              </p:par>
                              <p:par>
                                <p:cTn id="17" presetID="22" presetClass="entr" presetSubtype="8" fill="hold" grpId="0"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3">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7750" y="1195989"/>
            <a:ext cx="7548500" cy="2751522"/>
          </a:xfrm>
          <a:prstGeom prst="rect">
            <a:avLst/>
          </a:prstGeom>
          <a:noFill/>
        </p:spPr>
        <p:txBody>
          <a:bodyPr wrap="square" rtlCol="0">
            <a:spAutoFit/>
          </a:bodyPr>
          <a:lstStyle/>
          <a:p>
            <a:pPr lvl="0" algn="ctr">
              <a:lnSpc>
                <a:spcPct val="80000"/>
              </a:lnSpc>
            </a:pP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Letters or words </a:t>
            </a:r>
            <a:b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b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will move fast across </a:t>
            </a:r>
            <a:b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b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the screen.</a:t>
            </a:r>
            <a:endParaRPr lang="en-US" altLang="ko-KR" sz="4400" i="1" spc="300" dirty="0">
              <a:ln>
                <a:solidFill>
                  <a:srgbClr val="FF8C19"/>
                </a:solidFill>
              </a:ln>
              <a:solidFill>
                <a:srgbClr val="FFF3CD"/>
              </a:solidFill>
              <a:effectLst>
                <a:glow rad="139700">
                  <a:srgbClr val="F79646">
                    <a:satMod val="175000"/>
                    <a:alpha val="40000"/>
                  </a:srgbClr>
                </a:glow>
              </a:effectLst>
              <a:latin typeface="Haettenschweiler" panose="020B0706040902060204" pitchFamily="34" charset="0"/>
              <a:ea typeface="HY견고딕" panose="02030600000101010101" pitchFamily="18" charset="-127"/>
            </a:endParaRPr>
          </a:p>
        </p:txBody>
      </p:sp>
    </p:spTree>
    <p:extLst>
      <p:ext uri="{BB962C8B-B14F-4D97-AF65-F5344CB8AC3E}">
        <p14:creationId xmlns:p14="http://schemas.microsoft.com/office/powerpoint/2010/main" val="331566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3">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66057" y="1195989"/>
            <a:ext cx="8011886" cy="2751522"/>
          </a:xfrm>
          <a:prstGeom prst="rect">
            <a:avLst/>
          </a:prstGeom>
          <a:noFill/>
        </p:spPr>
        <p:txBody>
          <a:bodyPr wrap="square" rtlCol="0">
            <a:spAutoFit/>
          </a:bodyPr>
          <a:lstStyle/>
          <a:p>
            <a:pPr algn="ctr">
              <a:lnSpc>
                <a:spcPct val="80000"/>
              </a:lnSpc>
            </a:pP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When you know the </a:t>
            </a:r>
            <a:b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b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word or sentence write it in your notebook.</a:t>
            </a:r>
            <a:endParaRPr lang="en-US" altLang="ko-KR" sz="44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ea typeface="HY견고딕" panose="02030600000101010101" pitchFamily="18" charset="-127"/>
            </a:endParaRPr>
          </a:p>
        </p:txBody>
      </p:sp>
    </p:spTree>
    <p:extLst>
      <p:ext uri="{BB962C8B-B14F-4D97-AF65-F5344CB8AC3E}">
        <p14:creationId xmlns:p14="http://schemas.microsoft.com/office/powerpoint/2010/main" val="177334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7F926A-563C-AB43-9106-34DD2E87092A}"/>
              </a:ext>
            </a:extLst>
          </p:cNvPr>
          <p:cNvSpPr txBox="1"/>
          <p:nvPr/>
        </p:nvSpPr>
        <p:spPr>
          <a:xfrm>
            <a:off x="3640681" y="1577340"/>
            <a:ext cx="5453737" cy="1200329"/>
          </a:xfrm>
          <a:prstGeom prst="rect">
            <a:avLst/>
          </a:prstGeom>
          <a:noFill/>
        </p:spPr>
        <p:txBody>
          <a:bodyPr wrap="none" rtlCol="0">
            <a:spAutoFit/>
          </a:bodyPr>
          <a:lstStyle/>
          <a:p>
            <a:pPr algn="ctr"/>
            <a:r>
              <a:rPr lang="en-US" sz="7000" spc="300" dirty="0">
                <a:ln w="19050">
                  <a:solidFill>
                    <a:srgbClr val="FFE285"/>
                  </a:solidFill>
                </a:ln>
                <a:noFill/>
                <a:effectLst>
                  <a:glow rad="139700">
                    <a:schemeClr val="accent6">
                      <a:satMod val="175000"/>
                      <a:alpha val="40000"/>
                    </a:schemeClr>
                  </a:glow>
                </a:effectLst>
                <a:latin typeface="Rocket Rinder" panose="02000500000000000000" pitchFamily="2" charset="0"/>
              </a:rPr>
              <a:t>Practice</a:t>
            </a:r>
          </a:p>
        </p:txBody>
      </p:sp>
    </p:spTree>
    <p:extLst>
      <p:ext uri="{BB962C8B-B14F-4D97-AF65-F5344CB8AC3E}">
        <p14:creationId xmlns:p14="http://schemas.microsoft.com/office/powerpoint/2010/main" val="546649555"/>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5">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9309" y="2100218"/>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4"/>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1"/>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396740" y="-723900"/>
            <a:ext cx="304800" cy="274320"/>
          </a:xfrm>
          <a:prstGeom prst="rect">
            <a:avLst/>
          </a:prstGeom>
        </p:spPr>
      </p:pic>
      <p:sp>
        <p:nvSpPr>
          <p:cNvPr id="6" name="TextBox 5"/>
          <p:cNvSpPr txBox="1"/>
          <p:nvPr/>
        </p:nvSpPr>
        <p:spPr>
          <a:xfrm>
            <a:off x="1301262" y="776779"/>
            <a:ext cx="6541476" cy="5386090"/>
          </a:xfrm>
          <a:prstGeom prst="rect">
            <a:avLst/>
          </a:prstGeom>
          <a:noFill/>
        </p:spPr>
        <p:txBody>
          <a:bodyPr wrap="square" rtlCol="0">
            <a:spAutoFit/>
          </a:bodyPr>
          <a:lstStyle/>
          <a:p>
            <a:pPr algn="ctr"/>
            <a:r>
              <a:rPr lang="en-US" sz="34400" spc="600" dirty="0">
                <a:ln>
                  <a:solidFill>
                    <a:srgbClr val="FF8C19"/>
                  </a:solidFill>
                </a:ln>
                <a:solidFill>
                  <a:srgbClr val="FFF3CD"/>
                </a:solidFill>
                <a:effectLst>
                  <a:glow rad="139700">
                    <a:schemeClr val="accent6">
                      <a:satMod val="175000"/>
                      <a:alpha val="40000"/>
                    </a:schemeClr>
                  </a:glow>
                </a:effectLst>
                <a:latin typeface="GurbaniAkhar" panose="00000400000000000000" pitchFamily="2" charset="0"/>
              </a:rPr>
              <a:t>w</a:t>
            </a:r>
          </a:p>
        </p:txBody>
      </p:sp>
    </p:spTree>
    <p:extLst>
      <p:ext uri="{BB962C8B-B14F-4D97-AF65-F5344CB8AC3E}">
        <p14:creationId xmlns:p14="http://schemas.microsoft.com/office/powerpoint/2010/main" val="24726510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1.11111E-6 L 1.34219 -1.11111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1" presetClass="mediacall" presetSubtype="0" fill="hold" nodeType="withEffect">
                                  <p:stCondLst>
                                    <p:cond delay="0"/>
                                  </p:stCondLst>
                                  <p:childTnLst>
                                    <p:cmd type="call" cmd="playFrom(0.0)">
                                      <p:cBhvr>
                                        <p:cTn id="14" dur="23595" fill="hold"/>
                                        <p:tgtEl>
                                          <p:spTgt spid="20"/>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3" grpId="0"/>
      <p:bldP spid="13" grpId="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DAC13-5F1F-A749-B89E-0825CC9A90ED}"/>
              </a:ext>
            </a:extLst>
          </p:cNvPr>
          <p:cNvSpPr txBox="1"/>
          <p:nvPr/>
        </p:nvSpPr>
        <p:spPr>
          <a:xfrm>
            <a:off x="175343" y="1528826"/>
            <a:ext cx="4269117" cy="1169551"/>
          </a:xfrm>
          <a:prstGeom prst="rect">
            <a:avLst/>
          </a:prstGeom>
          <a:noFill/>
        </p:spPr>
        <p:txBody>
          <a:bodyPr wrap="none" rtlCol="0">
            <a:spAutoFit/>
          </a:bodyPr>
          <a:lstStyle/>
          <a:p>
            <a:pPr algn="ctr"/>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1</a:t>
            </a:r>
          </a:p>
        </p:txBody>
      </p:sp>
    </p:spTree>
    <p:extLst>
      <p:ext uri="{BB962C8B-B14F-4D97-AF65-F5344CB8AC3E}">
        <p14:creationId xmlns:p14="http://schemas.microsoft.com/office/powerpoint/2010/main" val="396401263"/>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210021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39861"/>
            <a:ext cx="304800" cy="274320"/>
          </a:xfrm>
          <a:prstGeom prst="rect">
            <a:avLst/>
          </a:prstGeom>
        </p:spPr>
      </p:pic>
      <p:sp>
        <p:nvSpPr>
          <p:cNvPr id="23" name="TextBox 22"/>
          <p:cNvSpPr txBox="1"/>
          <p:nvPr/>
        </p:nvSpPr>
        <p:spPr>
          <a:xfrm>
            <a:off x="1290308" y="712109"/>
            <a:ext cx="6541476" cy="5386090"/>
          </a:xfrm>
          <a:prstGeom prst="rect">
            <a:avLst/>
          </a:prstGeom>
          <a:noFill/>
        </p:spPr>
        <p:txBody>
          <a:bodyPr wrap="square" rtlCol="0">
            <a:spAutoFit/>
          </a:bodyPr>
          <a:lstStyle/>
          <a:p>
            <a:pPr algn="ctr"/>
            <a:r>
              <a:rPr lang="en-US" sz="344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w</a:t>
            </a: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1.11111E-6 L 1.34219 -1.11111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1" presetClass="mediacall" presetSubtype="0" fill="hold" nodeType="withEffect">
                                  <p:stCondLst>
                                    <p:cond delay="0"/>
                                  </p:stCondLst>
                                  <p:childTnLst>
                                    <p:cmd type="call" cmd="playFrom(0.0)">
                                      <p:cBhvr>
                                        <p:cTn id="14" dur="23595" fill="hold"/>
                                        <p:tgtEl>
                                          <p:spTgt spid="20"/>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randombar(horizontal)">
                                      <p:cBhvr>
                                        <p:cTn id="2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3" grpId="0"/>
      <p:bldP spid="13" grpId="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009"/>
            <a:ext cx="9144000" cy="5143502"/>
            <a:chOff x="0" y="-3009"/>
            <a:chExt cx="9144000" cy="5143502"/>
          </a:xfrm>
        </p:grpSpPr>
        <p:pic>
          <p:nvPicPr>
            <p:cNvPr id="22"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22"/>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161295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60386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57951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2242790" y="348949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320161"/>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lamBucke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542381"/>
            <a:ext cx="304800" cy="274320"/>
          </a:xfrm>
          <a:prstGeom prst="rect">
            <a:avLst/>
          </a:prstGeom>
        </p:spPr>
      </p:pic>
      <p:sp>
        <p:nvSpPr>
          <p:cNvPr id="24" name="TextBox 23"/>
          <p:cNvSpPr txBox="1"/>
          <p:nvPr/>
        </p:nvSpPr>
        <p:spPr>
          <a:xfrm>
            <a:off x="1301262" y="779402"/>
            <a:ext cx="6541476" cy="7725192"/>
          </a:xfrm>
          <a:prstGeom prst="rect">
            <a:avLst/>
          </a:prstGeom>
          <a:noFill/>
        </p:spPr>
        <p:txBody>
          <a:bodyPr wrap="square" rtlCol="0">
            <a:spAutoFit/>
          </a:bodyPr>
          <a:lstStyle/>
          <a:p>
            <a:pPr algn="ctr"/>
            <a:r>
              <a:rPr lang="en-US" sz="49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y</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2.22222E-6 L 1.34219 -2.22222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1.38889E-6 4.07407E-6 L 1.22795 4.07407E-6 " pathEditMode="relative" rAng="0" ptsTypes="AA">
                                      <p:cBhvr>
                                        <p:cTn id="8" dur="2000" fill="hold"/>
                                        <p:tgtEl>
                                          <p:spTgt spid="10"/>
                                        </p:tgtEl>
                                        <p:attrNameLst>
                                          <p:attrName>ppt_x</p:attrName>
                                          <p:attrName>ppt_y</p:attrName>
                                        </p:attrNameLst>
                                      </p:cBhvr>
                                      <p:rCtr x="61389"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3.05556E-6 3.45679E-6 L 1.22795 3.45679E-6 " pathEditMode="relative" rAng="0" ptsTypes="AA">
                                      <p:cBhvr>
                                        <p:cTn id="10" dur="1000" fill="hold"/>
                                        <p:tgtEl>
                                          <p:spTgt spid="11"/>
                                        </p:tgtEl>
                                        <p:attrNameLst>
                                          <p:attrName>ppt_x</p:attrName>
                                          <p:attrName>ppt_y</p:attrName>
                                        </p:attrNameLst>
                                      </p:cBhvr>
                                      <p:rCtr x="61389"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8.33333E-7 2.96296E-6 L 1.22795 2.96296E-6 " pathEditMode="relative" rAng="0" ptsTypes="AA">
                                      <p:cBhvr>
                                        <p:cTn id="12" dur="1500" fill="hold"/>
                                        <p:tgtEl>
                                          <p:spTgt spid="12"/>
                                        </p:tgtEl>
                                        <p:attrNameLst>
                                          <p:attrName>ppt_x</p:attrName>
                                          <p:attrName>ppt_y</p:attrName>
                                        </p:attrNameLst>
                                      </p:cBhvr>
                                      <p:rCtr x="61389" y="0"/>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3.7037E-6 L 1.31129 3.7037E-6 " pathEditMode="relative" rAng="0" ptsTypes="AA">
                                      <p:cBhvr>
                                        <p:cTn id="14" dur="1150" fill="hold"/>
                                        <p:tgtEl>
                                          <p:spTgt spid="13"/>
                                        </p:tgtEl>
                                        <p:attrNameLst>
                                          <p:attrName>ppt_x</p:attrName>
                                          <p:attrName>ppt_y</p:attrName>
                                        </p:attrNameLst>
                                      </p:cBhvr>
                                      <p:rCtr x="65556" y="0"/>
                                    </p:animMotion>
                                  </p:childTnLst>
                                </p:cTn>
                              </p:par>
                              <p:par>
                                <p:cTn id="15" presetID="1" presetClass="mediacall" presetSubtype="0" fill="hold" nodeType="withEffect">
                                  <p:stCondLst>
                                    <p:cond delay="0"/>
                                  </p:stCondLst>
                                  <p:childTnLst>
                                    <p:cmd type="call" cmd="playFrom(0.0)">
                                      <p:cBhvr>
                                        <p:cTn id="16" dur="15510"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153790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75076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209899"/>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2242790" y="3407446"/>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20520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1" name="Kittens.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67022"/>
            <a:ext cx="304800" cy="274320"/>
          </a:xfrm>
          <a:prstGeom prst="rect">
            <a:avLst/>
          </a:prstGeom>
        </p:spPr>
      </p:pic>
      <p:sp>
        <p:nvSpPr>
          <p:cNvPr id="23" name="TextBox 22"/>
          <p:cNvSpPr txBox="1"/>
          <p:nvPr/>
        </p:nvSpPr>
        <p:spPr>
          <a:xfrm>
            <a:off x="1301262" y="768453"/>
            <a:ext cx="6541476" cy="9248686"/>
          </a:xfrm>
          <a:prstGeom prst="rect">
            <a:avLst/>
          </a:prstGeom>
          <a:noFill/>
        </p:spPr>
        <p:txBody>
          <a:bodyPr wrap="square" rtlCol="0">
            <a:spAutoFit/>
          </a:bodyPr>
          <a:lstStyle/>
          <a:p>
            <a:pPr algn="ctr"/>
            <a:r>
              <a:rPr lang="en-US" sz="595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o</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childTnLst>
                                    <p:animMotion origin="layout" path="M -1.38889E-6 3.33519E-8 C 0.0158 -0.03029 0.03681 -0.0592 0.07917 -0.0592 C 0.12691 -0.0592 0.14358 -0.03029 0.1592 3.33519E-8 C 0.18038 0.03363 0.19601 0.06726 0.24913 0.06726 C 0.29688 0.06726 0.3125 0.03363 0.33368 3.33519E-8 C 0.34375 -0.03029 0.36493 -0.0592 0.41285 -0.0592 C 0.45504 -0.0592 0.47622 -0.03029 0.49271 3.33519E-8 C 0.50833 0.03363 0.52952 0.06726 0.57743 0.06726 C 0.62518 0.06726 0.66198 3.33519E-8 0.66198 0.00028 C 0.67761 -0.03029 0.6941 -0.0592 0.74115 -0.0592 C 0.78889 -0.0592 0.80538 -0.03029 0.82101 3.33519E-8 C 0.84219 0.03363 0.85781 0.06726 0.91111 0.06726 C 0.95903 0.06726 0.97465 0.03363 0.99028 3.33519E-8 C 1.01146 -0.03029 1.02708 -0.0592 1.07483 -0.0592 C 1.11719 -0.0592 1.13837 -0.03029 1.15486 3.33519E-8 C 1.17049 0.03363 1.19167 0.06726 1.23941 0.06726 C 1.28733 0.06726 1.30295 0.03363 1.32413 3.33519E-8 " pathEditMode="relative" rAng="0" ptsTypes="fffffffffffffffff">
                                      <p:cBhvr>
                                        <p:cTn id="6" dur="2000" fill="hold"/>
                                        <p:tgtEl>
                                          <p:spTgt spid="5"/>
                                        </p:tgtEl>
                                        <p:attrNameLst>
                                          <p:attrName>ppt_x</p:attrName>
                                          <p:attrName>ppt_y</p:attrName>
                                        </p:attrNameLst>
                                      </p:cBhvr>
                                      <p:rCtr x="66200" y="400"/>
                                    </p:animMotion>
                                  </p:childTnLst>
                                </p:cTn>
                              </p:par>
                              <p:par>
                                <p:cTn id="7" presetID="40" presetClass="path" presetSubtype="0" repeatCount="indefinite" accel="50000" decel="50000" fill="hold" grpId="0" nodeType="withEffect">
                                  <p:stCondLst>
                                    <p:cond delay="0"/>
                                  </p:stCondLst>
                                  <p:childTnLst>
                                    <p:animMotion origin="layout" path="M -1.38889E-6 -1.53974E-6 C 0.01441 -0.03029 0.03368 -0.0592 0.07222 -0.0592 C 0.1158 -0.0592 0.1309 -0.03029 0.14514 -1.53974E-6 C 0.16441 0.03363 0.17865 0.06726 0.22726 0.06726 C 0.27101 0.06726 0.28524 0.03363 0.30452 -1.53974E-6 C 0.31372 -0.03029 0.33299 -0.0592 0.37674 -0.0592 C 0.41528 -0.0592 0.43455 -0.03029 0.44965 -1.53974E-6 C 0.46389 0.03363 0.48333 0.06726 0.52691 0.06726 C 0.57049 0.06726 0.60417 -1.53974E-6 0.60417 0.00028 C 0.6184 -0.03029 0.63351 -0.0592 0.67622 -0.0592 C 0.71997 -0.0592 0.73507 -0.03029 0.74931 -1.53974E-6 C 0.76858 0.03363 0.78281 0.06726 0.83143 0.06726 C 0.87518 0.06726 0.88941 0.03363 0.90365 -1.53974E-6 C 0.92292 -0.03029 0.93715 -0.0592 0.9809 -0.0592 C 1.01945 -0.0592 1.03872 -0.03029 1.05382 -1.53974E-6 C 1.06806 0.03363 1.0875 0.06726 1.13108 0.06726 C 1.17465 0.06726 1.18889 0.03363 1.20833 -1.53974E-6 " pathEditMode="relative" rAng="0" ptsTypes="fffffffffffffffff">
                                      <p:cBhvr>
                                        <p:cTn id="8" dur="1500" fill="hold"/>
                                        <p:tgtEl>
                                          <p:spTgt spid="10"/>
                                        </p:tgtEl>
                                        <p:attrNameLst>
                                          <p:attrName>ppt_x</p:attrName>
                                          <p:attrName>ppt_y</p:attrName>
                                        </p:attrNameLst>
                                      </p:cBhvr>
                                      <p:rCtr x="60400" y="400"/>
                                    </p:animMotion>
                                  </p:childTnLst>
                                </p:cTn>
                              </p:par>
                              <p:par>
                                <p:cTn id="9" presetID="40" presetClass="path" presetSubtype="0" repeatCount="indefinite" accel="50000" decel="50000" grpId="0" nodeType="withEffect">
                                  <p:stCondLst>
                                    <p:cond delay="0"/>
                                  </p:stCondLst>
                                  <p:childTnLst>
                                    <p:animMotion origin="layout" path="M -3.05556E-6 -7.00389E-7 C 0.01354 -0.03029 0.03195 -0.0592 0.06841 -0.0592 C 0.10973 -0.0592 0.12414 -0.03029 0.13768 -7.00389E-7 C 0.15608 0.03363 0.16945 0.06726 0.2158 0.06726 C 0.25712 0.06726 0.27066 0.03363 0.28907 -7.00389E-7 C 0.29775 -0.03029 0.31598 -0.0592 0.35747 -0.0592 C 0.3941 -0.0592 0.41233 -0.03029 0.42674 -7.00389E-7 C 0.44028 0.03363 0.45868 0.06726 0.5 0.06726 C 0.5415 0.06726 0.57327 -7.00389E-7 0.57327 0.00028 C 0.58681 -0.03029 0.60122 -0.0592 0.64167 -0.0592 C 0.68316 -0.0592 0.69757 -0.03029 0.71111 -7.00389E-7 C 0.72934 0.03363 0.74289 0.06726 0.78907 0.06726 C 0.83056 0.06726 0.8441 0.03363 0.85747 -7.00389E-7 C 0.87587 -0.03029 0.88941 -0.0592 0.93073 -0.0592 C 0.96736 -0.0592 0.98577 -0.03029 1.00018 -7.00389E-7 C 1.01372 0.03363 1.03195 0.06726 1.07344 0.06726 C 1.11476 0.06726 1.1283 0.03363 1.1467 -7.00389E-7 " pathEditMode="relative" rAng="0" ptsTypes="fffffffffffffffff">
                                      <p:cBhvr>
                                        <p:cTn id="10" dur="3000" fill="hold"/>
                                        <p:tgtEl>
                                          <p:spTgt spid="11"/>
                                        </p:tgtEl>
                                        <p:attrNameLst>
                                          <p:attrName>ppt_x</p:attrName>
                                          <p:attrName>ppt_y</p:attrName>
                                        </p:attrNameLst>
                                      </p:cBhvr>
                                      <p:rCtr x="57300" y="400"/>
                                    </p:animMotion>
                                  </p:childTnLst>
                                </p:cTn>
                              </p:par>
                              <p:par>
                                <p:cTn id="11" presetID="40" presetClass="path" presetSubtype="0" repeatCount="indefinite" accel="50000" decel="50000" grpId="0" nodeType="withEffect">
                                  <p:stCondLst>
                                    <p:cond delay="0"/>
                                  </p:stCondLst>
                                  <p:childTnLst>
                                    <p:animMotion origin="layout" path="M 8.33333E-7 2.34568E-6 C 0.01424 -0.03025 0.03333 -0.05926 0.0717 -0.05926 C 0.11476 -0.05926 0.12969 -0.03025 0.14392 2.34568E-6 C 0.16302 0.03364 0.17708 0.06728 0.22569 0.06728 C 0.26875 0.06728 0.28299 0.03364 0.30208 2.34568E-6 C 0.31128 -0.03025 0.33055 -0.05926 0.37378 -0.05926 C 0.41198 -0.05926 0.43125 -0.03025 0.44618 2.34568E-6 C 0.46042 0.03364 0.47969 0.06728 0.52292 0.06728 C 0.56615 0.06728 0.59965 2.34568E-6 0.59965 0.00031 C 0.61389 -0.03025 0.62882 -0.05926 0.67118 -0.05926 C 0.71458 -0.05926 0.72951 -0.03025 0.74375 2.34568E-6 C 0.76267 0.03364 0.77691 0.06728 0.82535 0.06728 C 0.86875 0.06728 0.88264 0.03364 0.89687 2.34568E-6 C 0.91597 -0.03025 0.93021 -0.05926 0.97361 -0.05926 C 1.0118 -0.05926 1.0309 -0.03025 1.04601 2.34568E-6 C 1.06007 0.03364 1.07934 0.06728 1.12274 0.06728 C 1.16615 0.06728 1.18003 0.03364 1.1993 2.34568E-6 " pathEditMode="relative" rAng="0" ptsTypes="AAAAAAAAAAAAAAAAA">
                                      <p:cBhvr>
                                        <p:cTn id="12" dur="1250" fill="hold"/>
                                        <p:tgtEl>
                                          <p:spTgt spid="12"/>
                                        </p:tgtEl>
                                        <p:attrNameLst>
                                          <p:attrName>ppt_x</p:attrName>
                                          <p:attrName>ppt_y</p:attrName>
                                        </p:attrNameLst>
                                      </p:cBhvr>
                                      <p:rCtr x="59965" y="401"/>
                                    </p:animMotion>
                                  </p:childTnLst>
                                </p:cTn>
                              </p:par>
                              <p:par>
                                <p:cTn id="13" presetID="40" presetClass="path" presetSubtype="0" repeatCount="indefinite" accel="50000" decel="50000" grpId="0" nodeType="withEffect">
                                  <p:stCondLst>
                                    <p:cond delay="0"/>
                                  </p:stCondLst>
                                  <p:childTnLst>
                                    <p:animMotion origin="layout" path="M -4.16667E-6 -4.90828E-6 C 0.01528 -0.03029 0.03577 -0.05919 0.07674 -0.05919 C 0.12309 -0.05919 0.13907 -0.03029 0.15417 -4.90828E-6 C 0.17466 0.03363 0.18959 0.06726 0.24132 0.06726 C 0.28768 0.06726 0.30278 0.03363 0.32327 -4.90828E-6 C 0.33299 -0.03029 0.35348 -0.05919 0.39983 -0.05919 C 0.4408 -0.05919 0.46129 -0.03029 0.47726 -4.90828E-6 C 0.49254 0.03363 0.51303 0.06726 0.55921 0.06726 C 0.60556 0.06726 0.64132 -4.90828E-6 0.64132 0.00028 C 0.65643 -0.03029 0.6724 -0.05919 0.71789 -0.05919 C 0.76424 -0.05919 0.78021 -0.03029 0.79532 -4.90828E-6 C 0.8158 0.03363 0.83091 0.06726 0.88264 0.06726 C 0.929 0.06726 0.9441 0.03363 0.95921 -4.90828E-6 C 0.97969 -0.03029 0.9948 -0.05919 1.04115 -0.05919 C 1.08212 -0.05919 1.10261 -0.03029 1.11858 -4.90828E-6 C 1.13386 0.03363 1.15434 0.06726 1.20053 0.06726 C 1.24688 0.06726 1.26198 0.03363 1.28264 -4.90828E-6 " pathEditMode="relative" rAng="0" ptsTypes="fffffffffffffffff">
                                      <p:cBhvr>
                                        <p:cTn id="14" dur="1000" fill="hold"/>
                                        <p:tgtEl>
                                          <p:spTgt spid="13"/>
                                        </p:tgtEl>
                                        <p:attrNameLst>
                                          <p:attrName>ppt_x</p:attrName>
                                          <p:attrName>ppt_y</p:attrName>
                                        </p:attrNameLst>
                                      </p:cBhvr>
                                      <p:rCtr x="64100" y="400"/>
                                    </p:animMotion>
                                  </p:childTnLst>
                                </p:cTn>
                              </p:par>
                              <p:par>
                                <p:cTn id="15" presetID="1" presetClass="mediacall" presetSubtype="0" fill="hold" nodeType="withEffect">
                                  <p:stCondLst>
                                    <p:cond delay="0"/>
                                  </p:stCondLst>
                                  <p:childTnLst>
                                    <p:cmd type="call" cmd="playFrom(0.0)">
                                      <p:cBhvr>
                                        <p:cTn id="16" dur="20874" fill="hold"/>
                                        <p:tgtEl>
                                          <p:spTgt spid="21"/>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10" grpId="0"/>
      <p:bldP spid="11" grpId="0"/>
      <p:bldP spid="12" grpId="0"/>
      <p:bldP spid="13"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0987EB-E54D-B243-8372-DEFBF269E6E7}"/>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2</a:t>
            </a:r>
          </a:p>
        </p:txBody>
      </p:sp>
    </p:spTree>
    <p:extLst>
      <p:ext uri="{BB962C8B-B14F-4D97-AF65-F5344CB8AC3E}">
        <p14:creationId xmlns:p14="http://schemas.microsoft.com/office/powerpoint/2010/main" val="1977354005"/>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3009"/>
            <a:ext cx="9144000" cy="5143502"/>
            <a:chOff x="0" y="-3009"/>
            <a:chExt cx="9144000" cy="5143502"/>
          </a:xfrm>
        </p:grpSpPr>
        <p:pic>
          <p:nvPicPr>
            <p:cNvPr id="23"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4" name="Rectangle 23"/>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210021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8</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832793" y="-159568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4" name="TextBox 13"/>
          <p:cNvSpPr txBox="1"/>
          <p:nvPr/>
        </p:nvSpPr>
        <p:spPr>
          <a:xfrm>
            <a:off x="3524173" y="-158078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8" name="TextBox 17"/>
          <p:cNvSpPr txBox="1"/>
          <p:nvPr/>
        </p:nvSpPr>
        <p:spPr>
          <a:xfrm>
            <a:off x="519755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7</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1" name="NearlyThere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715171"/>
            <a:ext cx="304800" cy="274320"/>
          </a:xfrm>
          <a:prstGeom prst="rect">
            <a:avLst/>
          </a:prstGeom>
        </p:spPr>
      </p:pic>
      <p:sp>
        <p:nvSpPr>
          <p:cNvPr id="19" name="TextBox 18"/>
          <p:cNvSpPr txBox="1"/>
          <p:nvPr/>
        </p:nvSpPr>
        <p:spPr>
          <a:xfrm>
            <a:off x="7021351" y="-159568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5" name="TextBox 24"/>
          <p:cNvSpPr txBox="1"/>
          <p:nvPr/>
        </p:nvSpPr>
        <p:spPr>
          <a:xfrm>
            <a:off x="320841" y="782961"/>
            <a:ext cx="8269018" cy="4508927"/>
          </a:xfrm>
          <a:prstGeom prst="rect">
            <a:avLst/>
          </a:prstGeom>
          <a:noFill/>
        </p:spPr>
        <p:txBody>
          <a:bodyPr wrap="square" rtlCol="0">
            <a:spAutoFit/>
          </a:bodyPr>
          <a:lstStyle/>
          <a:p>
            <a:pPr algn="ctr"/>
            <a:r>
              <a:rPr lang="en-US" sz="287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  u</a:t>
            </a:r>
            <a:endParaRPr lang="en-US" sz="16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3.33333E-6 L 1.34219 3.33333E-6 " pathEditMode="relative" rAng="0" ptsTypes="AA">
                                      <p:cBhvr>
                                        <p:cTn id="6" dur="2100" fill="hold"/>
                                        <p:tgtEl>
                                          <p:spTgt spid="5"/>
                                        </p:tgtEl>
                                        <p:attrNameLst>
                                          <p:attrName>ppt_x</p:attrName>
                                          <p:attrName>ppt_y</p:attrName>
                                        </p:attrNameLst>
                                      </p:cBhvr>
                                      <p:rCtr x="67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3.88889E-6 3.20988E-6 L 0.00087 1.275 " pathEditMode="relative" rAng="0" ptsTypes="AA">
                                      <p:cBhvr>
                                        <p:cTn id="14" dur="1150" fill="hold"/>
                                        <p:tgtEl>
                                          <p:spTgt spid="12"/>
                                        </p:tgtEl>
                                        <p:attrNameLst>
                                          <p:attrName>ppt_x</p:attrName>
                                          <p:attrName>ppt_y</p:attrName>
                                        </p:attrNameLst>
                                      </p:cBhvr>
                                      <p:rCtr x="35" y="63735"/>
                                    </p:animMotion>
                                  </p:childTnLst>
                                </p:cTn>
                              </p:par>
                              <p:par>
                                <p:cTn id="15" presetID="63" presetClass="path" presetSubtype="0" repeatCount="indefinite" accel="50000" decel="50000" fill="hold" grpId="0" nodeType="withEffect">
                                  <p:stCondLst>
                                    <p:cond delay="0"/>
                                  </p:stCondLst>
                                  <p:endCondLst>
                                    <p:cond evt="onNext" delay="0">
                                      <p:tgtEl>
                                        <p:sldTgt/>
                                      </p:tgtEl>
                                    </p:cond>
                                  </p:endCondLst>
                                  <p:childTnLst>
                                    <p:animMotion origin="layout" path="M -4.72222E-6 -4.5679E-6 L -0.00121 1.29352 " pathEditMode="relative" rAng="0" ptsTypes="AA">
                                      <p:cBhvr>
                                        <p:cTn id="16" dur="1000" spd="-100000" fill="hold"/>
                                        <p:tgtEl>
                                          <p:spTgt spid="14"/>
                                        </p:tgtEl>
                                        <p:attrNameLst>
                                          <p:attrName>ppt_x</p:attrName>
                                          <p:attrName>ppt_y</p:attrName>
                                        </p:attrNameLst>
                                      </p:cBhvr>
                                      <p:rCtr x="-69" y="64660"/>
                                    </p:animMotion>
                                  </p:childTnLst>
                                </p:cTn>
                              </p:par>
                              <p:par>
                                <p:cTn id="17" presetID="63" presetClass="path" presetSubtype="0" repeatCount="indefinite" accel="50000" decel="50000" fill="hold" grpId="0" nodeType="withEffect">
                                  <p:stCondLst>
                                    <p:cond delay="0"/>
                                  </p:stCondLst>
                                  <p:endCondLst>
                                    <p:cond evt="onNext" delay="0">
                                      <p:tgtEl>
                                        <p:sldTgt/>
                                      </p:tgtEl>
                                    </p:cond>
                                  </p:endCondLst>
                                  <p:childTnLst>
                                    <p:animMotion origin="layout" path="M -8.33333E-7 -4.11895E-6 L -0.00035 1.37521 " pathEditMode="relative" rAng="0" ptsTypes="AA">
                                      <p:cBhvr>
                                        <p:cTn id="18" dur="1250" fill="hold"/>
                                        <p:tgtEl>
                                          <p:spTgt spid="18"/>
                                        </p:tgtEl>
                                        <p:attrNameLst>
                                          <p:attrName>ppt_x</p:attrName>
                                          <p:attrName>ppt_y</p:attrName>
                                        </p:attrNameLst>
                                      </p:cBhvr>
                                      <p:rCtr x="0" y="688"/>
                                    </p:animMotion>
                                  </p:childTnLst>
                                </p:cTn>
                              </p:par>
                              <p:par>
                                <p:cTn id="19" presetID="63" presetClass="path" presetSubtype="0" repeatCount="indefinite" accel="50000" decel="50000" fill="hold" grpId="0" nodeType="withEffect">
                                  <p:stCondLst>
                                    <p:cond delay="0"/>
                                  </p:stCondLst>
                                  <p:endCondLst>
                                    <p:cond evt="onNext" delay="0">
                                      <p:tgtEl>
                                        <p:sldTgt/>
                                      </p:tgtEl>
                                    </p:cond>
                                  </p:endCondLst>
                                  <p:childTnLst>
                                    <p:animMotion origin="layout" path="M 0 3.20988E-6 L -0.00399 1.3466 " pathEditMode="relative" rAng="0" ptsTypes="AA">
                                      <p:cBhvr>
                                        <p:cTn id="20" dur="1500" spd="-100000" fill="hold"/>
                                        <p:tgtEl>
                                          <p:spTgt spid="19"/>
                                        </p:tgtEl>
                                        <p:attrNameLst>
                                          <p:attrName>ppt_x</p:attrName>
                                          <p:attrName>ppt_y</p:attrName>
                                        </p:attrNameLst>
                                      </p:cBhvr>
                                      <p:rCtr x="-208" y="67315"/>
                                    </p:animMotion>
                                  </p:childTnLst>
                                </p:cTn>
                              </p:par>
                              <p:par>
                                <p:cTn id="21" presetID="1" presetClass="mediacall" presetSubtype="0" fill="hold" nodeType="withEffect">
                                  <p:stCondLst>
                                    <p:cond delay="0"/>
                                  </p:stCondLst>
                                  <p:childTnLst>
                                    <p:cmd type="call" cmd="playFrom(0.0)">
                                      <p:cBhvr>
                                        <p:cTn id="22" dur="13862" fill="hold"/>
                                        <p:tgtEl>
                                          <p:spTgt spid="21"/>
                                        </p:tgtEl>
                                      </p:cBhvr>
                                    </p:cmd>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4"/>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randombar(horizontal)">
                                      <p:cBhvr>
                                        <p:cTn id="4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5" grpId="1"/>
      <p:bldP spid="10" grpId="0"/>
      <p:bldP spid="10" grpId="1"/>
      <p:bldP spid="11" grpId="0"/>
      <p:bldP spid="11" grpId="1"/>
      <p:bldP spid="13" grpId="0"/>
      <p:bldP spid="13" grpId="1"/>
      <p:bldP spid="12" grpId="0"/>
      <p:bldP spid="12" grpId="1"/>
      <p:bldP spid="14" grpId="0"/>
      <p:bldP spid="14" grpId="1"/>
      <p:bldP spid="18" grpId="0"/>
      <p:bldP spid="18" grpId="1"/>
      <p:bldP spid="19" grpId="0"/>
      <p:bldP spid="19" grpId="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InMotion.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762423"/>
            <a:ext cx="304800" cy="274320"/>
          </a:xfrm>
          <a:prstGeom prst="rect">
            <a:avLst/>
          </a:prstGeom>
        </p:spPr>
      </p:pic>
      <p:sp>
        <p:nvSpPr>
          <p:cNvPr id="24" name="TextBox 23"/>
          <p:cNvSpPr txBox="1"/>
          <p:nvPr/>
        </p:nvSpPr>
        <p:spPr>
          <a:xfrm>
            <a:off x="1502942" y="769374"/>
            <a:ext cx="7816422" cy="6447919"/>
          </a:xfrm>
          <a:prstGeom prst="rect">
            <a:avLst/>
          </a:prstGeom>
          <a:noFill/>
        </p:spPr>
        <p:txBody>
          <a:bodyPr wrap="square" rtlCol="0">
            <a:spAutoFit/>
          </a:bodyPr>
          <a:lstStyle/>
          <a:p>
            <a:pPr algn="ctr"/>
            <a:r>
              <a:rPr lang="en-US" sz="413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M</a:t>
            </a:r>
            <a:endParaRPr lang="en-US" sz="16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
        <p:nvSpPr>
          <p:cNvPr id="15" name="TextBox 14">
            <a:extLst>
              <a:ext uri="{FF2B5EF4-FFF2-40B4-BE49-F238E27FC236}">
                <a16:creationId xmlns:a16="http://schemas.microsoft.com/office/drawing/2014/main" id="{8A4A6FFB-57D0-CA41-AF60-B6F7F134AD43}"/>
              </a:ext>
            </a:extLst>
          </p:cNvPr>
          <p:cNvSpPr txBox="1"/>
          <p:nvPr/>
        </p:nvSpPr>
        <p:spPr>
          <a:xfrm>
            <a:off x="-3239309" y="3529558"/>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6" name="TextBox 15">
            <a:extLst>
              <a:ext uri="{FF2B5EF4-FFF2-40B4-BE49-F238E27FC236}">
                <a16:creationId xmlns:a16="http://schemas.microsoft.com/office/drawing/2014/main" id="{5947E035-7561-994B-B821-97964961E9C6}"/>
              </a:ext>
            </a:extLst>
          </p:cNvPr>
          <p:cNvSpPr txBox="1"/>
          <p:nvPr/>
        </p:nvSpPr>
        <p:spPr>
          <a:xfrm>
            <a:off x="-2210705" y="187301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7" name="TextBox 16">
            <a:extLst>
              <a:ext uri="{FF2B5EF4-FFF2-40B4-BE49-F238E27FC236}">
                <a16:creationId xmlns:a16="http://schemas.microsoft.com/office/drawing/2014/main" id="{AC6DC60D-3F0F-7440-A602-30711F8C1C7E}"/>
              </a:ext>
            </a:extLst>
          </p:cNvPr>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3" name="TextBox 22">
            <a:extLst>
              <a:ext uri="{FF2B5EF4-FFF2-40B4-BE49-F238E27FC236}">
                <a16:creationId xmlns:a16="http://schemas.microsoft.com/office/drawing/2014/main" id="{CE5F1FB3-C7FB-9449-926B-F901E0C022FF}"/>
              </a:ext>
            </a:extLst>
          </p:cNvPr>
          <p:cNvSpPr txBox="1"/>
          <p:nvPr/>
        </p:nvSpPr>
        <p:spPr>
          <a:xfrm>
            <a:off x="2446800" y="-161772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5" name="TextBox 24">
            <a:extLst>
              <a:ext uri="{FF2B5EF4-FFF2-40B4-BE49-F238E27FC236}">
                <a16:creationId xmlns:a16="http://schemas.microsoft.com/office/drawing/2014/main" id="{09056743-5147-4547-99F8-1AEC3CC848A5}"/>
              </a:ext>
            </a:extLst>
          </p:cNvPr>
          <p:cNvSpPr txBox="1"/>
          <p:nvPr/>
        </p:nvSpPr>
        <p:spPr>
          <a:xfrm>
            <a:off x="4248653" y="-159202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6" name="TextBox 25">
            <a:extLst>
              <a:ext uri="{FF2B5EF4-FFF2-40B4-BE49-F238E27FC236}">
                <a16:creationId xmlns:a16="http://schemas.microsoft.com/office/drawing/2014/main" id="{D291CBEA-C528-C946-92D5-25B3E0DB9A30}"/>
              </a:ext>
            </a:extLst>
          </p:cNvPr>
          <p:cNvSpPr txBox="1"/>
          <p:nvPr/>
        </p:nvSpPr>
        <p:spPr>
          <a:xfrm>
            <a:off x="583740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7" name="TextBox 26">
            <a:extLst>
              <a:ext uri="{FF2B5EF4-FFF2-40B4-BE49-F238E27FC236}">
                <a16:creationId xmlns:a16="http://schemas.microsoft.com/office/drawing/2014/main" id="{4093D1BD-F585-3241-996D-430E139A113E}"/>
              </a:ext>
            </a:extLst>
          </p:cNvPr>
          <p:cNvSpPr txBox="1"/>
          <p:nvPr/>
        </p:nvSpPr>
        <p:spPr>
          <a:xfrm>
            <a:off x="378308" y="-1734981"/>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7</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endCondLst>
                                    <p:cond evt="onNext" delay="0">
                                      <p:tgtEl>
                                        <p:sldTgt/>
                                      </p:tgtEl>
                                    </p:cond>
                                  </p:endCondLst>
                                  <p:childTnLst>
                                    <p:animMotion origin="layout" path="M -1.38889E-6 -1.11111E-6 C 0.0158 -0.03028 0.03698 -0.05917 0.07952 -0.05917 C 0.12761 -0.05917 0.14427 -0.03028 0.16007 -1.11111E-6 C 0.18125 0.03361 0.19705 0.06722 0.25052 0.06722 C 0.29844 0.06722 0.31424 0.03361 0.33542 -1.11111E-6 C 0.34566 -0.03028 0.36702 -0.05917 0.41493 -0.05917 C 0.45747 -0.05917 0.47882 -0.03028 0.49549 -1.11111E-6 C 0.51111 0.03361 0.53247 0.06722 0.58056 0.06722 C 0.62865 0.06722 0.66563 -1.11111E-6 0.66563 0.00028 C 0.68125 -0.03028 0.69792 -0.05917 0.74497 -0.05917 C 0.79306 -0.05917 0.80972 -0.03028 0.82552 -1.11111E-6 C 0.8467 0.03361 0.8625 0.06722 0.91615 0.06722 C 0.96406 0.06722 0.97986 0.03361 0.99566 -1.11111E-6 C 1.01684 -0.03028 1.03264 -0.05917 1.08056 -0.05917 C 1.12309 -0.05917 1.14445 -0.03028 1.16111 -1.11111E-6 C 1.17674 0.03361 1.19809 0.06722 1.24618 0.06722 C 1.29427 0.06722 1.3099 0.03361 1.33125 -1.11111E-6 " pathEditMode="relative" rAng="0" ptsTypes="fffffffffffffffff">
                                      <p:cBhvr>
                                        <p:cTn id="6" dur="2000" spd="-100000" fill="hold"/>
                                        <p:tgtEl>
                                          <p:spTgt spid="15"/>
                                        </p:tgtEl>
                                        <p:attrNameLst>
                                          <p:attrName>ppt_x</p:attrName>
                                          <p:attrName>ppt_y</p:attrName>
                                        </p:attrNameLst>
                                      </p:cBhvr>
                                      <p:rCtr x="66600" y="400"/>
                                    </p:animMotion>
                                  </p:childTnLst>
                                </p:cTn>
                              </p:par>
                              <p:par>
                                <p:cTn id="7" presetID="40" presetClass="path" presetSubtype="0" repeatCount="indefinite" accel="50000" decel="50000" fill="hold" grpId="0" nodeType="withEffect">
                                  <p:stCondLst>
                                    <p:cond delay="0"/>
                                  </p:stCondLst>
                                  <p:childTnLst>
                                    <p:animMotion origin="layout" path="M -1.38889E-6 5.55112E-17 C 0.01441 -0.03028 0.03368 -0.05917 0.0724 -0.05917 C 0.11597 -0.05917 0.13108 -0.03028 0.14531 5.55112E-17 C 0.16458 0.03361 0.17899 0.06722 0.22778 0.06722 C 0.27136 0.06722 0.28577 0.03361 0.30504 5.55112E-17 C 0.31424 -0.03028 0.33368 -0.05917 0.37726 -0.05917 C 0.41597 -0.05917 0.43524 -0.03028 0.45052 5.55112E-17 C 0.46476 0.03361 0.48403 0.06722 0.52778 0.06722 C 0.57153 0.06722 0.60521 5.55112E-17 0.60521 0.00028 C 0.61945 -0.03028 0.63455 -0.05917 0.67743 -0.05917 C 0.72118 -0.05917 0.73629 -0.03028 0.75052 5.55112E-17 C 0.76979 0.03361 0.7842 0.06722 0.83299 0.06722 C 0.87656 0.06722 0.89097 0.03361 0.90521 5.55112E-17 C 0.92448 -0.03028 0.93889 -0.05917 0.98247 -0.05917 C 1.02118 -0.05917 1.04045 -0.03028 1.05573 5.55112E-17 C 1.06997 0.03361 1.08924 0.06722 1.13299 0.06722 C 1.17674 0.06722 1.19097 0.03361 1.21042 5.55112E-17 " pathEditMode="relative" rAng="0" ptsTypes="fffffffffffffffff">
                                      <p:cBhvr>
                                        <p:cTn id="8" dur="2000" fill="hold"/>
                                        <p:tgtEl>
                                          <p:spTgt spid="16"/>
                                        </p:tgtEl>
                                        <p:attrNameLst>
                                          <p:attrName>ppt_x</p:attrName>
                                          <p:attrName>ppt_y</p:attrName>
                                        </p:attrNameLst>
                                      </p:cBhvr>
                                      <p:rCtr x="60500" y="400"/>
                                    </p:animMotion>
                                  </p:childTnLst>
                                </p:cTn>
                              </p:par>
                              <p:par>
                                <p:cTn id="9" presetID="40" presetClass="path" presetSubtype="0" repeatCount="indefinite" accel="50000" decel="50000" grpId="0" nodeType="withEffect">
                                  <p:stCondLst>
                                    <p:cond delay="0"/>
                                  </p:stCondLst>
                                  <p:endCondLst>
                                    <p:cond evt="onNext" delay="0">
                                      <p:tgtEl>
                                        <p:sldTgt/>
                                      </p:tgtEl>
                                    </p:cond>
                                  </p:endCondLst>
                                  <p:childTnLst>
                                    <p:animMotion origin="layout" path="M -4.16667E-6 1.38778E-17 C 0.01511 -0.03028 0.03542 -0.05917 0.07622 -0.05917 C 0.12223 -0.05917 0.1382 -0.03028 0.1533 1.38778E-17 C 0.17362 0.03361 0.18855 0.06722 0.23993 0.06722 C 0.28594 0.06722 0.30105 0.03361 0.32136 1.38778E-17 C 0.33108 -0.03028 0.35139 -0.05917 0.3974 -0.05917 C 0.4382 -0.05917 0.45851 -0.03028 0.47448 1.38778E-17 C 0.48959 0.03361 0.5099 0.06722 0.55591 0.06722 C 0.60209 0.06722 0.6375 1.38778E-17 0.6375 0.00028 C 0.65243 -0.03028 0.66841 -0.05917 0.71355 -0.05917 C 0.75955 -0.05917 0.77553 -0.03028 0.79063 1.38778E-17 C 0.81094 0.03361 0.82605 0.06722 0.87743 0.06722 C 0.92344 0.06722 0.93855 0.03361 0.95348 1.38778E-17 C 0.97396 -0.03028 0.98889 -0.05917 1.0349 -0.05917 C 1.0757 -0.05917 1.09601 -0.03028 1.11198 1.38778E-17 C 1.12709 0.03361 1.1474 0.06722 1.19341 0.06722 C 1.23959 0.06722 1.25452 0.03361 1.275 1.38778E-17 " pathEditMode="relative" rAng="0" ptsTypes="fffffffffffffffff">
                                      <p:cBhvr>
                                        <p:cTn id="10" dur="2000" spd="-100000" fill="hold"/>
                                        <p:tgtEl>
                                          <p:spTgt spid="17"/>
                                        </p:tgtEl>
                                        <p:attrNameLst>
                                          <p:attrName>ppt_x</p:attrName>
                                          <p:attrName>ppt_y</p:attrName>
                                        </p:attrNameLst>
                                      </p:cBhvr>
                                      <p:rCtr x="63700" y="400"/>
                                    </p:animMotion>
                                  </p:childTnLst>
                                </p:cTn>
                              </p:par>
                              <p:par>
                                <p:cTn id="11" presetID="40" presetClass="path" presetSubtype="0" repeatCount="indefinite" accel="50000" decel="50000" grpId="0" nodeType="withEffect">
                                  <p:stCondLst>
                                    <p:cond delay="0"/>
                                  </p:stCondLst>
                                  <p:endCondLst>
                                    <p:cond evt="onNext" delay="0">
                                      <p:tgtEl>
                                        <p:sldTgt/>
                                      </p:tgtEl>
                                    </p:cond>
                                  </p:endCondLst>
                                  <p:childTnLst>
                                    <p:animMotion origin="layout" path="M -0.00677 -0.00247 C 0.0132 0.01111 0.03212 0.02901 0.03368 0.07067 C 0.03594 0.11728 0.01841 0.13611 -2.77778E-6 0.15339 C -0.01996 0.17561 -0.04027 0.19321 -0.03802 0.24537 C -0.03611 0.29166 -0.01441 0.30555 0.00747 0.32284 C 0.02674 0.33179 0.04601 0.35 0.04775 0.39506 C 0.04948 0.43796 0.03195 0.46111 0.01407 0.48117 C -0.00625 0.49784 -0.02639 0.51975 -0.02448 0.56574 C -0.02239 0.61265 0.02118 0.64475 0.02101 0.64475 C 0.04063 0.65679 0.05886 0.67191 0.06146 0.71728 C 0.06337 0.76265 0.04601 0.78302 0.02761 0.79938 C 0.00764 0.82345 -0.0125 0.84105 -0.01059 0.89321 C -0.00833 0.93888 0.0132 0.95154 0.0349 0.96512 C 0.05452 0.98364 0.07327 0.99753 0.07535 1.04413 C 0.07709 1.08518 0.05973 1.10864 0.04167 1.12746 C 0.02153 1.14351 0.00139 1.16697 0.0033 1.21419 C 0.00538 1.26049 0.02691 1.27345 0.04913 1.29351 " pathEditMode="relative" rAng="5160000" ptsTypes="AAAAAAAAAAAAAAAAA">
                                      <p:cBhvr>
                                        <p:cTn id="12" dur="2000" fill="hold"/>
                                        <p:tgtEl>
                                          <p:spTgt spid="23"/>
                                        </p:tgtEl>
                                        <p:attrNameLst>
                                          <p:attrName>ppt_x</p:attrName>
                                          <p:attrName>ppt_y</p:attrName>
                                        </p:attrNameLst>
                                      </p:cBhvr>
                                      <p:rCtr x="2552" y="64815"/>
                                    </p:animMotion>
                                  </p:childTnLst>
                                </p:cTn>
                              </p:par>
                              <p:par>
                                <p:cTn id="13" presetID="40" presetClass="path" presetSubtype="0" repeatCount="indefinite" accel="50000" decel="50000" grpId="0" nodeType="withEffect">
                                  <p:stCondLst>
                                    <p:cond delay="0"/>
                                  </p:stCondLst>
                                  <p:endCondLst>
                                    <p:cond evt="onNext" delay="0">
                                      <p:tgtEl>
                                        <p:sldTgt/>
                                      </p:tgtEl>
                                    </p:cond>
                                  </p:endCondLst>
                                  <p:childTnLst>
                                    <p:animMotion origin="layout" path="M -0.00573 -4.07407E-6 C 0.01389 0.01451 0.03316 0.03303 0.03403 0.07284 C 0.03507 0.11791 0.01754 0.13612 -0.00087 0.15309 C -0.02083 0.17593 -0.04149 0.19167 -0.03958 0.24291 C -0.03854 0.2892 -0.01719 0.30371 0.00452 0.32192 C 0.02379 0.32994 0.04288 0.34784 0.04393 0.39321 C 0.04531 0.43365 0.02795 0.45649 0.00955 0.47315 C -0.01128 0.49105 -0.03125 0.5142 -0.02969 0.56173 C -0.0283 0.60772 0.01458 0.63766 0.01441 0.63766 C 0.03438 0.65587 0.05313 0.66482 0.05469 0.71112 C 0.05573 0.75433 0.03785 0.77871 0.01945 0.79013 C -0.00069 0.81791 -0.02153 0.82933 -0.01996 0.87994 C -0.01823 0.92686 0.0033 0.93982 0.02465 0.95216 C 0.04445 0.97192 0.06302 0.98519 0.06476 1.03025 C 0.06528 1.07253 0.04827 1.09445 0.02969 1.11142 C 0.0092 1.12902 -0.01042 1.15031 -0.00955 1.1963 C -0.00816 1.24074 0.01337 1.25494 0.0349 1.27439 " pathEditMode="relative" rAng="5220000" ptsTypes="AAAAAAAAAAAAAAAAA">
                                      <p:cBhvr>
                                        <p:cTn id="14" dur="2000" spd="-100000" fill="hold"/>
                                        <p:tgtEl>
                                          <p:spTgt spid="25"/>
                                        </p:tgtEl>
                                        <p:attrNameLst>
                                          <p:attrName>ppt_x</p:attrName>
                                          <p:attrName>ppt_y</p:attrName>
                                        </p:attrNameLst>
                                      </p:cBhvr>
                                      <p:rCtr x="1840" y="63735"/>
                                    </p:animMotion>
                                  </p:childTnLst>
                                </p:cTn>
                              </p:par>
                              <p:par>
                                <p:cTn id="15" presetID="40" presetClass="path" presetSubtype="0" repeatCount="indefinite" accel="50000" decel="50000" grpId="0" nodeType="withEffect">
                                  <p:stCondLst>
                                    <p:cond delay="0"/>
                                  </p:stCondLst>
                                  <p:endCondLst>
                                    <p:cond evt="onNext" delay="0">
                                      <p:tgtEl>
                                        <p:sldTgt/>
                                      </p:tgtEl>
                                    </p:cond>
                                  </p:endCondLst>
                                  <p:childTnLst>
                                    <p:animMotion origin="layout" path="M -0.00261 -0.00093 C 0.01649 0.01451 0.03559 0.03642 0.03698 0.08179 C 0.03889 0.13364 0.02118 0.15309 0.00277 0.1713 C -0.01736 0.19568 -0.03785 0.21481 -0.03594 0.27191 C -0.03421 0.32346 -0.01268 0.33981 0.00902 0.35957 C 0.02829 0.36975 0.04704 0.39043 0.04878 0.44198 C 0.05034 0.48765 0.03281 0.51235 0.01458 0.53148 C -0.00591 0.55062 -0.02605 0.575 -0.02448 0.62685 C -0.02275 0.67901 0.02048 0.7142 0.02031 0.7142 C 0.03993 0.72994 0.05885 0.74599 0.06041 0.79691 C 0.06198 0.84815 0.04427 0.86883 0.02604 0.88673 C 0.0059 0.91204 -0.01459 0.92963 -0.01268 0.98735 C -0.01094 1.03889 0.01059 1.05432 0.03211 1.06944 C 0.05156 1.0892 0.07031 1.10556 0.07204 1.15741 C 0.07361 1.20309 0.05607 1.22778 0.03767 1.24691 C 0.01736 1.26543 -0.00261 1.29043 -0.00105 1.34198 C 0.00052 1.39321 0.02222 1.40864 0.04357 1.42994 " pathEditMode="relative" rAng="5220000" ptsTypes="AAAAAAAAAAAAAAAAA">
                                      <p:cBhvr>
                                        <p:cTn id="16" dur="2000" fill="hold"/>
                                        <p:tgtEl>
                                          <p:spTgt spid="26"/>
                                        </p:tgtEl>
                                        <p:attrNameLst>
                                          <p:attrName>ppt_x</p:attrName>
                                          <p:attrName>ppt_y</p:attrName>
                                        </p:attrNameLst>
                                      </p:cBhvr>
                                      <p:rCtr x="2083" y="71543"/>
                                    </p:animMotion>
                                  </p:childTnLst>
                                </p:cTn>
                              </p:par>
                              <p:par>
                                <p:cTn id="17" presetID="40" presetClass="path" presetSubtype="0" repeatCount="indefinite" accel="50000" decel="50000" grpId="0" nodeType="withEffect">
                                  <p:stCondLst>
                                    <p:cond delay="0"/>
                                  </p:stCondLst>
                                  <p:endCondLst>
                                    <p:cond evt="onNext" delay="0">
                                      <p:tgtEl>
                                        <p:sldTgt/>
                                      </p:tgtEl>
                                    </p:cond>
                                  </p:endCondLst>
                                  <p:childTnLst>
                                    <p:animMotion origin="layout" path="M -0.00573 -0.00247 C 0.01319 0.01203 0.03316 0.03055 0.03385 0.07037 C 0.03507 0.11543 0.01753 0.13364 -0.00087 0.15061 C -0.02084 0.17345 -0.0415 0.18919 -0.03959 0.24043 C -0.03854 0.28672 -0.01719 0.30247 0.00382 0.31944 C 0.02378 0.32747 0.04288 0.34537 0.04392 0.39197 C 0.04531 0.43117 0.02725 0.45401 0.00955 0.47068 C -0.01129 0.48858 -0.03125 0.51172 -0.02969 0.55926 C -0.0283 0.60524 0.01458 0.63518 0.01441 0.63518 C 0.0342 0.65463 0.05312 0.66234 0.05469 0.70864 C 0.05573 0.75277 0.03784 0.77623 0.01944 0.78765 C -0.00139 0.81543 -0.02153 0.82685 -0.01997 0.87747 C -0.01823 0.92438 0.0033 0.93734 0.02413 0.94969 C 0.04444 0.96944 0.06302 0.98271 0.06475 1.02777 C 0.06528 1.07006 0.04826 1.09197 0.02899 1.10895 C 0.0092 1.12654 -0.01042 1.14784 -0.00955 1.19382 C -0.00816 1.23827 0.01337 1.2537 0.03489 1.27191 " pathEditMode="relative" rAng="5220000" ptsTypes="AAAAAAAAAAAAAAAAA">
                                      <p:cBhvr>
                                        <p:cTn id="18" dur="2000" spd="-100000" fill="hold"/>
                                        <p:tgtEl>
                                          <p:spTgt spid="27"/>
                                        </p:tgtEl>
                                        <p:attrNameLst>
                                          <p:attrName>ppt_x</p:attrName>
                                          <p:attrName>ppt_y</p:attrName>
                                        </p:attrNameLst>
                                      </p:cBhvr>
                                      <p:rCtr x="1840" y="63735"/>
                                    </p:animMotion>
                                  </p:childTnLst>
                                </p:cTn>
                              </p:par>
                              <p:par>
                                <p:cTn id="19" presetID="1" presetClass="mediacall" presetSubtype="0" fill="hold" nodeType="withEffect">
                                  <p:stCondLst>
                                    <p:cond delay="0"/>
                                  </p:stCondLst>
                                  <p:childTnLst>
                                    <p:cmd type="call" cmd="playFrom(0.0)">
                                      <p:cBhvr>
                                        <p:cTn id="20" dur="23219" fill="hold"/>
                                        <p:tgtEl>
                                          <p:spTgt spid="22"/>
                                        </p:tgtEl>
                                      </p:cBhvr>
                                    </p:cmd>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3"/>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6"/>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2"/>
                </p:tgtEl>
              </p:cMediaNode>
            </p:audio>
          </p:childTnLst>
        </p:cTn>
      </p:par>
    </p:tnLst>
    <p:bldLst>
      <p:bldP spid="24" grpId="0"/>
      <p:bldP spid="15" grpId="0"/>
      <p:bldP spid="15" grpId="1"/>
      <p:bldP spid="16" grpId="0"/>
      <p:bldP spid="16" grpId="1"/>
      <p:bldP spid="17" grpId="0"/>
      <p:bldP spid="17" grpId="1"/>
      <p:bldP spid="23" grpId="0"/>
      <p:bldP spid="23" grpId="1"/>
      <p:bldP spid="25" grpId="0"/>
      <p:bldP spid="25" grpId="1"/>
      <p:bldP spid="26" grpId="0"/>
      <p:bldP spid="26" grpId="1"/>
      <p:bldP spid="27" grpId="0"/>
      <p:bldP spid="2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322636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169976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832793" y="-176580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4" name="TextBox 13"/>
          <p:cNvSpPr txBox="1"/>
          <p:nvPr/>
        </p:nvSpPr>
        <p:spPr>
          <a:xfrm>
            <a:off x="3524173" y="-162373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8" name="TextBox 17"/>
          <p:cNvSpPr txBox="1"/>
          <p:nvPr/>
        </p:nvSpPr>
        <p:spPr>
          <a:xfrm>
            <a:off x="519755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3" name="Derezzed.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926432"/>
            <a:ext cx="304800" cy="274320"/>
          </a:xfrm>
          <a:prstGeom prst="rect">
            <a:avLst/>
          </a:prstGeom>
        </p:spPr>
      </p:pic>
      <p:sp>
        <p:nvSpPr>
          <p:cNvPr id="24" name="TextBox 23"/>
          <p:cNvSpPr txBox="1"/>
          <p:nvPr/>
        </p:nvSpPr>
        <p:spPr>
          <a:xfrm>
            <a:off x="320841" y="782961"/>
            <a:ext cx="8269018" cy="7725192"/>
          </a:xfrm>
          <a:prstGeom prst="rect">
            <a:avLst/>
          </a:prstGeom>
          <a:noFill/>
        </p:spPr>
        <p:txBody>
          <a:bodyPr wrap="square" rtlCol="0">
            <a:spAutoFit/>
          </a:bodyPr>
          <a:lstStyle/>
          <a:p>
            <a:pPr algn="ctr"/>
            <a:r>
              <a:rPr lang="en-US" sz="49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Y</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endCondLst>
                                    <p:cond evt="onNext" delay="0">
                                      <p:tgtEl>
                                        <p:sldTgt/>
                                      </p:tgtEl>
                                    </p:cond>
                                  </p:endCondLst>
                                  <p:childTnLst>
                                    <p:animMotion origin="layout" path="M -1.38889E-6 -2.46914E-6 C 0.0158 -0.03024 0.03698 -0.05926 0.07952 -0.05926 C 0.12761 -0.05926 0.14427 -0.03024 0.16007 -2.46914E-6 C 0.18125 0.03364 0.19705 0.06729 0.25052 0.06729 C 0.29844 0.06729 0.31424 0.03364 0.33524 -2.46914E-6 C 0.34566 -0.03024 0.36702 -0.05926 0.41476 -0.05926 C 0.45747 -0.05926 0.47882 -0.03024 0.49531 -2.46914E-6 C 0.51111 0.03364 0.53247 0.06729 0.58056 0.06729 C 0.62865 0.06729 0.66563 -2.46914E-6 0.66563 0.00031 C 0.6809 -0.03024 0.69792 -0.05926 0.74497 -0.05926 C 0.79306 -0.05926 0.80972 -0.03024 0.82552 -2.46914E-6 C 0.8467 0.03364 0.8625 0.06729 0.91615 0.06729 C 0.96406 0.06729 0.97986 0.03364 0.99549 -2.46914E-6 C 1.01684 -0.03024 1.03264 -0.05926 1.08021 -0.05926 C 1.12309 -0.05926 1.14445 -0.03024 1.16111 -2.46914E-6 C 1.17639 0.03364 1.19809 0.06729 1.24601 0.06729 C 1.29427 0.06729 1.30972 0.03364 1.33125 -2.46914E-6 " pathEditMode="relative" rAng="0" ptsTypes="AAAAAAAAAAAAAAAAA">
                                      <p:cBhvr>
                                        <p:cTn id="6" dur="2000" spd="-100000" fill="hold"/>
                                        <p:tgtEl>
                                          <p:spTgt spid="5"/>
                                        </p:tgtEl>
                                        <p:attrNameLst>
                                          <p:attrName>ppt_x</p:attrName>
                                          <p:attrName>ppt_y</p:attrName>
                                        </p:attrNameLst>
                                      </p:cBhvr>
                                      <p:rCtr x="66562" y="401"/>
                                    </p:animMotion>
                                  </p:childTnLst>
                                </p:cTn>
                              </p:par>
                              <p:par>
                                <p:cTn id="7" presetID="40" presetClass="path" presetSubtype="0" repeatCount="indefinite" accel="50000" decel="50000" fill="hold" grpId="0" nodeType="withEffect">
                                  <p:stCondLst>
                                    <p:cond delay="0"/>
                                  </p:stCondLst>
                                  <p:childTnLst>
                                    <p:animMotion origin="layout" path="M -1.38889E-6 1.11111E-6 C 0.01441 -0.03025 0.03368 -0.05926 0.07257 -0.05926 C 0.1158 -0.05926 0.1309 -0.03025 0.14531 1.11111E-6 C 0.16441 0.03364 0.17899 0.06728 0.22761 0.06728 C 0.27118 0.06728 0.28577 0.03364 0.30486 1.11111E-6 C 0.31424 -0.03025 0.33351 -0.05926 0.37708 -0.05926 C 0.41597 -0.05926 0.43507 -0.03025 0.45052 1.11111E-6 C 0.46458 0.03364 0.48403 0.06728 0.52778 0.06728 C 0.57153 0.06728 0.60504 1.11111E-6 0.60504 0.00031 C 0.61945 -0.03025 0.63438 -0.05926 0.67743 -0.05926 C 0.72118 -0.05926 0.73629 -0.03025 0.75035 1.11111E-6 C 0.76962 0.03364 0.78403 0.06728 0.83281 0.06728 C 0.87656 0.06728 0.8908 0.03364 0.90504 1.11111E-6 C 0.92431 -0.03025 0.93889 -0.05926 0.98229 -0.05926 C 1.02101 -0.05926 1.04028 -0.03025 1.05556 1.11111E-6 C 1.06979 0.03364 1.08906 0.06728 1.13281 0.06728 C 1.17656 0.06728 1.1908 0.03364 1.21024 1.11111E-6 " pathEditMode="relative" rAng="0" ptsTypes="AAAAAAAAAAAAAAAAA">
                                      <p:cBhvr>
                                        <p:cTn id="8" dur="1500" fill="hold"/>
                                        <p:tgtEl>
                                          <p:spTgt spid="10"/>
                                        </p:tgtEl>
                                        <p:attrNameLst>
                                          <p:attrName>ppt_x</p:attrName>
                                          <p:attrName>ppt_y</p:attrName>
                                        </p:attrNameLst>
                                      </p:cBhvr>
                                      <p:rCtr x="60503" y="401"/>
                                    </p:animMotion>
                                  </p:childTnLst>
                                </p:cTn>
                              </p:par>
                              <p:par>
                                <p:cTn id="9" presetID="40" presetClass="path" presetSubtype="0" repeatCount="indefinite" accel="50000" decel="50000" grpId="0" nodeType="withEffect">
                                  <p:stCondLst>
                                    <p:cond delay="0"/>
                                  </p:stCondLst>
                                  <p:endCondLst>
                                    <p:cond evt="onNext" delay="0">
                                      <p:tgtEl>
                                        <p:sldTgt/>
                                      </p:tgtEl>
                                    </p:cond>
                                  </p:endCondLst>
                                  <p:childTnLst>
                                    <p:animMotion origin="layout" path="M -4.16667E-6 -1.60494E-6 C 0.01511 -0.03025 0.03542 -0.05926 0.07622 -0.05926 C 0.1224 -0.05926 0.13837 -0.03025 0.15348 -1.60494E-6 C 0.17379 0.03364 0.18855 0.06729 0.23993 0.06729 C 0.28594 0.06729 0.30105 0.03364 0.32136 -1.60494E-6 C 0.33108 -0.03025 0.35139 -0.05926 0.3974 -0.05926 C 0.4382 -0.05926 0.45851 -0.03025 0.47448 -1.60494E-6 C 0.48959 0.03364 0.5099 0.06729 0.55591 0.06729 C 0.60209 0.06729 0.6375 -1.60494E-6 0.6375 0.00031 C 0.65243 -0.03025 0.66841 -0.05926 0.71355 -0.05926 C 0.75955 -0.05926 0.77553 -0.03025 0.79063 -1.60494E-6 C 0.81094 0.03364 0.82605 0.06729 0.87743 0.06729 C 0.92344 0.06729 0.93855 0.03364 0.95348 -1.60494E-6 C 0.97396 -0.03025 0.98889 -0.05926 1.0349 -0.05926 C 1.0757 -0.05926 1.09601 -0.03025 1.11198 -1.60494E-6 C 1.12709 0.03364 1.1474 0.06729 1.19341 0.06729 C 1.23959 0.06729 1.25452 0.03364 1.275 -1.60494E-6 " pathEditMode="relative" rAng="0" ptsTypes="AAAAAAAAAAAAAAAAA">
                                      <p:cBhvr>
                                        <p:cTn id="10" dur="1250" spd="-100000" fill="hold"/>
                                        <p:tgtEl>
                                          <p:spTgt spid="13"/>
                                        </p:tgtEl>
                                        <p:attrNameLst>
                                          <p:attrName>ppt_x</p:attrName>
                                          <p:attrName>ppt_y</p:attrName>
                                        </p:attrNameLst>
                                      </p:cBhvr>
                                      <p:rCtr x="63750" y="401"/>
                                    </p:animMotion>
                                  </p:childTnLst>
                                </p:cTn>
                              </p:par>
                              <p:par>
                                <p:cTn id="11" presetID="40" presetClass="path" presetSubtype="0" repeatCount="indefinite" accel="50000" decel="50000" grpId="0" nodeType="withEffect">
                                  <p:stCondLst>
                                    <p:cond delay="0"/>
                                  </p:stCondLst>
                                  <p:endCondLst>
                                    <p:cond evt="onNext" delay="0">
                                      <p:tgtEl>
                                        <p:sldTgt/>
                                      </p:tgtEl>
                                    </p:cond>
                                  </p:endCondLst>
                                  <p:childTnLst>
                                    <p:animMotion origin="layout" path="M -0.00659 -0.00771 C 0.01337 0.00587 0.0323 0.02377 0.03386 0.06543 C 0.03612 0.11204 0.01858 0.13087 -0.00086 0.14815 C -0.01979 0.17037 -0.0401 0.18797 -0.03784 0.24013 C -0.03593 0.28642 -0.01423 0.30031 0.00764 0.31759 C 0.02691 0.32655 0.04618 0.34476 0.04792 0.38982 C 0.04966 0.43272 0.03212 0.45587 0.01424 0.47593 C -0.00607 0.49259 -0.02621 0.51451 -0.0243 0.5605 C -0.02222 0.60741 0.02136 0.63951 0.02118 0.63951 C 0.0408 0.65155 0.05868 0.66667 0.06164 0.71204 C 0.06355 0.75741 0.04618 0.77778 0.02778 0.79414 C 0.00782 0.81821 -0.01232 0.8358 -0.01041 0.88797 C -0.00816 0.93364 0.01337 0.9463 0.03507 0.95988 C 0.05469 0.9784 0.07344 0.99229 0.07552 1.03889 C 0.07726 1.07994 0.0599 1.1034 0.04184 1.12222 C 0.02171 1.13827 0.00157 1.16173 0.00348 1.20895 C 0.00556 1.25525 0.02709 1.26821 0.04931 1.28827 " pathEditMode="relative" rAng="5160000" ptsTypes="AAAAAAAAAAAAAAAAA">
                                      <p:cBhvr>
                                        <p:cTn id="12" dur="2000" spd="-100000" fill="hold"/>
                                        <p:tgtEl>
                                          <p:spTgt spid="12"/>
                                        </p:tgtEl>
                                        <p:attrNameLst>
                                          <p:attrName>ppt_x</p:attrName>
                                          <p:attrName>ppt_y</p:attrName>
                                        </p:attrNameLst>
                                      </p:cBhvr>
                                      <p:rCtr x="2552" y="64815"/>
                                    </p:animMotion>
                                  </p:childTnLst>
                                </p:cTn>
                              </p:par>
                              <p:par>
                                <p:cTn id="13" presetID="40" presetClass="path" presetSubtype="0" repeatCount="indefinite" accel="50000" decel="50000" grpId="0" nodeType="withEffect">
                                  <p:stCondLst>
                                    <p:cond delay="0"/>
                                  </p:stCondLst>
                                  <p:endCondLst>
                                    <p:cond evt="onNext" delay="0">
                                      <p:tgtEl>
                                        <p:sldTgt/>
                                      </p:tgtEl>
                                    </p:cond>
                                  </p:endCondLst>
                                  <p:childTnLst>
                                    <p:animMotion origin="layout" path="M -0.00572 -0.00741 C 0.0132 0.0071 0.03316 0.02562 0.03369 0.06543 C 0.03507 0.1105 0.01754 0.1287 -0.00086 0.14568 C -0.02083 0.16852 -0.04149 0.18426 -0.03958 0.2355 C -0.03854 0.28179 -0.01718 0.3 0.00296 0.31574 C 0.02379 0.32253 0.04289 0.34043 0.04393 0.38858 C 0.04532 0.42624 0.02587 0.44908 0.00955 0.46574 C -0.01128 0.48364 -0.03125 0.50679 -0.02968 0.55432 C -0.02829 0.60031 0.01459 0.63025 0.01441 0.63025 C 0.03369 0.64969 0.05313 0.65741 0.05469 0.7037 C 0.05573 0.74784 0.03785 0.7713 0.01945 0.78272 C -0.00243 0.8105 -0.02152 0.82191 -0.01996 0.87253 C -0.01822 0.91945 0.0033 0.93241 0.02414 0.94475 C 0.04445 0.96451 0.06303 0.97778 0.06476 1.02284 C 0.06528 1.06512 0.04827 1.08704 0.02761 1.10432 C 0.00921 1.12161 -0.01041 1.1429 -0.00954 1.18889 C -0.00815 1.23333 0.01337 1.25062 0.0349 1.26698 " pathEditMode="relative" rAng="5220000" ptsTypes="AAAAAAAAAAAAAAAAA">
                                      <p:cBhvr>
                                        <p:cTn id="14" dur="1500" spd="-100000" fill="hold"/>
                                        <p:tgtEl>
                                          <p:spTgt spid="14"/>
                                        </p:tgtEl>
                                        <p:attrNameLst>
                                          <p:attrName>ppt_x</p:attrName>
                                          <p:attrName>ppt_y</p:attrName>
                                        </p:attrNameLst>
                                      </p:cBhvr>
                                      <p:rCtr x="1840" y="63735"/>
                                    </p:animMotion>
                                  </p:childTnLst>
                                </p:cTn>
                              </p:par>
                              <p:par>
                                <p:cTn id="15" presetID="40" presetClass="path" presetSubtype="0" repeatCount="indefinite" accel="50000" decel="50000" grpId="0" nodeType="withEffect">
                                  <p:stCondLst>
                                    <p:cond delay="0"/>
                                  </p:stCondLst>
                                  <p:endCondLst>
                                    <p:cond evt="onNext" delay="0">
                                      <p:tgtEl>
                                        <p:sldTgt/>
                                      </p:tgtEl>
                                    </p:cond>
                                  </p:endCondLst>
                                  <p:childTnLst>
                                    <p:animMotion origin="layout" path="M -0.0026 -0.00093 C 0.01649 0.01451 0.03559 0.03642 0.03698 0.08179 C 0.03889 0.13364 0.02118 0.15309 0.00278 0.1713 C -0.01736 0.19568 -0.03785 0.21481 -0.03594 0.27191 C -0.0342 0.32346 -0.01267 0.33981 0.00903 0.35957 C 0.0283 0.36975 0.04705 0.39043 0.04879 0.44198 C 0.05035 0.48765 0.03281 0.51235 0.01458 0.53148 C -0.0059 0.55062 -0.02604 0.575 -0.02448 0.62685 C -0.02274 0.67901 0.02049 0.7142 0.02031 0.7142 C 0.03993 0.72994 0.05886 0.74599 0.06042 0.79691 C 0.06198 0.84815 0.04427 0.86883 0.02604 0.88673 C 0.0059 0.91204 -0.01458 0.92963 -0.01267 0.98735 C -0.01094 1.03889 0.01059 1.05432 0.03212 1.06944 C 0.05156 1.0892 0.07031 1.10556 0.07205 1.15741 C 0.07361 1.20309 0.05608 1.22778 0.03767 1.2466 C 0.01736 1.26543 -0.0026 1.29043 -0.00104 1.34198 C 0.00052 1.39321 0.02222 1.40864 0.04358 1.42994 " pathEditMode="relative" rAng="5220000" ptsTypes="AAAAAAAAAAAAAAAAA">
                                      <p:cBhvr>
                                        <p:cTn id="16" dur="1750" spd="-100000" fill="hold"/>
                                        <p:tgtEl>
                                          <p:spTgt spid="18"/>
                                        </p:tgtEl>
                                        <p:attrNameLst>
                                          <p:attrName>ppt_x</p:attrName>
                                          <p:attrName>ppt_y</p:attrName>
                                        </p:attrNameLst>
                                      </p:cBhvr>
                                      <p:rCtr x="2083" y="71543"/>
                                    </p:animMotion>
                                  </p:childTnLst>
                                </p:cTn>
                              </p:par>
                              <p:par>
                                <p:cTn id="17" presetID="1" presetClass="mediacall" presetSubtype="0" fill="hold" nodeType="withEffect">
                                  <p:stCondLst>
                                    <p:cond delay="0"/>
                                  </p:stCondLst>
                                  <p:childTnLst>
                                    <p:cmd type="call" cmd="playFrom(0.0)">
                                      <p:cBhvr>
                                        <p:cTn id="18" dur="31190" fill="hold"/>
                                        <p:tgtEl>
                                          <p:spTgt spid="23"/>
                                        </p:tgtEl>
                                      </p:cBhvr>
                                    </p:cmd>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3"/>
                </p:tgtEl>
              </p:cMediaNode>
            </p:audio>
          </p:childTnLst>
        </p:cTn>
      </p:par>
    </p:tnLst>
    <p:bldLst>
      <p:bldP spid="5" grpId="0"/>
      <p:bldP spid="5" grpId="1"/>
      <p:bldP spid="10" grpId="0"/>
      <p:bldP spid="10" grpId="1"/>
      <p:bldP spid="13" grpId="0"/>
      <p:bldP spid="13" grpId="1"/>
      <p:bldP spid="12" grpId="0"/>
      <p:bldP spid="12" grpId="1"/>
      <p:bldP spid="14" grpId="0"/>
      <p:bldP spid="14" grpId="1"/>
      <p:bldP spid="18" grpId="0"/>
      <p:bldP spid="18" grpId="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5AD13F-0726-C546-B64D-E4FF72710308}"/>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3</a:t>
            </a:r>
          </a:p>
        </p:txBody>
      </p:sp>
    </p:spTree>
    <p:extLst>
      <p:ext uri="{BB962C8B-B14F-4D97-AF65-F5344CB8AC3E}">
        <p14:creationId xmlns:p14="http://schemas.microsoft.com/office/powerpoint/2010/main" val="2746084441"/>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5274863" y="2358296"/>
            <a:ext cx="478054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6044885" y="1127402"/>
            <a:ext cx="555056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5911531" y="3589189"/>
            <a:ext cx="5417214"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4208068" y="-103492"/>
            <a:ext cx="3713751"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14" name="GlamBucke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07695"/>
            <a:ext cx="304800" cy="274320"/>
          </a:xfrm>
          <a:prstGeom prst="rect">
            <a:avLst/>
          </a:prstGeom>
        </p:spPr>
      </p:pic>
      <p:sp>
        <p:nvSpPr>
          <p:cNvPr id="22" name="TextBox 21"/>
          <p:cNvSpPr txBox="1"/>
          <p:nvPr/>
        </p:nvSpPr>
        <p:spPr>
          <a:xfrm>
            <a:off x="3532338" y="2214337"/>
            <a:ext cx="5765117" cy="2866169"/>
          </a:xfrm>
          <a:prstGeom prst="rect">
            <a:avLst/>
          </a:prstGeom>
          <a:noFill/>
        </p:spPr>
        <p:txBody>
          <a:bodyPr wrap="square" rtlCol="0" anchor="ctr">
            <a:spAutoFit/>
          </a:bodyPr>
          <a:lstStyle/>
          <a:p>
            <a:pPr algn="ctr">
              <a:lnSpc>
                <a:spcPts val="9020"/>
              </a:lnSpc>
            </a:pPr>
            <a:r>
              <a:rPr lang="en-US" sz="49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U</a:t>
            </a:r>
            <a:endParaRPr lang="en-US" sz="9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4.93827E-7 L 1.41076 -4.93827E-7 " pathEditMode="relative" rAng="0" ptsTypes="AA">
                                      <p:cBhvr>
                                        <p:cTn id="6" dur="2100" fill="hold"/>
                                        <p:tgtEl>
                                          <p:spTgt spid="5"/>
                                        </p:tgtEl>
                                        <p:attrNameLst>
                                          <p:attrName>ppt_x</p:attrName>
                                          <p:attrName>ppt_y</p:attrName>
                                        </p:attrNameLst>
                                      </p:cBhvr>
                                      <p:rCtr x="70538" y="0"/>
                                    </p:animMotion>
                                  </p:childTnLst>
                                </p:cTn>
                              </p:par>
                              <p:par>
                                <p:cTn id="7" presetID="63" presetClass="path" presetSubtype="0" repeatCount="indefinite" accel="50000" decel="50000" fill="hold" grpId="0" nodeType="withEffect">
                                  <p:stCondLst>
                                    <p:cond delay="0"/>
                                  </p:stCondLst>
                                  <p:childTnLst>
                                    <p:animMotion origin="layout" path="M -4.72222E-6 -4.32099E-6 L 1.49896 -4.32099E-6 " pathEditMode="relative" rAng="0" ptsTypes="AA">
                                      <p:cBhvr>
                                        <p:cTn id="8" dur="2000" spd="-100000" fill="hold"/>
                                        <p:tgtEl>
                                          <p:spTgt spid="10"/>
                                        </p:tgtEl>
                                        <p:attrNameLst>
                                          <p:attrName>ppt_x</p:attrName>
                                          <p:attrName>ppt_y</p:attrName>
                                        </p:attrNameLst>
                                      </p:cBhvr>
                                      <p:rCtr x="74948"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3.61111E-6 1.97531E-6 L 1.76215 1.97531E-6 " pathEditMode="relative" rAng="0" ptsTypes="AA">
                                      <p:cBhvr>
                                        <p:cTn id="10" dur="1000" spd="-100000" fill="hold"/>
                                        <p:tgtEl>
                                          <p:spTgt spid="11"/>
                                        </p:tgtEl>
                                        <p:attrNameLst>
                                          <p:attrName>ppt_x</p:attrName>
                                          <p:attrName>ppt_y</p:attrName>
                                        </p:attrNameLst>
                                      </p:cBhvr>
                                      <p:rCtr x="88108"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1.94444E-6 3.20988E-6 L 1.46406 -0.00402 " pathEditMode="relative" rAng="0" ptsTypes="AA">
                                      <p:cBhvr>
                                        <p:cTn id="12" dur="1150" fill="hold"/>
                                        <p:tgtEl>
                                          <p:spTgt spid="13"/>
                                        </p:tgtEl>
                                        <p:attrNameLst>
                                          <p:attrName>ppt_x</p:attrName>
                                          <p:attrName>ppt_y</p:attrName>
                                        </p:attrNameLst>
                                      </p:cBhvr>
                                      <p:rCtr x="73194" y="-216"/>
                                    </p:animMotion>
                                  </p:childTnLst>
                                </p:cTn>
                              </p:par>
                              <p:par>
                                <p:cTn id="13" presetID="1" presetClass="mediacall" presetSubtype="0" fill="hold" nodeType="withEffect">
                                  <p:stCondLst>
                                    <p:cond delay="0"/>
                                  </p:stCondLst>
                                  <p:childTnLst>
                                    <p:cmd type="call" cmd="playFrom(0.0)">
                                      <p:cBhvr>
                                        <p:cTn id="14" dur="15510" fill="hold"/>
                                        <p:tgtEl>
                                          <p:spTgt spid="14"/>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bldLst>
      <p:bldP spid="5" grpId="0"/>
      <p:bldP spid="5" grpId="1"/>
      <p:bldP spid="10" grpId="0"/>
      <p:bldP spid="10" grpId="1"/>
      <p:bldP spid="11" grpId="0"/>
      <p:bldP spid="11" grpId="1"/>
      <p:bldP spid="13" grpId="0"/>
      <p:bldP spid="13" grpId="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0" y="-3009"/>
            <a:ext cx="9144000" cy="5143502"/>
            <a:chOff x="0" y="-3009"/>
            <a:chExt cx="9144000" cy="5143502"/>
          </a:xfrm>
        </p:grpSpPr>
        <p:pic>
          <p:nvPicPr>
            <p:cNvPr id="22"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22"/>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498137" y="1705950"/>
            <a:ext cx="417705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5194869" y="703774"/>
            <a:ext cx="4873791"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3724751" y="2708126"/>
            <a:ext cx="340367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5</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4498137" y="3710300"/>
            <a:ext cx="417705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3629766" y="-298402"/>
            <a:ext cx="330868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572722"/>
            <a:ext cx="304800" cy="274320"/>
          </a:xfrm>
          <a:prstGeom prst="rect">
            <a:avLst/>
          </a:prstGeom>
        </p:spPr>
      </p:pic>
      <p:sp>
        <p:nvSpPr>
          <p:cNvPr id="14" name="TextBox 13">
            <a:extLst>
              <a:ext uri="{FF2B5EF4-FFF2-40B4-BE49-F238E27FC236}">
                <a16:creationId xmlns:a16="http://schemas.microsoft.com/office/drawing/2014/main" id="{64418418-ED6F-8041-89E9-81A94A19B5A9}"/>
              </a:ext>
            </a:extLst>
          </p:cNvPr>
          <p:cNvSpPr txBox="1"/>
          <p:nvPr/>
        </p:nvSpPr>
        <p:spPr>
          <a:xfrm>
            <a:off x="726510" y="3373782"/>
            <a:ext cx="9122092" cy="2062103"/>
          </a:xfrm>
          <a:prstGeom prst="rect">
            <a:avLst/>
          </a:prstGeom>
          <a:noFill/>
        </p:spPr>
        <p:txBody>
          <a:bodyPr wrap="square" rtlCol="0" anchor="ctr">
            <a:spAutoFit/>
          </a:bodyPr>
          <a:lstStyle/>
          <a:p>
            <a:pPr algn="ctr">
              <a:lnSpc>
                <a:spcPts val="9020"/>
              </a:lnSpc>
            </a:pPr>
            <a:r>
              <a:rPr lang="en-US" sz="287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O</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94444E-6 1.35802E-6 L 1.41511 1.35802E-6 " pathEditMode="relative" rAng="0" ptsTypes="AA">
                                      <p:cBhvr>
                                        <p:cTn id="6" dur="2100" fill="hold"/>
                                        <p:tgtEl>
                                          <p:spTgt spid="5"/>
                                        </p:tgtEl>
                                        <p:attrNameLst>
                                          <p:attrName>ppt_x</p:attrName>
                                          <p:attrName>ppt_y</p:attrName>
                                        </p:attrNameLst>
                                      </p:cBhvr>
                                      <p:rCtr x="70747" y="0"/>
                                    </p:animMotion>
                                  </p:childTnLst>
                                </p:cTn>
                              </p:par>
                              <p:par>
                                <p:cTn id="7" presetID="63" presetClass="path" presetSubtype="0" repeatCount="indefinite" accel="50000" decel="50000" fill="hold" grpId="0" nodeType="withEffect">
                                  <p:stCondLst>
                                    <p:cond delay="0"/>
                                  </p:stCondLst>
                                  <p:childTnLst>
                                    <p:animMotion origin="layout" path="M 2.5E-6 3.08642E-6 L 1.51128 -0.0034 " pathEditMode="relative" rAng="0" ptsTypes="AA">
                                      <p:cBhvr>
                                        <p:cTn id="8" dur="2000" fill="hold"/>
                                        <p:tgtEl>
                                          <p:spTgt spid="10"/>
                                        </p:tgtEl>
                                        <p:attrNameLst>
                                          <p:attrName>ppt_x</p:attrName>
                                          <p:attrName>ppt_y</p:attrName>
                                        </p:attrNameLst>
                                      </p:cBhvr>
                                      <p:rCtr x="75556" y="-185"/>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5.55556E-7 -1.7284E-6 L 1.38212 -1.7284E-6 " pathEditMode="relative" rAng="0" ptsTypes="AA">
                                      <p:cBhvr>
                                        <p:cTn id="10" dur="1000" fill="hold"/>
                                        <p:tgtEl>
                                          <p:spTgt spid="11"/>
                                        </p:tgtEl>
                                        <p:attrNameLst>
                                          <p:attrName>ppt_x</p:attrName>
                                          <p:attrName>ppt_y</p:attrName>
                                        </p:attrNameLst>
                                      </p:cBhvr>
                                      <p:rCtr x="69097"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1.94444E-6 -4.81481E-6 L 1.26754 -0.00987 " pathEditMode="relative" rAng="0" ptsTypes="AA">
                                      <p:cBhvr>
                                        <p:cTn id="12" dur="1500" fill="hold"/>
                                        <p:tgtEl>
                                          <p:spTgt spid="12"/>
                                        </p:tgtEl>
                                        <p:attrNameLst>
                                          <p:attrName>ppt_x</p:attrName>
                                          <p:attrName>ppt_y</p:attrName>
                                        </p:attrNameLst>
                                      </p:cBhvr>
                                      <p:rCtr x="63368" y="-494"/>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2.22222E-6 -3.82716E-6 L 1.45087 -0.00339 " pathEditMode="relative" rAng="0" ptsTypes="AA">
                                      <p:cBhvr>
                                        <p:cTn id="14" dur="1150" fill="hold"/>
                                        <p:tgtEl>
                                          <p:spTgt spid="13"/>
                                        </p:tgtEl>
                                        <p:attrNameLst>
                                          <p:attrName>ppt_x</p:attrName>
                                          <p:attrName>ppt_y</p:attrName>
                                        </p:attrNameLst>
                                      </p:cBhvr>
                                      <p:rCtr x="72535" y="-185"/>
                                    </p:animMotion>
                                  </p:childTnLst>
                                </p:cTn>
                              </p:par>
                              <p:par>
                                <p:cTn id="15" presetID="1" presetClass="mediacall" presetSubtype="0" fill="hold" nodeType="withEffect">
                                  <p:stCondLst>
                                    <p:cond delay="0"/>
                                  </p:stCondLst>
                                  <p:childTnLst>
                                    <p:cmd type="call" cmd="playFrom(0.0)">
                                      <p:cBhvr>
                                        <p:cTn id="16" dur="23595"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678307" y="1643024"/>
            <a:ext cx="342499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784860" y="750762"/>
            <a:ext cx="253154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3453714" y="2662271"/>
            <a:ext cx="3200400"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3983104" y="3551035"/>
            <a:ext cx="3729790"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5</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3678307" y="-270175"/>
            <a:ext cx="342499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Kittens.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86529"/>
            <a:ext cx="304800" cy="274320"/>
          </a:xfrm>
          <a:prstGeom prst="rect">
            <a:avLst/>
          </a:prstGeom>
        </p:spPr>
      </p:pic>
      <p:sp>
        <p:nvSpPr>
          <p:cNvPr id="14" name="TextBox 13">
            <a:extLst>
              <a:ext uri="{FF2B5EF4-FFF2-40B4-BE49-F238E27FC236}">
                <a16:creationId xmlns:a16="http://schemas.microsoft.com/office/drawing/2014/main" id="{A3EA9F5B-CB4B-6A40-A4C2-82BE12FA59BB}"/>
              </a:ext>
            </a:extLst>
          </p:cNvPr>
          <p:cNvSpPr txBox="1"/>
          <p:nvPr/>
        </p:nvSpPr>
        <p:spPr>
          <a:xfrm>
            <a:off x="-21908" y="2701963"/>
            <a:ext cx="9122092" cy="1877437"/>
          </a:xfrm>
          <a:prstGeom prst="rect">
            <a:avLst/>
          </a:prstGeom>
          <a:noFill/>
        </p:spPr>
        <p:txBody>
          <a:bodyPr wrap="square" rtlCol="0" anchor="ctr">
            <a:spAutoFit/>
          </a:bodyPr>
          <a:lstStyle/>
          <a:p>
            <a:pPr algn="ctr">
              <a:lnSpc>
                <a:spcPts val="9020"/>
              </a:lnSpc>
            </a:pPr>
            <a:r>
              <a:rPr lang="en-US" sz="239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is</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childTnLst>
                                    <p:animMotion origin="layout" path="M 5.55556E-7 -2.96296E-6 C 0.0184 -0.06913 0.04253 -0.1358 0.0908 -0.1358 C 0.14531 -0.1358 0.16441 -0.06913 0.18246 -2.96296E-6 C 0.2066 0.07716 0.22448 0.15463 0.28437 0.15463 C 0.33889 0.15463 0.35677 0.07716 0.38125 -2.96296E-6 C 0.39253 -0.06913 0.41684 -0.1358 0.47135 -0.1358 C 0.51962 -0.1358 0.54392 -0.06913 0.56302 -2.96296E-6 C 0.58056 0.07716 0.60486 0.15463 0.65972 0.15463 C 0.71424 0.15463 0.75642 -2.96296E-6 0.75642 0.00093 C 0.77431 -0.06913 0.79323 -0.1358 0.8467 -0.1358 C 0.90139 -0.1358 0.92031 -0.06913 0.93819 -2.96296E-6 C 0.96267 0.07716 0.98038 0.15463 1.04149 0.15463 C 1.09618 0.15463 1.11389 0.07716 1.13142 -2.96296E-6 C 1.1559 -0.06913 1.17378 -0.1358 1.2283 -0.1358 C 1.27691 -0.1358 1.30121 -0.06913 1.31996 -2.96296E-6 C 1.33785 0.07716 1.36215 0.15463 1.41649 0.15463 C 1.47118 0.15463 1.48924 0.07716 1.51354 -2.96296E-6 " pathEditMode="relative" rAng="0" ptsTypes="AAAAAAAAAAAAAAAAA">
                                      <p:cBhvr>
                                        <p:cTn id="6" dur="2000" fill="hold"/>
                                        <p:tgtEl>
                                          <p:spTgt spid="5"/>
                                        </p:tgtEl>
                                        <p:attrNameLst>
                                          <p:attrName>ppt_x</p:attrName>
                                          <p:attrName>ppt_y</p:attrName>
                                        </p:attrNameLst>
                                      </p:cBhvr>
                                      <p:rCtr x="75677" y="926"/>
                                    </p:animMotion>
                                  </p:childTnLst>
                                </p:cTn>
                              </p:par>
                              <p:par>
                                <p:cTn id="7" presetID="40" presetClass="path" presetSubtype="0" repeatCount="indefinite" accel="50000" decel="50000" fill="hold" grpId="0" nodeType="withEffect">
                                  <p:stCondLst>
                                    <p:cond delay="0"/>
                                  </p:stCondLst>
                                  <p:childTnLst>
                                    <p:animMotion origin="layout" path="M -4.16667E-6 3.82716E-6 C 0.01511 -0.03025 0.03525 -0.05926 0.0757 -0.05926 C 0.12101 -0.05926 0.13646 -0.03025 0.15139 3.82716E-6 C 0.17136 0.03364 0.18629 0.06728 0.23681 0.06728 C 0.28247 0.06728 0.2974 0.03364 0.31754 3.82716E-6 C 0.32726 -0.03025 0.34723 -0.05926 0.39289 -0.05926 C 0.43316 -0.05926 0.45313 -0.03025 0.4691 3.82716E-6 C 0.48403 0.03364 0.50417 0.06728 0.54983 0.06728 C 0.59514 0.06728 0.63021 3.82716E-6 0.63021 0.0003 C 0.64514 -0.03025 0.66077 -0.05926 0.70539 -0.05926 C 0.75105 -0.05926 0.76702 -0.03025 0.7816 3.82716E-6 C 0.80191 0.03364 0.81684 0.06728 0.86737 0.06728 C 0.91303 0.06728 0.92796 0.03364 0.94271 3.82716E-6 C 0.96285 -0.03025 0.97778 -0.05926 1.02344 -0.05926 C 1.06355 -0.05926 1.08386 -0.03025 1.09966 3.82716E-6 C 1.11441 0.03364 1.13455 0.06728 1.18021 0.06728 C 1.22553 0.06728 1.24046 0.03364 1.26077 3.82716E-6 " pathEditMode="relative" rAng="0" ptsTypes="AAAAAAAAAAAAAAAAA">
                                      <p:cBhvr>
                                        <p:cTn id="8" dur="1500" fill="hold"/>
                                        <p:tgtEl>
                                          <p:spTgt spid="10"/>
                                        </p:tgtEl>
                                        <p:attrNameLst>
                                          <p:attrName>ppt_x</p:attrName>
                                          <p:attrName>ppt_y</p:attrName>
                                        </p:attrNameLst>
                                      </p:cBhvr>
                                      <p:rCtr x="63038" y="401"/>
                                    </p:animMotion>
                                  </p:childTnLst>
                                </p:cTn>
                              </p:par>
                              <p:par>
                                <p:cTn id="9" presetID="40" presetClass="path" presetSubtype="0" repeatCount="indefinite" accel="50000" decel="50000" grpId="0" nodeType="withEffect">
                                  <p:stCondLst>
                                    <p:cond delay="0"/>
                                  </p:stCondLst>
                                  <p:childTnLst>
                                    <p:animMotion origin="layout" path="M -2.22222E-6 -1.11111E-6 C 0.01736 -0.03025 0.0408 -0.05926 0.08785 -0.05926 C 0.13993 -0.05926 0.15816 -0.03025 0.17552 -1.11111E-6 C 0.19861 0.03364 0.21545 0.06729 0.27466 0.06729 C 0.32726 0.06729 0.34445 0.03364 0.36788 -1.11111E-6 C 0.379 -0.03025 0.40209 -0.05926 0.45486 -0.05926 C 0.50139 -0.05926 0.52466 -0.03025 0.54323 -1.11111E-6 C 0.56042 0.03364 0.58386 0.06729 0.63646 0.06729 C 0.68906 0.06729 0.72969 -1.11111E-6 0.72969 0.00031 C 0.74688 -0.03025 0.76511 -0.05926 0.81667 -0.05926 C 0.86962 -0.05926 0.88785 -0.03025 0.90521 -1.11111E-6 C 0.92847 0.03364 0.94566 0.06729 1.00434 0.06729 C 1.05712 0.06729 1.07431 0.03364 1.0915 -1.11111E-6 C 1.11493 -0.03025 1.13212 -0.05926 1.18472 -0.05926 C 1.23143 -0.05926 1.25486 -0.03025 1.27309 -1.11111E-6 C 1.29028 0.03364 1.31354 0.06729 1.36632 0.06729 C 1.4191 0.06729 1.43629 0.03364 1.4599 -1.11111E-6 " pathEditMode="relative" rAng="0" ptsTypes="AAAAAAAAAAAAAAAAA">
                                      <p:cBhvr>
                                        <p:cTn id="10" dur="3000" fill="hold"/>
                                        <p:tgtEl>
                                          <p:spTgt spid="11"/>
                                        </p:tgtEl>
                                        <p:attrNameLst>
                                          <p:attrName>ppt_x</p:attrName>
                                          <p:attrName>ppt_y</p:attrName>
                                        </p:attrNameLst>
                                      </p:cBhvr>
                                      <p:rCtr x="72986" y="401"/>
                                    </p:animMotion>
                                  </p:childTnLst>
                                </p:cTn>
                              </p:par>
                              <p:par>
                                <p:cTn id="11" presetID="40" presetClass="path" presetSubtype="0" repeatCount="indefinite" accel="50000" decel="50000" grpId="0" nodeType="withEffect">
                                  <p:stCondLst>
                                    <p:cond delay="0"/>
                                  </p:stCondLst>
                                  <p:childTnLst>
                                    <p:animMotion origin="layout" path="M -2.77778E-6 -6.17284E-7 C 0.01702 -0.03025 0.03959 -0.05926 0.08525 -0.05926 C 0.13629 -0.05926 0.15382 -0.03025 0.17049 -6.17284E-7 C 0.19323 0.03364 0.21007 0.06728 0.26719 0.06728 C 0.31841 0.06728 0.33525 0.03364 0.35782 -6.17284E-7 C 0.36875 -0.03025 0.39132 -0.05926 0.44271 -0.05926 C 0.48802 -0.05926 0.51077 -0.03025 0.52848 -6.17284E-7 C 0.54532 0.03364 0.56806 0.06728 0.61945 0.06728 C 0.67066 0.06728 0.71007 -6.17284E-7 0.71007 0.00031 C 0.72691 -0.03025 0.74462 -0.05926 0.79497 -0.05926 C 0.84618 -0.05926 0.86389 -0.03025 0.88073 -6.17284E-7 C 0.9033 0.03364 0.92014 0.06728 0.97726 0.06728 C 1.02865 0.06728 1.04532 0.03364 1.06233 -6.17284E-7 C 1.0849 -0.03025 1.10174 -0.05926 1.15295 -0.05926 C 1.19844 -0.05926 1.22101 -0.03025 1.23889 -6.17284E-7 C 1.25556 0.03364 1.2783 0.06728 1.32952 0.06728 C 1.38091 0.06728 1.39757 0.03364 1.42032 -6.17284E-7 " pathEditMode="relative" rAng="0" ptsTypes="AAAAAAAAAAAAAAAAA">
                                      <p:cBhvr>
                                        <p:cTn id="12" dur="1250" fill="hold"/>
                                        <p:tgtEl>
                                          <p:spTgt spid="12"/>
                                        </p:tgtEl>
                                        <p:attrNameLst>
                                          <p:attrName>ppt_x</p:attrName>
                                          <p:attrName>ppt_y</p:attrName>
                                        </p:attrNameLst>
                                      </p:cBhvr>
                                      <p:rCtr x="71007" y="401"/>
                                    </p:animMotion>
                                  </p:childTnLst>
                                </p:cTn>
                              </p:par>
                              <p:par>
                                <p:cTn id="13" presetID="40" presetClass="path" presetSubtype="0" repeatCount="indefinite" accel="50000" decel="50000" grpId="0" nodeType="withEffect">
                                  <p:stCondLst>
                                    <p:cond delay="0"/>
                                  </p:stCondLst>
                                  <p:childTnLst>
                                    <p:animMotion origin="layout" path="M 5.55556E-7 0.02222 C 0.01736 -0.00803 0.03993 -0.03704 0.08576 -0.03704 C 0.13733 -0.03704 0.15538 -0.00803 0.17205 0.02222 C 0.19479 0.05555 0.21128 0.08951 0.26858 0.08951 C 0.32049 0.08951 0.33733 0.05555 0.36007 0.02222 C 0.37101 -0.00803 0.39375 -0.03704 0.44531 -0.03704 C 0.49115 -0.03704 0.51389 -0.00803 0.53177 0.02222 C 0.54878 0.05555 0.57135 0.08951 0.62309 0.08951 C 0.67465 0.08951 0.71441 0.02222 0.71441 0.02253 C 0.73125 -0.00803 0.74913 -0.03704 0.79983 -0.03704 C 0.85156 -0.03704 0.86927 -0.00803 0.88611 0.02222 C 0.90903 0.05555 0.92587 0.08951 0.98333 0.08951 C 1.03507 0.08951 1.05191 0.05555 1.06875 0.02222 C 1.09149 -0.00803 1.10833 -0.03704 1.1599 -0.03704 C 1.20573 -0.03704 1.22865 -0.00803 1.24635 0.02222 C 1.26337 0.05555 1.28611 0.08951 1.33767 0.08951 C 1.38941 0.08951 1.40625 0.05555 1.42934 0.02222 " pathEditMode="relative" rAng="0" ptsTypes="AAAAAAAAAAAAAAAAA">
                                      <p:cBhvr>
                                        <p:cTn id="14" dur="1000" fill="hold"/>
                                        <p:tgtEl>
                                          <p:spTgt spid="13"/>
                                        </p:tgtEl>
                                        <p:attrNameLst>
                                          <p:attrName>ppt_x</p:attrName>
                                          <p:attrName>ppt_y</p:attrName>
                                        </p:attrNameLst>
                                      </p:cBhvr>
                                      <p:rCtr x="71458" y="401"/>
                                    </p:animMotion>
                                  </p:childTnLst>
                                </p:cTn>
                              </p:par>
                              <p:par>
                                <p:cTn id="15" presetID="1" presetClass="mediacall" presetSubtype="0" fill="hold" nodeType="withEffect">
                                  <p:stCondLst>
                                    <p:cond delay="0"/>
                                  </p:stCondLst>
                                  <p:childTnLst>
                                    <p:cmd type="call" cmd="playFrom(0.0)">
                                      <p:cBhvr>
                                        <p:cTn id="16" dur="20874"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15EE9D-1011-8E48-A2A4-21DB278A2298}"/>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4</a:t>
            </a:r>
          </a:p>
        </p:txBody>
      </p:sp>
    </p:spTree>
    <p:extLst>
      <p:ext uri="{BB962C8B-B14F-4D97-AF65-F5344CB8AC3E}">
        <p14:creationId xmlns:p14="http://schemas.microsoft.com/office/powerpoint/2010/main" val="1519036636"/>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19"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urbaniAkhar" panose="00000400000000000000" pitchFamily="2" charset="0"/>
              </a:endParaRPr>
            </a:p>
          </p:txBody>
        </p:sp>
      </p:grpSp>
      <p:sp>
        <p:nvSpPr>
          <p:cNvPr id="5" name="TextBox 4"/>
          <p:cNvSpPr txBox="1"/>
          <p:nvPr/>
        </p:nvSpPr>
        <p:spPr>
          <a:xfrm>
            <a:off x="-4090735" y="-1329595"/>
            <a:ext cx="409073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0" name="TextBox 9"/>
          <p:cNvSpPr txBox="1"/>
          <p:nvPr/>
        </p:nvSpPr>
        <p:spPr>
          <a:xfrm>
            <a:off x="9240255" y="812149"/>
            <a:ext cx="517357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253095" y="-1837854"/>
            <a:ext cx="344102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so</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3250763" y="3638349"/>
            <a:ext cx="2863515"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2968646" y="-1771069"/>
            <a:ext cx="579258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sO</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4" name="TextBox 13"/>
          <p:cNvSpPr txBox="1"/>
          <p:nvPr/>
        </p:nvSpPr>
        <p:spPr>
          <a:xfrm>
            <a:off x="3783809" y="5512851"/>
            <a:ext cx="446705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20" name="NearlyThere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14187"/>
            <a:ext cx="304800" cy="274320"/>
          </a:xfrm>
          <a:prstGeom prst="rect">
            <a:avLst/>
          </a:prstGeom>
        </p:spPr>
      </p:pic>
      <p:sp>
        <p:nvSpPr>
          <p:cNvPr id="15" name="TextBox 14">
            <a:extLst>
              <a:ext uri="{FF2B5EF4-FFF2-40B4-BE49-F238E27FC236}">
                <a16:creationId xmlns:a16="http://schemas.microsoft.com/office/drawing/2014/main" id="{805972FE-D36E-174B-973D-6E8C54C1699C}"/>
              </a:ext>
            </a:extLst>
          </p:cNvPr>
          <p:cNvSpPr txBox="1"/>
          <p:nvPr/>
        </p:nvSpPr>
        <p:spPr>
          <a:xfrm>
            <a:off x="35490" y="2699630"/>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sU</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2" presetClass="path" presetSubtype="0" repeatCount="indefinite" accel="50000" decel="50000" grpId="0" nodeType="clickEffect">
                                  <p:stCondLst>
                                    <p:cond delay="0"/>
                                  </p:stCondLst>
                                  <p:endCondLst>
                                    <p:cond evt="onNext" delay="0">
                                      <p:tgtEl>
                                        <p:sldTgt/>
                                      </p:tgtEl>
                                    </p:cond>
                                  </p:endCondLst>
                                  <p:childTnLst>
                                    <p:animMotion origin="layout" path="M -1.94444E-6 2.66075E-7 L 0.18924 2.66075E-7 L 0.18924 0.18986 L 0.37865 0.18986 L 0.37865 0.37999 L 0.56788 0.37999 L 0.56788 0.56984 L 0.75729 0.56984 L 0.75729 0.75998 L 0.94653 0.75998 L 0.94653 0.94983 L 1.13594 0.94983 L 1.13594 1.13997 L 1.32535 1.13997 L 1.32535 1.3301 " pathEditMode="relative" rAng="0" ptsTypes="FFFFFFFFFFFFFFF">
                                      <p:cBhvr>
                                        <p:cTn id="6" dur="2000" fill="hold"/>
                                        <p:tgtEl>
                                          <p:spTgt spid="5"/>
                                        </p:tgtEl>
                                        <p:attrNameLst>
                                          <p:attrName>ppt_x</p:attrName>
                                          <p:attrName>ppt_y</p:attrName>
                                        </p:attrNameLst>
                                      </p:cBhvr>
                                      <p:rCtr x="663" y="665"/>
                                    </p:animMotion>
                                  </p:childTnLst>
                                </p:cTn>
                              </p:par>
                              <p:par>
                                <p:cTn id="7" presetID="48" presetClass="path" presetSubtype="0" repeatCount="indefinite" accel="50000" decel="50000" fill="hold" grpId="0" nodeType="withEffect">
                                  <p:stCondLst>
                                    <p:cond delay="0"/>
                                  </p:stCondLst>
                                  <p:childTnLst>
                                    <p:animMotion origin="layout" path="M -0.17066 -0.3358 C -0.11892 -0.30771 -0.06041 -0.27932 -0.03437 -0.24321 C -0.00868 -0.20432 0.00504 -0.15802 0.01736 -0.11173 C 0.03108 -0.06481 0.01736 -0.02623 0.00504 0.0176 C -0.00868 0.05679 -0.0276 0.09939 -0.07378 0.13457 C -0.11215 0.17037 -0.17743 0.19969 -0.24826 0.22099 C -0.31354 0.24229 -0.39132 0.25679 -0.46909 0.2642 C -0.5467 0.27099 -0.6243 0.27099 -0.69652 0.2642 C -0.77396 0.25679 -0.84496 0.23827 -0.90364 0.21019 C -0.96215 0.18488 -1.01371 0.15309 -1.03975 0.1142 C -1.07239 0.07747 -1.08472 0.02809 -1.08472 -0.01173 C -1.09149 -0.05031 -1.08472 -0.09691 -1.05208 -0.13673 C -1.02048 -0.17253 -0.96215 -0.20061 -0.88437 -0.21512 C -0.80555 -0.22561 -0.72795 -0.21111 -0.67604 -0.18611 C -0.63107 -0.16173 -0.59843 -0.12191 -0.59184 -0.07623 C -0.59184 -0.02994 -0.59843 0.01358 -0.63107 0.04939 C -0.66389 0.08519 -0.65712 0.09198 -0.78628 0.13858 C -0.90364 0.18889 -1.02048 0.17439 -1.09149 0.17716 C -1.1625 0.17716 -1.22083 0.16358 -1.29166 0.14908 C -1.37031 0.13179 -1.43403 0.09939 -1.48038 0.07068 C -1.52534 0.04229 -1.54479 0.00679 -1.57048 -0.05031 C -1.58993 -0.1074 -1.58993 -0.13673 -1.58993 -0.17994 C -1.58993 -0.22253 -1.58993 -0.26512 -1.58993 -0.30771 " pathEditMode="relative" rAng="0" ptsTypes="AAAAAAAAAAAAAAAAAAAAAAA">
                                      <p:cBhvr>
                                        <p:cTn id="8" dur="1500" fill="hold"/>
                                        <p:tgtEl>
                                          <p:spTgt spid="10"/>
                                        </p:tgtEl>
                                        <p:attrNameLst>
                                          <p:attrName>ppt_x</p:attrName>
                                          <p:attrName>ppt_y</p:attrName>
                                        </p:attrNameLst>
                                      </p:cBhvr>
                                      <p:rCtr x="-61285" y="30247"/>
                                    </p:animMotion>
                                  </p:childTnLst>
                                </p:cTn>
                              </p:par>
                              <p:par>
                                <p:cTn id="9" presetID="54" presetClass="path" presetSubtype="0" repeatCount="indefinite" accel="50000" decel="50000" grpId="0" nodeType="withEffect">
                                  <p:stCondLst>
                                    <p:cond delay="0"/>
                                  </p:stCondLst>
                                  <p:endCondLst>
                                    <p:cond evt="onNext" delay="0">
                                      <p:tgtEl>
                                        <p:sldTgt/>
                                      </p:tgtEl>
                                    </p:cond>
                                  </p:endCondLst>
                                  <p:childTnLst>
                                    <p:animMotion origin="layout" path="M 0.05955 1.33148 C 0.02847 1.32839 -0.0125 1.27778 -0.01684 1.25463 C -0.04792 1.11018 0.33837 0.73117 0.75798 0.5 C 0.54618 0.61605 0.32309 0.65617 0.30764 0.58673 C 0.29149 0.51235 0.48767 0.32531 0.69548 0.21049 C 0.59201 0.2679 0.47691 0.28951 0.46701 0.25309 C 0.46024 0.21574 0.55573 0.12037 0.66233 0.06296 C 0.60972 0.09167 0.55399 0.10185 0.55191 0.08241 C 0.5467 0.0642 0.59618 0.01605 0.64739 -0.01173 C 0.61996 0.00309 0.59271 0.00802 0.5901 -0.00093 C 0.58819 -0.00556 0.61215 -0.03395 0.63837 -0.04846 C 0.62621 -0.04198 0.6118 -0.03951 0.61007 -0.04383 C 0.61493 -0.04691 0.62101 -0.06049 0.63455 -0.06759 C 0.62743 -0.06451 0.62101 -0.06049 0.62048 -0.06605 C 0.62448 -0.0679 0.62604 -0.07438 0.63281 -0.07778 C 0.62899 -0.07593 0.625 -0.07407 0.62257 -0.07161 C 0.6217 -0.07685 0.62587 -0.07963 0.62934 -0.08148 C 0.62795 -0.08611 0.62396 -0.08395 0.62101 -0.08241 C 0.62083 -0.08858 0.62292 -0.08889 0.62726 -0.09136 " pathEditMode="relative" rAng="15060000" ptsTypes="AAAAAAAAAAAAAAAAAAA">
                                      <p:cBhvr>
                                        <p:cTn id="10" dur="1750" fill="hold"/>
                                        <p:tgtEl>
                                          <p:spTgt spid="11"/>
                                        </p:tgtEl>
                                        <p:attrNameLst>
                                          <p:attrName>ppt_x</p:attrName>
                                          <p:attrName>ppt_y</p:attrName>
                                        </p:attrNameLst>
                                      </p:cBhvr>
                                      <p:rCtr x="26354" y="-69907"/>
                                    </p:animMotion>
                                  </p:childTnLst>
                                </p:cTn>
                              </p:par>
                              <p:par>
                                <p:cTn id="11" presetID="45" presetClass="path" presetSubtype="0" repeatCount="indefinite" accel="50000" decel="50000" grpId="0" nodeType="withEffect">
                                  <p:stCondLst>
                                    <p:cond delay="0"/>
                                  </p:stCondLst>
                                  <p:endCondLst>
                                    <p:cond evt="onNext" delay="0">
                                      <p:tgtEl>
                                        <p:sldTgt/>
                                      </p:tgtEl>
                                    </p:cond>
                                  </p:endCondLst>
                                  <p:childTnLst>
                                    <p:animMotion origin="layout" path="M -1.66667E-6 -0.00371 L 0.08993 -0.00371 C 0.13177 -0.00371 0.17934 -0.02593 0.22153 -0.02871 C 0.25261 -0.02871 0.31129 -0.00834 0.33768 -0.00834 C 0.37431 -0.00834 0.41094 -0.01482 0.47969 -0.01482 L 0.52726 -0.25865 L 0.58038 0.0358 L 0.64358 -0.00371 L 0.69566 -0.01482 L 0.82292 -0.00525 C 0.88073 -0.00988 0.9283 -0.03056 0.98594 -0.03858 C 1.00695 -0.03982 1.05469 -0.04167 1.08663 -0.03858 C 1.11788 -0.03519 1.14445 -0.01328 1.15452 -0.01173 C 1.17084 -0.00525 1.20747 -0.01173 1.22865 -0.00834 L 1.26059 -0.00371 L 1.3184 -0.00371 " pathEditMode="relative" rAng="0" ptsTypes="AAAAAAAAAAAAAAAA">
                                      <p:cBhvr>
                                        <p:cTn id="12" dur="1250" fill="hold"/>
                                        <p:tgtEl>
                                          <p:spTgt spid="12"/>
                                        </p:tgtEl>
                                        <p:attrNameLst>
                                          <p:attrName>ppt_x</p:attrName>
                                          <p:attrName>ppt_y</p:attrName>
                                        </p:attrNameLst>
                                      </p:cBhvr>
                                      <p:rCtr x="65920" y="-10772"/>
                                    </p:animMotion>
                                  </p:childTnLst>
                                </p:cTn>
                              </p:par>
                              <p:par>
                                <p:cTn id="13" presetID="22" presetClass="path" presetSubtype="0" repeatCount="indefinite" accel="50000" decel="50000" grpId="0" nodeType="withEffect">
                                  <p:stCondLst>
                                    <p:cond delay="0"/>
                                  </p:stCondLst>
                                  <p:endCondLst>
                                    <p:cond evt="onNext" delay="0">
                                      <p:tgtEl>
                                        <p:sldTgt/>
                                      </p:tgtEl>
                                    </p:cond>
                                  </p:endCondLst>
                                  <p:childTnLst>
                                    <p:animMotion origin="layout" path="M 5.55556E-7 -2.71605E-6 C 0.03299 -2.71605E-6 0.06007 0.15494 0.06007 0.34321 C 0.06007 0.56513 0.03003 0.64537 0.01198 0.67932 L -0.01198 0.71389 C -0.03004 0.74846 -0.06007 0.83395 -0.06007 1.08488 C -0.06007 1.24568 -0.03299 1.42809 5.55556E-7 1.42809 C 0.03299 1.42809 0.06007 1.24568 0.06007 1.08488 C 0.06007 0.83395 0.03003 0.74846 0.01198 0.71389 L -0.01198 0.67932 C -0.03004 0.64537 -0.06007 0.56513 -0.06007 0.34321 C -0.06007 0.15494 -0.03299 -2.71605E-6 5.55556E-7 -2.71605E-6 Z " pathEditMode="relative" rAng="0" ptsTypes="AAAAAAAAAAA">
                                      <p:cBhvr>
                                        <p:cTn id="14" dur="2250" fill="hold"/>
                                        <p:tgtEl>
                                          <p:spTgt spid="13"/>
                                        </p:tgtEl>
                                        <p:attrNameLst>
                                          <p:attrName>ppt_x</p:attrName>
                                          <p:attrName>ppt_y</p:attrName>
                                        </p:attrNameLst>
                                      </p:cBhvr>
                                      <p:rCtr x="0" y="71389"/>
                                    </p:animMotion>
                                  </p:childTnLst>
                                </p:cTn>
                              </p:par>
                              <p:par>
                                <p:cTn id="15" presetID="51" presetClass="path" presetSubtype="0" repeatCount="indefinite" accel="50000" decel="50000" grpId="0" nodeType="withEffect">
                                  <p:stCondLst>
                                    <p:cond delay="0"/>
                                  </p:stCondLst>
                                  <p:endCondLst>
                                    <p:cond evt="onNext" delay="0">
                                      <p:tgtEl>
                                        <p:sldTgt/>
                                      </p:tgtEl>
                                    </p:cond>
                                  </p:endCondLst>
                                  <p:childTnLst>
                                    <p:animMotion origin="layout" path="M 0.17187 0.00648 L 0.24514 -0.47747 C 0.26336 -0.58055 0.24965 -0.70648 0.21823 -0.82716 C 0.18142 -0.96389 0.13454 -1.06111 0.07604 -1.11234 L -0.19236 -1.36296 " pathEditMode="relative" rAng="20220000" ptsTypes="AAAAA">
                                      <p:cBhvr>
                                        <p:cTn id="16" dur="2000" fill="hold"/>
                                        <p:tgtEl>
                                          <p:spTgt spid="14"/>
                                        </p:tgtEl>
                                        <p:attrNameLst>
                                          <p:attrName>ppt_x</p:attrName>
                                          <p:attrName>ppt_y</p:attrName>
                                        </p:attrNameLst>
                                      </p:cBhvr>
                                      <p:rCtr x="-7813" y="-76327"/>
                                    </p:animMotion>
                                  </p:childTnLst>
                                </p:cTn>
                              </p:par>
                              <p:par>
                                <p:cTn id="17" presetID="1" presetClass="mediacall" presetSubtype="0" fill="hold" nodeType="withEffect">
                                  <p:stCondLst>
                                    <p:cond delay="0"/>
                                  </p:stCondLst>
                                  <p:childTnLst>
                                    <p:cmd type="call" cmd="playFrom(0.0)">
                                      <p:cBhvr>
                                        <p:cTn id="18" dur="13862" fill="hold"/>
                                        <p:tgtEl>
                                          <p:spTgt spid="20"/>
                                        </p:tgtEl>
                                      </p:cBhvr>
                                    </p:cmd>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P spid="14" grpId="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urbaniAkhar" panose="00000400000000000000" pitchFamily="2" charset="0"/>
              </a:endParaRPr>
            </a:p>
          </p:txBody>
        </p:sp>
      </p:grpSp>
      <p:sp>
        <p:nvSpPr>
          <p:cNvPr id="5" name="TextBox 4"/>
          <p:cNvSpPr txBox="1"/>
          <p:nvPr/>
        </p:nvSpPr>
        <p:spPr>
          <a:xfrm>
            <a:off x="890351" y="-1945528"/>
            <a:ext cx="495699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0" name="TextBox 9"/>
          <p:cNvSpPr txBox="1"/>
          <p:nvPr/>
        </p:nvSpPr>
        <p:spPr>
          <a:xfrm>
            <a:off x="-3922293" y="-951913"/>
            <a:ext cx="356079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1830011" y="4937761"/>
            <a:ext cx="425181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3922293" y="1053810"/>
            <a:ext cx="3922295"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3922293" y="3448241"/>
            <a:ext cx="420993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18" name="InMotion.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34252"/>
            <a:ext cx="304800" cy="274320"/>
          </a:xfrm>
          <a:prstGeom prst="rect">
            <a:avLst/>
          </a:prstGeom>
        </p:spPr>
      </p:pic>
      <p:sp>
        <p:nvSpPr>
          <p:cNvPr id="14" name="TextBox 13">
            <a:extLst>
              <a:ext uri="{FF2B5EF4-FFF2-40B4-BE49-F238E27FC236}">
                <a16:creationId xmlns:a16="http://schemas.microsoft.com/office/drawing/2014/main" id="{B4651F5E-FD70-3C4D-833A-676C39D16D46}"/>
              </a:ext>
            </a:extLst>
          </p:cNvPr>
          <p:cNvSpPr txBox="1"/>
          <p:nvPr/>
        </p:nvSpPr>
        <p:spPr>
          <a:xfrm>
            <a:off x="21908" y="2685349"/>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sW</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path" presetSubtype="0" repeatCount="indefinite" accel="50000" decel="50000" grpId="0" nodeType="clickEffect">
                                  <p:stCondLst>
                                    <p:cond delay="0"/>
                                  </p:stCondLst>
                                  <p:endCondLst>
                                    <p:cond evt="onNext" delay="0">
                                      <p:tgtEl>
                                        <p:sldTgt/>
                                      </p:tgtEl>
                                    </p:cond>
                                  </p:endCondLst>
                                  <p:childTnLst>
                                    <p:animMotion origin="layout" path="M 0.2132 0.09198 C 0.24913 -0.00957 0.31216 -0.15617 0.38716 -0.15617 C 0.49809 -0.15617 0.5882 -0.00401 0.5882 0.18797 C 0.5882 0.24877 0.57934 0.30617 0.56111 0.35803 C 0.56424 0.35803 0.2132 1.11883 0.2132 1.12655 C 0.2132 1.11883 -0.13784 0.35803 -0.13455 0.35803 C -0.15295 0.30617 -0.1618 0.24877 -0.1618 0.18797 C -0.1618 -0.00401 -0.0717 -0.15617 0.04254 -0.15617 C 0.11424 -0.15617 0.17726 -0.00957 0.2132 0.09198 Z " pathEditMode="relative" rAng="0" ptsTypes="AAAAAAAAA">
                                      <p:cBhvr>
                                        <p:cTn id="6" dur="2250" fill="hold"/>
                                        <p:tgtEl>
                                          <p:spTgt spid="5"/>
                                        </p:tgtEl>
                                        <p:attrNameLst>
                                          <p:attrName>ppt_x</p:attrName>
                                          <p:attrName>ppt_y</p:attrName>
                                        </p:attrNameLst>
                                      </p:cBhvr>
                                      <p:rCtr x="0" y="39321"/>
                                    </p:animMotion>
                                  </p:childTnLst>
                                </p:cTn>
                              </p:par>
                              <p:par>
                                <p:cTn id="7" presetID="16" presetClass="path" presetSubtype="0" repeatCount="indefinite" accel="50000" decel="50000" fill="hold" grpId="0" nodeType="withEffect">
                                  <p:stCondLst>
                                    <p:cond delay="0"/>
                                  </p:stCondLst>
                                  <p:childTnLst>
                                    <p:animMotion origin="layout" path="M 1.45694 -1.97531E-6 L 0.91892 0.16543 L 0.71753 0.60926 L 0.52239 0.16543 L -0.0158 -1.97531E-6 L 0.52239 -0.16574 L 0.71753 -0.60926 L 0.91892 -0.16574 L 1.45694 -1.97531E-6 Z " pathEditMode="relative" rAng="10800000" ptsTypes="AAAAAAAAA">
                                      <p:cBhvr>
                                        <p:cTn id="8" dur="1750" fill="hold"/>
                                        <p:tgtEl>
                                          <p:spTgt spid="10"/>
                                        </p:tgtEl>
                                        <p:attrNameLst>
                                          <p:attrName>ppt_x</p:attrName>
                                          <p:attrName>ppt_y</p:attrName>
                                        </p:attrNameLst>
                                      </p:cBhvr>
                                      <p:rCtr x="-73628" y="0"/>
                                    </p:animMotion>
                                  </p:childTnLst>
                                </p:cTn>
                              </p:par>
                              <p:par>
                                <p:cTn id="9" presetID="29" presetClass="path" presetSubtype="0" repeatCount="indefinite" accel="50000" decel="50000" grpId="0" nodeType="withEffect">
                                  <p:stCondLst>
                                    <p:cond delay="0"/>
                                  </p:stCondLst>
                                  <p:childTnLst>
                                    <p:animMotion origin="layout" path="M 1.11111E-6 4.93827E-6 C 0.03611 -0.05 0.07309 -0.10463 0.10937 -0.17408 C 0.20781 -0.37254 0.23368 -0.56575 0.1618 -0.59507 C 0.08871 -0.62963 -0.05295 -0.49075 -0.15087 -0.29291 C -0.20365 -0.18859 -0.23386 -0.08951 -0.24479 -0.01482 C -0.26007 0.04475 -0.26563 0.10462 -0.26563 0.17438 C -0.26563 0.39691 -0.19792 0.58086 -0.11892 0.58086 C -0.04184 0.58024 0.02621 0.39691 0.02621 0.17438 C 0.02621 0.06944 0.01076 -0.03025 -0.01545 -0.09939 C -0.02622 -0.15865 -0.05295 -0.22346 -0.08281 -0.28797 C -0.18715 -0.49075 -0.32743 -0.63025 -0.40122 -0.59507 C -0.47309 -0.5605 -0.44705 -0.37254 -0.34306 -0.16883 C -0.30174 -0.07408 -0.24479 0.00524 -0.18715 0.05956 C -0.14514 0.10925 -0.09861 0.1537 -0.03611 0.19814 C 0.15052 0.34166 0.3375 0.40679 0.38993 0.34691 C 0.43715 0.28765 0.33316 0.12438 0.14531 -0.01482 C 0.06753 -0.07408 -0.01545 -0.11914 -0.08281 -0.14939 C -0.14514 -0.17809 -0.22413 -0.20309 -0.30695 -0.21821 C -0.53524 -0.26791 -0.73281 -0.2534 -0.74827 -0.17408 C -0.76892 -0.09939 -0.5974 4.93827E-6 -0.3691 0.0503 C -0.26563 0.06944 -0.16615 0.07962 -0.08872 0.07376 C -0.02118 0.07438 0.05243 0.06481 0.13003 0.0503 C 0.35799 4.93827E-6 0.53125 -0.10463 0.5092 -0.17809 C 0.4941 -0.2534 0.29618 -0.27315 0.06753 -0.22346 C -0.04184 -0.19846 -0.14097 -0.16359 -0.20781 -0.12439 C -0.26563 -0.09414 -0.32274 -0.05926 -0.3849 -0.01482 C -0.56667 0.12901 -0.67604 0.28734 -0.62379 0.34691 C -0.57656 0.40679 -0.3849 0.34166 -0.20365 0.20339 C -0.11458 0.13456 -0.04184 0.06481 1.11111E-6 4.93827E-6 Z " pathEditMode="relative" rAng="0" ptsTypes="AAAAAAAAAAAAAAAAAAAAAAAAAAAAA">
                                      <p:cBhvr>
                                        <p:cTn id="10" dur="5000" fill="hold"/>
                                        <p:tgtEl>
                                          <p:spTgt spid="11"/>
                                        </p:tgtEl>
                                        <p:attrNameLst>
                                          <p:attrName>ppt_x</p:attrName>
                                          <p:attrName>ppt_y</p:attrName>
                                        </p:attrNameLst>
                                      </p:cBhvr>
                                      <p:rCtr x="-11944" y="-988"/>
                                    </p:animMotion>
                                  </p:childTnLst>
                                </p:cTn>
                              </p:par>
                              <p:par>
                                <p:cTn id="11" presetID="19" presetClass="path" presetSubtype="0" repeatCount="indefinite" accel="50000" decel="50000" nodeType="withEffect">
                                  <p:stCondLst>
                                    <p:cond delay="0"/>
                                  </p:stCondLst>
                                  <p:endCondLst>
                                    <p:cond evt="onNext" delay="0">
                                      <p:tgtEl>
                                        <p:sldTgt/>
                                      </p:tgtEl>
                                    </p:cond>
                                  </p:endCondLst>
                                  <p:childTnLst>
                                    <p:animMotion origin="layout" path="M -2.77778E-7 0.025 C 0.3842 0.025 0.69097 -0.21019 0.69097 -0.49877 C 0.69097 -0.21019 0.99774 0.02037 1.38212 0.02037 C 0.99774 0.02037 0.6967 0.25956 0.6967 0.54876 C 0.6967 0.25956 0.3842 0.025 -2.77778E-7 0.025 Z " pathEditMode="relative" rAng="0" ptsTypes="AAAAA">
                                      <p:cBhvr>
                                        <p:cTn id="12" dur="2000" fill="hold"/>
                                        <p:tgtEl>
                                          <p:spTgt spid="12"/>
                                        </p:tgtEl>
                                        <p:attrNameLst>
                                          <p:attrName>ppt_x</p:attrName>
                                          <p:attrName>ppt_y</p:attrName>
                                        </p:attrNameLst>
                                      </p:cBhvr>
                                      <p:rCtr x="69097" y="0"/>
                                    </p:animMotion>
                                  </p:childTnLst>
                                </p:cTn>
                              </p:par>
                              <p:par>
                                <p:cTn id="13" presetID="31" presetClass="path" presetSubtype="0" repeatCount="indefinite" accel="50000" decel="50000" nodeType="withEffect">
                                  <p:stCondLst>
                                    <p:cond delay="0"/>
                                  </p:stCondLst>
                                  <p:endCondLst>
                                    <p:cond evt="onNext" delay="0">
                                      <p:tgtEl>
                                        <p:sldTgt/>
                                      </p:tgtEl>
                                    </p:cond>
                                  </p:endCondLst>
                                  <p:childTnLst>
                                    <p:animMotion origin="layout" path="M 1.21475 0.27284 C 1.20121 0.28364 1.12899 0.40741 1.00781 0.34568 C 0.825 0.25278 0.76857 0.11821 0.5802 0.14784 C 0.46441 0.16234 0.31319 0.26142 0.21909 0.2179 C 0.00972 0.12346 -0.00782 -0.05494 0.01684 -0.19877 C 0.04756 -0.40463 0.34739 -0.4608 0.6842 -0.33766 C 1.02343 -0.2071 1.26388 0.13055 1.21475 0.27284 Z " pathEditMode="relative" rAng="11700000" ptsTypes="AAAAAAA">
                                      <p:cBhvr>
                                        <p:cTn id="14" dur="2500" fill="hold"/>
                                        <p:tgtEl>
                                          <p:spTgt spid="13"/>
                                        </p:tgtEl>
                                        <p:attrNameLst>
                                          <p:attrName>ppt_x</p:attrName>
                                          <p:attrName>ppt_y</p:attrName>
                                        </p:attrNameLst>
                                      </p:cBhvr>
                                      <p:rCtr x="-59531" y="-25401"/>
                                    </p:animMotion>
                                  </p:childTnLst>
                                </p:cTn>
                              </p:par>
                              <p:par>
                                <p:cTn id="15" presetID="1" presetClass="mediacall" presetSubtype="0" fill="hold" nodeType="withEffect">
                                  <p:stCondLst>
                                    <p:cond delay="0"/>
                                  </p:stCondLst>
                                  <p:childTnLst>
                                    <p:cmd type="call" cmd="playFrom(0.0)">
                                      <p:cBhvr>
                                        <p:cTn id="16" dur="23219" fill="hold"/>
                                        <p:tgtEl>
                                          <p:spTgt spid="18"/>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childTnLst>
        </p:cTn>
      </p:par>
    </p:tnLst>
    <p:bldLst>
      <p:bldP spid="5" grpId="0"/>
      <p:bldP spid="5" grpId="1"/>
      <p:bldP spid="10" grpId="0"/>
      <p:bldP spid="10" grpId="1"/>
      <p:bldP spid="11" grpId="0"/>
      <p:bldP spid="11" grpId="1"/>
      <p:bldP spid="12" grpId="1"/>
      <p:bldP spid="13" grpId="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4518" t="24518" r="24518" b="35334"/>
          <a:stretch/>
        </p:blipFill>
        <p:spPr bwMode="auto">
          <a:xfrm>
            <a:off x="1710982" y="212416"/>
            <a:ext cx="5885014" cy="478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45485049-1BEE-B043-B50B-197941C80431}"/>
              </a:ext>
            </a:extLst>
          </p:cNvPr>
          <p:cNvSpPr txBox="1"/>
          <p:nvPr/>
        </p:nvSpPr>
        <p:spPr>
          <a:xfrm>
            <a:off x="2503965" y="1910030"/>
            <a:ext cx="4136069" cy="1323439"/>
          </a:xfrm>
          <a:prstGeom prst="rect">
            <a:avLst/>
          </a:prstGeom>
          <a:noFill/>
        </p:spPr>
        <p:txBody>
          <a:bodyPr wrap="none" rtlCol="0">
            <a:spAutoFit/>
          </a:bodyPr>
          <a:lstStyle/>
          <a:p>
            <a:pPr algn="ctr"/>
            <a:r>
              <a:rPr lang="en-US" sz="8000" spc="300" dirty="0">
                <a:ln w="28575">
                  <a:solidFill>
                    <a:srgbClr val="A3F4FF"/>
                  </a:solidFill>
                </a:ln>
                <a:solidFill>
                  <a:srgbClr val="48CEFE"/>
                </a:solidFill>
                <a:effectLst>
                  <a:glow rad="139700">
                    <a:schemeClr val="accent5">
                      <a:satMod val="175000"/>
                      <a:alpha val="40000"/>
                    </a:schemeClr>
                  </a:glow>
                </a:effectLst>
                <a:latin typeface="Rocket Rinder" panose="02000500000000000000" pitchFamily="2" charset="0"/>
              </a:rPr>
              <a:t>Level</a:t>
            </a:r>
          </a:p>
        </p:txBody>
      </p:sp>
    </p:spTree>
    <p:extLst>
      <p:ext uri="{BB962C8B-B14F-4D97-AF65-F5344CB8AC3E}">
        <p14:creationId xmlns:p14="http://schemas.microsoft.com/office/powerpoint/2010/main" val="3966473397"/>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par>
                                <p:cTn id="8" presetID="55" presetClass="entr" presetSubtype="0" fill="hold" nodeType="withEffect">
                                  <p:stCondLst>
                                    <p:cond delay="1000"/>
                                  </p:stCondLst>
                                  <p:childTnLst>
                                    <p:set>
                                      <p:cBhvr>
                                        <p:cTn id="9" dur="1" fill="hold">
                                          <p:stCondLst>
                                            <p:cond delay="0"/>
                                          </p:stCondLst>
                                        </p:cTn>
                                        <p:tgtEl>
                                          <p:spTgt spid="1027"/>
                                        </p:tgtEl>
                                        <p:attrNameLst>
                                          <p:attrName>style.visibility</p:attrName>
                                        </p:attrNameLst>
                                      </p:cBhvr>
                                      <p:to>
                                        <p:strVal val="visible"/>
                                      </p:to>
                                    </p:set>
                                    <p:anim calcmode="lin" valueType="num">
                                      <p:cBhvr>
                                        <p:cTn id="10" dur="1000" fill="hold"/>
                                        <p:tgtEl>
                                          <p:spTgt spid="1027"/>
                                        </p:tgtEl>
                                        <p:attrNameLst>
                                          <p:attrName>ppt_w</p:attrName>
                                        </p:attrNameLst>
                                      </p:cBhvr>
                                      <p:tavLst>
                                        <p:tav tm="0">
                                          <p:val>
                                            <p:strVal val="#ppt_w*0.70"/>
                                          </p:val>
                                        </p:tav>
                                        <p:tav tm="100000">
                                          <p:val>
                                            <p:strVal val="#ppt_w"/>
                                          </p:val>
                                        </p:tav>
                                      </p:tavLst>
                                    </p:anim>
                                    <p:anim calcmode="lin" valueType="num">
                                      <p:cBhvr>
                                        <p:cTn id="11" dur="1000" fill="hold"/>
                                        <p:tgtEl>
                                          <p:spTgt spid="1027"/>
                                        </p:tgtEl>
                                        <p:attrNameLst>
                                          <p:attrName>ppt_h</p:attrName>
                                        </p:attrNameLst>
                                      </p:cBhvr>
                                      <p:tavLst>
                                        <p:tav tm="0">
                                          <p:val>
                                            <p:strVal val="#ppt_h"/>
                                          </p:val>
                                        </p:tav>
                                        <p:tav tm="100000">
                                          <p:val>
                                            <p:strVal val="#ppt_h"/>
                                          </p:val>
                                        </p:tav>
                                      </p:tavLst>
                                    </p:anim>
                                    <p:animEffect transition="in" filter="fade">
                                      <p:cBhvr>
                                        <p:cTn id="1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Image result for tron gif"/>
          <p:cNvPicPr>
            <a:picLocks noChangeAspect="1" noChangeArrowheads="1" noCrop="1"/>
          </p:cNvPicPr>
          <p:nvPr/>
        </p:nvPicPr>
        <p:blipFill>
          <a:blip r:embed="rId5">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61345" y="-1329595"/>
            <a:ext cx="356134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909484" y="5522493"/>
            <a:ext cx="339782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4890832" y="4992803"/>
            <a:ext cx="405463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2646947" y="-1771069"/>
            <a:ext cx="448376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4" name="TextBox 13"/>
          <p:cNvSpPr txBox="1"/>
          <p:nvPr/>
        </p:nvSpPr>
        <p:spPr>
          <a:xfrm>
            <a:off x="9704566" y="3318291"/>
            <a:ext cx="360236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21" name="Derezzed.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29427"/>
            <a:ext cx="304800" cy="274320"/>
          </a:xfrm>
          <a:prstGeom prst="rect">
            <a:avLst/>
          </a:prstGeom>
        </p:spPr>
      </p:pic>
      <p:sp>
        <p:nvSpPr>
          <p:cNvPr id="18" name="TextBox 17"/>
          <p:cNvSpPr txBox="1"/>
          <p:nvPr/>
        </p:nvSpPr>
        <p:spPr>
          <a:xfrm>
            <a:off x="10828385" y="1169489"/>
            <a:ext cx="3908342" cy="1489132"/>
          </a:xfrm>
          <a:prstGeom prst="rect">
            <a:avLst/>
          </a:prstGeom>
          <a:noFill/>
        </p:spPr>
        <p:txBody>
          <a:bodyPr wrap="square" lIns="103131" tIns="51565" rIns="103131" bIns="51565"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9" name="TextBox 18"/>
          <p:cNvSpPr txBox="1"/>
          <p:nvPr/>
        </p:nvSpPr>
        <p:spPr>
          <a:xfrm>
            <a:off x="6015791" y="5669765"/>
            <a:ext cx="3629528" cy="1489132"/>
          </a:xfrm>
          <a:prstGeom prst="rect">
            <a:avLst/>
          </a:prstGeom>
          <a:noFill/>
        </p:spPr>
        <p:txBody>
          <a:bodyPr wrap="square" lIns="103131" tIns="51565" rIns="103131" bIns="51565"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25" name="TextBox 24"/>
          <p:cNvSpPr txBox="1"/>
          <p:nvPr/>
        </p:nvSpPr>
        <p:spPr>
          <a:xfrm>
            <a:off x="21908" y="2769891"/>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FF5B5B"/>
                  </a:solidFill>
                </a:ln>
                <a:solidFill>
                  <a:schemeClr val="accent2">
                    <a:lumMod val="20000"/>
                    <a:lumOff val="80000"/>
                  </a:schemeClr>
                </a:solidFill>
                <a:effectLst>
                  <a:glow rad="139700">
                    <a:schemeClr val="accent2">
                      <a:satMod val="175000"/>
                      <a:alpha val="40000"/>
                    </a:schemeClr>
                  </a:glow>
                </a:effectLst>
                <a:latin typeface="GurbaniAkhar" panose="00000400000000000000" pitchFamily="2" charset="0"/>
              </a:rPr>
              <a:t>sM</a:t>
            </a:r>
            <a:endParaRPr lang="en-US" sz="9600" b="1" spc="600" dirty="0">
              <a:ln>
                <a:solidFill>
                  <a:srgbClr val="FF5B5B"/>
                </a:solidFill>
              </a:ln>
              <a:solidFill>
                <a:schemeClr val="accent2">
                  <a:lumMod val="20000"/>
                  <a:lumOff val="80000"/>
                </a:schemeClr>
              </a:solidFill>
              <a:effectLst>
                <a:glow rad="139700">
                  <a:schemeClr val="accent2">
                    <a:satMod val="175000"/>
                    <a:alpha val="40000"/>
                  </a:scheme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autoRev="1" grpId="0" nodeType="clickEffect">
                                  <p:stCondLst>
                                    <p:cond delay="0"/>
                                  </p:stCondLst>
                                  <p:endCondLst>
                                    <p:cond evt="onNext" delay="0">
                                      <p:tgtEl>
                                        <p:sldTgt/>
                                      </p:tgtEl>
                                    </p:cond>
                                  </p:endCondLst>
                                  <p:childTnLst>
                                    <p:animMotion origin="layout" path="M -1.94444E-6 4.81481E-6 L 1.35209 1.25339 " pathEditMode="relative" rAng="0" ptsTypes="AA">
                                      <p:cBhvr>
                                        <p:cTn id="6" dur="1750" fill="hold"/>
                                        <p:tgtEl>
                                          <p:spTgt spid="5"/>
                                        </p:tgtEl>
                                        <p:attrNameLst>
                                          <p:attrName>ppt_x</p:attrName>
                                          <p:attrName>ppt_y</p:attrName>
                                        </p:attrNameLst>
                                      </p:cBhvr>
                                      <p:rCtr x="67604" y="62654"/>
                                    </p:animMotion>
                                  </p:childTnLst>
                                </p:cTn>
                              </p:par>
                              <p:par>
                                <p:cTn id="7" presetID="8" presetClass="emph" presetSubtype="0" repeatCount="indefinite" fill="hold" grpId="2" nodeType="withEffect">
                                  <p:stCondLst>
                                    <p:cond delay="0"/>
                                  </p:stCondLst>
                                  <p:childTnLst>
                                    <p:animRot by="21600000">
                                      <p:cBhvr>
                                        <p:cTn id="8" dur="1000" fill="hold"/>
                                        <p:tgtEl>
                                          <p:spTgt spid="5"/>
                                        </p:tgtEl>
                                        <p:attrNameLst>
                                          <p:attrName>r</p:attrName>
                                        </p:attrNameLst>
                                      </p:cBhvr>
                                    </p:animRot>
                                  </p:childTnLst>
                                </p:cTn>
                              </p:par>
                              <p:par>
                                <p:cTn id="9" presetID="64" presetClass="path" presetSubtype="0" repeatCount="indefinite" accel="50000" decel="50000" autoRev="1" grpId="0" nodeType="withEffect">
                                  <p:stCondLst>
                                    <p:cond delay="0"/>
                                  </p:stCondLst>
                                  <p:endCondLst>
                                    <p:cond evt="onNext" delay="0">
                                      <p:tgtEl>
                                        <p:sldTgt/>
                                      </p:tgtEl>
                                    </p:cond>
                                  </p:endCondLst>
                                  <p:childTnLst>
                                    <p:animMotion origin="layout" path="M -3.05556E-6 -3.95062E-6 L 0.00209 -1.55679 " pathEditMode="relative" rAng="0" ptsTypes="AA">
                                      <p:cBhvr>
                                        <p:cTn id="10" dur="1250" fill="hold"/>
                                        <p:tgtEl>
                                          <p:spTgt spid="11"/>
                                        </p:tgtEl>
                                        <p:attrNameLst>
                                          <p:attrName>ppt_x</p:attrName>
                                          <p:attrName>ppt_y</p:attrName>
                                        </p:attrNameLst>
                                      </p:cBhvr>
                                      <p:rCtr x="104" y="-77840"/>
                                    </p:animMotion>
                                  </p:childTnLst>
                                </p:cTn>
                              </p:par>
                              <p:par>
                                <p:cTn id="11" presetID="8" presetClass="emph" presetSubtype="0" repeatCount="indefinite" fill="hold" grpId="2" nodeType="withEffect">
                                  <p:stCondLst>
                                    <p:cond delay="0"/>
                                  </p:stCondLst>
                                  <p:childTnLst>
                                    <p:animRot by="21600000">
                                      <p:cBhvr>
                                        <p:cTn id="12" dur="1000" fill="hold"/>
                                        <p:tgtEl>
                                          <p:spTgt spid="11"/>
                                        </p:tgtEl>
                                        <p:attrNameLst>
                                          <p:attrName>r</p:attrName>
                                        </p:attrNameLst>
                                      </p:cBhvr>
                                    </p:animRot>
                                  </p:childTnLst>
                                </p:cTn>
                              </p:par>
                              <p:par>
                                <p:cTn id="13" presetID="63" presetClass="path" presetSubtype="0" repeatCount="indefinite" accel="50000" decel="50000" autoRev="1" grpId="0" nodeType="withEffect">
                                  <p:stCondLst>
                                    <p:cond delay="0"/>
                                  </p:stCondLst>
                                  <p:endCondLst>
                                    <p:cond evt="onNext" delay="0">
                                      <p:tgtEl>
                                        <p:sldTgt/>
                                      </p:tgtEl>
                                    </p:cond>
                                  </p:endCondLst>
                                  <p:childTnLst>
                                    <p:animMotion origin="layout" path="M 4.44444E-6 0 L 1.52916 -1.29667 " pathEditMode="relative" rAng="0" ptsTypes="AA">
                                      <p:cBhvr>
                                        <p:cTn id="14" dur="1400" fill="hold"/>
                                        <p:tgtEl>
                                          <p:spTgt spid="12"/>
                                        </p:tgtEl>
                                        <p:attrNameLst>
                                          <p:attrName>ppt_x</p:attrName>
                                          <p:attrName>ppt_y</p:attrName>
                                        </p:attrNameLst>
                                      </p:cBhvr>
                                      <p:rCtr x="765" y="-648"/>
                                    </p:animMotion>
                                  </p:childTnLst>
                                </p:cTn>
                              </p:par>
                              <p:par>
                                <p:cTn id="15" presetID="8" presetClass="emph" presetSubtype="0" repeatCount="indefinite" fill="hold" grpId="2" nodeType="withEffect">
                                  <p:stCondLst>
                                    <p:cond delay="0"/>
                                  </p:stCondLst>
                                  <p:endCondLst>
                                    <p:cond evt="onNext" delay="0">
                                      <p:tgtEl>
                                        <p:sldTgt/>
                                      </p:tgtEl>
                                    </p:cond>
                                  </p:endCondLst>
                                  <p:childTnLst>
                                    <p:animRot by="-21600000">
                                      <p:cBhvr>
                                        <p:cTn id="16" dur="2000" fill="hold"/>
                                        <p:tgtEl>
                                          <p:spTgt spid="12"/>
                                        </p:tgtEl>
                                        <p:attrNameLst>
                                          <p:attrName>r</p:attrName>
                                        </p:attrNameLst>
                                      </p:cBhvr>
                                    </p:animRot>
                                  </p:childTnLst>
                                </p:cTn>
                              </p:par>
                              <p:par>
                                <p:cTn id="17" presetID="42" presetClass="path" presetSubtype="0" repeatCount="indefinite" accel="50000" decel="50000" autoRev="1" grpId="0" nodeType="withEffect">
                                  <p:stCondLst>
                                    <p:cond delay="0"/>
                                  </p:stCondLst>
                                  <p:endCondLst>
                                    <p:cond evt="onNext" delay="0">
                                      <p:tgtEl>
                                        <p:sldTgt/>
                                      </p:tgtEl>
                                    </p:cond>
                                  </p:endCondLst>
                                  <p:childTnLst>
                                    <p:animMotion origin="layout" path="M 1.38889E-6 -2.71605E-6 L 1.38889E-6 1.41667 " pathEditMode="relative" rAng="0" ptsTypes="AA">
                                      <p:cBhvr>
                                        <p:cTn id="18" dur="1600" fill="hold"/>
                                        <p:tgtEl>
                                          <p:spTgt spid="13"/>
                                        </p:tgtEl>
                                        <p:attrNameLst>
                                          <p:attrName>ppt_x</p:attrName>
                                          <p:attrName>ppt_y</p:attrName>
                                        </p:attrNameLst>
                                      </p:cBhvr>
                                      <p:rCtr x="0" y="70833"/>
                                    </p:animMotion>
                                  </p:childTnLst>
                                </p:cTn>
                              </p:par>
                              <p:par>
                                <p:cTn id="19" presetID="8" presetClass="emph" presetSubtype="0" repeatCount="indefinite" fill="hold" grpId="2" nodeType="withEffect">
                                  <p:stCondLst>
                                    <p:cond delay="0"/>
                                  </p:stCondLst>
                                  <p:childTnLst>
                                    <p:animRot by="21600000">
                                      <p:cBhvr>
                                        <p:cTn id="20" dur="1000" fill="hold"/>
                                        <p:tgtEl>
                                          <p:spTgt spid="13"/>
                                        </p:tgtEl>
                                        <p:attrNameLst>
                                          <p:attrName>r</p:attrName>
                                        </p:attrNameLst>
                                      </p:cBhvr>
                                    </p:animRot>
                                  </p:childTnLst>
                                </p:cTn>
                              </p:par>
                              <p:par>
                                <p:cTn id="21" presetID="35" presetClass="path" presetSubtype="0" repeatCount="indefinite" accel="50000" decel="50000" autoRev="1" grpId="0" nodeType="withEffect">
                                  <p:stCondLst>
                                    <p:cond delay="0"/>
                                  </p:stCondLst>
                                  <p:endCondLst>
                                    <p:cond evt="onNext" delay="0">
                                      <p:tgtEl>
                                        <p:sldTgt/>
                                      </p:tgtEl>
                                    </p:cond>
                                  </p:endCondLst>
                                  <p:childTnLst>
                                    <p:animMotion origin="layout" path="M 2.77778E-7 -2.46914E-7 L -1.47708 -0.00339 " pathEditMode="relative" rAng="0" ptsTypes="AA">
                                      <p:cBhvr>
                                        <p:cTn id="22" dur="1100" fill="hold"/>
                                        <p:tgtEl>
                                          <p:spTgt spid="14"/>
                                        </p:tgtEl>
                                        <p:attrNameLst>
                                          <p:attrName>ppt_x</p:attrName>
                                          <p:attrName>ppt_y</p:attrName>
                                        </p:attrNameLst>
                                      </p:cBhvr>
                                      <p:rCtr x="-73854" y="-185"/>
                                    </p:animMotion>
                                  </p:childTnLst>
                                </p:cTn>
                              </p:par>
                              <p:par>
                                <p:cTn id="23" presetID="8" presetClass="emph" presetSubtype="0" repeatCount="indefinite" fill="hold" grpId="2" nodeType="withEffect">
                                  <p:stCondLst>
                                    <p:cond delay="0"/>
                                  </p:stCondLst>
                                  <p:endCondLst>
                                    <p:cond evt="onNext" delay="0">
                                      <p:tgtEl>
                                        <p:sldTgt/>
                                      </p:tgtEl>
                                    </p:cond>
                                  </p:endCondLst>
                                  <p:childTnLst>
                                    <p:animRot by="-21600000">
                                      <p:cBhvr>
                                        <p:cTn id="24" dur="2000" fill="hold"/>
                                        <p:tgtEl>
                                          <p:spTgt spid="14"/>
                                        </p:tgtEl>
                                        <p:attrNameLst>
                                          <p:attrName>r</p:attrName>
                                        </p:attrNameLst>
                                      </p:cBhvr>
                                    </p:animRot>
                                  </p:childTnLst>
                                </p:cTn>
                              </p:par>
                              <p:par>
                                <p:cTn id="25" presetID="35" presetClass="path" presetSubtype="0" repeatCount="indefinite" accel="50000" decel="50000" autoRev="1" fill="hold" grpId="0" nodeType="withEffect">
                                  <p:stCondLst>
                                    <p:cond delay="0"/>
                                  </p:stCondLst>
                                  <p:childTnLst>
                                    <p:animMotion origin="layout" path="M 3.33333E-6 -2.22222E-6 L -1.66875 -2.22222E-6 " pathEditMode="relative" rAng="0" ptsTypes="AA">
                                      <p:cBhvr>
                                        <p:cTn id="26" dur="1500" fill="hold"/>
                                        <p:tgtEl>
                                          <p:spTgt spid="18"/>
                                        </p:tgtEl>
                                        <p:attrNameLst>
                                          <p:attrName>ppt_x</p:attrName>
                                          <p:attrName>ppt_y</p:attrName>
                                        </p:attrNameLst>
                                      </p:cBhvr>
                                      <p:rCtr x="-83438" y="0"/>
                                    </p:animMotion>
                                  </p:childTnLst>
                                </p:cTn>
                              </p:par>
                              <p:par>
                                <p:cTn id="27" presetID="8" presetClass="emph" presetSubtype="0" repeatCount="indefinite" fill="hold" grpId="2" nodeType="withEffect">
                                  <p:stCondLst>
                                    <p:cond delay="0"/>
                                  </p:stCondLst>
                                  <p:endCondLst>
                                    <p:cond evt="onNext" delay="0">
                                      <p:tgtEl>
                                        <p:sldTgt/>
                                      </p:tgtEl>
                                    </p:cond>
                                  </p:endCondLst>
                                  <p:childTnLst>
                                    <p:animRot by="-21600000">
                                      <p:cBhvr>
                                        <p:cTn id="28" dur="2000" fill="hold"/>
                                        <p:tgtEl>
                                          <p:spTgt spid="18"/>
                                        </p:tgtEl>
                                        <p:attrNameLst>
                                          <p:attrName>r</p:attrName>
                                        </p:attrNameLst>
                                      </p:cBhvr>
                                    </p:animRot>
                                  </p:childTnLst>
                                </p:cTn>
                              </p:par>
                              <p:par>
                                <p:cTn id="29" presetID="64" presetClass="path" presetSubtype="0" repeatCount="indefinite" accel="50000" decel="50000" autoRev="1" grpId="0" nodeType="withEffect">
                                  <p:stCondLst>
                                    <p:cond delay="0"/>
                                  </p:stCondLst>
                                  <p:childTnLst>
                                    <p:animMotion origin="layout" path="M 0 -2.22222E-6 L 0.00208 -1.55679 " pathEditMode="relative" rAng="0" ptsTypes="AA">
                                      <p:cBhvr>
                                        <p:cTn id="30" dur="1500" fill="hold"/>
                                        <p:tgtEl>
                                          <p:spTgt spid="19"/>
                                        </p:tgtEl>
                                        <p:attrNameLst>
                                          <p:attrName>ppt_x</p:attrName>
                                          <p:attrName>ppt_y</p:attrName>
                                        </p:attrNameLst>
                                      </p:cBhvr>
                                      <p:rCtr x="104" y="-77840"/>
                                    </p:animMotion>
                                  </p:childTnLst>
                                </p:cTn>
                              </p:par>
                              <p:par>
                                <p:cTn id="31" presetID="8" presetClass="emph" presetSubtype="0" repeatCount="indefinite" fill="hold" grpId="2" nodeType="withEffect">
                                  <p:stCondLst>
                                    <p:cond delay="0"/>
                                  </p:stCondLst>
                                  <p:childTnLst>
                                    <p:animRot by="21600000">
                                      <p:cBhvr>
                                        <p:cTn id="32" dur="1000" fill="hold"/>
                                        <p:tgtEl>
                                          <p:spTgt spid="19"/>
                                        </p:tgtEl>
                                        <p:attrNameLst>
                                          <p:attrName>r</p:attrName>
                                        </p:attrNameLst>
                                      </p:cBhvr>
                                    </p:animRot>
                                  </p:childTnLst>
                                </p:cTn>
                              </p:par>
                              <p:par>
                                <p:cTn id="33" presetID="1" presetClass="mediacall" presetSubtype="0" fill="hold" nodeType="withEffect">
                                  <p:stCondLst>
                                    <p:cond delay="0"/>
                                  </p:stCondLst>
                                  <p:childTnLst>
                                    <p:cmd type="call" cmd="playFrom(0.0)">
                                      <p:cBhvr>
                                        <p:cTn id="34" dur="31190" fill="hold"/>
                                        <p:tgtEl>
                                          <p:spTgt spid="21"/>
                                        </p:tgtEl>
                                      </p:cBhvr>
                                    </p:cmd>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randombar(horizontal)">
                                      <p:cBhvr>
                                        <p:cTn id="5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5" grpId="1"/>
      <p:bldP spid="5" grpId="2"/>
      <p:bldP spid="11" grpId="0"/>
      <p:bldP spid="11" grpId="1"/>
      <p:bldP spid="11" grpId="2"/>
      <p:bldP spid="12" grpId="0"/>
      <p:bldP spid="12" grpId="1"/>
      <p:bldP spid="12" grpId="2"/>
      <p:bldP spid="13" grpId="0"/>
      <p:bldP spid="13" grpId="1"/>
      <p:bldP spid="13" grpId="2"/>
      <p:bldP spid="14" grpId="0"/>
      <p:bldP spid="14" grpId="1"/>
      <p:bldP spid="14" grpId="2"/>
      <p:bldP spid="18" grpId="0"/>
      <p:bldP spid="18" grpId="1"/>
      <p:bldP spid="18" grpId="2"/>
      <p:bldP spid="19" grpId="0"/>
      <p:bldP spid="19" grpId="1"/>
      <p:bldP spid="19" grpId="2"/>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Image result for tron game over"/>
          <p:cNvPicPr>
            <a:picLocks noChangeAspect="1" noChangeArrowheads="1"/>
          </p:cNvPicPr>
          <p:nvPr/>
        </p:nvPicPr>
        <p:blipFill rotWithShape="1">
          <a:blip r:embed="rId3">
            <a:extLst>
              <a:ext uri="{28A0092B-C50C-407E-A947-70E740481C1C}">
                <a14:useLocalDpi xmlns:a14="http://schemas.microsoft.com/office/drawing/2010/main" val="0"/>
              </a:ext>
            </a:extLst>
          </a:blip>
          <a:srcRect t="16508"/>
          <a:stretch/>
        </p:blipFill>
        <p:spPr bwMode="auto">
          <a:xfrm>
            <a:off x="0" y="609600"/>
            <a:ext cx="9144000" cy="4294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4579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dissolve">
                                      <p:cBhvr>
                                        <p:cTn id="7" dur="500"/>
                                        <p:tgtEl>
                                          <p:spTgt spid="24580"/>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Game Ov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1171</TotalTime>
  <Words>2530</Words>
  <Application>Microsoft Office PowerPoint</Application>
  <PresentationFormat>On-screen Show (16:9)</PresentationFormat>
  <Paragraphs>151</Paragraphs>
  <Slides>23</Slides>
  <Notes>16</Notes>
  <HiddenSlides>0</HiddenSlides>
  <MMClips>13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Rocket Rinder</vt:lpstr>
      <vt:lpstr>GurbaniAkhar</vt:lpstr>
      <vt:lpstr>Arial</vt:lpstr>
      <vt:lpstr>Calibri</vt:lpstr>
      <vt:lpstr>Haettenschweiler</vt:lpstr>
      <vt:lpstr>맑은 고딕</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R&amp;D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Microsoft Corporation</dc:creator>
  <cp:lastModifiedBy>Preetam Singh .</cp:lastModifiedBy>
  <cp:revision>176</cp:revision>
  <dcterms:created xsi:type="dcterms:W3CDTF">2006-10-05T04:04:58Z</dcterms:created>
  <dcterms:modified xsi:type="dcterms:W3CDTF">2025-01-11T18:54:32Z</dcterms:modified>
</cp:coreProperties>
</file>