
<file path=[Content_Types].xml><?xml version="1.0" encoding="utf-8"?>
<Types xmlns="http://schemas.openxmlformats.org/package/2006/content-types">
  <Default Extension="emf" ContentType="image/x-emf"/>
  <Default Extension="glb" ContentType="model/gltf.binary"/>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453" r:id="rId2"/>
    <p:sldId id="454" r:id="rId3"/>
    <p:sldId id="284" r:id="rId4"/>
    <p:sldId id="456" r:id="rId5"/>
    <p:sldId id="511" r:id="rId6"/>
    <p:sldId id="457" r:id="rId7"/>
    <p:sldId id="506" r:id="rId8"/>
    <p:sldId id="507" r:id="rId9"/>
    <p:sldId id="508" r:id="rId10"/>
    <p:sldId id="509" r:id="rId11"/>
    <p:sldId id="510" r:id="rId12"/>
    <p:sldId id="458" r:id="rId13"/>
    <p:sldId id="481" r:id="rId14"/>
    <p:sldId id="480" r:id="rId15"/>
    <p:sldId id="489" r:id="rId16"/>
    <p:sldId id="488" r:id="rId17"/>
    <p:sldId id="530" r:id="rId18"/>
    <p:sldId id="490" r:id="rId19"/>
    <p:sldId id="512" r:id="rId20"/>
    <p:sldId id="513" r:id="rId21"/>
    <p:sldId id="514" r:id="rId22"/>
    <p:sldId id="515" r:id="rId23"/>
    <p:sldId id="516" r:id="rId24"/>
    <p:sldId id="517" r:id="rId25"/>
    <p:sldId id="524" r:id="rId26"/>
    <p:sldId id="491" r:id="rId27"/>
    <p:sldId id="518" r:id="rId28"/>
    <p:sldId id="493" r:id="rId29"/>
    <p:sldId id="519" r:id="rId30"/>
    <p:sldId id="520" r:id="rId31"/>
    <p:sldId id="521" r:id="rId32"/>
    <p:sldId id="522" r:id="rId33"/>
    <p:sldId id="523" r:id="rId34"/>
    <p:sldId id="526" r:id="rId35"/>
    <p:sldId id="525" r:id="rId36"/>
    <p:sldId id="527" r:id="rId37"/>
    <p:sldId id="529" r:id="rId38"/>
    <p:sldId id="494" r:id="rId39"/>
    <p:sldId id="495" r:id="rId40"/>
    <p:sldId id="496" r:id="rId41"/>
    <p:sldId id="497" r:id="rId42"/>
    <p:sldId id="498" r:id="rId43"/>
    <p:sldId id="499" r:id="rId44"/>
    <p:sldId id="500" r:id="rId45"/>
    <p:sldId id="501" r:id="rId46"/>
    <p:sldId id="502" r:id="rId47"/>
    <p:sldId id="503" r:id="rId48"/>
    <p:sldId id="504" r:id="rId49"/>
    <p:sldId id="505" r:id="rId50"/>
    <p:sldId id="531" r:id="rId51"/>
    <p:sldId id="532" r:id="rId52"/>
    <p:sldId id="533" r:id="rId53"/>
    <p:sldId id="534" r:id="rId54"/>
    <p:sldId id="535" r:id="rId55"/>
    <p:sldId id="536" r:id="rId56"/>
    <p:sldId id="537" r:id="rId57"/>
    <p:sldId id="538" r:id="rId58"/>
    <p:sldId id="539" r:id="rId59"/>
    <p:sldId id="540" r:id="rId60"/>
    <p:sldId id="541" r:id="rId61"/>
    <p:sldId id="542" r:id="rId62"/>
    <p:sldId id="543" r:id="rId63"/>
    <p:sldId id="545" r:id="rId64"/>
    <p:sldId id="544"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00" d="100"/>
          <a:sy n="100" d="100"/>
        </p:scale>
        <p:origin x="3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17842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94519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37243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4266298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884524-26DB-4514-9748-D8AA9AF683D5}" type="datetimeFigureOut">
              <a:rPr lang="en-CA" smtClean="0"/>
              <a:t>2025-05-16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846565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977067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20340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77461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28402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52805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998853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37883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07033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439885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857534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4229034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310244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E42B79-C59F-450B-99FC-38327F9C152C}" type="datetimeFigureOut">
              <a:rPr lang="en-US" smtClean="0"/>
              <a:t>5/16/2025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F11760F-F7D6-4BEF-9EFD-84926314AA12}" type="slidenum">
              <a:rPr lang="en-US" smtClean="0"/>
              <a:t>‹#›</a:t>
            </a:fld>
            <a:endParaRPr lang="en-US"/>
          </a:p>
        </p:txBody>
      </p:sp>
    </p:spTree>
    <p:extLst>
      <p:ext uri="{BB962C8B-B14F-4D97-AF65-F5344CB8AC3E}">
        <p14:creationId xmlns:p14="http://schemas.microsoft.com/office/powerpoint/2010/main" val="178245349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5.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6.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7.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8.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microsoft.com/office/2017/06/relationships/model3d" Target="../media/model3d1.glb"/></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9.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microsoft.com/office/2017/06/relationships/model3d" Target="../media/model3d1.glb"/></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10.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slide" Target="slide1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microsoft.com/office/2017/06/relationships/model3d" Target="../media/model3d1.glb"/></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microsoft.com/office/2017/06/relationships/model3d" Target="../media/model3d1.glb"/></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7/06/relationships/model3d" Target="../media/model3d2.glb"/><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7/06/relationships/model3d" Target="../media/model3d2.glb"/><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17/06/relationships/model3d" Target="../media/model3d3.glb"/><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video" Target="https://www.youtube.com/embed/BnaC1gke614?list=PLRTWfJAzBnZmm8N0uPtgr33wUzLOEhPlq"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ideo" Target="https://www.youtube.com/embed/-FgChpoXMu0?feature=oembed"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video" Target="https://www.youtube.com/embed/lKVDNzLNm3k?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osaic of colorful geometric shapes">
            <a:extLst>
              <a:ext uri="{FF2B5EF4-FFF2-40B4-BE49-F238E27FC236}">
                <a16:creationId xmlns:a16="http://schemas.microsoft.com/office/drawing/2014/main" id="{7757A955-82E8-4298-AD69-4DB171362C9B}"/>
              </a:ext>
            </a:extLst>
          </p:cNvPr>
          <p:cNvPicPr>
            <a:picLocks noChangeAspect="1"/>
          </p:cNvPicPr>
          <p:nvPr/>
        </p:nvPicPr>
        <p:blipFill rotWithShape="1">
          <a:blip r:embed="rId2"/>
          <a:srcRect t="18023" b="3306"/>
          <a:stretch/>
        </p:blipFill>
        <p:spPr>
          <a:xfrm>
            <a:off x="20" y="10"/>
            <a:ext cx="12191980" cy="6857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E227D50B-BF4C-4E30-A5BF-ACCB30C4B7AD}"/>
              </a:ext>
            </a:extLst>
          </p:cNvPr>
          <p:cNvSpPr>
            <a:spLocks noGrp="1"/>
          </p:cNvSpPr>
          <p:nvPr>
            <p:ph type="ctrTitle"/>
          </p:nvPr>
        </p:nvSpPr>
        <p:spPr>
          <a:xfrm>
            <a:off x="927031" y="4562060"/>
            <a:ext cx="10264430" cy="2057399"/>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b">
            <a:normAutofit fontScale="90000"/>
          </a:bodyPr>
          <a:lstStyle/>
          <a:p>
            <a:pPr algn="ctr"/>
            <a:r>
              <a:rPr lang="en-CA" sz="8000" b="1" dirty="0">
                <a:ln w="9525">
                  <a:solidFill>
                    <a:schemeClr val="bg1"/>
                  </a:solidFill>
                  <a:prstDash val="solid"/>
                </a:ln>
                <a:solidFill>
                  <a:schemeClr val="tx1"/>
                </a:solidFill>
                <a:effectLst>
                  <a:glow rad="228600">
                    <a:schemeClr val="accent4">
                      <a:satMod val="175000"/>
                      <a:alpha val="40000"/>
                    </a:schemeClr>
                  </a:glow>
                  <a:outerShdw blurRad="12700" dist="38100" dir="2700000" algn="tl" rotWithShape="0">
                    <a:schemeClr val="bg1">
                      <a:lumMod val="50000"/>
                    </a:schemeClr>
                  </a:outerShdw>
                </a:effectLst>
                <a:latin typeface="STCaiyun" panose="02010800040101010101" pitchFamily="2" charset="-122"/>
                <a:ea typeface="STCaiyun" panose="02010800040101010101" pitchFamily="2" charset="-122"/>
              </a:rPr>
              <a:t>Punjabi Fun</a:t>
            </a:r>
            <a:br>
              <a:rPr lang="en-CA" sz="8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STCaiyun" panose="02010800040101010101" pitchFamily="2" charset="-122"/>
                <a:ea typeface="STCaiyun" panose="02010800040101010101" pitchFamily="2" charset="-122"/>
              </a:rPr>
            </a:br>
            <a:r>
              <a:rPr lang="en-CA" sz="8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STCaiyun" panose="02010800040101010101" pitchFamily="2" charset="-122"/>
                <a:ea typeface="STCaiyun" panose="02010800040101010101" pitchFamily="2" charset="-122"/>
              </a:rPr>
              <a:t>Level 2</a:t>
            </a:r>
            <a:endParaRPr lang="en-CA" sz="8000" b="1" dirty="0">
              <a:ln w="9525">
                <a:solidFill>
                  <a:schemeClr val="bg1"/>
                </a:solidFill>
                <a:prstDash val="solid"/>
              </a:ln>
              <a:solidFill>
                <a:srgbClr val="92D050"/>
              </a:solidFill>
              <a:effectLst>
                <a:outerShdw blurRad="12700" dist="38100" dir="2700000" algn="tl" rotWithShape="0">
                  <a:schemeClr val="bg1">
                    <a:lumMod val="50000"/>
                  </a:schemeClr>
                </a:outerShdw>
              </a:effectLst>
              <a:latin typeface="Gloucester MT Extra Condensed" panose="02030808020601010101" pitchFamily="18" charset="0"/>
              <a:ea typeface="STCaiyun" panose="02010800040101010101" pitchFamily="2" charset="-122"/>
            </a:endParaRPr>
          </a:p>
        </p:txBody>
      </p:sp>
      <p:sp>
        <p:nvSpPr>
          <p:cNvPr id="3" name="Subtitle 2">
            <a:extLst>
              <a:ext uri="{FF2B5EF4-FFF2-40B4-BE49-F238E27FC236}">
                <a16:creationId xmlns:a16="http://schemas.microsoft.com/office/drawing/2014/main" id="{F0EACBD2-D4F1-41FF-9FB8-111C87808641}"/>
              </a:ext>
            </a:extLst>
          </p:cNvPr>
          <p:cNvSpPr>
            <a:spLocks noGrp="1"/>
          </p:cNvSpPr>
          <p:nvPr>
            <p:ph type="subTitle" idx="1"/>
          </p:nvPr>
        </p:nvSpPr>
        <p:spPr>
          <a:xfrm>
            <a:off x="7010481" y="5586497"/>
            <a:ext cx="4569248" cy="555608"/>
          </a:xfrm>
        </p:spPr>
        <p:txBody>
          <a:bodyPr>
            <a:normAutofit/>
          </a:bodyPr>
          <a:lstStyle/>
          <a:p>
            <a:pPr algn="ctr"/>
            <a:r>
              <a:rPr lang="en-CA" dirty="0">
                <a:solidFill>
                  <a:schemeClr val="bg1"/>
                </a:solidFill>
              </a:rPr>
              <a:t>Prem Ras Kids</a:t>
            </a:r>
          </a:p>
        </p:txBody>
      </p:sp>
      <p:sp>
        <p:nvSpPr>
          <p:cNvPr id="10" name="Content Placeholder 2">
            <a:extLst>
              <a:ext uri="{FF2B5EF4-FFF2-40B4-BE49-F238E27FC236}">
                <a16:creationId xmlns:a16="http://schemas.microsoft.com/office/drawing/2014/main" id="{F40545C9-CFC4-45AA-A59C-05F1285E2359}"/>
              </a:ext>
            </a:extLst>
          </p:cNvPr>
          <p:cNvSpPr txBox="1">
            <a:spLocks/>
          </p:cNvSpPr>
          <p:nvPr/>
        </p:nvSpPr>
        <p:spPr>
          <a:xfrm rot="20177895">
            <a:off x="643081" y="5685235"/>
            <a:ext cx="930965" cy="842211"/>
          </a:xfrm>
          <a:prstGeom prst="rect">
            <a:avLst/>
          </a:prstGeom>
        </p:spPr>
        <p:txBody>
          <a:bodyPr vert="horz" lIns="91440" tIns="45720" rIns="91440" bIns="45720" numCol="5"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C0000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A39CC802-3079-44E2-AAE5-B3B14F50B113}"/>
              </a:ext>
            </a:extLst>
          </p:cNvPr>
          <p:cNvSpPr txBox="1">
            <a:spLocks/>
          </p:cNvSpPr>
          <p:nvPr/>
        </p:nvSpPr>
        <p:spPr>
          <a:xfrm rot="1747416">
            <a:off x="6038363" y="32306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FFC00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A</a:t>
            </a:r>
          </a:p>
        </p:txBody>
      </p:sp>
      <p:sp>
        <p:nvSpPr>
          <p:cNvPr id="12" name="Content Placeholder 2">
            <a:extLst>
              <a:ext uri="{FF2B5EF4-FFF2-40B4-BE49-F238E27FC236}">
                <a16:creationId xmlns:a16="http://schemas.microsoft.com/office/drawing/2014/main" id="{320E643F-990B-499F-A872-42CC1CC672BD}"/>
              </a:ext>
            </a:extLst>
          </p:cNvPr>
          <p:cNvSpPr txBox="1">
            <a:spLocks/>
          </p:cNvSpPr>
          <p:nvPr/>
        </p:nvSpPr>
        <p:spPr>
          <a:xfrm rot="19631638">
            <a:off x="9875463" y="544319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7030A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e</a:t>
            </a:r>
          </a:p>
        </p:txBody>
      </p:sp>
    </p:spTree>
    <p:extLst>
      <p:ext uri="{BB962C8B-B14F-4D97-AF65-F5344CB8AC3E}">
        <p14:creationId xmlns:p14="http://schemas.microsoft.com/office/powerpoint/2010/main" val="355261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48C30F-DE14-97D7-0256-C993CEEFA59D}"/>
              </a:ext>
            </a:extLst>
          </p:cNvPr>
          <p:cNvSpPr/>
          <p:nvPr/>
        </p:nvSpPr>
        <p:spPr>
          <a:xfrm>
            <a:off x="3818491" y="2151727"/>
            <a:ext cx="4555017" cy="2554545"/>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3"/>
                </a:solidFill>
                <a:effectLst/>
              </a:rPr>
              <a:t>TEST </a:t>
            </a:r>
          </a:p>
          <a:p>
            <a:pPr algn="ctr"/>
            <a:r>
              <a:rPr lang="en-US" sz="8000" b="1" cap="none" spc="0" dirty="0">
                <a:ln/>
                <a:solidFill>
                  <a:schemeClr val="accent3"/>
                </a:solidFill>
                <a:effectLst/>
              </a:rPr>
              <a:t>#2!</a:t>
            </a:r>
          </a:p>
        </p:txBody>
      </p:sp>
    </p:spTree>
    <p:extLst>
      <p:ext uri="{BB962C8B-B14F-4D97-AF65-F5344CB8AC3E}">
        <p14:creationId xmlns:p14="http://schemas.microsoft.com/office/powerpoint/2010/main" val="55190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C60126AE-67E0-37AB-A093-E365997B8E9A}"/>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0256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type="lt">
                                    <p:tmAbs val="0"/>
                                  </p:iterate>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type="lt">
                                    <p:tmAbs val="0"/>
                                  </p:iterate>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0"/>
                                  </p:iterate>
                                  <p:childTnLst>
                                    <p:set>
                                      <p:cBhvr>
                                        <p:cTn id="2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type="lt">
                                    <p:tmAbs val="0"/>
                                  </p:iterate>
                                  <p:childTnLst>
                                    <p:set>
                                      <p:cBhvr>
                                        <p:cTn id="2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0"/>
                                  </p:iterate>
                                  <p:childTnLst>
                                    <p:set>
                                      <p:cBhvr>
                                        <p:cTn id="2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iterate type="lt">
                                    <p:tmAbs val="0"/>
                                  </p:iterate>
                                  <p:childTnLst>
                                    <p:set>
                                      <p:cBhvr>
                                        <p:cTn id="5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iterate type="lt">
                                    <p:tmAbs val="0"/>
                                  </p:iterate>
                                  <p:childTnLst>
                                    <p:set>
                                      <p:cBhvr>
                                        <p:cTn id="5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iterate type="lt">
                                    <p:tmAbs val="0"/>
                                  </p:iterate>
                                  <p:childTnLst>
                                    <p:set>
                                      <p:cBhvr>
                                        <p:cTn id="6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iterate type="lt">
                                    <p:tmAbs val="0"/>
                                  </p:iterate>
                                  <p:childTnLst>
                                    <p:set>
                                      <p:cBhvr>
                                        <p:cTn id="6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iterate type="lt">
                                    <p:tmAbs val="0"/>
                                  </p:iterate>
                                  <p:childTnLst>
                                    <p:set>
                                      <p:cBhvr>
                                        <p:cTn id="6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iterate type="lt">
                                    <p:tmAbs val="0"/>
                                  </p:iterate>
                                  <p:childTnLst>
                                    <p:set>
                                      <p:cBhvr>
                                        <p:cTn id="7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iterate type="lt">
                                    <p:tmAbs val="0"/>
                                  </p:iterate>
                                  <p:childTnLst>
                                    <p:set>
                                      <p:cBhvr>
                                        <p:cTn id="7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iterate type="lt">
                                    <p:tmAbs val="0"/>
                                  </p:iterate>
                                  <p:childTnLst>
                                    <p:set>
                                      <p:cBhvr>
                                        <p:cTn id="8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iterate type="lt">
                                    <p:tmAbs val="0"/>
                                  </p:iterate>
                                  <p:childTnLst>
                                    <p:set>
                                      <p:cBhvr>
                                        <p:cTn id="8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iterate type="lt">
                                    <p:tmAbs val="0"/>
                                  </p:iterate>
                                  <p:childTnLst>
                                    <p:set>
                                      <p:cBhvr>
                                        <p:cTn id="8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iterate type="lt">
                                    <p:tmAbs val="0"/>
                                  </p:iterate>
                                  <p:childTnLst>
                                    <p:set>
                                      <p:cBhvr>
                                        <p:cTn id="9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iterate type="lt">
                                    <p:tmAbs val="0"/>
                                  </p:iterate>
                                  <p:childTnLst>
                                    <p:set>
                                      <p:cBhvr>
                                        <p:cTn id="9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iterate type="lt">
                                    <p:tmAbs val="0"/>
                                  </p:iterate>
                                  <p:childTnLst>
                                    <p:set>
                                      <p:cBhvr>
                                        <p:cTn id="10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iterate type="lt">
                                    <p:tmAbs val="0"/>
                                  </p:iterate>
                                  <p:childTnLst>
                                    <p:set>
                                      <p:cBhvr>
                                        <p:cTn id="10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iterate type="lt">
                                    <p:tmAbs val="0"/>
                                  </p:iterate>
                                  <p:childTnLst>
                                    <p:set>
                                      <p:cBhvr>
                                        <p:cTn id="10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iterate type="lt">
                                    <p:tmAbs val="0"/>
                                  </p:iterate>
                                  <p:childTnLst>
                                    <p:set>
                                      <p:cBhvr>
                                        <p:cTn id="1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iterate type="lt">
                                    <p:tmAbs val="0"/>
                                  </p:iterate>
                                  <p:childTnLst>
                                    <p:set>
                                      <p:cBhvr>
                                        <p:cTn id="11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iterate type="lt">
                                    <p:tmAbs val="0"/>
                                  </p:iterate>
                                  <p:childTnLst>
                                    <p:set>
                                      <p:cBhvr>
                                        <p:cTn id="12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iterate type="lt">
                                    <p:tmAbs val="0"/>
                                  </p:iterate>
                                  <p:childTnLst>
                                    <p:set>
                                      <p:cBhvr>
                                        <p:cTn id="12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iterate type="lt">
                                    <p:tmAbs val="0"/>
                                  </p:iterate>
                                  <p:childTnLst>
                                    <p:set>
                                      <p:cBhvr>
                                        <p:cTn id="128"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iterate type="lt">
                                    <p:tmAbs val="0"/>
                                  </p:iterate>
                                  <p:childTnLst>
                                    <p:set>
                                      <p:cBhvr>
                                        <p:cTn id="132"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iterate type="lt">
                                    <p:tmAbs val="0"/>
                                  </p:iterate>
                                  <p:childTnLst>
                                    <p:set>
                                      <p:cBhvr>
                                        <p:cTn id="13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iterate type="lt">
                                    <p:tmAbs val="0"/>
                                  </p:iterate>
                                  <p:childTnLst>
                                    <p:set>
                                      <p:cBhvr>
                                        <p:cTn id="14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iterate type="lt">
                                    <p:tmAbs val="0"/>
                                  </p:iterate>
                                  <p:childTnLst>
                                    <p:set>
                                      <p:cBhvr>
                                        <p:cTn id="144"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iterate type="lt">
                                    <p:tmAbs val="0"/>
                                  </p:iterate>
                                  <p:childTnLst>
                                    <p:set>
                                      <p:cBhvr>
                                        <p:cTn id="148"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grpId="1" nodeType="clickEffect">
                                  <p:stCondLst>
                                    <p:cond delay="0"/>
                                  </p:stCondLst>
                                  <p:iterate type="lt">
                                    <p:tmPct val="0"/>
                                  </p:iterate>
                                  <p:childTnLst>
                                    <p:animClr clrSpc="rgb" dir="cw">
                                      <p:cBhvr override="childStyle">
                                        <p:cTn id="152" dur="250" autoRev="1" fill="remove"/>
                                        <p:tgtEl>
                                          <p:spTgt spid="4">
                                            <p:txEl>
                                              <p:pRg st="0" end="0"/>
                                            </p:txEl>
                                          </p:spTgt>
                                        </p:tgtEl>
                                        <p:attrNameLst>
                                          <p:attrName>style.color</p:attrName>
                                        </p:attrNameLst>
                                      </p:cBhvr>
                                      <p:to>
                                        <a:schemeClr val="bg1"/>
                                      </p:to>
                                    </p:animClr>
                                    <p:animClr clrSpc="rgb" dir="cw">
                                      <p:cBhvr>
                                        <p:cTn id="153" dur="250" autoRev="1" fill="remove"/>
                                        <p:tgtEl>
                                          <p:spTgt spid="4">
                                            <p:txEl>
                                              <p:pRg st="0" end="0"/>
                                            </p:txEl>
                                          </p:spTgt>
                                        </p:tgtEl>
                                        <p:attrNameLst>
                                          <p:attrName>fillcolor</p:attrName>
                                        </p:attrNameLst>
                                      </p:cBhvr>
                                      <p:to>
                                        <a:schemeClr val="bg1"/>
                                      </p:to>
                                    </p:animClr>
                                    <p:set>
                                      <p:cBhvr>
                                        <p:cTn id="154" dur="250" autoRev="1" fill="remove"/>
                                        <p:tgtEl>
                                          <p:spTgt spid="4">
                                            <p:txEl>
                                              <p:pRg st="0" end="0"/>
                                            </p:txEl>
                                          </p:spTgt>
                                        </p:tgtEl>
                                        <p:attrNameLst>
                                          <p:attrName>fill.type</p:attrName>
                                        </p:attrNameLst>
                                      </p:cBhvr>
                                      <p:to>
                                        <p:strVal val="solid"/>
                                      </p:to>
                                    </p:set>
                                    <p:set>
                                      <p:cBhvr>
                                        <p:cTn id="155" dur="250" autoRev="1" fill="remove"/>
                                        <p:tgtEl>
                                          <p:spTgt spid="4">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grpId="1" nodeType="clickEffect">
                                  <p:stCondLst>
                                    <p:cond delay="0"/>
                                  </p:stCondLst>
                                  <p:iterate type="lt">
                                    <p:tmPct val="0"/>
                                  </p:iterate>
                                  <p:childTnLst>
                                    <p:animClr clrSpc="rgb" dir="cw">
                                      <p:cBhvr override="childStyle">
                                        <p:cTn id="159" dur="250" autoRev="1" fill="remove"/>
                                        <p:tgtEl>
                                          <p:spTgt spid="10">
                                            <p:txEl>
                                              <p:pRg st="0" end="0"/>
                                            </p:txEl>
                                          </p:spTgt>
                                        </p:tgtEl>
                                        <p:attrNameLst>
                                          <p:attrName>style.color</p:attrName>
                                        </p:attrNameLst>
                                      </p:cBhvr>
                                      <p:to>
                                        <a:schemeClr val="bg1"/>
                                      </p:to>
                                    </p:animClr>
                                    <p:animClr clrSpc="rgb" dir="cw">
                                      <p:cBhvr>
                                        <p:cTn id="160" dur="250" autoRev="1" fill="remove"/>
                                        <p:tgtEl>
                                          <p:spTgt spid="10">
                                            <p:txEl>
                                              <p:pRg st="0" end="0"/>
                                            </p:txEl>
                                          </p:spTgt>
                                        </p:tgtEl>
                                        <p:attrNameLst>
                                          <p:attrName>fillcolor</p:attrName>
                                        </p:attrNameLst>
                                      </p:cBhvr>
                                      <p:to>
                                        <a:schemeClr val="bg1"/>
                                      </p:to>
                                    </p:animClr>
                                    <p:set>
                                      <p:cBhvr>
                                        <p:cTn id="161" dur="250" autoRev="1" fill="remove"/>
                                        <p:tgtEl>
                                          <p:spTgt spid="10">
                                            <p:txEl>
                                              <p:pRg st="0" end="0"/>
                                            </p:txEl>
                                          </p:spTgt>
                                        </p:tgtEl>
                                        <p:attrNameLst>
                                          <p:attrName>fill.type</p:attrName>
                                        </p:attrNameLst>
                                      </p:cBhvr>
                                      <p:to>
                                        <p:strVal val="solid"/>
                                      </p:to>
                                    </p:set>
                                    <p:set>
                                      <p:cBhvr>
                                        <p:cTn id="162" dur="250" autoRev="1" fill="remove"/>
                                        <p:tgtEl>
                                          <p:spTgt spid="10">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grpId="1" nodeType="clickEffect">
                                  <p:stCondLst>
                                    <p:cond delay="0"/>
                                  </p:stCondLst>
                                  <p:iterate type="lt">
                                    <p:tmPct val="0"/>
                                  </p:iterate>
                                  <p:childTnLst>
                                    <p:animClr clrSpc="rgb" dir="cw">
                                      <p:cBhvr override="childStyle">
                                        <p:cTn id="166" dur="250" autoRev="1" fill="remove"/>
                                        <p:tgtEl>
                                          <p:spTgt spid="16">
                                            <p:txEl>
                                              <p:pRg st="0" end="0"/>
                                            </p:txEl>
                                          </p:spTgt>
                                        </p:tgtEl>
                                        <p:attrNameLst>
                                          <p:attrName>style.color</p:attrName>
                                        </p:attrNameLst>
                                      </p:cBhvr>
                                      <p:to>
                                        <a:schemeClr val="bg1"/>
                                      </p:to>
                                    </p:animClr>
                                    <p:animClr clrSpc="rgb" dir="cw">
                                      <p:cBhvr>
                                        <p:cTn id="167" dur="250" autoRev="1" fill="remove"/>
                                        <p:tgtEl>
                                          <p:spTgt spid="16">
                                            <p:txEl>
                                              <p:pRg st="0" end="0"/>
                                            </p:txEl>
                                          </p:spTgt>
                                        </p:tgtEl>
                                        <p:attrNameLst>
                                          <p:attrName>fillcolor</p:attrName>
                                        </p:attrNameLst>
                                      </p:cBhvr>
                                      <p:to>
                                        <a:schemeClr val="bg1"/>
                                      </p:to>
                                    </p:animClr>
                                    <p:set>
                                      <p:cBhvr>
                                        <p:cTn id="168" dur="250" autoRev="1" fill="remove"/>
                                        <p:tgtEl>
                                          <p:spTgt spid="16">
                                            <p:txEl>
                                              <p:pRg st="0" end="0"/>
                                            </p:txEl>
                                          </p:spTgt>
                                        </p:tgtEl>
                                        <p:attrNameLst>
                                          <p:attrName>fill.type</p:attrName>
                                        </p:attrNameLst>
                                      </p:cBhvr>
                                      <p:to>
                                        <p:strVal val="solid"/>
                                      </p:to>
                                    </p:set>
                                    <p:set>
                                      <p:cBhvr>
                                        <p:cTn id="169" dur="250" autoRev="1" fill="remove"/>
                                        <p:tgtEl>
                                          <p:spTgt spid="16">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grpId="1" nodeType="clickEffect">
                                  <p:stCondLst>
                                    <p:cond delay="0"/>
                                  </p:stCondLst>
                                  <p:iterate type="lt">
                                    <p:tmPct val="0"/>
                                  </p:iterate>
                                  <p:childTnLst>
                                    <p:animClr clrSpc="rgb" dir="cw">
                                      <p:cBhvr override="childStyle">
                                        <p:cTn id="173" dur="250" autoRev="1" fill="remove"/>
                                        <p:tgtEl>
                                          <p:spTgt spid="22">
                                            <p:txEl>
                                              <p:pRg st="0" end="0"/>
                                            </p:txEl>
                                          </p:spTgt>
                                        </p:tgtEl>
                                        <p:attrNameLst>
                                          <p:attrName>style.color</p:attrName>
                                        </p:attrNameLst>
                                      </p:cBhvr>
                                      <p:to>
                                        <a:schemeClr val="bg1"/>
                                      </p:to>
                                    </p:animClr>
                                    <p:animClr clrSpc="rgb" dir="cw">
                                      <p:cBhvr>
                                        <p:cTn id="174" dur="250" autoRev="1" fill="remove"/>
                                        <p:tgtEl>
                                          <p:spTgt spid="22">
                                            <p:txEl>
                                              <p:pRg st="0" end="0"/>
                                            </p:txEl>
                                          </p:spTgt>
                                        </p:tgtEl>
                                        <p:attrNameLst>
                                          <p:attrName>fillcolor</p:attrName>
                                        </p:attrNameLst>
                                      </p:cBhvr>
                                      <p:to>
                                        <a:schemeClr val="bg1"/>
                                      </p:to>
                                    </p:animClr>
                                    <p:set>
                                      <p:cBhvr>
                                        <p:cTn id="175" dur="250" autoRev="1" fill="remove"/>
                                        <p:tgtEl>
                                          <p:spTgt spid="22">
                                            <p:txEl>
                                              <p:pRg st="0" end="0"/>
                                            </p:txEl>
                                          </p:spTgt>
                                        </p:tgtEl>
                                        <p:attrNameLst>
                                          <p:attrName>fill.type</p:attrName>
                                        </p:attrNameLst>
                                      </p:cBhvr>
                                      <p:to>
                                        <p:strVal val="solid"/>
                                      </p:to>
                                    </p:set>
                                    <p:set>
                                      <p:cBhvr>
                                        <p:cTn id="176" dur="250" autoRev="1" fill="remove"/>
                                        <p:tgtEl>
                                          <p:spTgt spid="22">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grpId="1" nodeType="clickEffect">
                                  <p:stCondLst>
                                    <p:cond delay="0"/>
                                  </p:stCondLst>
                                  <p:iterate type="lt">
                                    <p:tmPct val="0"/>
                                  </p:iterate>
                                  <p:childTnLst>
                                    <p:animClr clrSpc="rgb" dir="cw">
                                      <p:cBhvr override="childStyle">
                                        <p:cTn id="180" dur="250" autoRev="1" fill="remove"/>
                                        <p:tgtEl>
                                          <p:spTgt spid="28">
                                            <p:txEl>
                                              <p:pRg st="0" end="0"/>
                                            </p:txEl>
                                          </p:spTgt>
                                        </p:tgtEl>
                                        <p:attrNameLst>
                                          <p:attrName>style.color</p:attrName>
                                        </p:attrNameLst>
                                      </p:cBhvr>
                                      <p:to>
                                        <a:schemeClr val="bg1"/>
                                      </p:to>
                                    </p:animClr>
                                    <p:animClr clrSpc="rgb" dir="cw">
                                      <p:cBhvr>
                                        <p:cTn id="181" dur="250" autoRev="1" fill="remove"/>
                                        <p:tgtEl>
                                          <p:spTgt spid="28">
                                            <p:txEl>
                                              <p:pRg st="0" end="0"/>
                                            </p:txEl>
                                          </p:spTgt>
                                        </p:tgtEl>
                                        <p:attrNameLst>
                                          <p:attrName>fillcolor</p:attrName>
                                        </p:attrNameLst>
                                      </p:cBhvr>
                                      <p:to>
                                        <a:schemeClr val="bg1"/>
                                      </p:to>
                                    </p:animClr>
                                    <p:set>
                                      <p:cBhvr>
                                        <p:cTn id="182" dur="250" autoRev="1" fill="remove"/>
                                        <p:tgtEl>
                                          <p:spTgt spid="28">
                                            <p:txEl>
                                              <p:pRg st="0" end="0"/>
                                            </p:txEl>
                                          </p:spTgt>
                                        </p:tgtEl>
                                        <p:attrNameLst>
                                          <p:attrName>fill.type</p:attrName>
                                        </p:attrNameLst>
                                      </p:cBhvr>
                                      <p:to>
                                        <p:strVal val="solid"/>
                                      </p:to>
                                    </p:set>
                                    <p:set>
                                      <p:cBhvr>
                                        <p:cTn id="183" dur="250" autoRev="1" fill="remove"/>
                                        <p:tgtEl>
                                          <p:spTgt spid="28">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5">
                                            <p:txEl>
                                              <p:pRg st="0" end="0"/>
                                            </p:txEl>
                                          </p:spTgt>
                                        </p:tgtEl>
                                        <p:attrNameLst>
                                          <p:attrName>style.color</p:attrName>
                                        </p:attrNameLst>
                                      </p:cBhvr>
                                      <p:to>
                                        <a:schemeClr val="bg1"/>
                                      </p:to>
                                    </p:animClr>
                                    <p:animClr clrSpc="rgb" dir="cw">
                                      <p:cBhvr>
                                        <p:cTn id="188" dur="250" autoRev="1" fill="remove"/>
                                        <p:tgtEl>
                                          <p:spTgt spid="5">
                                            <p:txEl>
                                              <p:pRg st="0" end="0"/>
                                            </p:txEl>
                                          </p:spTgt>
                                        </p:tgtEl>
                                        <p:attrNameLst>
                                          <p:attrName>fillcolor</p:attrName>
                                        </p:attrNameLst>
                                      </p:cBhvr>
                                      <p:to>
                                        <a:schemeClr val="bg1"/>
                                      </p:to>
                                    </p:animClr>
                                    <p:set>
                                      <p:cBhvr>
                                        <p:cTn id="189" dur="250" autoRev="1" fill="remove"/>
                                        <p:tgtEl>
                                          <p:spTgt spid="5">
                                            <p:txEl>
                                              <p:pRg st="0" end="0"/>
                                            </p:txEl>
                                          </p:spTgt>
                                        </p:tgtEl>
                                        <p:attrNameLst>
                                          <p:attrName>fill.type</p:attrName>
                                        </p:attrNameLst>
                                      </p:cBhvr>
                                      <p:to>
                                        <p:strVal val="solid"/>
                                      </p:to>
                                    </p:set>
                                    <p:set>
                                      <p:cBhvr>
                                        <p:cTn id="190" dur="250" autoRev="1" fill="remove"/>
                                        <p:tgtEl>
                                          <p:spTgt spid="5">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11">
                                            <p:txEl>
                                              <p:pRg st="0" end="0"/>
                                            </p:txEl>
                                          </p:spTgt>
                                        </p:tgtEl>
                                        <p:attrNameLst>
                                          <p:attrName>style.color</p:attrName>
                                        </p:attrNameLst>
                                      </p:cBhvr>
                                      <p:to>
                                        <a:schemeClr val="bg1"/>
                                      </p:to>
                                    </p:animClr>
                                    <p:animClr clrSpc="rgb" dir="cw">
                                      <p:cBhvr>
                                        <p:cTn id="195" dur="250" autoRev="1" fill="remove"/>
                                        <p:tgtEl>
                                          <p:spTgt spid="11">
                                            <p:txEl>
                                              <p:pRg st="0" end="0"/>
                                            </p:txEl>
                                          </p:spTgt>
                                        </p:tgtEl>
                                        <p:attrNameLst>
                                          <p:attrName>fillcolor</p:attrName>
                                        </p:attrNameLst>
                                      </p:cBhvr>
                                      <p:to>
                                        <a:schemeClr val="bg1"/>
                                      </p:to>
                                    </p:animClr>
                                    <p:set>
                                      <p:cBhvr>
                                        <p:cTn id="196" dur="250" autoRev="1" fill="remove"/>
                                        <p:tgtEl>
                                          <p:spTgt spid="11">
                                            <p:txEl>
                                              <p:pRg st="0" end="0"/>
                                            </p:txEl>
                                          </p:spTgt>
                                        </p:tgtEl>
                                        <p:attrNameLst>
                                          <p:attrName>fill.type</p:attrName>
                                        </p:attrNameLst>
                                      </p:cBhvr>
                                      <p:to>
                                        <p:strVal val="solid"/>
                                      </p:to>
                                    </p:set>
                                    <p:set>
                                      <p:cBhvr>
                                        <p:cTn id="197" dur="250" autoRev="1" fill="remove"/>
                                        <p:tgtEl>
                                          <p:spTgt spid="11">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17">
                                            <p:txEl>
                                              <p:pRg st="0" end="0"/>
                                            </p:txEl>
                                          </p:spTgt>
                                        </p:tgtEl>
                                        <p:attrNameLst>
                                          <p:attrName>style.color</p:attrName>
                                        </p:attrNameLst>
                                      </p:cBhvr>
                                      <p:to>
                                        <a:schemeClr val="bg1"/>
                                      </p:to>
                                    </p:animClr>
                                    <p:animClr clrSpc="rgb" dir="cw">
                                      <p:cBhvr>
                                        <p:cTn id="202" dur="250" autoRev="1" fill="remove"/>
                                        <p:tgtEl>
                                          <p:spTgt spid="17">
                                            <p:txEl>
                                              <p:pRg st="0" end="0"/>
                                            </p:txEl>
                                          </p:spTgt>
                                        </p:tgtEl>
                                        <p:attrNameLst>
                                          <p:attrName>fillcolor</p:attrName>
                                        </p:attrNameLst>
                                      </p:cBhvr>
                                      <p:to>
                                        <a:schemeClr val="bg1"/>
                                      </p:to>
                                    </p:animClr>
                                    <p:set>
                                      <p:cBhvr>
                                        <p:cTn id="203" dur="250" autoRev="1" fill="remove"/>
                                        <p:tgtEl>
                                          <p:spTgt spid="17">
                                            <p:txEl>
                                              <p:pRg st="0" end="0"/>
                                            </p:txEl>
                                          </p:spTgt>
                                        </p:tgtEl>
                                        <p:attrNameLst>
                                          <p:attrName>fill.type</p:attrName>
                                        </p:attrNameLst>
                                      </p:cBhvr>
                                      <p:to>
                                        <p:strVal val="solid"/>
                                      </p:to>
                                    </p:set>
                                    <p:set>
                                      <p:cBhvr>
                                        <p:cTn id="204" dur="250" autoRev="1" fill="remove"/>
                                        <p:tgtEl>
                                          <p:spTgt spid="1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3">
                                            <p:txEl>
                                              <p:pRg st="0" end="0"/>
                                            </p:txEl>
                                          </p:spTgt>
                                        </p:tgtEl>
                                        <p:attrNameLst>
                                          <p:attrName>style.color</p:attrName>
                                        </p:attrNameLst>
                                      </p:cBhvr>
                                      <p:to>
                                        <a:schemeClr val="bg1"/>
                                      </p:to>
                                    </p:animClr>
                                    <p:animClr clrSpc="rgb" dir="cw">
                                      <p:cBhvr>
                                        <p:cTn id="209" dur="250" autoRev="1" fill="remove"/>
                                        <p:tgtEl>
                                          <p:spTgt spid="23">
                                            <p:txEl>
                                              <p:pRg st="0" end="0"/>
                                            </p:txEl>
                                          </p:spTgt>
                                        </p:tgtEl>
                                        <p:attrNameLst>
                                          <p:attrName>fillcolor</p:attrName>
                                        </p:attrNameLst>
                                      </p:cBhvr>
                                      <p:to>
                                        <a:schemeClr val="bg1"/>
                                      </p:to>
                                    </p:animClr>
                                    <p:set>
                                      <p:cBhvr>
                                        <p:cTn id="210" dur="250" autoRev="1" fill="remove"/>
                                        <p:tgtEl>
                                          <p:spTgt spid="23">
                                            <p:txEl>
                                              <p:pRg st="0" end="0"/>
                                            </p:txEl>
                                          </p:spTgt>
                                        </p:tgtEl>
                                        <p:attrNameLst>
                                          <p:attrName>fill.type</p:attrName>
                                        </p:attrNameLst>
                                      </p:cBhvr>
                                      <p:to>
                                        <p:strVal val="solid"/>
                                      </p:to>
                                    </p:set>
                                    <p:set>
                                      <p:cBhvr>
                                        <p:cTn id="211" dur="250" autoRev="1" fill="remove"/>
                                        <p:tgtEl>
                                          <p:spTgt spid="23">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6">
                                            <p:txEl>
                                              <p:pRg st="0" end="0"/>
                                            </p:txEl>
                                          </p:spTgt>
                                        </p:tgtEl>
                                        <p:attrNameLst>
                                          <p:attrName>style.color</p:attrName>
                                        </p:attrNameLst>
                                      </p:cBhvr>
                                      <p:to>
                                        <a:schemeClr val="bg1"/>
                                      </p:to>
                                    </p:animClr>
                                    <p:animClr clrSpc="rgb" dir="cw">
                                      <p:cBhvr>
                                        <p:cTn id="223" dur="250" autoRev="1" fill="remove"/>
                                        <p:tgtEl>
                                          <p:spTgt spid="6">
                                            <p:txEl>
                                              <p:pRg st="0" end="0"/>
                                            </p:txEl>
                                          </p:spTgt>
                                        </p:tgtEl>
                                        <p:attrNameLst>
                                          <p:attrName>fillcolor</p:attrName>
                                        </p:attrNameLst>
                                      </p:cBhvr>
                                      <p:to>
                                        <a:schemeClr val="bg1"/>
                                      </p:to>
                                    </p:animClr>
                                    <p:set>
                                      <p:cBhvr>
                                        <p:cTn id="224" dur="250" autoRev="1" fill="remove"/>
                                        <p:tgtEl>
                                          <p:spTgt spid="6">
                                            <p:txEl>
                                              <p:pRg st="0" end="0"/>
                                            </p:txEl>
                                          </p:spTgt>
                                        </p:tgtEl>
                                        <p:attrNameLst>
                                          <p:attrName>fill.type</p:attrName>
                                        </p:attrNameLst>
                                      </p:cBhvr>
                                      <p:to>
                                        <p:strVal val="solid"/>
                                      </p:to>
                                    </p:set>
                                    <p:set>
                                      <p:cBhvr>
                                        <p:cTn id="225" dur="250" autoRev="1" fill="remove"/>
                                        <p:tgtEl>
                                          <p:spTgt spid="6">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12">
                                            <p:txEl>
                                              <p:pRg st="0" end="0"/>
                                            </p:txEl>
                                          </p:spTgt>
                                        </p:tgtEl>
                                        <p:attrNameLst>
                                          <p:attrName>style.color</p:attrName>
                                        </p:attrNameLst>
                                      </p:cBhvr>
                                      <p:to>
                                        <a:schemeClr val="bg1"/>
                                      </p:to>
                                    </p:animClr>
                                    <p:animClr clrSpc="rgb" dir="cw">
                                      <p:cBhvr>
                                        <p:cTn id="230" dur="250" autoRev="1" fill="remove"/>
                                        <p:tgtEl>
                                          <p:spTgt spid="12">
                                            <p:txEl>
                                              <p:pRg st="0" end="0"/>
                                            </p:txEl>
                                          </p:spTgt>
                                        </p:tgtEl>
                                        <p:attrNameLst>
                                          <p:attrName>fillcolor</p:attrName>
                                        </p:attrNameLst>
                                      </p:cBhvr>
                                      <p:to>
                                        <a:schemeClr val="bg1"/>
                                      </p:to>
                                    </p:animClr>
                                    <p:set>
                                      <p:cBhvr>
                                        <p:cTn id="231" dur="250" autoRev="1" fill="remove"/>
                                        <p:tgtEl>
                                          <p:spTgt spid="12">
                                            <p:txEl>
                                              <p:pRg st="0" end="0"/>
                                            </p:txEl>
                                          </p:spTgt>
                                        </p:tgtEl>
                                        <p:attrNameLst>
                                          <p:attrName>fill.type</p:attrName>
                                        </p:attrNameLst>
                                      </p:cBhvr>
                                      <p:to>
                                        <p:strVal val="solid"/>
                                      </p:to>
                                    </p:set>
                                    <p:set>
                                      <p:cBhvr>
                                        <p:cTn id="232" dur="250" autoRev="1" fill="remove"/>
                                        <p:tgtEl>
                                          <p:spTgt spid="12">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18">
                                            <p:txEl>
                                              <p:pRg st="0" end="0"/>
                                            </p:txEl>
                                          </p:spTgt>
                                        </p:tgtEl>
                                        <p:attrNameLst>
                                          <p:attrName>style.color</p:attrName>
                                        </p:attrNameLst>
                                      </p:cBhvr>
                                      <p:to>
                                        <a:schemeClr val="bg1"/>
                                      </p:to>
                                    </p:animClr>
                                    <p:animClr clrSpc="rgb" dir="cw">
                                      <p:cBhvr>
                                        <p:cTn id="237" dur="250" autoRev="1" fill="remove"/>
                                        <p:tgtEl>
                                          <p:spTgt spid="18">
                                            <p:txEl>
                                              <p:pRg st="0" end="0"/>
                                            </p:txEl>
                                          </p:spTgt>
                                        </p:tgtEl>
                                        <p:attrNameLst>
                                          <p:attrName>fillcolor</p:attrName>
                                        </p:attrNameLst>
                                      </p:cBhvr>
                                      <p:to>
                                        <a:schemeClr val="bg1"/>
                                      </p:to>
                                    </p:animClr>
                                    <p:set>
                                      <p:cBhvr>
                                        <p:cTn id="238" dur="250" autoRev="1" fill="remove"/>
                                        <p:tgtEl>
                                          <p:spTgt spid="18">
                                            <p:txEl>
                                              <p:pRg st="0" end="0"/>
                                            </p:txEl>
                                          </p:spTgt>
                                        </p:tgtEl>
                                        <p:attrNameLst>
                                          <p:attrName>fill.type</p:attrName>
                                        </p:attrNameLst>
                                      </p:cBhvr>
                                      <p:to>
                                        <p:strVal val="solid"/>
                                      </p:to>
                                    </p:set>
                                    <p:set>
                                      <p:cBhvr>
                                        <p:cTn id="239" dur="250" autoRev="1" fill="remove"/>
                                        <p:tgtEl>
                                          <p:spTgt spid="18">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24">
                                            <p:txEl>
                                              <p:pRg st="0" end="0"/>
                                            </p:txEl>
                                          </p:spTgt>
                                        </p:tgtEl>
                                        <p:attrNameLst>
                                          <p:attrName>style.color</p:attrName>
                                        </p:attrNameLst>
                                      </p:cBhvr>
                                      <p:to>
                                        <a:schemeClr val="bg1"/>
                                      </p:to>
                                    </p:animClr>
                                    <p:animClr clrSpc="rgb" dir="cw">
                                      <p:cBhvr>
                                        <p:cTn id="244" dur="250" autoRev="1" fill="remove"/>
                                        <p:tgtEl>
                                          <p:spTgt spid="24">
                                            <p:txEl>
                                              <p:pRg st="0" end="0"/>
                                            </p:txEl>
                                          </p:spTgt>
                                        </p:tgtEl>
                                        <p:attrNameLst>
                                          <p:attrName>fillcolor</p:attrName>
                                        </p:attrNameLst>
                                      </p:cBhvr>
                                      <p:to>
                                        <a:schemeClr val="bg1"/>
                                      </p:to>
                                    </p:animClr>
                                    <p:set>
                                      <p:cBhvr>
                                        <p:cTn id="245" dur="250" autoRev="1" fill="remove"/>
                                        <p:tgtEl>
                                          <p:spTgt spid="24">
                                            <p:txEl>
                                              <p:pRg st="0" end="0"/>
                                            </p:txEl>
                                          </p:spTgt>
                                        </p:tgtEl>
                                        <p:attrNameLst>
                                          <p:attrName>fill.type</p:attrName>
                                        </p:attrNameLst>
                                      </p:cBhvr>
                                      <p:to>
                                        <p:strVal val="solid"/>
                                      </p:to>
                                    </p:set>
                                    <p:set>
                                      <p:cBhvr>
                                        <p:cTn id="246" dur="250" autoRev="1" fill="remove"/>
                                        <p:tgtEl>
                                          <p:spTgt spid="24">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0">
                                            <p:txEl>
                                              <p:pRg st="0" end="0"/>
                                            </p:txEl>
                                          </p:spTgt>
                                        </p:tgtEl>
                                        <p:attrNameLst>
                                          <p:attrName>style.color</p:attrName>
                                        </p:attrNameLst>
                                      </p:cBhvr>
                                      <p:to>
                                        <a:schemeClr val="bg1"/>
                                      </p:to>
                                    </p:animClr>
                                    <p:animClr clrSpc="rgb" dir="cw">
                                      <p:cBhvr>
                                        <p:cTn id="251" dur="250" autoRev="1" fill="remove"/>
                                        <p:tgtEl>
                                          <p:spTgt spid="30">
                                            <p:txEl>
                                              <p:pRg st="0" end="0"/>
                                            </p:txEl>
                                          </p:spTgt>
                                        </p:tgtEl>
                                        <p:attrNameLst>
                                          <p:attrName>fillcolor</p:attrName>
                                        </p:attrNameLst>
                                      </p:cBhvr>
                                      <p:to>
                                        <a:schemeClr val="bg1"/>
                                      </p:to>
                                    </p:animClr>
                                    <p:set>
                                      <p:cBhvr>
                                        <p:cTn id="252" dur="250" autoRev="1" fill="remove"/>
                                        <p:tgtEl>
                                          <p:spTgt spid="30">
                                            <p:txEl>
                                              <p:pRg st="0" end="0"/>
                                            </p:txEl>
                                          </p:spTgt>
                                        </p:tgtEl>
                                        <p:attrNameLst>
                                          <p:attrName>fill.type</p:attrName>
                                        </p:attrNameLst>
                                      </p:cBhvr>
                                      <p:to>
                                        <p:strVal val="solid"/>
                                      </p:to>
                                    </p:set>
                                    <p:set>
                                      <p:cBhvr>
                                        <p:cTn id="253" dur="250" autoRev="1" fill="remove"/>
                                        <p:tgtEl>
                                          <p:spTgt spid="30">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27" presetClass="emph" presetSubtype="0" fill="remove" nodeType="clickEffect">
                                  <p:stCondLst>
                                    <p:cond delay="0"/>
                                  </p:stCondLst>
                                  <p:iterate type="lt">
                                    <p:tmPct val="0"/>
                                  </p:iterate>
                                  <p:childTnLst>
                                    <p:animClr clrSpc="rgb" dir="cw">
                                      <p:cBhvr override="childStyle">
                                        <p:cTn id="257" dur="250" autoRev="1" fill="remove"/>
                                        <p:tgtEl>
                                          <p:spTgt spid="7">
                                            <p:txEl>
                                              <p:pRg st="0" end="0"/>
                                            </p:txEl>
                                          </p:spTgt>
                                        </p:tgtEl>
                                        <p:attrNameLst>
                                          <p:attrName>style.color</p:attrName>
                                        </p:attrNameLst>
                                      </p:cBhvr>
                                      <p:to>
                                        <a:schemeClr val="bg1"/>
                                      </p:to>
                                    </p:animClr>
                                    <p:animClr clrSpc="rgb" dir="cw">
                                      <p:cBhvr>
                                        <p:cTn id="258" dur="250" autoRev="1" fill="remove"/>
                                        <p:tgtEl>
                                          <p:spTgt spid="7">
                                            <p:txEl>
                                              <p:pRg st="0" end="0"/>
                                            </p:txEl>
                                          </p:spTgt>
                                        </p:tgtEl>
                                        <p:attrNameLst>
                                          <p:attrName>fillcolor</p:attrName>
                                        </p:attrNameLst>
                                      </p:cBhvr>
                                      <p:to>
                                        <a:schemeClr val="bg1"/>
                                      </p:to>
                                    </p:animClr>
                                    <p:set>
                                      <p:cBhvr>
                                        <p:cTn id="259" dur="250" autoRev="1" fill="remove"/>
                                        <p:tgtEl>
                                          <p:spTgt spid="7">
                                            <p:txEl>
                                              <p:pRg st="0" end="0"/>
                                            </p:txEl>
                                          </p:spTgt>
                                        </p:tgtEl>
                                        <p:attrNameLst>
                                          <p:attrName>fill.type</p:attrName>
                                        </p:attrNameLst>
                                      </p:cBhvr>
                                      <p:to>
                                        <p:strVal val="solid"/>
                                      </p:to>
                                    </p:set>
                                    <p:set>
                                      <p:cBhvr>
                                        <p:cTn id="260" dur="250" autoRev="1" fill="remove"/>
                                        <p:tgtEl>
                                          <p:spTgt spid="7">
                                            <p:txEl>
                                              <p:pRg st="0" end="0"/>
                                            </p:txEl>
                                          </p:spTgt>
                                        </p:tgtEl>
                                        <p:attrNameLst>
                                          <p:attrName>fill.on</p:attrName>
                                        </p:attrNameLst>
                                      </p:cBhvr>
                                      <p:to>
                                        <p:strVal val="true"/>
                                      </p:to>
                                    </p:set>
                                  </p:childTnLst>
                                </p:cTn>
                              </p:par>
                            </p:childTnLst>
                          </p:cTn>
                        </p:par>
                      </p:childTnLst>
                    </p:cTn>
                  </p:par>
                  <p:par>
                    <p:cTn id="261" fill="hold">
                      <p:stCondLst>
                        <p:cond delay="indefinite"/>
                      </p:stCondLst>
                      <p:childTnLst>
                        <p:par>
                          <p:cTn id="262" fill="hold">
                            <p:stCondLst>
                              <p:cond delay="0"/>
                            </p:stCondLst>
                            <p:childTnLst>
                              <p:par>
                                <p:cTn id="263" presetID="27" presetClass="emph" presetSubtype="0" fill="remove" nodeType="clickEffect">
                                  <p:stCondLst>
                                    <p:cond delay="0"/>
                                  </p:stCondLst>
                                  <p:iterate type="lt">
                                    <p:tmPct val="0"/>
                                  </p:iterate>
                                  <p:childTnLst>
                                    <p:animClr clrSpc="rgb" dir="cw">
                                      <p:cBhvr override="childStyle">
                                        <p:cTn id="264" dur="250" autoRev="1" fill="remove"/>
                                        <p:tgtEl>
                                          <p:spTgt spid="13">
                                            <p:txEl>
                                              <p:pRg st="0" end="0"/>
                                            </p:txEl>
                                          </p:spTgt>
                                        </p:tgtEl>
                                        <p:attrNameLst>
                                          <p:attrName>style.color</p:attrName>
                                        </p:attrNameLst>
                                      </p:cBhvr>
                                      <p:to>
                                        <a:schemeClr val="bg1"/>
                                      </p:to>
                                    </p:animClr>
                                    <p:animClr clrSpc="rgb" dir="cw">
                                      <p:cBhvr>
                                        <p:cTn id="265" dur="250" autoRev="1" fill="remove"/>
                                        <p:tgtEl>
                                          <p:spTgt spid="13">
                                            <p:txEl>
                                              <p:pRg st="0" end="0"/>
                                            </p:txEl>
                                          </p:spTgt>
                                        </p:tgtEl>
                                        <p:attrNameLst>
                                          <p:attrName>fillcolor</p:attrName>
                                        </p:attrNameLst>
                                      </p:cBhvr>
                                      <p:to>
                                        <a:schemeClr val="bg1"/>
                                      </p:to>
                                    </p:animClr>
                                    <p:set>
                                      <p:cBhvr>
                                        <p:cTn id="266" dur="250" autoRev="1" fill="remove"/>
                                        <p:tgtEl>
                                          <p:spTgt spid="13">
                                            <p:txEl>
                                              <p:pRg st="0" end="0"/>
                                            </p:txEl>
                                          </p:spTgt>
                                        </p:tgtEl>
                                        <p:attrNameLst>
                                          <p:attrName>fill.type</p:attrName>
                                        </p:attrNameLst>
                                      </p:cBhvr>
                                      <p:to>
                                        <p:strVal val="solid"/>
                                      </p:to>
                                    </p:set>
                                    <p:set>
                                      <p:cBhvr>
                                        <p:cTn id="267" dur="250" autoRev="1" fill="remove"/>
                                        <p:tgtEl>
                                          <p:spTgt spid="13">
                                            <p:txEl>
                                              <p:pRg st="0" end="0"/>
                                            </p:txEl>
                                          </p:spTgt>
                                        </p:tgtEl>
                                        <p:attrNameLst>
                                          <p:attrName>fill.on</p:attrName>
                                        </p:attrNameLst>
                                      </p:cBhvr>
                                      <p:to>
                                        <p:strVal val="true"/>
                                      </p:to>
                                    </p:set>
                                  </p:childTnLst>
                                </p:cTn>
                              </p:par>
                            </p:childTnLst>
                          </p:cTn>
                        </p:par>
                      </p:childTnLst>
                    </p:cTn>
                  </p:par>
                  <p:par>
                    <p:cTn id="268" fill="hold">
                      <p:stCondLst>
                        <p:cond delay="indefinite"/>
                      </p:stCondLst>
                      <p:childTnLst>
                        <p:par>
                          <p:cTn id="269" fill="hold">
                            <p:stCondLst>
                              <p:cond delay="0"/>
                            </p:stCondLst>
                            <p:childTnLst>
                              <p:par>
                                <p:cTn id="270" presetID="27" presetClass="emph" presetSubtype="0" fill="remove" nodeType="clickEffect">
                                  <p:stCondLst>
                                    <p:cond delay="0"/>
                                  </p:stCondLst>
                                  <p:iterate type="lt">
                                    <p:tmPct val="0"/>
                                  </p:iterate>
                                  <p:childTnLst>
                                    <p:animClr clrSpc="rgb" dir="cw">
                                      <p:cBhvr override="childStyle">
                                        <p:cTn id="271" dur="250" autoRev="1" fill="remove"/>
                                        <p:tgtEl>
                                          <p:spTgt spid="19">
                                            <p:txEl>
                                              <p:pRg st="0" end="0"/>
                                            </p:txEl>
                                          </p:spTgt>
                                        </p:tgtEl>
                                        <p:attrNameLst>
                                          <p:attrName>style.color</p:attrName>
                                        </p:attrNameLst>
                                      </p:cBhvr>
                                      <p:to>
                                        <a:schemeClr val="bg1"/>
                                      </p:to>
                                    </p:animClr>
                                    <p:animClr clrSpc="rgb" dir="cw">
                                      <p:cBhvr>
                                        <p:cTn id="272" dur="250" autoRev="1" fill="remove"/>
                                        <p:tgtEl>
                                          <p:spTgt spid="19">
                                            <p:txEl>
                                              <p:pRg st="0" end="0"/>
                                            </p:txEl>
                                          </p:spTgt>
                                        </p:tgtEl>
                                        <p:attrNameLst>
                                          <p:attrName>fillcolor</p:attrName>
                                        </p:attrNameLst>
                                      </p:cBhvr>
                                      <p:to>
                                        <a:schemeClr val="bg1"/>
                                      </p:to>
                                    </p:animClr>
                                    <p:set>
                                      <p:cBhvr>
                                        <p:cTn id="273" dur="250" autoRev="1" fill="remove"/>
                                        <p:tgtEl>
                                          <p:spTgt spid="19">
                                            <p:txEl>
                                              <p:pRg st="0" end="0"/>
                                            </p:txEl>
                                          </p:spTgt>
                                        </p:tgtEl>
                                        <p:attrNameLst>
                                          <p:attrName>fill.type</p:attrName>
                                        </p:attrNameLst>
                                      </p:cBhvr>
                                      <p:to>
                                        <p:strVal val="solid"/>
                                      </p:to>
                                    </p:set>
                                    <p:set>
                                      <p:cBhvr>
                                        <p:cTn id="274" dur="250" autoRev="1" fill="remove"/>
                                        <p:tgtEl>
                                          <p:spTgt spid="19">
                                            <p:txEl>
                                              <p:pRg st="0" end="0"/>
                                            </p:txEl>
                                          </p:spTgt>
                                        </p:tgtEl>
                                        <p:attrNameLst>
                                          <p:attrName>fill.on</p:attrName>
                                        </p:attrNameLst>
                                      </p:cBhvr>
                                      <p:to>
                                        <p:strVal val="true"/>
                                      </p:to>
                                    </p:set>
                                  </p:childTnLst>
                                </p:cTn>
                              </p:par>
                            </p:childTnLst>
                          </p:cTn>
                        </p:par>
                      </p:childTnLst>
                    </p:cTn>
                  </p:par>
                  <p:par>
                    <p:cTn id="275" fill="hold">
                      <p:stCondLst>
                        <p:cond delay="indefinite"/>
                      </p:stCondLst>
                      <p:childTnLst>
                        <p:par>
                          <p:cTn id="276" fill="hold">
                            <p:stCondLst>
                              <p:cond delay="0"/>
                            </p:stCondLst>
                            <p:childTnLst>
                              <p:par>
                                <p:cTn id="277" presetID="27" presetClass="emph" presetSubtype="0" fill="remove" nodeType="clickEffect">
                                  <p:stCondLst>
                                    <p:cond delay="0"/>
                                  </p:stCondLst>
                                  <p:iterate type="lt">
                                    <p:tmPct val="0"/>
                                  </p:iterate>
                                  <p:childTnLst>
                                    <p:animClr clrSpc="rgb" dir="cw">
                                      <p:cBhvr override="childStyle">
                                        <p:cTn id="278" dur="250" autoRev="1" fill="remove"/>
                                        <p:tgtEl>
                                          <p:spTgt spid="25">
                                            <p:txEl>
                                              <p:pRg st="0" end="0"/>
                                            </p:txEl>
                                          </p:spTgt>
                                        </p:tgtEl>
                                        <p:attrNameLst>
                                          <p:attrName>style.color</p:attrName>
                                        </p:attrNameLst>
                                      </p:cBhvr>
                                      <p:to>
                                        <a:schemeClr val="bg1"/>
                                      </p:to>
                                    </p:animClr>
                                    <p:animClr clrSpc="rgb" dir="cw">
                                      <p:cBhvr>
                                        <p:cTn id="279" dur="250" autoRev="1" fill="remove"/>
                                        <p:tgtEl>
                                          <p:spTgt spid="25">
                                            <p:txEl>
                                              <p:pRg st="0" end="0"/>
                                            </p:txEl>
                                          </p:spTgt>
                                        </p:tgtEl>
                                        <p:attrNameLst>
                                          <p:attrName>fillcolor</p:attrName>
                                        </p:attrNameLst>
                                      </p:cBhvr>
                                      <p:to>
                                        <a:schemeClr val="bg1"/>
                                      </p:to>
                                    </p:animClr>
                                    <p:set>
                                      <p:cBhvr>
                                        <p:cTn id="280" dur="250" autoRev="1" fill="remove"/>
                                        <p:tgtEl>
                                          <p:spTgt spid="25">
                                            <p:txEl>
                                              <p:pRg st="0" end="0"/>
                                            </p:txEl>
                                          </p:spTgt>
                                        </p:tgtEl>
                                        <p:attrNameLst>
                                          <p:attrName>fill.type</p:attrName>
                                        </p:attrNameLst>
                                      </p:cBhvr>
                                      <p:to>
                                        <p:strVal val="solid"/>
                                      </p:to>
                                    </p:set>
                                    <p:set>
                                      <p:cBhvr>
                                        <p:cTn id="281" dur="250" autoRev="1" fill="remove"/>
                                        <p:tgtEl>
                                          <p:spTgt spid="25">
                                            <p:txEl>
                                              <p:pRg st="0" end="0"/>
                                            </p:txEl>
                                          </p:spTgt>
                                        </p:tgtEl>
                                        <p:attrNameLst>
                                          <p:attrName>fill.on</p:attrName>
                                        </p:attrNameLst>
                                      </p:cBhvr>
                                      <p:to>
                                        <p:strVal val="true"/>
                                      </p:to>
                                    </p:set>
                                  </p:childTnLst>
                                </p:cTn>
                              </p:par>
                            </p:childTnLst>
                          </p:cTn>
                        </p:par>
                      </p:childTnLst>
                    </p:cTn>
                  </p:par>
                  <p:par>
                    <p:cTn id="282" fill="hold">
                      <p:stCondLst>
                        <p:cond delay="indefinite"/>
                      </p:stCondLst>
                      <p:childTnLst>
                        <p:par>
                          <p:cTn id="283" fill="hold">
                            <p:stCondLst>
                              <p:cond delay="0"/>
                            </p:stCondLst>
                            <p:childTnLst>
                              <p:par>
                                <p:cTn id="284" presetID="27" presetClass="emph" presetSubtype="0" fill="remove" nodeType="clickEffect">
                                  <p:stCondLst>
                                    <p:cond delay="0"/>
                                  </p:stCondLst>
                                  <p:iterate type="lt">
                                    <p:tmPct val="0"/>
                                  </p:iterate>
                                  <p:childTnLst>
                                    <p:animClr clrSpc="rgb" dir="cw">
                                      <p:cBhvr override="childStyle">
                                        <p:cTn id="285" dur="250" autoRev="1" fill="remove"/>
                                        <p:tgtEl>
                                          <p:spTgt spid="31">
                                            <p:txEl>
                                              <p:pRg st="0" end="0"/>
                                            </p:txEl>
                                          </p:spTgt>
                                        </p:tgtEl>
                                        <p:attrNameLst>
                                          <p:attrName>style.color</p:attrName>
                                        </p:attrNameLst>
                                      </p:cBhvr>
                                      <p:to>
                                        <a:schemeClr val="bg1"/>
                                      </p:to>
                                    </p:animClr>
                                    <p:animClr clrSpc="rgb" dir="cw">
                                      <p:cBhvr>
                                        <p:cTn id="286" dur="250" autoRev="1" fill="remove"/>
                                        <p:tgtEl>
                                          <p:spTgt spid="31">
                                            <p:txEl>
                                              <p:pRg st="0" end="0"/>
                                            </p:txEl>
                                          </p:spTgt>
                                        </p:tgtEl>
                                        <p:attrNameLst>
                                          <p:attrName>fillcolor</p:attrName>
                                        </p:attrNameLst>
                                      </p:cBhvr>
                                      <p:to>
                                        <a:schemeClr val="bg1"/>
                                      </p:to>
                                    </p:animClr>
                                    <p:set>
                                      <p:cBhvr>
                                        <p:cTn id="287" dur="250" autoRev="1" fill="remove"/>
                                        <p:tgtEl>
                                          <p:spTgt spid="31">
                                            <p:txEl>
                                              <p:pRg st="0" end="0"/>
                                            </p:txEl>
                                          </p:spTgt>
                                        </p:tgtEl>
                                        <p:attrNameLst>
                                          <p:attrName>fill.type</p:attrName>
                                        </p:attrNameLst>
                                      </p:cBhvr>
                                      <p:to>
                                        <p:strVal val="solid"/>
                                      </p:to>
                                    </p:set>
                                    <p:set>
                                      <p:cBhvr>
                                        <p:cTn id="288" dur="250" autoRev="1" fill="remove"/>
                                        <p:tgtEl>
                                          <p:spTgt spid="31">
                                            <p:txEl>
                                              <p:pRg st="0" end="0"/>
                                            </p:txEl>
                                          </p:spTgt>
                                        </p:tgtEl>
                                        <p:attrNameLst>
                                          <p:attrName>fill.on</p:attrName>
                                        </p:attrNameLst>
                                      </p:cBhvr>
                                      <p:to>
                                        <p:strVal val="true"/>
                                      </p:to>
                                    </p:set>
                                  </p:childTnLst>
                                </p:cTn>
                              </p:par>
                            </p:childTnLst>
                          </p:cTn>
                        </p:par>
                      </p:childTnLst>
                    </p:cTn>
                  </p:par>
                  <p:par>
                    <p:cTn id="289" fill="hold">
                      <p:stCondLst>
                        <p:cond delay="indefinite"/>
                      </p:stCondLst>
                      <p:childTnLst>
                        <p:par>
                          <p:cTn id="290" fill="hold">
                            <p:stCondLst>
                              <p:cond delay="0"/>
                            </p:stCondLst>
                            <p:childTnLst>
                              <p:par>
                                <p:cTn id="291" presetID="27" presetClass="emph" presetSubtype="0" fill="remove" nodeType="clickEffect">
                                  <p:stCondLst>
                                    <p:cond delay="0"/>
                                  </p:stCondLst>
                                  <p:iterate type="lt">
                                    <p:tmPct val="0"/>
                                  </p:iterate>
                                  <p:childTnLst>
                                    <p:animClr clrSpc="rgb" dir="cw">
                                      <p:cBhvr override="childStyle">
                                        <p:cTn id="292" dur="250" autoRev="1" fill="remove"/>
                                        <p:tgtEl>
                                          <p:spTgt spid="8">
                                            <p:txEl>
                                              <p:pRg st="0" end="0"/>
                                            </p:txEl>
                                          </p:spTgt>
                                        </p:tgtEl>
                                        <p:attrNameLst>
                                          <p:attrName>style.color</p:attrName>
                                        </p:attrNameLst>
                                      </p:cBhvr>
                                      <p:to>
                                        <a:schemeClr val="bg1"/>
                                      </p:to>
                                    </p:animClr>
                                    <p:animClr clrSpc="rgb" dir="cw">
                                      <p:cBhvr>
                                        <p:cTn id="293" dur="250" autoRev="1" fill="remove"/>
                                        <p:tgtEl>
                                          <p:spTgt spid="8">
                                            <p:txEl>
                                              <p:pRg st="0" end="0"/>
                                            </p:txEl>
                                          </p:spTgt>
                                        </p:tgtEl>
                                        <p:attrNameLst>
                                          <p:attrName>fillcolor</p:attrName>
                                        </p:attrNameLst>
                                      </p:cBhvr>
                                      <p:to>
                                        <a:schemeClr val="bg1"/>
                                      </p:to>
                                    </p:animClr>
                                    <p:set>
                                      <p:cBhvr>
                                        <p:cTn id="294" dur="250" autoRev="1" fill="remove"/>
                                        <p:tgtEl>
                                          <p:spTgt spid="8">
                                            <p:txEl>
                                              <p:pRg st="0" end="0"/>
                                            </p:txEl>
                                          </p:spTgt>
                                        </p:tgtEl>
                                        <p:attrNameLst>
                                          <p:attrName>fill.type</p:attrName>
                                        </p:attrNameLst>
                                      </p:cBhvr>
                                      <p:to>
                                        <p:strVal val="solid"/>
                                      </p:to>
                                    </p:set>
                                    <p:set>
                                      <p:cBhvr>
                                        <p:cTn id="295" dur="250" autoRev="1" fill="remove"/>
                                        <p:tgtEl>
                                          <p:spTgt spid="8">
                                            <p:txEl>
                                              <p:pRg st="0" end="0"/>
                                            </p:txEl>
                                          </p:spTgt>
                                        </p:tgtEl>
                                        <p:attrNameLst>
                                          <p:attrName>fill.on</p:attrName>
                                        </p:attrNameLst>
                                      </p:cBhvr>
                                      <p:to>
                                        <p:strVal val="true"/>
                                      </p:to>
                                    </p:set>
                                  </p:childTnLst>
                                </p:cTn>
                              </p:par>
                            </p:childTnLst>
                          </p:cTn>
                        </p:par>
                      </p:childTnLst>
                    </p:cTn>
                  </p:par>
                  <p:par>
                    <p:cTn id="296" fill="hold">
                      <p:stCondLst>
                        <p:cond delay="indefinite"/>
                      </p:stCondLst>
                      <p:childTnLst>
                        <p:par>
                          <p:cTn id="297" fill="hold">
                            <p:stCondLst>
                              <p:cond delay="0"/>
                            </p:stCondLst>
                            <p:childTnLst>
                              <p:par>
                                <p:cTn id="298" presetID="27" presetClass="emph" presetSubtype="0" fill="remove" nodeType="clickEffect">
                                  <p:stCondLst>
                                    <p:cond delay="0"/>
                                  </p:stCondLst>
                                  <p:iterate type="lt">
                                    <p:tmPct val="0"/>
                                  </p:iterate>
                                  <p:childTnLst>
                                    <p:animClr clrSpc="rgb" dir="cw">
                                      <p:cBhvr override="childStyle">
                                        <p:cTn id="299" dur="250" autoRev="1" fill="remove"/>
                                        <p:tgtEl>
                                          <p:spTgt spid="14">
                                            <p:txEl>
                                              <p:pRg st="0" end="0"/>
                                            </p:txEl>
                                          </p:spTgt>
                                        </p:tgtEl>
                                        <p:attrNameLst>
                                          <p:attrName>style.color</p:attrName>
                                        </p:attrNameLst>
                                      </p:cBhvr>
                                      <p:to>
                                        <a:schemeClr val="bg1"/>
                                      </p:to>
                                    </p:animClr>
                                    <p:animClr clrSpc="rgb" dir="cw">
                                      <p:cBhvr>
                                        <p:cTn id="300" dur="250" autoRev="1" fill="remove"/>
                                        <p:tgtEl>
                                          <p:spTgt spid="14">
                                            <p:txEl>
                                              <p:pRg st="0" end="0"/>
                                            </p:txEl>
                                          </p:spTgt>
                                        </p:tgtEl>
                                        <p:attrNameLst>
                                          <p:attrName>fillcolor</p:attrName>
                                        </p:attrNameLst>
                                      </p:cBhvr>
                                      <p:to>
                                        <a:schemeClr val="bg1"/>
                                      </p:to>
                                    </p:animClr>
                                    <p:set>
                                      <p:cBhvr>
                                        <p:cTn id="301" dur="250" autoRev="1" fill="remove"/>
                                        <p:tgtEl>
                                          <p:spTgt spid="14">
                                            <p:txEl>
                                              <p:pRg st="0" end="0"/>
                                            </p:txEl>
                                          </p:spTgt>
                                        </p:tgtEl>
                                        <p:attrNameLst>
                                          <p:attrName>fill.type</p:attrName>
                                        </p:attrNameLst>
                                      </p:cBhvr>
                                      <p:to>
                                        <p:strVal val="solid"/>
                                      </p:to>
                                    </p:set>
                                    <p:set>
                                      <p:cBhvr>
                                        <p:cTn id="302" dur="250" autoRev="1" fill="remove"/>
                                        <p:tgtEl>
                                          <p:spTgt spid="14">
                                            <p:txEl>
                                              <p:pRg st="0" end="0"/>
                                            </p:txEl>
                                          </p:spTgt>
                                        </p:tgtEl>
                                        <p:attrNameLst>
                                          <p:attrName>fill.on</p:attrName>
                                        </p:attrNameLst>
                                      </p:cBhvr>
                                      <p:to>
                                        <p:strVal val="true"/>
                                      </p:to>
                                    </p:set>
                                  </p:childTnLst>
                                </p:cTn>
                              </p:par>
                            </p:childTnLst>
                          </p:cTn>
                        </p:par>
                      </p:childTnLst>
                    </p:cTn>
                  </p:par>
                  <p:par>
                    <p:cTn id="303" fill="hold">
                      <p:stCondLst>
                        <p:cond delay="indefinite"/>
                      </p:stCondLst>
                      <p:childTnLst>
                        <p:par>
                          <p:cTn id="304" fill="hold">
                            <p:stCondLst>
                              <p:cond delay="0"/>
                            </p:stCondLst>
                            <p:childTnLst>
                              <p:par>
                                <p:cTn id="305" presetID="27" presetClass="emph" presetSubtype="0" fill="remove" nodeType="clickEffect">
                                  <p:stCondLst>
                                    <p:cond delay="0"/>
                                  </p:stCondLst>
                                  <p:iterate type="lt">
                                    <p:tmPct val="0"/>
                                  </p:iterate>
                                  <p:childTnLst>
                                    <p:animClr clrSpc="rgb" dir="cw">
                                      <p:cBhvr override="childStyle">
                                        <p:cTn id="306" dur="250" autoRev="1" fill="remove"/>
                                        <p:tgtEl>
                                          <p:spTgt spid="20">
                                            <p:txEl>
                                              <p:pRg st="0" end="0"/>
                                            </p:txEl>
                                          </p:spTgt>
                                        </p:tgtEl>
                                        <p:attrNameLst>
                                          <p:attrName>style.color</p:attrName>
                                        </p:attrNameLst>
                                      </p:cBhvr>
                                      <p:to>
                                        <a:schemeClr val="bg1"/>
                                      </p:to>
                                    </p:animClr>
                                    <p:animClr clrSpc="rgb" dir="cw">
                                      <p:cBhvr>
                                        <p:cTn id="307" dur="250" autoRev="1" fill="remove"/>
                                        <p:tgtEl>
                                          <p:spTgt spid="20">
                                            <p:txEl>
                                              <p:pRg st="0" end="0"/>
                                            </p:txEl>
                                          </p:spTgt>
                                        </p:tgtEl>
                                        <p:attrNameLst>
                                          <p:attrName>fillcolor</p:attrName>
                                        </p:attrNameLst>
                                      </p:cBhvr>
                                      <p:to>
                                        <a:schemeClr val="bg1"/>
                                      </p:to>
                                    </p:animClr>
                                    <p:set>
                                      <p:cBhvr>
                                        <p:cTn id="308" dur="250" autoRev="1" fill="remove"/>
                                        <p:tgtEl>
                                          <p:spTgt spid="20">
                                            <p:txEl>
                                              <p:pRg st="0" end="0"/>
                                            </p:txEl>
                                          </p:spTgt>
                                        </p:tgtEl>
                                        <p:attrNameLst>
                                          <p:attrName>fill.type</p:attrName>
                                        </p:attrNameLst>
                                      </p:cBhvr>
                                      <p:to>
                                        <p:strVal val="solid"/>
                                      </p:to>
                                    </p:set>
                                    <p:set>
                                      <p:cBhvr>
                                        <p:cTn id="309" dur="250" autoRev="1" fill="remove"/>
                                        <p:tgtEl>
                                          <p:spTgt spid="20">
                                            <p:txEl>
                                              <p:pRg st="0" end="0"/>
                                            </p:txEl>
                                          </p:spTgt>
                                        </p:tgtEl>
                                        <p:attrNameLst>
                                          <p:attrName>fill.on</p:attrName>
                                        </p:attrNameLst>
                                      </p:cBhvr>
                                      <p:to>
                                        <p:strVal val="true"/>
                                      </p:to>
                                    </p:set>
                                  </p:childTnLst>
                                </p:cTn>
                              </p:par>
                            </p:childTnLst>
                          </p:cTn>
                        </p:par>
                      </p:childTnLst>
                    </p:cTn>
                  </p:par>
                  <p:par>
                    <p:cTn id="310" fill="hold">
                      <p:stCondLst>
                        <p:cond delay="indefinite"/>
                      </p:stCondLst>
                      <p:childTnLst>
                        <p:par>
                          <p:cTn id="311" fill="hold">
                            <p:stCondLst>
                              <p:cond delay="0"/>
                            </p:stCondLst>
                            <p:childTnLst>
                              <p:par>
                                <p:cTn id="312" presetID="27" presetClass="emph" presetSubtype="0" fill="remove" nodeType="clickEffect">
                                  <p:stCondLst>
                                    <p:cond delay="0"/>
                                  </p:stCondLst>
                                  <p:iterate type="lt">
                                    <p:tmPct val="0"/>
                                  </p:iterate>
                                  <p:childTnLst>
                                    <p:animClr clrSpc="rgb" dir="cw">
                                      <p:cBhvr override="childStyle">
                                        <p:cTn id="313" dur="250" autoRev="1" fill="remove"/>
                                        <p:tgtEl>
                                          <p:spTgt spid="26">
                                            <p:txEl>
                                              <p:pRg st="0" end="0"/>
                                            </p:txEl>
                                          </p:spTgt>
                                        </p:tgtEl>
                                        <p:attrNameLst>
                                          <p:attrName>style.color</p:attrName>
                                        </p:attrNameLst>
                                      </p:cBhvr>
                                      <p:to>
                                        <a:schemeClr val="bg1"/>
                                      </p:to>
                                    </p:animClr>
                                    <p:animClr clrSpc="rgb" dir="cw">
                                      <p:cBhvr>
                                        <p:cTn id="314" dur="250" autoRev="1" fill="remove"/>
                                        <p:tgtEl>
                                          <p:spTgt spid="26">
                                            <p:txEl>
                                              <p:pRg st="0" end="0"/>
                                            </p:txEl>
                                          </p:spTgt>
                                        </p:tgtEl>
                                        <p:attrNameLst>
                                          <p:attrName>fillcolor</p:attrName>
                                        </p:attrNameLst>
                                      </p:cBhvr>
                                      <p:to>
                                        <a:schemeClr val="bg1"/>
                                      </p:to>
                                    </p:animClr>
                                    <p:set>
                                      <p:cBhvr>
                                        <p:cTn id="315" dur="250" autoRev="1" fill="remove"/>
                                        <p:tgtEl>
                                          <p:spTgt spid="26">
                                            <p:txEl>
                                              <p:pRg st="0" end="0"/>
                                            </p:txEl>
                                          </p:spTgt>
                                        </p:tgtEl>
                                        <p:attrNameLst>
                                          <p:attrName>fill.type</p:attrName>
                                        </p:attrNameLst>
                                      </p:cBhvr>
                                      <p:to>
                                        <p:strVal val="solid"/>
                                      </p:to>
                                    </p:set>
                                    <p:set>
                                      <p:cBhvr>
                                        <p:cTn id="316" dur="250" autoRev="1" fill="remove"/>
                                        <p:tgtEl>
                                          <p:spTgt spid="26">
                                            <p:txEl>
                                              <p:pRg st="0" end="0"/>
                                            </p:txEl>
                                          </p:spTgt>
                                        </p:tgtEl>
                                        <p:attrNameLst>
                                          <p:attrName>fill.on</p:attrName>
                                        </p:attrNameLst>
                                      </p:cBhvr>
                                      <p:to>
                                        <p:strVal val="true"/>
                                      </p:to>
                                    </p:set>
                                  </p:childTnLst>
                                </p:cTn>
                              </p:par>
                            </p:childTnLst>
                          </p:cTn>
                        </p:par>
                      </p:childTnLst>
                    </p:cTn>
                  </p:par>
                  <p:par>
                    <p:cTn id="317" fill="hold">
                      <p:stCondLst>
                        <p:cond delay="indefinite"/>
                      </p:stCondLst>
                      <p:childTnLst>
                        <p:par>
                          <p:cTn id="318" fill="hold">
                            <p:stCondLst>
                              <p:cond delay="0"/>
                            </p:stCondLst>
                            <p:childTnLst>
                              <p:par>
                                <p:cTn id="319" presetID="27" presetClass="emph" presetSubtype="0" fill="remove" nodeType="clickEffect">
                                  <p:stCondLst>
                                    <p:cond delay="0"/>
                                  </p:stCondLst>
                                  <p:iterate type="lt">
                                    <p:tmPct val="0"/>
                                  </p:iterate>
                                  <p:childTnLst>
                                    <p:animClr clrSpc="rgb" dir="cw">
                                      <p:cBhvr override="childStyle">
                                        <p:cTn id="320" dur="250" autoRev="1" fill="remove"/>
                                        <p:tgtEl>
                                          <p:spTgt spid="32">
                                            <p:txEl>
                                              <p:pRg st="0" end="0"/>
                                            </p:txEl>
                                          </p:spTgt>
                                        </p:tgtEl>
                                        <p:attrNameLst>
                                          <p:attrName>style.color</p:attrName>
                                        </p:attrNameLst>
                                      </p:cBhvr>
                                      <p:to>
                                        <a:schemeClr val="bg1"/>
                                      </p:to>
                                    </p:animClr>
                                    <p:animClr clrSpc="rgb" dir="cw">
                                      <p:cBhvr>
                                        <p:cTn id="321" dur="250" autoRev="1" fill="remove"/>
                                        <p:tgtEl>
                                          <p:spTgt spid="32">
                                            <p:txEl>
                                              <p:pRg st="0" end="0"/>
                                            </p:txEl>
                                          </p:spTgt>
                                        </p:tgtEl>
                                        <p:attrNameLst>
                                          <p:attrName>fillcolor</p:attrName>
                                        </p:attrNameLst>
                                      </p:cBhvr>
                                      <p:to>
                                        <a:schemeClr val="bg1"/>
                                      </p:to>
                                    </p:animClr>
                                    <p:set>
                                      <p:cBhvr>
                                        <p:cTn id="322" dur="250" autoRev="1" fill="remove"/>
                                        <p:tgtEl>
                                          <p:spTgt spid="32">
                                            <p:txEl>
                                              <p:pRg st="0" end="0"/>
                                            </p:txEl>
                                          </p:spTgt>
                                        </p:tgtEl>
                                        <p:attrNameLst>
                                          <p:attrName>fill.type</p:attrName>
                                        </p:attrNameLst>
                                      </p:cBhvr>
                                      <p:to>
                                        <p:strVal val="solid"/>
                                      </p:to>
                                    </p:set>
                                    <p:set>
                                      <p:cBhvr>
                                        <p:cTn id="323" dur="250" autoRev="1" fill="remove"/>
                                        <p:tgtEl>
                                          <p:spTgt spid="32">
                                            <p:txEl>
                                              <p:pRg st="0" end="0"/>
                                            </p:txEl>
                                          </p:spTgt>
                                        </p:tgtEl>
                                        <p:attrNameLst>
                                          <p:attrName>fill.on</p:attrName>
                                        </p:attrNameLst>
                                      </p:cBhvr>
                                      <p:to>
                                        <p:strVal val="true"/>
                                      </p:to>
                                    </p:set>
                                  </p:childTnLst>
                                </p:cTn>
                              </p:par>
                            </p:childTnLst>
                          </p:cTn>
                        </p:par>
                      </p:childTnLst>
                    </p:cTn>
                  </p:par>
                  <p:par>
                    <p:cTn id="324" fill="hold">
                      <p:stCondLst>
                        <p:cond delay="indefinite"/>
                      </p:stCondLst>
                      <p:childTnLst>
                        <p:par>
                          <p:cTn id="325" fill="hold">
                            <p:stCondLst>
                              <p:cond delay="0"/>
                            </p:stCondLst>
                            <p:childTnLst>
                              <p:par>
                                <p:cTn id="326" presetID="27" presetClass="emph" presetSubtype="0" fill="remove" nodeType="clickEffect">
                                  <p:stCondLst>
                                    <p:cond delay="0"/>
                                  </p:stCondLst>
                                  <p:iterate type="lt">
                                    <p:tmPct val="0"/>
                                  </p:iterate>
                                  <p:childTnLst>
                                    <p:animClr clrSpc="rgb" dir="cw">
                                      <p:cBhvr override="childStyle">
                                        <p:cTn id="327" dur="250" autoRev="1" fill="remove"/>
                                        <p:tgtEl>
                                          <p:spTgt spid="9">
                                            <p:txEl>
                                              <p:pRg st="0" end="0"/>
                                            </p:txEl>
                                          </p:spTgt>
                                        </p:tgtEl>
                                        <p:attrNameLst>
                                          <p:attrName>style.color</p:attrName>
                                        </p:attrNameLst>
                                      </p:cBhvr>
                                      <p:to>
                                        <a:schemeClr val="bg1"/>
                                      </p:to>
                                    </p:animClr>
                                    <p:animClr clrSpc="rgb" dir="cw">
                                      <p:cBhvr>
                                        <p:cTn id="328" dur="250" autoRev="1" fill="remove"/>
                                        <p:tgtEl>
                                          <p:spTgt spid="9">
                                            <p:txEl>
                                              <p:pRg st="0" end="0"/>
                                            </p:txEl>
                                          </p:spTgt>
                                        </p:tgtEl>
                                        <p:attrNameLst>
                                          <p:attrName>fillcolor</p:attrName>
                                        </p:attrNameLst>
                                      </p:cBhvr>
                                      <p:to>
                                        <a:schemeClr val="bg1"/>
                                      </p:to>
                                    </p:animClr>
                                    <p:set>
                                      <p:cBhvr>
                                        <p:cTn id="329" dur="250" autoRev="1" fill="remove"/>
                                        <p:tgtEl>
                                          <p:spTgt spid="9">
                                            <p:txEl>
                                              <p:pRg st="0" end="0"/>
                                            </p:txEl>
                                          </p:spTgt>
                                        </p:tgtEl>
                                        <p:attrNameLst>
                                          <p:attrName>fill.type</p:attrName>
                                        </p:attrNameLst>
                                      </p:cBhvr>
                                      <p:to>
                                        <p:strVal val="solid"/>
                                      </p:to>
                                    </p:set>
                                    <p:set>
                                      <p:cBhvr>
                                        <p:cTn id="330" dur="250" autoRev="1" fill="remove"/>
                                        <p:tgtEl>
                                          <p:spTgt spid="9">
                                            <p:txEl>
                                              <p:pRg st="0" end="0"/>
                                            </p:txEl>
                                          </p:spTgt>
                                        </p:tgtEl>
                                        <p:attrNameLst>
                                          <p:attrName>fill.on</p:attrName>
                                        </p:attrNameLst>
                                      </p:cBhvr>
                                      <p:to>
                                        <p:strVal val="true"/>
                                      </p:to>
                                    </p:set>
                                  </p:childTnLst>
                                </p:cTn>
                              </p:par>
                            </p:childTnLst>
                          </p:cTn>
                        </p:par>
                      </p:childTnLst>
                    </p:cTn>
                  </p:par>
                  <p:par>
                    <p:cTn id="331" fill="hold">
                      <p:stCondLst>
                        <p:cond delay="indefinite"/>
                      </p:stCondLst>
                      <p:childTnLst>
                        <p:par>
                          <p:cTn id="332" fill="hold">
                            <p:stCondLst>
                              <p:cond delay="0"/>
                            </p:stCondLst>
                            <p:childTnLst>
                              <p:par>
                                <p:cTn id="333" presetID="27" presetClass="emph" presetSubtype="0" fill="remove" nodeType="clickEffect">
                                  <p:stCondLst>
                                    <p:cond delay="0"/>
                                  </p:stCondLst>
                                  <p:iterate type="lt">
                                    <p:tmPct val="0"/>
                                  </p:iterate>
                                  <p:childTnLst>
                                    <p:animClr clrSpc="rgb" dir="cw">
                                      <p:cBhvr override="childStyle">
                                        <p:cTn id="334" dur="250" autoRev="1" fill="remove"/>
                                        <p:tgtEl>
                                          <p:spTgt spid="15">
                                            <p:txEl>
                                              <p:pRg st="0" end="0"/>
                                            </p:txEl>
                                          </p:spTgt>
                                        </p:tgtEl>
                                        <p:attrNameLst>
                                          <p:attrName>style.color</p:attrName>
                                        </p:attrNameLst>
                                      </p:cBhvr>
                                      <p:to>
                                        <a:schemeClr val="bg1"/>
                                      </p:to>
                                    </p:animClr>
                                    <p:animClr clrSpc="rgb" dir="cw">
                                      <p:cBhvr>
                                        <p:cTn id="335" dur="250" autoRev="1" fill="remove"/>
                                        <p:tgtEl>
                                          <p:spTgt spid="15">
                                            <p:txEl>
                                              <p:pRg st="0" end="0"/>
                                            </p:txEl>
                                          </p:spTgt>
                                        </p:tgtEl>
                                        <p:attrNameLst>
                                          <p:attrName>fillcolor</p:attrName>
                                        </p:attrNameLst>
                                      </p:cBhvr>
                                      <p:to>
                                        <a:schemeClr val="bg1"/>
                                      </p:to>
                                    </p:animClr>
                                    <p:set>
                                      <p:cBhvr>
                                        <p:cTn id="336" dur="250" autoRev="1" fill="remove"/>
                                        <p:tgtEl>
                                          <p:spTgt spid="15">
                                            <p:txEl>
                                              <p:pRg st="0" end="0"/>
                                            </p:txEl>
                                          </p:spTgt>
                                        </p:tgtEl>
                                        <p:attrNameLst>
                                          <p:attrName>fill.type</p:attrName>
                                        </p:attrNameLst>
                                      </p:cBhvr>
                                      <p:to>
                                        <p:strVal val="solid"/>
                                      </p:to>
                                    </p:set>
                                    <p:set>
                                      <p:cBhvr>
                                        <p:cTn id="337" dur="250" autoRev="1" fill="remove"/>
                                        <p:tgtEl>
                                          <p:spTgt spid="15">
                                            <p:txEl>
                                              <p:pRg st="0" end="0"/>
                                            </p:txEl>
                                          </p:spTgt>
                                        </p:tgtEl>
                                        <p:attrNameLst>
                                          <p:attrName>fill.on</p:attrName>
                                        </p:attrNameLst>
                                      </p:cBhvr>
                                      <p:to>
                                        <p:strVal val="true"/>
                                      </p:to>
                                    </p:set>
                                  </p:childTnLst>
                                </p:cTn>
                              </p:par>
                            </p:childTnLst>
                          </p:cTn>
                        </p:par>
                      </p:childTnLst>
                    </p:cTn>
                  </p:par>
                  <p:par>
                    <p:cTn id="338" fill="hold">
                      <p:stCondLst>
                        <p:cond delay="indefinite"/>
                      </p:stCondLst>
                      <p:childTnLst>
                        <p:par>
                          <p:cTn id="339" fill="hold">
                            <p:stCondLst>
                              <p:cond delay="0"/>
                            </p:stCondLst>
                            <p:childTnLst>
                              <p:par>
                                <p:cTn id="340" presetID="27" presetClass="emph" presetSubtype="0" fill="remove" nodeType="clickEffect">
                                  <p:stCondLst>
                                    <p:cond delay="0"/>
                                  </p:stCondLst>
                                  <p:iterate type="lt">
                                    <p:tmPct val="0"/>
                                  </p:iterate>
                                  <p:childTnLst>
                                    <p:animClr clrSpc="rgb" dir="cw">
                                      <p:cBhvr override="childStyle">
                                        <p:cTn id="341" dur="250" autoRev="1" fill="remove"/>
                                        <p:tgtEl>
                                          <p:spTgt spid="21">
                                            <p:txEl>
                                              <p:pRg st="0" end="0"/>
                                            </p:txEl>
                                          </p:spTgt>
                                        </p:tgtEl>
                                        <p:attrNameLst>
                                          <p:attrName>style.color</p:attrName>
                                        </p:attrNameLst>
                                      </p:cBhvr>
                                      <p:to>
                                        <a:schemeClr val="bg1"/>
                                      </p:to>
                                    </p:animClr>
                                    <p:animClr clrSpc="rgb" dir="cw">
                                      <p:cBhvr>
                                        <p:cTn id="342" dur="250" autoRev="1" fill="remove"/>
                                        <p:tgtEl>
                                          <p:spTgt spid="21">
                                            <p:txEl>
                                              <p:pRg st="0" end="0"/>
                                            </p:txEl>
                                          </p:spTgt>
                                        </p:tgtEl>
                                        <p:attrNameLst>
                                          <p:attrName>fillcolor</p:attrName>
                                        </p:attrNameLst>
                                      </p:cBhvr>
                                      <p:to>
                                        <a:schemeClr val="bg1"/>
                                      </p:to>
                                    </p:animClr>
                                    <p:set>
                                      <p:cBhvr>
                                        <p:cTn id="343" dur="250" autoRev="1" fill="remove"/>
                                        <p:tgtEl>
                                          <p:spTgt spid="21">
                                            <p:txEl>
                                              <p:pRg st="0" end="0"/>
                                            </p:txEl>
                                          </p:spTgt>
                                        </p:tgtEl>
                                        <p:attrNameLst>
                                          <p:attrName>fill.type</p:attrName>
                                        </p:attrNameLst>
                                      </p:cBhvr>
                                      <p:to>
                                        <p:strVal val="solid"/>
                                      </p:to>
                                    </p:set>
                                    <p:set>
                                      <p:cBhvr>
                                        <p:cTn id="344" dur="250" autoRev="1" fill="remove"/>
                                        <p:tgtEl>
                                          <p:spTgt spid="21">
                                            <p:txEl>
                                              <p:pRg st="0" end="0"/>
                                            </p:txEl>
                                          </p:spTgt>
                                        </p:tgtEl>
                                        <p:attrNameLst>
                                          <p:attrName>fill.on</p:attrName>
                                        </p:attrNameLst>
                                      </p:cBhvr>
                                      <p:to>
                                        <p:strVal val="true"/>
                                      </p:to>
                                    </p:set>
                                  </p:childTnLst>
                                </p:cTn>
                              </p:par>
                            </p:childTnLst>
                          </p:cTn>
                        </p:par>
                      </p:childTnLst>
                    </p:cTn>
                  </p:par>
                  <p:par>
                    <p:cTn id="345" fill="hold">
                      <p:stCondLst>
                        <p:cond delay="indefinite"/>
                      </p:stCondLst>
                      <p:childTnLst>
                        <p:par>
                          <p:cTn id="346" fill="hold">
                            <p:stCondLst>
                              <p:cond delay="0"/>
                            </p:stCondLst>
                            <p:childTnLst>
                              <p:par>
                                <p:cTn id="347" presetID="27" presetClass="emph" presetSubtype="0" fill="remove" nodeType="clickEffect">
                                  <p:stCondLst>
                                    <p:cond delay="0"/>
                                  </p:stCondLst>
                                  <p:iterate type="lt">
                                    <p:tmPct val="0"/>
                                  </p:iterate>
                                  <p:childTnLst>
                                    <p:animClr clrSpc="rgb" dir="cw">
                                      <p:cBhvr override="childStyle">
                                        <p:cTn id="348" dur="250" autoRev="1" fill="remove"/>
                                        <p:tgtEl>
                                          <p:spTgt spid="27">
                                            <p:txEl>
                                              <p:pRg st="0" end="0"/>
                                            </p:txEl>
                                          </p:spTgt>
                                        </p:tgtEl>
                                        <p:attrNameLst>
                                          <p:attrName>style.color</p:attrName>
                                        </p:attrNameLst>
                                      </p:cBhvr>
                                      <p:to>
                                        <a:schemeClr val="bg1"/>
                                      </p:to>
                                    </p:animClr>
                                    <p:animClr clrSpc="rgb" dir="cw">
                                      <p:cBhvr>
                                        <p:cTn id="349" dur="250" autoRev="1" fill="remove"/>
                                        <p:tgtEl>
                                          <p:spTgt spid="27">
                                            <p:txEl>
                                              <p:pRg st="0" end="0"/>
                                            </p:txEl>
                                          </p:spTgt>
                                        </p:tgtEl>
                                        <p:attrNameLst>
                                          <p:attrName>fillcolor</p:attrName>
                                        </p:attrNameLst>
                                      </p:cBhvr>
                                      <p:to>
                                        <a:schemeClr val="bg1"/>
                                      </p:to>
                                    </p:animClr>
                                    <p:set>
                                      <p:cBhvr>
                                        <p:cTn id="350" dur="250" autoRev="1" fill="remove"/>
                                        <p:tgtEl>
                                          <p:spTgt spid="27">
                                            <p:txEl>
                                              <p:pRg st="0" end="0"/>
                                            </p:txEl>
                                          </p:spTgt>
                                        </p:tgtEl>
                                        <p:attrNameLst>
                                          <p:attrName>fill.type</p:attrName>
                                        </p:attrNameLst>
                                      </p:cBhvr>
                                      <p:to>
                                        <p:strVal val="solid"/>
                                      </p:to>
                                    </p:set>
                                    <p:set>
                                      <p:cBhvr>
                                        <p:cTn id="351" dur="250" autoRev="1" fill="remove"/>
                                        <p:tgtEl>
                                          <p:spTgt spid="27">
                                            <p:txEl>
                                              <p:pRg st="0" end="0"/>
                                            </p:txEl>
                                          </p:spTgt>
                                        </p:tgtEl>
                                        <p:attrNameLst>
                                          <p:attrName>fill.on</p:attrName>
                                        </p:attrNameLst>
                                      </p:cBhvr>
                                      <p:to>
                                        <p:strVal val="true"/>
                                      </p:to>
                                    </p:set>
                                  </p:childTnLst>
                                </p:cTn>
                              </p:par>
                            </p:childTnLst>
                          </p:cTn>
                        </p:par>
                      </p:childTnLst>
                    </p:cTn>
                  </p:par>
                  <p:par>
                    <p:cTn id="352" fill="hold">
                      <p:stCondLst>
                        <p:cond delay="indefinite"/>
                      </p:stCondLst>
                      <p:childTnLst>
                        <p:par>
                          <p:cTn id="353" fill="hold">
                            <p:stCondLst>
                              <p:cond delay="0"/>
                            </p:stCondLst>
                            <p:childTnLst>
                              <p:par>
                                <p:cTn id="354" presetID="27" presetClass="emph" presetSubtype="0" fill="remove" nodeType="clickEffect">
                                  <p:stCondLst>
                                    <p:cond delay="0"/>
                                  </p:stCondLst>
                                  <p:iterate type="lt">
                                    <p:tmPct val="0"/>
                                  </p:iterate>
                                  <p:childTnLst>
                                    <p:animClr clrSpc="rgb" dir="cw">
                                      <p:cBhvr override="childStyle">
                                        <p:cTn id="355" dur="250" autoRev="1" fill="remove"/>
                                        <p:tgtEl>
                                          <p:spTgt spid="33">
                                            <p:txEl>
                                              <p:pRg st="0" end="0"/>
                                            </p:txEl>
                                          </p:spTgt>
                                        </p:tgtEl>
                                        <p:attrNameLst>
                                          <p:attrName>style.color</p:attrName>
                                        </p:attrNameLst>
                                      </p:cBhvr>
                                      <p:to>
                                        <a:schemeClr val="bg1"/>
                                      </p:to>
                                    </p:animClr>
                                    <p:animClr clrSpc="rgb" dir="cw">
                                      <p:cBhvr>
                                        <p:cTn id="356" dur="250" autoRev="1" fill="remove"/>
                                        <p:tgtEl>
                                          <p:spTgt spid="33">
                                            <p:txEl>
                                              <p:pRg st="0" end="0"/>
                                            </p:txEl>
                                          </p:spTgt>
                                        </p:tgtEl>
                                        <p:attrNameLst>
                                          <p:attrName>fillcolor</p:attrName>
                                        </p:attrNameLst>
                                      </p:cBhvr>
                                      <p:to>
                                        <a:schemeClr val="bg1"/>
                                      </p:to>
                                    </p:animClr>
                                    <p:set>
                                      <p:cBhvr>
                                        <p:cTn id="357" dur="250" autoRev="1" fill="remove"/>
                                        <p:tgtEl>
                                          <p:spTgt spid="33">
                                            <p:txEl>
                                              <p:pRg st="0" end="0"/>
                                            </p:txEl>
                                          </p:spTgt>
                                        </p:tgtEl>
                                        <p:attrNameLst>
                                          <p:attrName>fill.type</p:attrName>
                                        </p:attrNameLst>
                                      </p:cBhvr>
                                      <p:to>
                                        <p:strVal val="solid"/>
                                      </p:to>
                                    </p:set>
                                    <p:set>
                                      <p:cBhvr>
                                        <p:cTn id="358" dur="250" autoRev="1" fill="remove"/>
                                        <p:tgtEl>
                                          <p:spTgt spid="33">
                                            <p:txEl>
                                              <p:pRg st="0" end="0"/>
                                            </p:txEl>
                                          </p:spTgt>
                                        </p:tgtEl>
                                        <p:attrNameLst>
                                          <p:attrName>fill.on</p:attrName>
                                        </p:attrNameLst>
                                      </p:cBhvr>
                                      <p:to>
                                        <p:strVal val="true"/>
                                      </p:to>
                                    </p:set>
                                  </p:childTnLst>
                                </p:cTn>
                              </p:par>
                            </p:childTnLst>
                          </p:cTn>
                        </p:par>
                      </p:childTnLst>
                    </p:cTn>
                  </p:par>
                  <p:par>
                    <p:cTn id="359" fill="hold">
                      <p:stCondLst>
                        <p:cond delay="indefinite"/>
                      </p:stCondLst>
                      <p:childTnLst>
                        <p:par>
                          <p:cTn id="360" fill="hold">
                            <p:stCondLst>
                              <p:cond delay="0"/>
                            </p:stCondLst>
                            <p:childTnLst>
                              <p:par>
                                <p:cTn id="361" presetID="27" presetClass="emph" presetSubtype="0" fill="remove" nodeType="clickEffect">
                                  <p:stCondLst>
                                    <p:cond delay="0"/>
                                  </p:stCondLst>
                                  <p:iterate type="lt">
                                    <p:tmPct val="0"/>
                                  </p:iterate>
                                  <p:childTnLst>
                                    <p:animClr clrSpc="rgb" dir="cw">
                                      <p:cBhvr override="childStyle">
                                        <p:cTn id="362" dur="250" autoRev="1" fill="remove"/>
                                        <p:tgtEl>
                                          <p:spTgt spid="34">
                                            <p:txEl>
                                              <p:pRg st="0" end="0"/>
                                            </p:txEl>
                                          </p:spTgt>
                                        </p:tgtEl>
                                        <p:attrNameLst>
                                          <p:attrName>style.color</p:attrName>
                                        </p:attrNameLst>
                                      </p:cBhvr>
                                      <p:to>
                                        <a:schemeClr val="bg1"/>
                                      </p:to>
                                    </p:animClr>
                                    <p:animClr clrSpc="rgb" dir="cw">
                                      <p:cBhvr>
                                        <p:cTn id="363" dur="250" autoRev="1" fill="remove"/>
                                        <p:tgtEl>
                                          <p:spTgt spid="34">
                                            <p:txEl>
                                              <p:pRg st="0" end="0"/>
                                            </p:txEl>
                                          </p:spTgt>
                                        </p:tgtEl>
                                        <p:attrNameLst>
                                          <p:attrName>fillcolor</p:attrName>
                                        </p:attrNameLst>
                                      </p:cBhvr>
                                      <p:to>
                                        <a:schemeClr val="bg1"/>
                                      </p:to>
                                    </p:animClr>
                                    <p:set>
                                      <p:cBhvr>
                                        <p:cTn id="364" dur="250" autoRev="1" fill="remove"/>
                                        <p:tgtEl>
                                          <p:spTgt spid="34">
                                            <p:txEl>
                                              <p:pRg st="0" end="0"/>
                                            </p:txEl>
                                          </p:spTgt>
                                        </p:tgtEl>
                                        <p:attrNameLst>
                                          <p:attrName>fill.type</p:attrName>
                                        </p:attrNameLst>
                                      </p:cBhvr>
                                      <p:to>
                                        <p:strVal val="solid"/>
                                      </p:to>
                                    </p:set>
                                    <p:set>
                                      <p:cBhvr>
                                        <p:cTn id="365" dur="250" autoRev="1" fill="remove"/>
                                        <p:tgtEl>
                                          <p:spTgt spid="34">
                                            <p:txEl>
                                              <p:pRg st="0" end="0"/>
                                            </p:txEl>
                                          </p:spTgt>
                                        </p:tgtEl>
                                        <p:attrNameLst>
                                          <p:attrName>fill.on</p:attrName>
                                        </p:attrNameLst>
                                      </p:cBhvr>
                                      <p:to>
                                        <p:strVal val="true"/>
                                      </p:to>
                                    </p:set>
                                  </p:childTnLst>
                                </p:cTn>
                              </p:par>
                            </p:childTnLst>
                          </p:cTn>
                        </p:par>
                      </p:childTnLst>
                    </p:cTn>
                  </p:par>
                  <p:par>
                    <p:cTn id="366" fill="hold">
                      <p:stCondLst>
                        <p:cond delay="indefinite"/>
                      </p:stCondLst>
                      <p:childTnLst>
                        <p:par>
                          <p:cTn id="367" fill="hold">
                            <p:stCondLst>
                              <p:cond delay="0"/>
                            </p:stCondLst>
                            <p:childTnLst>
                              <p:par>
                                <p:cTn id="368" presetID="27" presetClass="emph" presetSubtype="0" fill="remove" nodeType="clickEffect">
                                  <p:stCondLst>
                                    <p:cond delay="0"/>
                                  </p:stCondLst>
                                  <p:iterate type="lt">
                                    <p:tmPct val="0"/>
                                  </p:iterate>
                                  <p:childTnLst>
                                    <p:animClr clrSpc="rgb" dir="cw">
                                      <p:cBhvr override="childStyle">
                                        <p:cTn id="369" dur="250" autoRev="1" fill="remove"/>
                                        <p:tgtEl>
                                          <p:spTgt spid="35">
                                            <p:txEl>
                                              <p:pRg st="0" end="0"/>
                                            </p:txEl>
                                          </p:spTgt>
                                        </p:tgtEl>
                                        <p:attrNameLst>
                                          <p:attrName>style.color</p:attrName>
                                        </p:attrNameLst>
                                      </p:cBhvr>
                                      <p:to>
                                        <a:schemeClr val="bg1"/>
                                      </p:to>
                                    </p:animClr>
                                    <p:animClr clrSpc="rgb" dir="cw">
                                      <p:cBhvr>
                                        <p:cTn id="370" dur="250" autoRev="1" fill="remove"/>
                                        <p:tgtEl>
                                          <p:spTgt spid="35">
                                            <p:txEl>
                                              <p:pRg st="0" end="0"/>
                                            </p:txEl>
                                          </p:spTgt>
                                        </p:tgtEl>
                                        <p:attrNameLst>
                                          <p:attrName>fillcolor</p:attrName>
                                        </p:attrNameLst>
                                      </p:cBhvr>
                                      <p:to>
                                        <a:schemeClr val="bg1"/>
                                      </p:to>
                                    </p:animClr>
                                    <p:set>
                                      <p:cBhvr>
                                        <p:cTn id="371" dur="250" autoRev="1" fill="remove"/>
                                        <p:tgtEl>
                                          <p:spTgt spid="35">
                                            <p:txEl>
                                              <p:pRg st="0" end="0"/>
                                            </p:txEl>
                                          </p:spTgt>
                                        </p:tgtEl>
                                        <p:attrNameLst>
                                          <p:attrName>fill.type</p:attrName>
                                        </p:attrNameLst>
                                      </p:cBhvr>
                                      <p:to>
                                        <p:strVal val="solid"/>
                                      </p:to>
                                    </p:set>
                                    <p:set>
                                      <p:cBhvr>
                                        <p:cTn id="372" dur="250" autoRev="1" fill="remove"/>
                                        <p:tgtEl>
                                          <p:spTgt spid="35">
                                            <p:txEl>
                                              <p:pRg st="0" end="0"/>
                                            </p:txEl>
                                          </p:spTgt>
                                        </p:tgtEl>
                                        <p:attrNameLst>
                                          <p:attrName>fill.on</p:attrName>
                                        </p:attrNameLst>
                                      </p:cBhvr>
                                      <p:to>
                                        <p:strVal val="true"/>
                                      </p:to>
                                    </p:set>
                                  </p:childTnLst>
                                </p:cTn>
                              </p:par>
                            </p:childTnLst>
                          </p:cTn>
                        </p:par>
                      </p:childTnLst>
                    </p:cTn>
                  </p:par>
                  <p:par>
                    <p:cTn id="373" fill="hold">
                      <p:stCondLst>
                        <p:cond delay="indefinite"/>
                      </p:stCondLst>
                      <p:childTnLst>
                        <p:par>
                          <p:cTn id="374" fill="hold">
                            <p:stCondLst>
                              <p:cond delay="0"/>
                            </p:stCondLst>
                            <p:childTnLst>
                              <p:par>
                                <p:cTn id="375" presetID="27" presetClass="emph" presetSubtype="0" fill="remove" nodeType="clickEffect">
                                  <p:stCondLst>
                                    <p:cond delay="0"/>
                                  </p:stCondLst>
                                  <p:iterate type="lt">
                                    <p:tmPct val="0"/>
                                  </p:iterate>
                                  <p:childTnLst>
                                    <p:animClr clrSpc="rgb" dir="cw">
                                      <p:cBhvr override="childStyle">
                                        <p:cTn id="376" dur="250" autoRev="1" fill="remove"/>
                                        <p:tgtEl>
                                          <p:spTgt spid="36">
                                            <p:txEl>
                                              <p:pRg st="0" end="0"/>
                                            </p:txEl>
                                          </p:spTgt>
                                        </p:tgtEl>
                                        <p:attrNameLst>
                                          <p:attrName>style.color</p:attrName>
                                        </p:attrNameLst>
                                      </p:cBhvr>
                                      <p:to>
                                        <a:schemeClr val="bg1"/>
                                      </p:to>
                                    </p:animClr>
                                    <p:animClr clrSpc="rgb" dir="cw">
                                      <p:cBhvr>
                                        <p:cTn id="377" dur="250" autoRev="1" fill="remove"/>
                                        <p:tgtEl>
                                          <p:spTgt spid="36">
                                            <p:txEl>
                                              <p:pRg st="0" end="0"/>
                                            </p:txEl>
                                          </p:spTgt>
                                        </p:tgtEl>
                                        <p:attrNameLst>
                                          <p:attrName>fillcolor</p:attrName>
                                        </p:attrNameLst>
                                      </p:cBhvr>
                                      <p:to>
                                        <a:schemeClr val="bg1"/>
                                      </p:to>
                                    </p:animClr>
                                    <p:set>
                                      <p:cBhvr>
                                        <p:cTn id="378" dur="250" autoRev="1" fill="remove"/>
                                        <p:tgtEl>
                                          <p:spTgt spid="36">
                                            <p:txEl>
                                              <p:pRg st="0" end="0"/>
                                            </p:txEl>
                                          </p:spTgt>
                                        </p:tgtEl>
                                        <p:attrNameLst>
                                          <p:attrName>fill.type</p:attrName>
                                        </p:attrNameLst>
                                      </p:cBhvr>
                                      <p:to>
                                        <p:strVal val="solid"/>
                                      </p:to>
                                    </p:set>
                                    <p:set>
                                      <p:cBhvr>
                                        <p:cTn id="379" dur="250" autoRev="1" fill="remove"/>
                                        <p:tgtEl>
                                          <p:spTgt spid="36">
                                            <p:txEl>
                                              <p:pRg st="0" end="0"/>
                                            </p:txEl>
                                          </p:spTgt>
                                        </p:tgtEl>
                                        <p:attrNameLst>
                                          <p:attrName>fill.on</p:attrName>
                                        </p:attrNameLst>
                                      </p:cBhvr>
                                      <p:to>
                                        <p:strVal val="true"/>
                                      </p:to>
                                    </p:set>
                                  </p:childTnLst>
                                </p:cTn>
                              </p:par>
                            </p:childTnLst>
                          </p:cTn>
                        </p:par>
                      </p:childTnLst>
                    </p:cTn>
                  </p:par>
                  <p:par>
                    <p:cTn id="380" fill="hold">
                      <p:stCondLst>
                        <p:cond delay="indefinite"/>
                      </p:stCondLst>
                      <p:childTnLst>
                        <p:par>
                          <p:cTn id="381" fill="hold">
                            <p:stCondLst>
                              <p:cond delay="0"/>
                            </p:stCondLst>
                            <p:childTnLst>
                              <p:par>
                                <p:cTn id="382" presetID="27" presetClass="emph" presetSubtype="0" fill="remove" nodeType="clickEffect">
                                  <p:stCondLst>
                                    <p:cond delay="0"/>
                                  </p:stCondLst>
                                  <p:iterate type="lt">
                                    <p:tmPct val="0"/>
                                  </p:iterate>
                                  <p:childTnLst>
                                    <p:animClr clrSpc="rgb" dir="cw">
                                      <p:cBhvr override="childStyle">
                                        <p:cTn id="383" dur="250" autoRev="1" fill="remove"/>
                                        <p:tgtEl>
                                          <p:spTgt spid="37">
                                            <p:txEl>
                                              <p:pRg st="0" end="0"/>
                                            </p:txEl>
                                          </p:spTgt>
                                        </p:tgtEl>
                                        <p:attrNameLst>
                                          <p:attrName>style.color</p:attrName>
                                        </p:attrNameLst>
                                      </p:cBhvr>
                                      <p:to>
                                        <a:schemeClr val="bg1"/>
                                      </p:to>
                                    </p:animClr>
                                    <p:animClr clrSpc="rgb" dir="cw">
                                      <p:cBhvr>
                                        <p:cTn id="384" dur="250" autoRev="1" fill="remove"/>
                                        <p:tgtEl>
                                          <p:spTgt spid="37">
                                            <p:txEl>
                                              <p:pRg st="0" end="0"/>
                                            </p:txEl>
                                          </p:spTgt>
                                        </p:tgtEl>
                                        <p:attrNameLst>
                                          <p:attrName>fillcolor</p:attrName>
                                        </p:attrNameLst>
                                      </p:cBhvr>
                                      <p:to>
                                        <a:schemeClr val="bg1"/>
                                      </p:to>
                                    </p:animClr>
                                    <p:set>
                                      <p:cBhvr>
                                        <p:cTn id="385" dur="250" autoRev="1" fill="remove"/>
                                        <p:tgtEl>
                                          <p:spTgt spid="37">
                                            <p:txEl>
                                              <p:pRg st="0" end="0"/>
                                            </p:txEl>
                                          </p:spTgt>
                                        </p:tgtEl>
                                        <p:attrNameLst>
                                          <p:attrName>fill.type</p:attrName>
                                        </p:attrNameLst>
                                      </p:cBhvr>
                                      <p:to>
                                        <p:strVal val="solid"/>
                                      </p:to>
                                    </p:set>
                                    <p:set>
                                      <p:cBhvr>
                                        <p:cTn id="386" dur="250" autoRev="1" fill="remove"/>
                                        <p:tgtEl>
                                          <p:spTgt spid="37">
                                            <p:txEl>
                                              <p:pRg st="0" end="0"/>
                                            </p:txEl>
                                          </p:spTgt>
                                        </p:tgtEl>
                                        <p:attrNameLst>
                                          <p:attrName>fill.on</p:attrName>
                                        </p:attrNameLst>
                                      </p:cBhvr>
                                      <p:to>
                                        <p:strVal val="true"/>
                                      </p:to>
                                    </p:set>
                                  </p:childTnLst>
                                </p:cTn>
                              </p:par>
                            </p:childTnLst>
                          </p:cTn>
                        </p:par>
                      </p:childTnLst>
                    </p:cTn>
                  </p:par>
                  <p:par>
                    <p:cTn id="387" fill="hold">
                      <p:stCondLst>
                        <p:cond delay="indefinite"/>
                      </p:stCondLst>
                      <p:childTnLst>
                        <p:par>
                          <p:cTn id="388" fill="hold">
                            <p:stCondLst>
                              <p:cond delay="0"/>
                            </p:stCondLst>
                            <p:childTnLst>
                              <p:par>
                                <p:cTn id="389" presetID="27" presetClass="emph" presetSubtype="0" fill="remove" nodeType="clickEffect">
                                  <p:stCondLst>
                                    <p:cond delay="0"/>
                                  </p:stCondLst>
                                  <p:iterate type="lt">
                                    <p:tmPct val="0"/>
                                  </p:iterate>
                                  <p:childTnLst>
                                    <p:animClr clrSpc="rgb" dir="cw">
                                      <p:cBhvr override="childStyle">
                                        <p:cTn id="390" dur="250" autoRev="1" fill="remove"/>
                                        <p:tgtEl>
                                          <p:spTgt spid="38">
                                            <p:txEl>
                                              <p:pRg st="0" end="0"/>
                                            </p:txEl>
                                          </p:spTgt>
                                        </p:tgtEl>
                                        <p:attrNameLst>
                                          <p:attrName>style.color</p:attrName>
                                        </p:attrNameLst>
                                      </p:cBhvr>
                                      <p:to>
                                        <a:schemeClr val="bg1"/>
                                      </p:to>
                                    </p:animClr>
                                    <p:animClr clrSpc="rgb" dir="cw">
                                      <p:cBhvr>
                                        <p:cTn id="391" dur="250" autoRev="1" fill="remove"/>
                                        <p:tgtEl>
                                          <p:spTgt spid="38">
                                            <p:txEl>
                                              <p:pRg st="0" end="0"/>
                                            </p:txEl>
                                          </p:spTgt>
                                        </p:tgtEl>
                                        <p:attrNameLst>
                                          <p:attrName>fillcolor</p:attrName>
                                        </p:attrNameLst>
                                      </p:cBhvr>
                                      <p:to>
                                        <a:schemeClr val="bg1"/>
                                      </p:to>
                                    </p:animClr>
                                    <p:set>
                                      <p:cBhvr>
                                        <p:cTn id="392" dur="250" autoRev="1" fill="remove"/>
                                        <p:tgtEl>
                                          <p:spTgt spid="38">
                                            <p:txEl>
                                              <p:pRg st="0" end="0"/>
                                            </p:txEl>
                                          </p:spTgt>
                                        </p:tgtEl>
                                        <p:attrNameLst>
                                          <p:attrName>fill.type</p:attrName>
                                        </p:attrNameLst>
                                      </p:cBhvr>
                                      <p:to>
                                        <p:strVal val="solid"/>
                                      </p:to>
                                    </p:set>
                                    <p:set>
                                      <p:cBhvr>
                                        <p:cTn id="393" dur="250" autoRev="1" fill="remove"/>
                                        <p:tgtEl>
                                          <p:spTgt spid="38">
                                            <p:txEl>
                                              <p:pRg st="0" end="0"/>
                                            </p:txEl>
                                          </p:spTgt>
                                        </p:tgtEl>
                                        <p:attrNameLst>
                                          <p:attrName>fill.on</p:attrName>
                                        </p:attrNameLst>
                                      </p:cBhvr>
                                      <p:to>
                                        <p:strVal val="true"/>
                                      </p:to>
                                    </p:set>
                                  </p:childTnLst>
                                </p:cTn>
                              </p:par>
                            </p:childTnLst>
                          </p:cTn>
                        </p:par>
                      </p:childTnLst>
                    </p:cTn>
                  </p:par>
                  <p:par>
                    <p:cTn id="394" fill="hold">
                      <p:stCondLst>
                        <p:cond delay="indefinite"/>
                      </p:stCondLst>
                      <p:childTnLst>
                        <p:par>
                          <p:cTn id="395" fill="hold">
                            <p:stCondLst>
                              <p:cond delay="0"/>
                            </p:stCondLst>
                            <p:childTnLst>
                              <p:par>
                                <p:cTn id="396" presetID="21" presetClass="emph" presetSubtype="0" fill="hold" grpId="2" nodeType="clickEffect">
                                  <p:stCondLst>
                                    <p:cond delay="0"/>
                                  </p:stCondLst>
                                  <p:iterate type="lt">
                                    <p:tmPct val="0"/>
                                  </p:iterate>
                                  <p:childTnLst>
                                    <p:animClr clrSpc="hsl" dir="cw">
                                      <p:cBhvr override="childStyle">
                                        <p:cTn id="397" dur="500" fill="hold"/>
                                        <p:tgtEl>
                                          <p:spTgt spid="4">
                                            <p:txEl>
                                              <p:pRg st="0" end="0"/>
                                            </p:txEl>
                                          </p:spTgt>
                                        </p:tgtEl>
                                        <p:attrNameLst>
                                          <p:attrName>style.color</p:attrName>
                                        </p:attrNameLst>
                                      </p:cBhvr>
                                      <p:by>
                                        <p:hsl h="7200000" s="0" l="0"/>
                                      </p:by>
                                    </p:animClr>
                                    <p:animClr clrSpc="hsl" dir="cw">
                                      <p:cBhvr>
                                        <p:cTn id="398" dur="500" fill="hold"/>
                                        <p:tgtEl>
                                          <p:spTgt spid="4">
                                            <p:txEl>
                                              <p:pRg st="0" end="0"/>
                                            </p:txEl>
                                          </p:spTgt>
                                        </p:tgtEl>
                                        <p:attrNameLst>
                                          <p:attrName>fillcolor</p:attrName>
                                        </p:attrNameLst>
                                      </p:cBhvr>
                                      <p:by>
                                        <p:hsl h="7200000" s="0" l="0"/>
                                      </p:by>
                                    </p:animClr>
                                    <p:animClr clrSpc="hsl" dir="cw">
                                      <p:cBhvr>
                                        <p:cTn id="399" dur="500" fill="hold"/>
                                        <p:tgtEl>
                                          <p:spTgt spid="4">
                                            <p:txEl>
                                              <p:pRg st="0" end="0"/>
                                            </p:txEl>
                                          </p:spTgt>
                                        </p:tgtEl>
                                        <p:attrNameLst>
                                          <p:attrName>stroke.color</p:attrName>
                                        </p:attrNameLst>
                                      </p:cBhvr>
                                      <p:by>
                                        <p:hsl h="7200000" s="0" l="0"/>
                                      </p:by>
                                    </p:animClr>
                                    <p:set>
                                      <p:cBhvr>
                                        <p:cTn id="400" dur="500" fill="hold"/>
                                        <p:tgtEl>
                                          <p:spTgt spid="4">
                                            <p:txEl>
                                              <p:pRg st="0" end="0"/>
                                            </p:txEl>
                                          </p:spTgt>
                                        </p:tgtEl>
                                        <p:attrNameLst>
                                          <p:attrName>fill.type</p:attrName>
                                        </p:attrNameLst>
                                      </p:cBhvr>
                                      <p:to>
                                        <p:strVal val="solid"/>
                                      </p:to>
                                    </p:set>
                                  </p:childTnLst>
                                </p:cTn>
                              </p:par>
                            </p:childTnLst>
                          </p:cTn>
                        </p:par>
                      </p:childTnLst>
                    </p:cTn>
                  </p:par>
                  <p:par>
                    <p:cTn id="401" fill="hold">
                      <p:stCondLst>
                        <p:cond delay="indefinite"/>
                      </p:stCondLst>
                      <p:childTnLst>
                        <p:par>
                          <p:cTn id="402" fill="hold">
                            <p:stCondLst>
                              <p:cond delay="0"/>
                            </p:stCondLst>
                            <p:childTnLst>
                              <p:par>
                                <p:cTn id="403" presetID="21" presetClass="emph" presetSubtype="0" fill="hold" grpId="2" nodeType="clickEffect">
                                  <p:stCondLst>
                                    <p:cond delay="0"/>
                                  </p:stCondLst>
                                  <p:iterate type="lt">
                                    <p:tmPct val="0"/>
                                  </p:iterate>
                                  <p:childTnLst>
                                    <p:animClr clrSpc="hsl" dir="cw">
                                      <p:cBhvr override="childStyle">
                                        <p:cTn id="404" dur="500" fill="hold"/>
                                        <p:tgtEl>
                                          <p:spTgt spid="10">
                                            <p:txEl>
                                              <p:pRg st="0" end="0"/>
                                            </p:txEl>
                                          </p:spTgt>
                                        </p:tgtEl>
                                        <p:attrNameLst>
                                          <p:attrName>style.color</p:attrName>
                                        </p:attrNameLst>
                                      </p:cBhvr>
                                      <p:by>
                                        <p:hsl h="7200000" s="0" l="0"/>
                                      </p:by>
                                    </p:animClr>
                                    <p:animClr clrSpc="hsl" dir="cw">
                                      <p:cBhvr>
                                        <p:cTn id="405" dur="500" fill="hold"/>
                                        <p:tgtEl>
                                          <p:spTgt spid="10">
                                            <p:txEl>
                                              <p:pRg st="0" end="0"/>
                                            </p:txEl>
                                          </p:spTgt>
                                        </p:tgtEl>
                                        <p:attrNameLst>
                                          <p:attrName>fillcolor</p:attrName>
                                        </p:attrNameLst>
                                      </p:cBhvr>
                                      <p:by>
                                        <p:hsl h="7200000" s="0" l="0"/>
                                      </p:by>
                                    </p:animClr>
                                    <p:animClr clrSpc="hsl" dir="cw">
                                      <p:cBhvr>
                                        <p:cTn id="406" dur="500" fill="hold"/>
                                        <p:tgtEl>
                                          <p:spTgt spid="10">
                                            <p:txEl>
                                              <p:pRg st="0" end="0"/>
                                            </p:txEl>
                                          </p:spTgt>
                                        </p:tgtEl>
                                        <p:attrNameLst>
                                          <p:attrName>stroke.color</p:attrName>
                                        </p:attrNameLst>
                                      </p:cBhvr>
                                      <p:by>
                                        <p:hsl h="7200000" s="0" l="0"/>
                                      </p:by>
                                    </p:animClr>
                                    <p:set>
                                      <p:cBhvr>
                                        <p:cTn id="407" dur="500" fill="hold"/>
                                        <p:tgtEl>
                                          <p:spTgt spid="10">
                                            <p:txEl>
                                              <p:pRg st="0" end="0"/>
                                            </p:txEl>
                                          </p:spTgt>
                                        </p:tgtEl>
                                        <p:attrNameLst>
                                          <p:attrName>fill.type</p:attrName>
                                        </p:attrNameLst>
                                      </p:cBhvr>
                                      <p:to>
                                        <p:strVal val="solid"/>
                                      </p:to>
                                    </p:set>
                                  </p:childTnLst>
                                </p:cTn>
                              </p:par>
                            </p:childTnLst>
                          </p:cTn>
                        </p:par>
                      </p:childTnLst>
                    </p:cTn>
                  </p:par>
                  <p:par>
                    <p:cTn id="408" fill="hold">
                      <p:stCondLst>
                        <p:cond delay="indefinite"/>
                      </p:stCondLst>
                      <p:childTnLst>
                        <p:par>
                          <p:cTn id="409" fill="hold">
                            <p:stCondLst>
                              <p:cond delay="0"/>
                            </p:stCondLst>
                            <p:childTnLst>
                              <p:par>
                                <p:cTn id="410" presetID="21" presetClass="emph" presetSubtype="0" fill="hold" nodeType="clickEffect">
                                  <p:stCondLst>
                                    <p:cond delay="0"/>
                                  </p:stCondLst>
                                  <p:iterate type="lt">
                                    <p:tmPct val="0"/>
                                  </p:iterate>
                                  <p:childTnLst>
                                    <p:animClr clrSpc="hsl" dir="cw">
                                      <p:cBhvr override="childStyle">
                                        <p:cTn id="411" dur="500" fill="hold"/>
                                        <p:tgtEl>
                                          <p:spTgt spid="16">
                                            <p:txEl>
                                              <p:pRg st="0" end="0"/>
                                            </p:txEl>
                                          </p:spTgt>
                                        </p:tgtEl>
                                        <p:attrNameLst>
                                          <p:attrName>style.color</p:attrName>
                                        </p:attrNameLst>
                                      </p:cBhvr>
                                      <p:by>
                                        <p:hsl h="7200000" s="0" l="0"/>
                                      </p:by>
                                    </p:animClr>
                                    <p:animClr clrSpc="hsl" dir="cw">
                                      <p:cBhvr>
                                        <p:cTn id="412" dur="500" fill="hold"/>
                                        <p:tgtEl>
                                          <p:spTgt spid="16">
                                            <p:txEl>
                                              <p:pRg st="0" end="0"/>
                                            </p:txEl>
                                          </p:spTgt>
                                        </p:tgtEl>
                                        <p:attrNameLst>
                                          <p:attrName>fillcolor</p:attrName>
                                        </p:attrNameLst>
                                      </p:cBhvr>
                                      <p:by>
                                        <p:hsl h="7200000" s="0" l="0"/>
                                      </p:by>
                                    </p:animClr>
                                    <p:animClr clrSpc="hsl" dir="cw">
                                      <p:cBhvr>
                                        <p:cTn id="413" dur="500" fill="hold"/>
                                        <p:tgtEl>
                                          <p:spTgt spid="16">
                                            <p:txEl>
                                              <p:pRg st="0" end="0"/>
                                            </p:txEl>
                                          </p:spTgt>
                                        </p:tgtEl>
                                        <p:attrNameLst>
                                          <p:attrName>stroke.color</p:attrName>
                                        </p:attrNameLst>
                                      </p:cBhvr>
                                      <p:by>
                                        <p:hsl h="7200000" s="0" l="0"/>
                                      </p:by>
                                    </p:animClr>
                                    <p:set>
                                      <p:cBhvr>
                                        <p:cTn id="414" dur="500" fill="hold"/>
                                        <p:tgtEl>
                                          <p:spTgt spid="16">
                                            <p:txEl>
                                              <p:pRg st="0" end="0"/>
                                            </p:txEl>
                                          </p:spTgt>
                                        </p:tgtEl>
                                        <p:attrNameLst>
                                          <p:attrName>fill.type</p:attrName>
                                        </p:attrNameLst>
                                      </p:cBhvr>
                                      <p:to>
                                        <p:strVal val="solid"/>
                                      </p:to>
                                    </p:set>
                                  </p:childTnLst>
                                </p:cTn>
                              </p:par>
                            </p:childTnLst>
                          </p:cTn>
                        </p:par>
                      </p:childTnLst>
                    </p:cTn>
                  </p:par>
                  <p:par>
                    <p:cTn id="415" fill="hold">
                      <p:stCondLst>
                        <p:cond delay="indefinite"/>
                      </p:stCondLst>
                      <p:childTnLst>
                        <p:par>
                          <p:cTn id="416" fill="hold">
                            <p:stCondLst>
                              <p:cond delay="0"/>
                            </p:stCondLst>
                            <p:childTnLst>
                              <p:par>
                                <p:cTn id="417" presetID="21" presetClass="emph" presetSubtype="0" fill="hold" nodeType="clickEffect">
                                  <p:stCondLst>
                                    <p:cond delay="0"/>
                                  </p:stCondLst>
                                  <p:iterate type="lt">
                                    <p:tmPct val="0"/>
                                  </p:iterate>
                                  <p:childTnLst>
                                    <p:animClr clrSpc="hsl" dir="cw">
                                      <p:cBhvr override="childStyle">
                                        <p:cTn id="418" dur="500" fill="hold"/>
                                        <p:tgtEl>
                                          <p:spTgt spid="22">
                                            <p:txEl>
                                              <p:pRg st="0" end="0"/>
                                            </p:txEl>
                                          </p:spTgt>
                                        </p:tgtEl>
                                        <p:attrNameLst>
                                          <p:attrName>style.color</p:attrName>
                                        </p:attrNameLst>
                                      </p:cBhvr>
                                      <p:by>
                                        <p:hsl h="7200000" s="0" l="0"/>
                                      </p:by>
                                    </p:animClr>
                                    <p:animClr clrSpc="hsl" dir="cw">
                                      <p:cBhvr>
                                        <p:cTn id="419" dur="500" fill="hold"/>
                                        <p:tgtEl>
                                          <p:spTgt spid="22">
                                            <p:txEl>
                                              <p:pRg st="0" end="0"/>
                                            </p:txEl>
                                          </p:spTgt>
                                        </p:tgtEl>
                                        <p:attrNameLst>
                                          <p:attrName>fillcolor</p:attrName>
                                        </p:attrNameLst>
                                      </p:cBhvr>
                                      <p:by>
                                        <p:hsl h="7200000" s="0" l="0"/>
                                      </p:by>
                                    </p:animClr>
                                    <p:animClr clrSpc="hsl" dir="cw">
                                      <p:cBhvr>
                                        <p:cTn id="420" dur="500" fill="hold"/>
                                        <p:tgtEl>
                                          <p:spTgt spid="22">
                                            <p:txEl>
                                              <p:pRg st="0" end="0"/>
                                            </p:txEl>
                                          </p:spTgt>
                                        </p:tgtEl>
                                        <p:attrNameLst>
                                          <p:attrName>stroke.color</p:attrName>
                                        </p:attrNameLst>
                                      </p:cBhvr>
                                      <p:by>
                                        <p:hsl h="7200000" s="0" l="0"/>
                                      </p:by>
                                    </p:animClr>
                                    <p:set>
                                      <p:cBhvr>
                                        <p:cTn id="421" dur="500" fill="hold"/>
                                        <p:tgtEl>
                                          <p:spTgt spid="22">
                                            <p:txEl>
                                              <p:pRg st="0" end="0"/>
                                            </p:txEl>
                                          </p:spTgt>
                                        </p:tgtEl>
                                        <p:attrNameLst>
                                          <p:attrName>fill.type</p:attrName>
                                        </p:attrNameLst>
                                      </p:cBhvr>
                                      <p:to>
                                        <p:strVal val="solid"/>
                                      </p:to>
                                    </p:set>
                                  </p:childTnLst>
                                </p:cTn>
                              </p:par>
                            </p:childTnLst>
                          </p:cTn>
                        </p:par>
                      </p:childTnLst>
                    </p:cTn>
                  </p:par>
                  <p:par>
                    <p:cTn id="422" fill="hold">
                      <p:stCondLst>
                        <p:cond delay="indefinite"/>
                      </p:stCondLst>
                      <p:childTnLst>
                        <p:par>
                          <p:cTn id="423" fill="hold">
                            <p:stCondLst>
                              <p:cond delay="0"/>
                            </p:stCondLst>
                            <p:childTnLst>
                              <p:par>
                                <p:cTn id="424" presetID="21" presetClass="emph" presetSubtype="0" fill="hold" nodeType="clickEffect">
                                  <p:stCondLst>
                                    <p:cond delay="0"/>
                                  </p:stCondLst>
                                  <p:iterate type="lt">
                                    <p:tmPct val="0"/>
                                  </p:iterate>
                                  <p:childTnLst>
                                    <p:animClr clrSpc="hsl" dir="cw">
                                      <p:cBhvr override="childStyle">
                                        <p:cTn id="425" dur="500" fill="hold"/>
                                        <p:tgtEl>
                                          <p:spTgt spid="28">
                                            <p:txEl>
                                              <p:pRg st="0" end="0"/>
                                            </p:txEl>
                                          </p:spTgt>
                                        </p:tgtEl>
                                        <p:attrNameLst>
                                          <p:attrName>style.color</p:attrName>
                                        </p:attrNameLst>
                                      </p:cBhvr>
                                      <p:by>
                                        <p:hsl h="7200000" s="0" l="0"/>
                                      </p:by>
                                    </p:animClr>
                                    <p:animClr clrSpc="hsl" dir="cw">
                                      <p:cBhvr>
                                        <p:cTn id="426" dur="500" fill="hold"/>
                                        <p:tgtEl>
                                          <p:spTgt spid="28">
                                            <p:txEl>
                                              <p:pRg st="0" end="0"/>
                                            </p:txEl>
                                          </p:spTgt>
                                        </p:tgtEl>
                                        <p:attrNameLst>
                                          <p:attrName>fillcolor</p:attrName>
                                        </p:attrNameLst>
                                      </p:cBhvr>
                                      <p:by>
                                        <p:hsl h="7200000" s="0" l="0"/>
                                      </p:by>
                                    </p:animClr>
                                    <p:animClr clrSpc="hsl" dir="cw">
                                      <p:cBhvr>
                                        <p:cTn id="427" dur="500" fill="hold"/>
                                        <p:tgtEl>
                                          <p:spTgt spid="28">
                                            <p:txEl>
                                              <p:pRg st="0" end="0"/>
                                            </p:txEl>
                                          </p:spTgt>
                                        </p:tgtEl>
                                        <p:attrNameLst>
                                          <p:attrName>stroke.color</p:attrName>
                                        </p:attrNameLst>
                                      </p:cBhvr>
                                      <p:by>
                                        <p:hsl h="7200000" s="0" l="0"/>
                                      </p:by>
                                    </p:animClr>
                                    <p:set>
                                      <p:cBhvr>
                                        <p:cTn id="428" dur="500" fill="hold"/>
                                        <p:tgtEl>
                                          <p:spTgt spid="28">
                                            <p:txEl>
                                              <p:pRg st="0" end="0"/>
                                            </p:txEl>
                                          </p:spTgt>
                                        </p:tgtEl>
                                        <p:attrNameLst>
                                          <p:attrName>fill.type</p:attrName>
                                        </p:attrNameLst>
                                      </p:cBhvr>
                                      <p:to>
                                        <p:strVal val="solid"/>
                                      </p:to>
                                    </p:set>
                                  </p:childTnLst>
                                </p:cTn>
                              </p:par>
                            </p:childTnLst>
                          </p:cTn>
                        </p:par>
                      </p:childTnLst>
                    </p:cTn>
                  </p:par>
                  <p:par>
                    <p:cTn id="429" fill="hold">
                      <p:stCondLst>
                        <p:cond delay="indefinite"/>
                      </p:stCondLst>
                      <p:childTnLst>
                        <p:par>
                          <p:cTn id="430" fill="hold">
                            <p:stCondLst>
                              <p:cond delay="0"/>
                            </p:stCondLst>
                            <p:childTnLst>
                              <p:par>
                                <p:cTn id="431" presetID="21" presetClass="emph" presetSubtype="0" fill="hold" nodeType="clickEffect">
                                  <p:stCondLst>
                                    <p:cond delay="0"/>
                                  </p:stCondLst>
                                  <p:iterate type="lt">
                                    <p:tmPct val="0"/>
                                  </p:iterate>
                                  <p:childTnLst>
                                    <p:animClr clrSpc="hsl" dir="cw">
                                      <p:cBhvr override="childStyle">
                                        <p:cTn id="432" dur="500" fill="hold"/>
                                        <p:tgtEl>
                                          <p:spTgt spid="5">
                                            <p:txEl>
                                              <p:pRg st="0" end="0"/>
                                            </p:txEl>
                                          </p:spTgt>
                                        </p:tgtEl>
                                        <p:attrNameLst>
                                          <p:attrName>style.color</p:attrName>
                                        </p:attrNameLst>
                                      </p:cBhvr>
                                      <p:by>
                                        <p:hsl h="7200000" s="0" l="0"/>
                                      </p:by>
                                    </p:animClr>
                                    <p:animClr clrSpc="hsl" dir="cw">
                                      <p:cBhvr>
                                        <p:cTn id="433" dur="500" fill="hold"/>
                                        <p:tgtEl>
                                          <p:spTgt spid="5">
                                            <p:txEl>
                                              <p:pRg st="0" end="0"/>
                                            </p:txEl>
                                          </p:spTgt>
                                        </p:tgtEl>
                                        <p:attrNameLst>
                                          <p:attrName>fillcolor</p:attrName>
                                        </p:attrNameLst>
                                      </p:cBhvr>
                                      <p:by>
                                        <p:hsl h="7200000" s="0" l="0"/>
                                      </p:by>
                                    </p:animClr>
                                    <p:animClr clrSpc="hsl" dir="cw">
                                      <p:cBhvr>
                                        <p:cTn id="434" dur="500" fill="hold"/>
                                        <p:tgtEl>
                                          <p:spTgt spid="5">
                                            <p:txEl>
                                              <p:pRg st="0" end="0"/>
                                            </p:txEl>
                                          </p:spTgt>
                                        </p:tgtEl>
                                        <p:attrNameLst>
                                          <p:attrName>stroke.color</p:attrName>
                                        </p:attrNameLst>
                                      </p:cBhvr>
                                      <p:by>
                                        <p:hsl h="7200000" s="0" l="0"/>
                                      </p:by>
                                    </p:animClr>
                                    <p:set>
                                      <p:cBhvr>
                                        <p:cTn id="435" dur="500" fill="hold"/>
                                        <p:tgtEl>
                                          <p:spTgt spid="5">
                                            <p:txEl>
                                              <p:pRg st="0" end="0"/>
                                            </p:txEl>
                                          </p:spTgt>
                                        </p:tgtEl>
                                        <p:attrNameLst>
                                          <p:attrName>fill.type</p:attrName>
                                        </p:attrNameLst>
                                      </p:cBhvr>
                                      <p:to>
                                        <p:strVal val="solid"/>
                                      </p:to>
                                    </p:set>
                                  </p:childTnLst>
                                </p:cTn>
                              </p:par>
                            </p:childTnLst>
                          </p:cTn>
                        </p:par>
                      </p:childTnLst>
                    </p:cTn>
                  </p:par>
                  <p:par>
                    <p:cTn id="436" fill="hold">
                      <p:stCondLst>
                        <p:cond delay="indefinite"/>
                      </p:stCondLst>
                      <p:childTnLst>
                        <p:par>
                          <p:cTn id="437" fill="hold">
                            <p:stCondLst>
                              <p:cond delay="0"/>
                            </p:stCondLst>
                            <p:childTnLst>
                              <p:par>
                                <p:cTn id="438" presetID="21" presetClass="emph" presetSubtype="0" fill="hold" nodeType="clickEffect">
                                  <p:stCondLst>
                                    <p:cond delay="0"/>
                                  </p:stCondLst>
                                  <p:iterate type="lt">
                                    <p:tmPct val="0"/>
                                  </p:iterate>
                                  <p:childTnLst>
                                    <p:animClr clrSpc="hsl" dir="cw">
                                      <p:cBhvr override="childStyle">
                                        <p:cTn id="439" dur="500" fill="hold"/>
                                        <p:tgtEl>
                                          <p:spTgt spid="11">
                                            <p:txEl>
                                              <p:pRg st="0" end="0"/>
                                            </p:txEl>
                                          </p:spTgt>
                                        </p:tgtEl>
                                        <p:attrNameLst>
                                          <p:attrName>style.color</p:attrName>
                                        </p:attrNameLst>
                                      </p:cBhvr>
                                      <p:by>
                                        <p:hsl h="7200000" s="0" l="0"/>
                                      </p:by>
                                    </p:animClr>
                                    <p:animClr clrSpc="hsl" dir="cw">
                                      <p:cBhvr>
                                        <p:cTn id="440" dur="500" fill="hold"/>
                                        <p:tgtEl>
                                          <p:spTgt spid="11">
                                            <p:txEl>
                                              <p:pRg st="0" end="0"/>
                                            </p:txEl>
                                          </p:spTgt>
                                        </p:tgtEl>
                                        <p:attrNameLst>
                                          <p:attrName>fillcolor</p:attrName>
                                        </p:attrNameLst>
                                      </p:cBhvr>
                                      <p:by>
                                        <p:hsl h="7200000" s="0" l="0"/>
                                      </p:by>
                                    </p:animClr>
                                    <p:animClr clrSpc="hsl" dir="cw">
                                      <p:cBhvr>
                                        <p:cTn id="441" dur="500" fill="hold"/>
                                        <p:tgtEl>
                                          <p:spTgt spid="11">
                                            <p:txEl>
                                              <p:pRg st="0" end="0"/>
                                            </p:txEl>
                                          </p:spTgt>
                                        </p:tgtEl>
                                        <p:attrNameLst>
                                          <p:attrName>stroke.color</p:attrName>
                                        </p:attrNameLst>
                                      </p:cBhvr>
                                      <p:by>
                                        <p:hsl h="7200000" s="0" l="0"/>
                                      </p:by>
                                    </p:animClr>
                                    <p:set>
                                      <p:cBhvr>
                                        <p:cTn id="442" dur="500" fill="hold"/>
                                        <p:tgtEl>
                                          <p:spTgt spid="11">
                                            <p:txEl>
                                              <p:pRg st="0" end="0"/>
                                            </p:txEl>
                                          </p:spTgt>
                                        </p:tgtEl>
                                        <p:attrNameLst>
                                          <p:attrName>fill.type</p:attrName>
                                        </p:attrNameLst>
                                      </p:cBhvr>
                                      <p:to>
                                        <p:strVal val="solid"/>
                                      </p:to>
                                    </p:set>
                                  </p:childTnLst>
                                </p:cTn>
                              </p:par>
                            </p:childTnLst>
                          </p:cTn>
                        </p:par>
                      </p:childTnLst>
                    </p:cTn>
                  </p:par>
                  <p:par>
                    <p:cTn id="443" fill="hold">
                      <p:stCondLst>
                        <p:cond delay="indefinite"/>
                      </p:stCondLst>
                      <p:childTnLst>
                        <p:par>
                          <p:cTn id="444" fill="hold">
                            <p:stCondLst>
                              <p:cond delay="0"/>
                            </p:stCondLst>
                            <p:childTnLst>
                              <p:par>
                                <p:cTn id="445" presetID="21" presetClass="emph" presetSubtype="0" fill="hold" grpId="1" nodeType="clickEffect">
                                  <p:stCondLst>
                                    <p:cond delay="0"/>
                                  </p:stCondLst>
                                  <p:iterate type="lt">
                                    <p:tmPct val="0"/>
                                  </p:iterate>
                                  <p:childTnLst>
                                    <p:animClr clrSpc="hsl" dir="cw">
                                      <p:cBhvr override="childStyle">
                                        <p:cTn id="446" dur="500" fill="hold"/>
                                        <p:tgtEl>
                                          <p:spTgt spid="17">
                                            <p:txEl>
                                              <p:pRg st="0" end="0"/>
                                            </p:txEl>
                                          </p:spTgt>
                                        </p:tgtEl>
                                        <p:attrNameLst>
                                          <p:attrName>style.color</p:attrName>
                                        </p:attrNameLst>
                                      </p:cBhvr>
                                      <p:by>
                                        <p:hsl h="7200000" s="0" l="0"/>
                                      </p:by>
                                    </p:animClr>
                                    <p:animClr clrSpc="hsl" dir="cw">
                                      <p:cBhvr>
                                        <p:cTn id="447" dur="500" fill="hold"/>
                                        <p:tgtEl>
                                          <p:spTgt spid="17">
                                            <p:txEl>
                                              <p:pRg st="0" end="0"/>
                                            </p:txEl>
                                          </p:spTgt>
                                        </p:tgtEl>
                                        <p:attrNameLst>
                                          <p:attrName>fillcolor</p:attrName>
                                        </p:attrNameLst>
                                      </p:cBhvr>
                                      <p:by>
                                        <p:hsl h="7200000" s="0" l="0"/>
                                      </p:by>
                                    </p:animClr>
                                    <p:animClr clrSpc="hsl" dir="cw">
                                      <p:cBhvr>
                                        <p:cTn id="448" dur="500" fill="hold"/>
                                        <p:tgtEl>
                                          <p:spTgt spid="17">
                                            <p:txEl>
                                              <p:pRg st="0" end="0"/>
                                            </p:txEl>
                                          </p:spTgt>
                                        </p:tgtEl>
                                        <p:attrNameLst>
                                          <p:attrName>stroke.color</p:attrName>
                                        </p:attrNameLst>
                                      </p:cBhvr>
                                      <p:by>
                                        <p:hsl h="7200000" s="0" l="0"/>
                                      </p:by>
                                    </p:animClr>
                                    <p:set>
                                      <p:cBhvr>
                                        <p:cTn id="449" dur="500" fill="hold"/>
                                        <p:tgtEl>
                                          <p:spTgt spid="17">
                                            <p:txEl>
                                              <p:pRg st="0" end="0"/>
                                            </p:txEl>
                                          </p:spTgt>
                                        </p:tgtEl>
                                        <p:attrNameLst>
                                          <p:attrName>fill.type</p:attrName>
                                        </p:attrNameLst>
                                      </p:cBhvr>
                                      <p:to>
                                        <p:strVal val="solid"/>
                                      </p:to>
                                    </p:set>
                                  </p:childTnLst>
                                </p:cTn>
                              </p:par>
                            </p:childTnLst>
                          </p:cTn>
                        </p:par>
                      </p:childTnLst>
                    </p:cTn>
                  </p:par>
                  <p:par>
                    <p:cTn id="450" fill="hold">
                      <p:stCondLst>
                        <p:cond delay="indefinite"/>
                      </p:stCondLst>
                      <p:childTnLst>
                        <p:par>
                          <p:cTn id="451" fill="hold">
                            <p:stCondLst>
                              <p:cond delay="0"/>
                            </p:stCondLst>
                            <p:childTnLst>
                              <p:par>
                                <p:cTn id="452" presetID="21" presetClass="emph" presetSubtype="0" fill="hold" grpId="1" nodeType="clickEffect">
                                  <p:stCondLst>
                                    <p:cond delay="0"/>
                                  </p:stCondLst>
                                  <p:iterate type="lt">
                                    <p:tmPct val="0"/>
                                  </p:iterate>
                                  <p:childTnLst>
                                    <p:animClr clrSpc="hsl" dir="cw">
                                      <p:cBhvr override="childStyle">
                                        <p:cTn id="453" dur="500" fill="hold"/>
                                        <p:tgtEl>
                                          <p:spTgt spid="23">
                                            <p:txEl>
                                              <p:pRg st="0" end="0"/>
                                            </p:txEl>
                                          </p:spTgt>
                                        </p:tgtEl>
                                        <p:attrNameLst>
                                          <p:attrName>style.color</p:attrName>
                                        </p:attrNameLst>
                                      </p:cBhvr>
                                      <p:by>
                                        <p:hsl h="7200000" s="0" l="0"/>
                                      </p:by>
                                    </p:animClr>
                                    <p:animClr clrSpc="hsl" dir="cw">
                                      <p:cBhvr>
                                        <p:cTn id="454" dur="500" fill="hold"/>
                                        <p:tgtEl>
                                          <p:spTgt spid="23">
                                            <p:txEl>
                                              <p:pRg st="0" end="0"/>
                                            </p:txEl>
                                          </p:spTgt>
                                        </p:tgtEl>
                                        <p:attrNameLst>
                                          <p:attrName>fillcolor</p:attrName>
                                        </p:attrNameLst>
                                      </p:cBhvr>
                                      <p:by>
                                        <p:hsl h="7200000" s="0" l="0"/>
                                      </p:by>
                                    </p:animClr>
                                    <p:animClr clrSpc="hsl" dir="cw">
                                      <p:cBhvr>
                                        <p:cTn id="455" dur="500" fill="hold"/>
                                        <p:tgtEl>
                                          <p:spTgt spid="23">
                                            <p:txEl>
                                              <p:pRg st="0" end="0"/>
                                            </p:txEl>
                                          </p:spTgt>
                                        </p:tgtEl>
                                        <p:attrNameLst>
                                          <p:attrName>stroke.color</p:attrName>
                                        </p:attrNameLst>
                                      </p:cBhvr>
                                      <p:by>
                                        <p:hsl h="7200000" s="0" l="0"/>
                                      </p:by>
                                    </p:animClr>
                                    <p:set>
                                      <p:cBhvr>
                                        <p:cTn id="456" dur="500" fill="hold"/>
                                        <p:tgtEl>
                                          <p:spTgt spid="23">
                                            <p:txEl>
                                              <p:pRg st="0" end="0"/>
                                            </p:txEl>
                                          </p:spTgt>
                                        </p:tgtEl>
                                        <p:attrNameLst>
                                          <p:attrName>fill.type</p:attrName>
                                        </p:attrNameLst>
                                      </p:cBhvr>
                                      <p:to>
                                        <p:strVal val="solid"/>
                                      </p:to>
                                    </p:set>
                                  </p:childTnLst>
                                </p:cTn>
                              </p:par>
                            </p:childTnLst>
                          </p:cTn>
                        </p:par>
                      </p:childTnLst>
                    </p:cTn>
                  </p:par>
                  <p:par>
                    <p:cTn id="457" fill="hold">
                      <p:stCondLst>
                        <p:cond delay="indefinite"/>
                      </p:stCondLst>
                      <p:childTnLst>
                        <p:par>
                          <p:cTn id="458" fill="hold">
                            <p:stCondLst>
                              <p:cond delay="0"/>
                            </p:stCondLst>
                            <p:childTnLst>
                              <p:par>
                                <p:cTn id="459" presetID="21" presetClass="emph" presetSubtype="0" fill="hold" grpId="1" nodeType="clickEffect">
                                  <p:stCondLst>
                                    <p:cond delay="0"/>
                                  </p:stCondLst>
                                  <p:iterate type="lt">
                                    <p:tmPct val="0"/>
                                  </p:iterate>
                                  <p:childTnLst>
                                    <p:animClr clrSpc="hsl" dir="cw">
                                      <p:cBhvr override="childStyle">
                                        <p:cTn id="460" dur="500" fill="hold"/>
                                        <p:tgtEl>
                                          <p:spTgt spid="29">
                                            <p:txEl>
                                              <p:pRg st="0" end="0"/>
                                            </p:txEl>
                                          </p:spTgt>
                                        </p:tgtEl>
                                        <p:attrNameLst>
                                          <p:attrName>style.color</p:attrName>
                                        </p:attrNameLst>
                                      </p:cBhvr>
                                      <p:by>
                                        <p:hsl h="7200000" s="0" l="0"/>
                                      </p:by>
                                    </p:animClr>
                                    <p:animClr clrSpc="hsl" dir="cw">
                                      <p:cBhvr>
                                        <p:cTn id="461" dur="500" fill="hold"/>
                                        <p:tgtEl>
                                          <p:spTgt spid="29">
                                            <p:txEl>
                                              <p:pRg st="0" end="0"/>
                                            </p:txEl>
                                          </p:spTgt>
                                        </p:tgtEl>
                                        <p:attrNameLst>
                                          <p:attrName>fillcolor</p:attrName>
                                        </p:attrNameLst>
                                      </p:cBhvr>
                                      <p:by>
                                        <p:hsl h="7200000" s="0" l="0"/>
                                      </p:by>
                                    </p:animClr>
                                    <p:animClr clrSpc="hsl" dir="cw">
                                      <p:cBhvr>
                                        <p:cTn id="462" dur="500" fill="hold"/>
                                        <p:tgtEl>
                                          <p:spTgt spid="29">
                                            <p:txEl>
                                              <p:pRg st="0" end="0"/>
                                            </p:txEl>
                                          </p:spTgt>
                                        </p:tgtEl>
                                        <p:attrNameLst>
                                          <p:attrName>stroke.color</p:attrName>
                                        </p:attrNameLst>
                                      </p:cBhvr>
                                      <p:by>
                                        <p:hsl h="7200000" s="0" l="0"/>
                                      </p:by>
                                    </p:animClr>
                                    <p:set>
                                      <p:cBhvr>
                                        <p:cTn id="463" dur="500" fill="hold"/>
                                        <p:tgtEl>
                                          <p:spTgt spid="29">
                                            <p:txEl>
                                              <p:pRg st="0" end="0"/>
                                            </p:txEl>
                                          </p:spTgt>
                                        </p:tgtEl>
                                        <p:attrNameLst>
                                          <p:attrName>fill.type</p:attrName>
                                        </p:attrNameLst>
                                      </p:cBhvr>
                                      <p:to>
                                        <p:strVal val="solid"/>
                                      </p:to>
                                    </p:set>
                                  </p:childTnLst>
                                </p:cTn>
                              </p:par>
                            </p:childTnLst>
                          </p:cTn>
                        </p:par>
                      </p:childTnLst>
                    </p:cTn>
                  </p:par>
                  <p:par>
                    <p:cTn id="464" fill="hold">
                      <p:stCondLst>
                        <p:cond delay="indefinite"/>
                      </p:stCondLst>
                      <p:childTnLst>
                        <p:par>
                          <p:cTn id="465" fill="hold">
                            <p:stCondLst>
                              <p:cond delay="0"/>
                            </p:stCondLst>
                            <p:childTnLst>
                              <p:par>
                                <p:cTn id="466" presetID="21" presetClass="emph" presetSubtype="0" fill="hold" grpId="1" nodeType="clickEffect">
                                  <p:stCondLst>
                                    <p:cond delay="0"/>
                                  </p:stCondLst>
                                  <p:iterate type="lt">
                                    <p:tmPct val="0"/>
                                  </p:iterate>
                                  <p:childTnLst>
                                    <p:animClr clrSpc="hsl" dir="cw">
                                      <p:cBhvr override="childStyle">
                                        <p:cTn id="467" dur="500" fill="hold"/>
                                        <p:tgtEl>
                                          <p:spTgt spid="6">
                                            <p:txEl>
                                              <p:pRg st="0" end="0"/>
                                            </p:txEl>
                                          </p:spTgt>
                                        </p:tgtEl>
                                        <p:attrNameLst>
                                          <p:attrName>style.color</p:attrName>
                                        </p:attrNameLst>
                                      </p:cBhvr>
                                      <p:by>
                                        <p:hsl h="7200000" s="0" l="0"/>
                                      </p:by>
                                    </p:animClr>
                                    <p:animClr clrSpc="hsl" dir="cw">
                                      <p:cBhvr>
                                        <p:cTn id="468" dur="500" fill="hold"/>
                                        <p:tgtEl>
                                          <p:spTgt spid="6">
                                            <p:txEl>
                                              <p:pRg st="0" end="0"/>
                                            </p:txEl>
                                          </p:spTgt>
                                        </p:tgtEl>
                                        <p:attrNameLst>
                                          <p:attrName>fillcolor</p:attrName>
                                        </p:attrNameLst>
                                      </p:cBhvr>
                                      <p:by>
                                        <p:hsl h="7200000" s="0" l="0"/>
                                      </p:by>
                                    </p:animClr>
                                    <p:animClr clrSpc="hsl" dir="cw">
                                      <p:cBhvr>
                                        <p:cTn id="469" dur="500" fill="hold"/>
                                        <p:tgtEl>
                                          <p:spTgt spid="6">
                                            <p:txEl>
                                              <p:pRg st="0" end="0"/>
                                            </p:txEl>
                                          </p:spTgt>
                                        </p:tgtEl>
                                        <p:attrNameLst>
                                          <p:attrName>stroke.color</p:attrName>
                                        </p:attrNameLst>
                                      </p:cBhvr>
                                      <p:by>
                                        <p:hsl h="7200000" s="0" l="0"/>
                                      </p:by>
                                    </p:animClr>
                                    <p:set>
                                      <p:cBhvr>
                                        <p:cTn id="470" dur="500" fill="hold"/>
                                        <p:tgtEl>
                                          <p:spTgt spid="6">
                                            <p:txEl>
                                              <p:pRg st="0" end="0"/>
                                            </p:txEl>
                                          </p:spTgt>
                                        </p:tgtEl>
                                        <p:attrNameLst>
                                          <p:attrName>fill.type</p:attrName>
                                        </p:attrNameLst>
                                      </p:cBhvr>
                                      <p:to>
                                        <p:strVal val="solid"/>
                                      </p:to>
                                    </p:set>
                                  </p:childTnLst>
                                </p:cTn>
                              </p:par>
                            </p:childTnLst>
                          </p:cTn>
                        </p:par>
                      </p:childTnLst>
                    </p:cTn>
                  </p:par>
                  <p:par>
                    <p:cTn id="471" fill="hold">
                      <p:stCondLst>
                        <p:cond delay="indefinite"/>
                      </p:stCondLst>
                      <p:childTnLst>
                        <p:par>
                          <p:cTn id="472" fill="hold">
                            <p:stCondLst>
                              <p:cond delay="0"/>
                            </p:stCondLst>
                            <p:childTnLst>
                              <p:par>
                                <p:cTn id="473" presetID="21" presetClass="emph" presetSubtype="0" fill="hold" grpId="1" nodeType="clickEffect">
                                  <p:stCondLst>
                                    <p:cond delay="0"/>
                                  </p:stCondLst>
                                  <p:iterate type="lt">
                                    <p:tmPct val="0"/>
                                  </p:iterate>
                                  <p:childTnLst>
                                    <p:animClr clrSpc="hsl" dir="cw">
                                      <p:cBhvr override="childStyle">
                                        <p:cTn id="474" dur="500" fill="hold"/>
                                        <p:tgtEl>
                                          <p:spTgt spid="12">
                                            <p:txEl>
                                              <p:pRg st="0" end="0"/>
                                            </p:txEl>
                                          </p:spTgt>
                                        </p:tgtEl>
                                        <p:attrNameLst>
                                          <p:attrName>style.color</p:attrName>
                                        </p:attrNameLst>
                                      </p:cBhvr>
                                      <p:by>
                                        <p:hsl h="7200000" s="0" l="0"/>
                                      </p:by>
                                    </p:animClr>
                                    <p:animClr clrSpc="hsl" dir="cw">
                                      <p:cBhvr>
                                        <p:cTn id="475" dur="500" fill="hold"/>
                                        <p:tgtEl>
                                          <p:spTgt spid="12">
                                            <p:txEl>
                                              <p:pRg st="0" end="0"/>
                                            </p:txEl>
                                          </p:spTgt>
                                        </p:tgtEl>
                                        <p:attrNameLst>
                                          <p:attrName>fillcolor</p:attrName>
                                        </p:attrNameLst>
                                      </p:cBhvr>
                                      <p:by>
                                        <p:hsl h="7200000" s="0" l="0"/>
                                      </p:by>
                                    </p:animClr>
                                    <p:animClr clrSpc="hsl" dir="cw">
                                      <p:cBhvr>
                                        <p:cTn id="476" dur="500" fill="hold"/>
                                        <p:tgtEl>
                                          <p:spTgt spid="12">
                                            <p:txEl>
                                              <p:pRg st="0" end="0"/>
                                            </p:txEl>
                                          </p:spTgt>
                                        </p:tgtEl>
                                        <p:attrNameLst>
                                          <p:attrName>stroke.color</p:attrName>
                                        </p:attrNameLst>
                                      </p:cBhvr>
                                      <p:by>
                                        <p:hsl h="7200000" s="0" l="0"/>
                                      </p:by>
                                    </p:animClr>
                                    <p:set>
                                      <p:cBhvr>
                                        <p:cTn id="477" dur="500" fill="hold"/>
                                        <p:tgtEl>
                                          <p:spTgt spid="12">
                                            <p:txEl>
                                              <p:pRg st="0" end="0"/>
                                            </p:txEl>
                                          </p:spTgt>
                                        </p:tgtEl>
                                        <p:attrNameLst>
                                          <p:attrName>fill.type</p:attrName>
                                        </p:attrNameLst>
                                      </p:cBhvr>
                                      <p:to>
                                        <p:strVal val="solid"/>
                                      </p:to>
                                    </p:set>
                                  </p:childTnLst>
                                </p:cTn>
                              </p:par>
                            </p:childTnLst>
                          </p:cTn>
                        </p:par>
                      </p:childTnLst>
                    </p:cTn>
                  </p:par>
                  <p:par>
                    <p:cTn id="478" fill="hold">
                      <p:stCondLst>
                        <p:cond delay="indefinite"/>
                      </p:stCondLst>
                      <p:childTnLst>
                        <p:par>
                          <p:cTn id="479" fill="hold">
                            <p:stCondLst>
                              <p:cond delay="0"/>
                            </p:stCondLst>
                            <p:childTnLst>
                              <p:par>
                                <p:cTn id="480" presetID="21" presetClass="emph" presetSubtype="0" fill="hold" nodeType="clickEffect">
                                  <p:stCondLst>
                                    <p:cond delay="0"/>
                                  </p:stCondLst>
                                  <p:iterate type="lt">
                                    <p:tmPct val="0"/>
                                  </p:iterate>
                                  <p:childTnLst>
                                    <p:animClr clrSpc="hsl" dir="cw">
                                      <p:cBhvr override="childStyle">
                                        <p:cTn id="481" dur="500" fill="hold"/>
                                        <p:tgtEl>
                                          <p:spTgt spid="18">
                                            <p:txEl>
                                              <p:pRg st="0" end="0"/>
                                            </p:txEl>
                                          </p:spTgt>
                                        </p:tgtEl>
                                        <p:attrNameLst>
                                          <p:attrName>style.color</p:attrName>
                                        </p:attrNameLst>
                                      </p:cBhvr>
                                      <p:by>
                                        <p:hsl h="7200000" s="0" l="0"/>
                                      </p:by>
                                    </p:animClr>
                                    <p:animClr clrSpc="hsl" dir="cw">
                                      <p:cBhvr>
                                        <p:cTn id="482" dur="500" fill="hold"/>
                                        <p:tgtEl>
                                          <p:spTgt spid="18">
                                            <p:txEl>
                                              <p:pRg st="0" end="0"/>
                                            </p:txEl>
                                          </p:spTgt>
                                        </p:tgtEl>
                                        <p:attrNameLst>
                                          <p:attrName>fillcolor</p:attrName>
                                        </p:attrNameLst>
                                      </p:cBhvr>
                                      <p:by>
                                        <p:hsl h="7200000" s="0" l="0"/>
                                      </p:by>
                                    </p:animClr>
                                    <p:animClr clrSpc="hsl" dir="cw">
                                      <p:cBhvr>
                                        <p:cTn id="483" dur="500" fill="hold"/>
                                        <p:tgtEl>
                                          <p:spTgt spid="18">
                                            <p:txEl>
                                              <p:pRg st="0" end="0"/>
                                            </p:txEl>
                                          </p:spTgt>
                                        </p:tgtEl>
                                        <p:attrNameLst>
                                          <p:attrName>stroke.color</p:attrName>
                                        </p:attrNameLst>
                                      </p:cBhvr>
                                      <p:by>
                                        <p:hsl h="7200000" s="0" l="0"/>
                                      </p:by>
                                    </p:animClr>
                                    <p:set>
                                      <p:cBhvr>
                                        <p:cTn id="484" dur="500" fill="hold"/>
                                        <p:tgtEl>
                                          <p:spTgt spid="18">
                                            <p:txEl>
                                              <p:pRg st="0" end="0"/>
                                            </p:txEl>
                                          </p:spTgt>
                                        </p:tgtEl>
                                        <p:attrNameLst>
                                          <p:attrName>fill.type</p:attrName>
                                        </p:attrNameLst>
                                      </p:cBhvr>
                                      <p:to>
                                        <p:strVal val="solid"/>
                                      </p:to>
                                    </p:set>
                                  </p:childTnLst>
                                </p:cTn>
                              </p:par>
                            </p:childTnLst>
                          </p:cTn>
                        </p:par>
                      </p:childTnLst>
                    </p:cTn>
                  </p:par>
                  <p:par>
                    <p:cTn id="485" fill="hold">
                      <p:stCondLst>
                        <p:cond delay="indefinite"/>
                      </p:stCondLst>
                      <p:childTnLst>
                        <p:par>
                          <p:cTn id="486" fill="hold">
                            <p:stCondLst>
                              <p:cond delay="0"/>
                            </p:stCondLst>
                            <p:childTnLst>
                              <p:par>
                                <p:cTn id="487" presetID="21" presetClass="emph" presetSubtype="0" fill="hold" nodeType="clickEffect">
                                  <p:stCondLst>
                                    <p:cond delay="0"/>
                                  </p:stCondLst>
                                  <p:iterate type="lt">
                                    <p:tmPct val="0"/>
                                  </p:iterate>
                                  <p:childTnLst>
                                    <p:animClr clrSpc="hsl" dir="cw">
                                      <p:cBhvr override="childStyle">
                                        <p:cTn id="488" dur="500" fill="hold"/>
                                        <p:tgtEl>
                                          <p:spTgt spid="24">
                                            <p:txEl>
                                              <p:pRg st="0" end="0"/>
                                            </p:txEl>
                                          </p:spTgt>
                                        </p:tgtEl>
                                        <p:attrNameLst>
                                          <p:attrName>style.color</p:attrName>
                                        </p:attrNameLst>
                                      </p:cBhvr>
                                      <p:by>
                                        <p:hsl h="7200000" s="0" l="0"/>
                                      </p:by>
                                    </p:animClr>
                                    <p:animClr clrSpc="hsl" dir="cw">
                                      <p:cBhvr>
                                        <p:cTn id="489" dur="500" fill="hold"/>
                                        <p:tgtEl>
                                          <p:spTgt spid="24">
                                            <p:txEl>
                                              <p:pRg st="0" end="0"/>
                                            </p:txEl>
                                          </p:spTgt>
                                        </p:tgtEl>
                                        <p:attrNameLst>
                                          <p:attrName>fillcolor</p:attrName>
                                        </p:attrNameLst>
                                      </p:cBhvr>
                                      <p:by>
                                        <p:hsl h="7200000" s="0" l="0"/>
                                      </p:by>
                                    </p:animClr>
                                    <p:animClr clrSpc="hsl" dir="cw">
                                      <p:cBhvr>
                                        <p:cTn id="490" dur="500" fill="hold"/>
                                        <p:tgtEl>
                                          <p:spTgt spid="24">
                                            <p:txEl>
                                              <p:pRg st="0" end="0"/>
                                            </p:txEl>
                                          </p:spTgt>
                                        </p:tgtEl>
                                        <p:attrNameLst>
                                          <p:attrName>stroke.color</p:attrName>
                                        </p:attrNameLst>
                                      </p:cBhvr>
                                      <p:by>
                                        <p:hsl h="7200000" s="0" l="0"/>
                                      </p:by>
                                    </p:animClr>
                                    <p:set>
                                      <p:cBhvr>
                                        <p:cTn id="491" dur="500" fill="hold"/>
                                        <p:tgtEl>
                                          <p:spTgt spid="24">
                                            <p:txEl>
                                              <p:pRg st="0" end="0"/>
                                            </p:txEl>
                                          </p:spTgt>
                                        </p:tgtEl>
                                        <p:attrNameLst>
                                          <p:attrName>fill.type</p:attrName>
                                        </p:attrNameLst>
                                      </p:cBhvr>
                                      <p:to>
                                        <p:strVal val="solid"/>
                                      </p:to>
                                    </p:set>
                                  </p:childTnLst>
                                </p:cTn>
                              </p:par>
                            </p:childTnLst>
                          </p:cTn>
                        </p:par>
                      </p:childTnLst>
                    </p:cTn>
                  </p:par>
                  <p:par>
                    <p:cTn id="492" fill="hold">
                      <p:stCondLst>
                        <p:cond delay="indefinite"/>
                      </p:stCondLst>
                      <p:childTnLst>
                        <p:par>
                          <p:cTn id="493" fill="hold">
                            <p:stCondLst>
                              <p:cond delay="0"/>
                            </p:stCondLst>
                            <p:childTnLst>
                              <p:par>
                                <p:cTn id="494" presetID="21" presetClass="emph" presetSubtype="0" fill="hold" grpId="1" nodeType="clickEffect">
                                  <p:stCondLst>
                                    <p:cond delay="0"/>
                                  </p:stCondLst>
                                  <p:iterate type="lt">
                                    <p:tmPct val="0"/>
                                  </p:iterate>
                                  <p:childTnLst>
                                    <p:animClr clrSpc="hsl" dir="cw">
                                      <p:cBhvr override="childStyle">
                                        <p:cTn id="495" dur="500" fill="hold"/>
                                        <p:tgtEl>
                                          <p:spTgt spid="30">
                                            <p:txEl>
                                              <p:pRg st="0" end="0"/>
                                            </p:txEl>
                                          </p:spTgt>
                                        </p:tgtEl>
                                        <p:attrNameLst>
                                          <p:attrName>style.color</p:attrName>
                                        </p:attrNameLst>
                                      </p:cBhvr>
                                      <p:by>
                                        <p:hsl h="7200000" s="0" l="0"/>
                                      </p:by>
                                    </p:animClr>
                                    <p:animClr clrSpc="hsl" dir="cw">
                                      <p:cBhvr>
                                        <p:cTn id="496" dur="500" fill="hold"/>
                                        <p:tgtEl>
                                          <p:spTgt spid="30">
                                            <p:txEl>
                                              <p:pRg st="0" end="0"/>
                                            </p:txEl>
                                          </p:spTgt>
                                        </p:tgtEl>
                                        <p:attrNameLst>
                                          <p:attrName>fillcolor</p:attrName>
                                        </p:attrNameLst>
                                      </p:cBhvr>
                                      <p:by>
                                        <p:hsl h="7200000" s="0" l="0"/>
                                      </p:by>
                                    </p:animClr>
                                    <p:animClr clrSpc="hsl" dir="cw">
                                      <p:cBhvr>
                                        <p:cTn id="497" dur="500" fill="hold"/>
                                        <p:tgtEl>
                                          <p:spTgt spid="30">
                                            <p:txEl>
                                              <p:pRg st="0" end="0"/>
                                            </p:txEl>
                                          </p:spTgt>
                                        </p:tgtEl>
                                        <p:attrNameLst>
                                          <p:attrName>stroke.color</p:attrName>
                                        </p:attrNameLst>
                                      </p:cBhvr>
                                      <p:by>
                                        <p:hsl h="7200000" s="0" l="0"/>
                                      </p:by>
                                    </p:animClr>
                                    <p:set>
                                      <p:cBhvr>
                                        <p:cTn id="498" dur="500" fill="hold"/>
                                        <p:tgtEl>
                                          <p:spTgt spid="30">
                                            <p:txEl>
                                              <p:pRg st="0" end="0"/>
                                            </p:txEl>
                                          </p:spTgt>
                                        </p:tgtEl>
                                        <p:attrNameLst>
                                          <p:attrName>fill.type</p:attrName>
                                        </p:attrNameLst>
                                      </p:cBhvr>
                                      <p:to>
                                        <p:strVal val="solid"/>
                                      </p:to>
                                    </p:set>
                                  </p:childTnLst>
                                </p:cTn>
                              </p:par>
                            </p:childTnLst>
                          </p:cTn>
                        </p:par>
                      </p:childTnLst>
                    </p:cTn>
                  </p:par>
                  <p:par>
                    <p:cTn id="499" fill="hold">
                      <p:stCondLst>
                        <p:cond delay="indefinite"/>
                      </p:stCondLst>
                      <p:childTnLst>
                        <p:par>
                          <p:cTn id="500" fill="hold">
                            <p:stCondLst>
                              <p:cond delay="0"/>
                            </p:stCondLst>
                            <p:childTnLst>
                              <p:par>
                                <p:cTn id="501" presetID="21" presetClass="emph" presetSubtype="0" fill="hold" nodeType="clickEffect">
                                  <p:stCondLst>
                                    <p:cond delay="0"/>
                                  </p:stCondLst>
                                  <p:iterate type="lt">
                                    <p:tmPct val="0"/>
                                  </p:iterate>
                                  <p:childTnLst>
                                    <p:animClr clrSpc="hsl" dir="cw">
                                      <p:cBhvr override="childStyle">
                                        <p:cTn id="502" dur="500" fill="hold"/>
                                        <p:tgtEl>
                                          <p:spTgt spid="7">
                                            <p:txEl>
                                              <p:pRg st="0" end="0"/>
                                            </p:txEl>
                                          </p:spTgt>
                                        </p:tgtEl>
                                        <p:attrNameLst>
                                          <p:attrName>style.color</p:attrName>
                                        </p:attrNameLst>
                                      </p:cBhvr>
                                      <p:by>
                                        <p:hsl h="7200000" s="0" l="0"/>
                                      </p:by>
                                    </p:animClr>
                                    <p:animClr clrSpc="hsl" dir="cw">
                                      <p:cBhvr>
                                        <p:cTn id="503" dur="500" fill="hold"/>
                                        <p:tgtEl>
                                          <p:spTgt spid="7">
                                            <p:txEl>
                                              <p:pRg st="0" end="0"/>
                                            </p:txEl>
                                          </p:spTgt>
                                        </p:tgtEl>
                                        <p:attrNameLst>
                                          <p:attrName>fillcolor</p:attrName>
                                        </p:attrNameLst>
                                      </p:cBhvr>
                                      <p:by>
                                        <p:hsl h="7200000" s="0" l="0"/>
                                      </p:by>
                                    </p:animClr>
                                    <p:animClr clrSpc="hsl" dir="cw">
                                      <p:cBhvr>
                                        <p:cTn id="504" dur="500" fill="hold"/>
                                        <p:tgtEl>
                                          <p:spTgt spid="7">
                                            <p:txEl>
                                              <p:pRg st="0" end="0"/>
                                            </p:txEl>
                                          </p:spTgt>
                                        </p:tgtEl>
                                        <p:attrNameLst>
                                          <p:attrName>stroke.color</p:attrName>
                                        </p:attrNameLst>
                                      </p:cBhvr>
                                      <p:by>
                                        <p:hsl h="7200000" s="0" l="0"/>
                                      </p:by>
                                    </p:animClr>
                                    <p:set>
                                      <p:cBhvr>
                                        <p:cTn id="505" dur="500" fill="hold"/>
                                        <p:tgtEl>
                                          <p:spTgt spid="7">
                                            <p:txEl>
                                              <p:pRg st="0" end="0"/>
                                            </p:txEl>
                                          </p:spTgt>
                                        </p:tgtEl>
                                        <p:attrNameLst>
                                          <p:attrName>fill.type</p:attrName>
                                        </p:attrNameLst>
                                      </p:cBhvr>
                                      <p:to>
                                        <p:strVal val="solid"/>
                                      </p:to>
                                    </p:set>
                                  </p:childTnLst>
                                </p:cTn>
                              </p:par>
                            </p:childTnLst>
                          </p:cTn>
                        </p:par>
                      </p:childTnLst>
                    </p:cTn>
                  </p:par>
                  <p:par>
                    <p:cTn id="506" fill="hold">
                      <p:stCondLst>
                        <p:cond delay="indefinite"/>
                      </p:stCondLst>
                      <p:childTnLst>
                        <p:par>
                          <p:cTn id="507" fill="hold">
                            <p:stCondLst>
                              <p:cond delay="0"/>
                            </p:stCondLst>
                            <p:childTnLst>
                              <p:par>
                                <p:cTn id="508" presetID="21" presetClass="emph" presetSubtype="0" fill="hold" grpId="1" nodeType="clickEffect">
                                  <p:stCondLst>
                                    <p:cond delay="0"/>
                                  </p:stCondLst>
                                  <p:iterate type="lt">
                                    <p:tmPct val="0"/>
                                  </p:iterate>
                                  <p:childTnLst>
                                    <p:animClr clrSpc="hsl" dir="cw">
                                      <p:cBhvr override="childStyle">
                                        <p:cTn id="509" dur="500" fill="hold"/>
                                        <p:tgtEl>
                                          <p:spTgt spid="13">
                                            <p:txEl>
                                              <p:pRg st="0" end="0"/>
                                            </p:txEl>
                                          </p:spTgt>
                                        </p:tgtEl>
                                        <p:attrNameLst>
                                          <p:attrName>style.color</p:attrName>
                                        </p:attrNameLst>
                                      </p:cBhvr>
                                      <p:by>
                                        <p:hsl h="7200000" s="0" l="0"/>
                                      </p:by>
                                    </p:animClr>
                                    <p:animClr clrSpc="hsl" dir="cw">
                                      <p:cBhvr>
                                        <p:cTn id="510" dur="500" fill="hold"/>
                                        <p:tgtEl>
                                          <p:spTgt spid="13">
                                            <p:txEl>
                                              <p:pRg st="0" end="0"/>
                                            </p:txEl>
                                          </p:spTgt>
                                        </p:tgtEl>
                                        <p:attrNameLst>
                                          <p:attrName>fillcolor</p:attrName>
                                        </p:attrNameLst>
                                      </p:cBhvr>
                                      <p:by>
                                        <p:hsl h="7200000" s="0" l="0"/>
                                      </p:by>
                                    </p:animClr>
                                    <p:animClr clrSpc="hsl" dir="cw">
                                      <p:cBhvr>
                                        <p:cTn id="511" dur="500" fill="hold"/>
                                        <p:tgtEl>
                                          <p:spTgt spid="13">
                                            <p:txEl>
                                              <p:pRg st="0" end="0"/>
                                            </p:txEl>
                                          </p:spTgt>
                                        </p:tgtEl>
                                        <p:attrNameLst>
                                          <p:attrName>stroke.color</p:attrName>
                                        </p:attrNameLst>
                                      </p:cBhvr>
                                      <p:by>
                                        <p:hsl h="7200000" s="0" l="0"/>
                                      </p:by>
                                    </p:animClr>
                                    <p:set>
                                      <p:cBhvr>
                                        <p:cTn id="512" dur="500" fill="hold"/>
                                        <p:tgtEl>
                                          <p:spTgt spid="13">
                                            <p:txEl>
                                              <p:pRg st="0" end="0"/>
                                            </p:txEl>
                                          </p:spTgt>
                                        </p:tgtEl>
                                        <p:attrNameLst>
                                          <p:attrName>fill.type</p:attrName>
                                        </p:attrNameLst>
                                      </p:cBhvr>
                                      <p:to>
                                        <p:strVal val="solid"/>
                                      </p:to>
                                    </p:set>
                                  </p:childTnLst>
                                </p:cTn>
                              </p:par>
                            </p:childTnLst>
                          </p:cTn>
                        </p:par>
                      </p:childTnLst>
                    </p:cTn>
                  </p:par>
                  <p:par>
                    <p:cTn id="513" fill="hold">
                      <p:stCondLst>
                        <p:cond delay="indefinite"/>
                      </p:stCondLst>
                      <p:childTnLst>
                        <p:par>
                          <p:cTn id="514" fill="hold">
                            <p:stCondLst>
                              <p:cond delay="0"/>
                            </p:stCondLst>
                            <p:childTnLst>
                              <p:par>
                                <p:cTn id="515" presetID="21" presetClass="emph" presetSubtype="0" fill="hold" grpId="1" nodeType="clickEffect">
                                  <p:stCondLst>
                                    <p:cond delay="0"/>
                                  </p:stCondLst>
                                  <p:iterate type="lt">
                                    <p:tmPct val="0"/>
                                  </p:iterate>
                                  <p:childTnLst>
                                    <p:animClr clrSpc="hsl" dir="cw">
                                      <p:cBhvr override="childStyle">
                                        <p:cTn id="516" dur="500" fill="hold"/>
                                        <p:tgtEl>
                                          <p:spTgt spid="19">
                                            <p:txEl>
                                              <p:pRg st="0" end="0"/>
                                            </p:txEl>
                                          </p:spTgt>
                                        </p:tgtEl>
                                        <p:attrNameLst>
                                          <p:attrName>style.color</p:attrName>
                                        </p:attrNameLst>
                                      </p:cBhvr>
                                      <p:by>
                                        <p:hsl h="7200000" s="0" l="0"/>
                                      </p:by>
                                    </p:animClr>
                                    <p:animClr clrSpc="hsl" dir="cw">
                                      <p:cBhvr>
                                        <p:cTn id="517" dur="500" fill="hold"/>
                                        <p:tgtEl>
                                          <p:spTgt spid="19">
                                            <p:txEl>
                                              <p:pRg st="0" end="0"/>
                                            </p:txEl>
                                          </p:spTgt>
                                        </p:tgtEl>
                                        <p:attrNameLst>
                                          <p:attrName>fillcolor</p:attrName>
                                        </p:attrNameLst>
                                      </p:cBhvr>
                                      <p:by>
                                        <p:hsl h="7200000" s="0" l="0"/>
                                      </p:by>
                                    </p:animClr>
                                    <p:animClr clrSpc="hsl" dir="cw">
                                      <p:cBhvr>
                                        <p:cTn id="518" dur="500" fill="hold"/>
                                        <p:tgtEl>
                                          <p:spTgt spid="19">
                                            <p:txEl>
                                              <p:pRg st="0" end="0"/>
                                            </p:txEl>
                                          </p:spTgt>
                                        </p:tgtEl>
                                        <p:attrNameLst>
                                          <p:attrName>stroke.color</p:attrName>
                                        </p:attrNameLst>
                                      </p:cBhvr>
                                      <p:by>
                                        <p:hsl h="7200000" s="0" l="0"/>
                                      </p:by>
                                    </p:animClr>
                                    <p:set>
                                      <p:cBhvr>
                                        <p:cTn id="519" dur="500" fill="hold"/>
                                        <p:tgtEl>
                                          <p:spTgt spid="19">
                                            <p:txEl>
                                              <p:pRg st="0" end="0"/>
                                            </p:txEl>
                                          </p:spTgt>
                                        </p:tgtEl>
                                        <p:attrNameLst>
                                          <p:attrName>fill.type</p:attrName>
                                        </p:attrNameLst>
                                      </p:cBhvr>
                                      <p:to>
                                        <p:strVal val="solid"/>
                                      </p:to>
                                    </p:set>
                                  </p:childTnLst>
                                </p:cTn>
                              </p:par>
                            </p:childTnLst>
                          </p:cTn>
                        </p:par>
                      </p:childTnLst>
                    </p:cTn>
                  </p:par>
                  <p:par>
                    <p:cTn id="520" fill="hold">
                      <p:stCondLst>
                        <p:cond delay="indefinite"/>
                      </p:stCondLst>
                      <p:childTnLst>
                        <p:par>
                          <p:cTn id="521" fill="hold">
                            <p:stCondLst>
                              <p:cond delay="0"/>
                            </p:stCondLst>
                            <p:childTnLst>
                              <p:par>
                                <p:cTn id="522" presetID="21" presetClass="emph" presetSubtype="0" fill="hold" grpId="1" nodeType="clickEffect">
                                  <p:stCondLst>
                                    <p:cond delay="0"/>
                                  </p:stCondLst>
                                  <p:iterate type="lt">
                                    <p:tmPct val="0"/>
                                  </p:iterate>
                                  <p:childTnLst>
                                    <p:animClr clrSpc="hsl" dir="cw">
                                      <p:cBhvr override="childStyle">
                                        <p:cTn id="523" dur="500" fill="hold"/>
                                        <p:tgtEl>
                                          <p:spTgt spid="25">
                                            <p:txEl>
                                              <p:pRg st="0" end="0"/>
                                            </p:txEl>
                                          </p:spTgt>
                                        </p:tgtEl>
                                        <p:attrNameLst>
                                          <p:attrName>style.color</p:attrName>
                                        </p:attrNameLst>
                                      </p:cBhvr>
                                      <p:by>
                                        <p:hsl h="7200000" s="0" l="0"/>
                                      </p:by>
                                    </p:animClr>
                                    <p:animClr clrSpc="hsl" dir="cw">
                                      <p:cBhvr>
                                        <p:cTn id="524" dur="500" fill="hold"/>
                                        <p:tgtEl>
                                          <p:spTgt spid="25">
                                            <p:txEl>
                                              <p:pRg st="0" end="0"/>
                                            </p:txEl>
                                          </p:spTgt>
                                        </p:tgtEl>
                                        <p:attrNameLst>
                                          <p:attrName>fillcolor</p:attrName>
                                        </p:attrNameLst>
                                      </p:cBhvr>
                                      <p:by>
                                        <p:hsl h="7200000" s="0" l="0"/>
                                      </p:by>
                                    </p:animClr>
                                    <p:animClr clrSpc="hsl" dir="cw">
                                      <p:cBhvr>
                                        <p:cTn id="525" dur="500" fill="hold"/>
                                        <p:tgtEl>
                                          <p:spTgt spid="25">
                                            <p:txEl>
                                              <p:pRg st="0" end="0"/>
                                            </p:txEl>
                                          </p:spTgt>
                                        </p:tgtEl>
                                        <p:attrNameLst>
                                          <p:attrName>stroke.color</p:attrName>
                                        </p:attrNameLst>
                                      </p:cBhvr>
                                      <p:by>
                                        <p:hsl h="7200000" s="0" l="0"/>
                                      </p:by>
                                    </p:animClr>
                                    <p:set>
                                      <p:cBhvr>
                                        <p:cTn id="526" dur="500" fill="hold"/>
                                        <p:tgtEl>
                                          <p:spTgt spid="25">
                                            <p:txEl>
                                              <p:pRg st="0" end="0"/>
                                            </p:txEl>
                                          </p:spTgt>
                                        </p:tgtEl>
                                        <p:attrNameLst>
                                          <p:attrName>fill.type</p:attrName>
                                        </p:attrNameLst>
                                      </p:cBhvr>
                                      <p:to>
                                        <p:strVal val="solid"/>
                                      </p:to>
                                    </p:set>
                                  </p:childTnLst>
                                </p:cTn>
                              </p:par>
                            </p:childTnLst>
                          </p:cTn>
                        </p:par>
                      </p:childTnLst>
                    </p:cTn>
                  </p:par>
                  <p:par>
                    <p:cTn id="527" fill="hold">
                      <p:stCondLst>
                        <p:cond delay="indefinite"/>
                      </p:stCondLst>
                      <p:childTnLst>
                        <p:par>
                          <p:cTn id="528" fill="hold">
                            <p:stCondLst>
                              <p:cond delay="0"/>
                            </p:stCondLst>
                            <p:childTnLst>
                              <p:par>
                                <p:cTn id="529" presetID="21" presetClass="emph" presetSubtype="0" fill="hold" grpId="1" nodeType="clickEffect">
                                  <p:stCondLst>
                                    <p:cond delay="0"/>
                                  </p:stCondLst>
                                  <p:iterate type="lt">
                                    <p:tmPct val="0"/>
                                  </p:iterate>
                                  <p:childTnLst>
                                    <p:animClr clrSpc="hsl" dir="cw">
                                      <p:cBhvr override="childStyle">
                                        <p:cTn id="530" dur="500" fill="hold"/>
                                        <p:tgtEl>
                                          <p:spTgt spid="31">
                                            <p:txEl>
                                              <p:pRg st="0" end="0"/>
                                            </p:txEl>
                                          </p:spTgt>
                                        </p:tgtEl>
                                        <p:attrNameLst>
                                          <p:attrName>style.color</p:attrName>
                                        </p:attrNameLst>
                                      </p:cBhvr>
                                      <p:by>
                                        <p:hsl h="7200000" s="0" l="0"/>
                                      </p:by>
                                    </p:animClr>
                                    <p:animClr clrSpc="hsl" dir="cw">
                                      <p:cBhvr>
                                        <p:cTn id="531" dur="500" fill="hold"/>
                                        <p:tgtEl>
                                          <p:spTgt spid="31">
                                            <p:txEl>
                                              <p:pRg st="0" end="0"/>
                                            </p:txEl>
                                          </p:spTgt>
                                        </p:tgtEl>
                                        <p:attrNameLst>
                                          <p:attrName>fillcolor</p:attrName>
                                        </p:attrNameLst>
                                      </p:cBhvr>
                                      <p:by>
                                        <p:hsl h="7200000" s="0" l="0"/>
                                      </p:by>
                                    </p:animClr>
                                    <p:animClr clrSpc="hsl" dir="cw">
                                      <p:cBhvr>
                                        <p:cTn id="532" dur="500" fill="hold"/>
                                        <p:tgtEl>
                                          <p:spTgt spid="31">
                                            <p:txEl>
                                              <p:pRg st="0" end="0"/>
                                            </p:txEl>
                                          </p:spTgt>
                                        </p:tgtEl>
                                        <p:attrNameLst>
                                          <p:attrName>stroke.color</p:attrName>
                                        </p:attrNameLst>
                                      </p:cBhvr>
                                      <p:by>
                                        <p:hsl h="7200000" s="0" l="0"/>
                                      </p:by>
                                    </p:animClr>
                                    <p:set>
                                      <p:cBhvr>
                                        <p:cTn id="533" dur="500" fill="hold"/>
                                        <p:tgtEl>
                                          <p:spTgt spid="31">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21" presetClass="emph" presetSubtype="0" fill="hold" grpId="1" nodeType="clickEffect">
                                  <p:stCondLst>
                                    <p:cond delay="0"/>
                                  </p:stCondLst>
                                  <p:iterate type="lt">
                                    <p:tmPct val="0"/>
                                  </p:iterate>
                                  <p:childTnLst>
                                    <p:animClr clrSpc="hsl" dir="cw">
                                      <p:cBhvr override="childStyle">
                                        <p:cTn id="537" dur="500" fill="hold"/>
                                        <p:tgtEl>
                                          <p:spTgt spid="8">
                                            <p:txEl>
                                              <p:pRg st="0" end="0"/>
                                            </p:txEl>
                                          </p:spTgt>
                                        </p:tgtEl>
                                        <p:attrNameLst>
                                          <p:attrName>style.color</p:attrName>
                                        </p:attrNameLst>
                                      </p:cBhvr>
                                      <p:by>
                                        <p:hsl h="7200000" s="0" l="0"/>
                                      </p:by>
                                    </p:animClr>
                                    <p:animClr clrSpc="hsl" dir="cw">
                                      <p:cBhvr>
                                        <p:cTn id="538" dur="500" fill="hold"/>
                                        <p:tgtEl>
                                          <p:spTgt spid="8">
                                            <p:txEl>
                                              <p:pRg st="0" end="0"/>
                                            </p:txEl>
                                          </p:spTgt>
                                        </p:tgtEl>
                                        <p:attrNameLst>
                                          <p:attrName>fillcolor</p:attrName>
                                        </p:attrNameLst>
                                      </p:cBhvr>
                                      <p:by>
                                        <p:hsl h="7200000" s="0" l="0"/>
                                      </p:by>
                                    </p:animClr>
                                    <p:animClr clrSpc="hsl" dir="cw">
                                      <p:cBhvr>
                                        <p:cTn id="539" dur="500" fill="hold"/>
                                        <p:tgtEl>
                                          <p:spTgt spid="8">
                                            <p:txEl>
                                              <p:pRg st="0" end="0"/>
                                            </p:txEl>
                                          </p:spTgt>
                                        </p:tgtEl>
                                        <p:attrNameLst>
                                          <p:attrName>stroke.color</p:attrName>
                                        </p:attrNameLst>
                                      </p:cBhvr>
                                      <p:by>
                                        <p:hsl h="7200000" s="0" l="0"/>
                                      </p:by>
                                    </p:animClr>
                                    <p:set>
                                      <p:cBhvr>
                                        <p:cTn id="540" dur="500" fill="hold"/>
                                        <p:tgtEl>
                                          <p:spTgt spid="8">
                                            <p:txEl>
                                              <p:pRg st="0" end="0"/>
                                            </p:txEl>
                                          </p:spTgt>
                                        </p:tgtEl>
                                        <p:attrNameLst>
                                          <p:attrName>fill.type</p:attrName>
                                        </p:attrNameLst>
                                      </p:cBhvr>
                                      <p:to>
                                        <p:strVal val="solid"/>
                                      </p:to>
                                    </p:set>
                                  </p:childTnLst>
                                </p:cTn>
                              </p:par>
                            </p:childTnLst>
                          </p:cTn>
                        </p:par>
                      </p:childTnLst>
                    </p:cTn>
                  </p:par>
                  <p:par>
                    <p:cTn id="541" fill="hold">
                      <p:stCondLst>
                        <p:cond delay="indefinite"/>
                      </p:stCondLst>
                      <p:childTnLst>
                        <p:par>
                          <p:cTn id="542" fill="hold">
                            <p:stCondLst>
                              <p:cond delay="0"/>
                            </p:stCondLst>
                            <p:childTnLst>
                              <p:par>
                                <p:cTn id="543" presetID="21" presetClass="emph" presetSubtype="0" fill="hold" grpId="1" nodeType="clickEffect">
                                  <p:stCondLst>
                                    <p:cond delay="0"/>
                                  </p:stCondLst>
                                  <p:iterate type="lt">
                                    <p:tmPct val="0"/>
                                  </p:iterate>
                                  <p:childTnLst>
                                    <p:animClr clrSpc="hsl" dir="cw">
                                      <p:cBhvr override="childStyle">
                                        <p:cTn id="544" dur="500" fill="hold"/>
                                        <p:tgtEl>
                                          <p:spTgt spid="14">
                                            <p:txEl>
                                              <p:pRg st="0" end="0"/>
                                            </p:txEl>
                                          </p:spTgt>
                                        </p:tgtEl>
                                        <p:attrNameLst>
                                          <p:attrName>style.color</p:attrName>
                                        </p:attrNameLst>
                                      </p:cBhvr>
                                      <p:by>
                                        <p:hsl h="7200000" s="0" l="0"/>
                                      </p:by>
                                    </p:animClr>
                                    <p:animClr clrSpc="hsl" dir="cw">
                                      <p:cBhvr>
                                        <p:cTn id="545" dur="500" fill="hold"/>
                                        <p:tgtEl>
                                          <p:spTgt spid="14">
                                            <p:txEl>
                                              <p:pRg st="0" end="0"/>
                                            </p:txEl>
                                          </p:spTgt>
                                        </p:tgtEl>
                                        <p:attrNameLst>
                                          <p:attrName>fillcolor</p:attrName>
                                        </p:attrNameLst>
                                      </p:cBhvr>
                                      <p:by>
                                        <p:hsl h="7200000" s="0" l="0"/>
                                      </p:by>
                                    </p:animClr>
                                    <p:animClr clrSpc="hsl" dir="cw">
                                      <p:cBhvr>
                                        <p:cTn id="546" dur="500" fill="hold"/>
                                        <p:tgtEl>
                                          <p:spTgt spid="14">
                                            <p:txEl>
                                              <p:pRg st="0" end="0"/>
                                            </p:txEl>
                                          </p:spTgt>
                                        </p:tgtEl>
                                        <p:attrNameLst>
                                          <p:attrName>stroke.color</p:attrName>
                                        </p:attrNameLst>
                                      </p:cBhvr>
                                      <p:by>
                                        <p:hsl h="7200000" s="0" l="0"/>
                                      </p:by>
                                    </p:animClr>
                                    <p:set>
                                      <p:cBhvr>
                                        <p:cTn id="547" dur="500" fill="hold"/>
                                        <p:tgtEl>
                                          <p:spTgt spid="14">
                                            <p:txEl>
                                              <p:pRg st="0" end="0"/>
                                            </p:txEl>
                                          </p:spTgt>
                                        </p:tgtEl>
                                        <p:attrNameLst>
                                          <p:attrName>fill.type</p:attrName>
                                        </p:attrNameLst>
                                      </p:cBhvr>
                                      <p:to>
                                        <p:strVal val="solid"/>
                                      </p:to>
                                    </p:set>
                                  </p:childTnLst>
                                </p:cTn>
                              </p:par>
                            </p:childTnLst>
                          </p:cTn>
                        </p:par>
                      </p:childTnLst>
                    </p:cTn>
                  </p:par>
                  <p:par>
                    <p:cTn id="548" fill="hold">
                      <p:stCondLst>
                        <p:cond delay="indefinite"/>
                      </p:stCondLst>
                      <p:childTnLst>
                        <p:par>
                          <p:cTn id="549" fill="hold">
                            <p:stCondLst>
                              <p:cond delay="0"/>
                            </p:stCondLst>
                            <p:childTnLst>
                              <p:par>
                                <p:cTn id="550" presetID="21" presetClass="emph" presetSubtype="0" fill="hold" grpId="1" nodeType="clickEffect">
                                  <p:stCondLst>
                                    <p:cond delay="0"/>
                                  </p:stCondLst>
                                  <p:iterate type="lt">
                                    <p:tmPct val="0"/>
                                  </p:iterate>
                                  <p:childTnLst>
                                    <p:animClr clrSpc="hsl" dir="cw">
                                      <p:cBhvr override="childStyle">
                                        <p:cTn id="551" dur="500" fill="hold"/>
                                        <p:tgtEl>
                                          <p:spTgt spid="20">
                                            <p:txEl>
                                              <p:pRg st="0" end="0"/>
                                            </p:txEl>
                                          </p:spTgt>
                                        </p:tgtEl>
                                        <p:attrNameLst>
                                          <p:attrName>style.color</p:attrName>
                                        </p:attrNameLst>
                                      </p:cBhvr>
                                      <p:by>
                                        <p:hsl h="7200000" s="0" l="0"/>
                                      </p:by>
                                    </p:animClr>
                                    <p:animClr clrSpc="hsl" dir="cw">
                                      <p:cBhvr>
                                        <p:cTn id="552" dur="500" fill="hold"/>
                                        <p:tgtEl>
                                          <p:spTgt spid="20">
                                            <p:txEl>
                                              <p:pRg st="0" end="0"/>
                                            </p:txEl>
                                          </p:spTgt>
                                        </p:tgtEl>
                                        <p:attrNameLst>
                                          <p:attrName>fillcolor</p:attrName>
                                        </p:attrNameLst>
                                      </p:cBhvr>
                                      <p:by>
                                        <p:hsl h="7200000" s="0" l="0"/>
                                      </p:by>
                                    </p:animClr>
                                    <p:animClr clrSpc="hsl" dir="cw">
                                      <p:cBhvr>
                                        <p:cTn id="553" dur="500" fill="hold"/>
                                        <p:tgtEl>
                                          <p:spTgt spid="20">
                                            <p:txEl>
                                              <p:pRg st="0" end="0"/>
                                            </p:txEl>
                                          </p:spTgt>
                                        </p:tgtEl>
                                        <p:attrNameLst>
                                          <p:attrName>stroke.color</p:attrName>
                                        </p:attrNameLst>
                                      </p:cBhvr>
                                      <p:by>
                                        <p:hsl h="7200000" s="0" l="0"/>
                                      </p:by>
                                    </p:animClr>
                                    <p:set>
                                      <p:cBhvr>
                                        <p:cTn id="554" dur="500" fill="hold"/>
                                        <p:tgtEl>
                                          <p:spTgt spid="20">
                                            <p:txEl>
                                              <p:pRg st="0" end="0"/>
                                            </p:txEl>
                                          </p:spTgt>
                                        </p:tgtEl>
                                        <p:attrNameLst>
                                          <p:attrName>fill.type</p:attrName>
                                        </p:attrNameLst>
                                      </p:cBhvr>
                                      <p:to>
                                        <p:strVal val="solid"/>
                                      </p:to>
                                    </p:set>
                                  </p:childTnLst>
                                </p:cTn>
                              </p:par>
                            </p:childTnLst>
                          </p:cTn>
                        </p:par>
                      </p:childTnLst>
                    </p:cTn>
                  </p:par>
                  <p:par>
                    <p:cTn id="555" fill="hold">
                      <p:stCondLst>
                        <p:cond delay="indefinite"/>
                      </p:stCondLst>
                      <p:childTnLst>
                        <p:par>
                          <p:cTn id="556" fill="hold">
                            <p:stCondLst>
                              <p:cond delay="0"/>
                            </p:stCondLst>
                            <p:childTnLst>
                              <p:par>
                                <p:cTn id="557" presetID="21" presetClass="emph" presetSubtype="0" fill="hold" grpId="1" nodeType="clickEffect">
                                  <p:stCondLst>
                                    <p:cond delay="0"/>
                                  </p:stCondLst>
                                  <p:iterate type="lt">
                                    <p:tmPct val="0"/>
                                  </p:iterate>
                                  <p:childTnLst>
                                    <p:animClr clrSpc="hsl" dir="cw">
                                      <p:cBhvr override="childStyle">
                                        <p:cTn id="558" dur="500" fill="hold"/>
                                        <p:tgtEl>
                                          <p:spTgt spid="26">
                                            <p:txEl>
                                              <p:pRg st="0" end="0"/>
                                            </p:txEl>
                                          </p:spTgt>
                                        </p:tgtEl>
                                        <p:attrNameLst>
                                          <p:attrName>style.color</p:attrName>
                                        </p:attrNameLst>
                                      </p:cBhvr>
                                      <p:by>
                                        <p:hsl h="7200000" s="0" l="0"/>
                                      </p:by>
                                    </p:animClr>
                                    <p:animClr clrSpc="hsl" dir="cw">
                                      <p:cBhvr>
                                        <p:cTn id="559" dur="500" fill="hold"/>
                                        <p:tgtEl>
                                          <p:spTgt spid="26">
                                            <p:txEl>
                                              <p:pRg st="0" end="0"/>
                                            </p:txEl>
                                          </p:spTgt>
                                        </p:tgtEl>
                                        <p:attrNameLst>
                                          <p:attrName>fillcolor</p:attrName>
                                        </p:attrNameLst>
                                      </p:cBhvr>
                                      <p:by>
                                        <p:hsl h="7200000" s="0" l="0"/>
                                      </p:by>
                                    </p:animClr>
                                    <p:animClr clrSpc="hsl" dir="cw">
                                      <p:cBhvr>
                                        <p:cTn id="560" dur="500" fill="hold"/>
                                        <p:tgtEl>
                                          <p:spTgt spid="26">
                                            <p:txEl>
                                              <p:pRg st="0" end="0"/>
                                            </p:txEl>
                                          </p:spTgt>
                                        </p:tgtEl>
                                        <p:attrNameLst>
                                          <p:attrName>stroke.color</p:attrName>
                                        </p:attrNameLst>
                                      </p:cBhvr>
                                      <p:by>
                                        <p:hsl h="7200000" s="0" l="0"/>
                                      </p:by>
                                    </p:animClr>
                                    <p:set>
                                      <p:cBhvr>
                                        <p:cTn id="561" dur="500" fill="hold"/>
                                        <p:tgtEl>
                                          <p:spTgt spid="26">
                                            <p:txEl>
                                              <p:pRg st="0" end="0"/>
                                            </p:txEl>
                                          </p:spTgt>
                                        </p:tgtEl>
                                        <p:attrNameLst>
                                          <p:attrName>fill.type</p:attrName>
                                        </p:attrNameLst>
                                      </p:cBhvr>
                                      <p:to>
                                        <p:strVal val="solid"/>
                                      </p:to>
                                    </p:set>
                                  </p:childTnLst>
                                </p:cTn>
                              </p:par>
                            </p:childTnLst>
                          </p:cTn>
                        </p:par>
                      </p:childTnLst>
                    </p:cTn>
                  </p:par>
                  <p:par>
                    <p:cTn id="562" fill="hold">
                      <p:stCondLst>
                        <p:cond delay="indefinite"/>
                      </p:stCondLst>
                      <p:childTnLst>
                        <p:par>
                          <p:cTn id="563" fill="hold">
                            <p:stCondLst>
                              <p:cond delay="0"/>
                            </p:stCondLst>
                            <p:childTnLst>
                              <p:par>
                                <p:cTn id="564" presetID="21" presetClass="emph" presetSubtype="0" fill="hold" nodeType="clickEffect">
                                  <p:stCondLst>
                                    <p:cond delay="0"/>
                                  </p:stCondLst>
                                  <p:iterate type="lt">
                                    <p:tmPct val="0"/>
                                  </p:iterate>
                                  <p:childTnLst>
                                    <p:animClr clrSpc="hsl" dir="cw">
                                      <p:cBhvr override="childStyle">
                                        <p:cTn id="565" dur="500" fill="hold"/>
                                        <p:tgtEl>
                                          <p:spTgt spid="32">
                                            <p:txEl>
                                              <p:pRg st="0" end="0"/>
                                            </p:txEl>
                                          </p:spTgt>
                                        </p:tgtEl>
                                        <p:attrNameLst>
                                          <p:attrName>style.color</p:attrName>
                                        </p:attrNameLst>
                                      </p:cBhvr>
                                      <p:by>
                                        <p:hsl h="7200000" s="0" l="0"/>
                                      </p:by>
                                    </p:animClr>
                                    <p:animClr clrSpc="hsl" dir="cw">
                                      <p:cBhvr>
                                        <p:cTn id="566" dur="500" fill="hold"/>
                                        <p:tgtEl>
                                          <p:spTgt spid="32">
                                            <p:txEl>
                                              <p:pRg st="0" end="0"/>
                                            </p:txEl>
                                          </p:spTgt>
                                        </p:tgtEl>
                                        <p:attrNameLst>
                                          <p:attrName>fillcolor</p:attrName>
                                        </p:attrNameLst>
                                      </p:cBhvr>
                                      <p:by>
                                        <p:hsl h="7200000" s="0" l="0"/>
                                      </p:by>
                                    </p:animClr>
                                    <p:animClr clrSpc="hsl" dir="cw">
                                      <p:cBhvr>
                                        <p:cTn id="567" dur="500" fill="hold"/>
                                        <p:tgtEl>
                                          <p:spTgt spid="32">
                                            <p:txEl>
                                              <p:pRg st="0" end="0"/>
                                            </p:txEl>
                                          </p:spTgt>
                                        </p:tgtEl>
                                        <p:attrNameLst>
                                          <p:attrName>stroke.color</p:attrName>
                                        </p:attrNameLst>
                                      </p:cBhvr>
                                      <p:by>
                                        <p:hsl h="7200000" s="0" l="0"/>
                                      </p:by>
                                    </p:animClr>
                                    <p:set>
                                      <p:cBhvr>
                                        <p:cTn id="568" dur="500" fill="hold"/>
                                        <p:tgtEl>
                                          <p:spTgt spid="32">
                                            <p:txEl>
                                              <p:pRg st="0" end="0"/>
                                            </p:txEl>
                                          </p:spTgt>
                                        </p:tgtEl>
                                        <p:attrNameLst>
                                          <p:attrName>fill.type</p:attrName>
                                        </p:attrNameLst>
                                      </p:cBhvr>
                                      <p:to>
                                        <p:strVal val="solid"/>
                                      </p:to>
                                    </p:set>
                                  </p:childTnLst>
                                </p:cTn>
                              </p:par>
                            </p:childTnLst>
                          </p:cTn>
                        </p:par>
                      </p:childTnLst>
                    </p:cTn>
                  </p:par>
                  <p:par>
                    <p:cTn id="569" fill="hold">
                      <p:stCondLst>
                        <p:cond delay="indefinite"/>
                      </p:stCondLst>
                      <p:childTnLst>
                        <p:par>
                          <p:cTn id="570" fill="hold">
                            <p:stCondLst>
                              <p:cond delay="0"/>
                            </p:stCondLst>
                            <p:childTnLst>
                              <p:par>
                                <p:cTn id="571" presetID="21" presetClass="emph" presetSubtype="0" fill="hold" nodeType="clickEffect">
                                  <p:stCondLst>
                                    <p:cond delay="0"/>
                                  </p:stCondLst>
                                  <p:iterate type="lt">
                                    <p:tmPct val="0"/>
                                  </p:iterate>
                                  <p:childTnLst>
                                    <p:animClr clrSpc="hsl" dir="cw">
                                      <p:cBhvr override="childStyle">
                                        <p:cTn id="572" dur="500" fill="hold"/>
                                        <p:tgtEl>
                                          <p:spTgt spid="9">
                                            <p:txEl>
                                              <p:pRg st="0" end="0"/>
                                            </p:txEl>
                                          </p:spTgt>
                                        </p:tgtEl>
                                        <p:attrNameLst>
                                          <p:attrName>style.color</p:attrName>
                                        </p:attrNameLst>
                                      </p:cBhvr>
                                      <p:by>
                                        <p:hsl h="7200000" s="0" l="0"/>
                                      </p:by>
                                    </p:animClr>
                                    <p:animClr clrSpc="hsl" dir="cw">
                                      <p:cBhvr>
                                        <p:cTn id="573" dur="500" fill="hold"/>
                                        <p:tgtEl>
                                          <p:spTgt spid="9">
                                            <p:txEl>
                                              <p:pRg st="0" end="0"/>
                                            </p:txEl>
                                          </p:spTgt>
                                        </p:tgtEl>
                                        <p:attrNameLst>
                                          <p:attrName>fillcolor</p:attrName>
                                        </p:attrNameLst>
                                      </p:cBhvr>
                                      <p:by>
                                        <p:hsl h="7200000" s="0" l="0"/>
                                      </p:by>
                                    </p:animClr>
                                    <p:animClr clrSpc="hsl" dir="cw">
                                      <p:cBhvr>
                                        <p:cTn id="574" dur="500" fill="hold"/>
                                        <p:tgtEl>
                                          <p:spTgt spid="9">
                                            <p:txEl>
                                              <p:pRg st="0" end="0"/>
                                            </p:txEl>
                                          </p:spTgt>
                                        </p:tgtEl>
                                        <p:attrNameLst>
                                          <p:attrName>stroke.color</p:attrName>
                                        </p:attrNameLst>
                                      </p:cBhvr>
                                      <p:by>
                                        <p:hsl h="7200000" s="0" l="0"/>
                                      </p:by>
                                    </p:animClr>
                                    <p:set>
                                      <p:cBhvr>
                                        <p:cTn id="575" dur="500" fill="hold"/>
                                        <p:tgtEl>
                                          <p:spTgt spid="9">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21" presetClass="emph" presetSubtype="0" fill="hold" grpId="1" nodeType="clickEffect">
                                  <p:stCondLst>
                                    <p:cond delay="0"/>
                                  </p:stCondLst>
                                  <p:iterate type="lt">
                                    <p:tmPct val="0"/>
                                  </p:iterate>
                                  <p:childTnLst>
                                    <p:animClr clrSpc="hsl" dir="cw">
                                      <p:cBhvr override="childStyle">
                                        <p:cTn id="579" dur="500" fill="hold"/>
                                        <p:tgtEl>
                                          <p:spTgt spid="15">
                                            <p:txEl>
                                              <p:pRg st="0" end="0"/>
                                            </p:txEl>
                                          </p:spTgt>
                                        </p:tgtEl>
                                        <p:attrNameLst>
                                          <p:attrName>style.color</p:attrName>
                                        </p:attrNameLst>
                                      </p:cBhvr>
                                      <p:by>
                                        <p:hsl h="7200000" s="0" l="0"/>
                                      </p:by>
                                    </p:animClr>
                                    <p:animClr clrSpc="hsl" dir="cw">
                                      <p:cBhvr>
                                        <p:cTn id="580" dur="500" fill="hold"/>
                                        <p:tgtEl>
                                          <p:spTgt spid="15">
                                            <p:txEl>
                                              <p:pRg st="0" end="0"/>
                                            </p:txEl>
                                          </p:spTgt>
                                        </p:tgtEl>
                                        <p:attrNameLst>
                                          <p:attrName>fillcolor</p:attrName>
                                        </p:attrNameLst>
                                      </p:cBhvr>
                                      <p:by>
                                        <p:hsl h="7200000" s="0" l="0"/>
                                      </p:by>
                                    </p:animClr>
                                    <p:animClr clrSpc="hsl" dir="cw">
                                      <p:cBhvr>
                                        <p:cTn id="581" dur="500" fill="hold"/>
                                        <p:tgtEl>
                                          <p:spTgt spid="15">
                                            <p:txEl>
                                              <p:pRg st="0" end="0"/>
                                            </p:txEl>
                                          </p:spTgt>
                                        </p:tgtEl>
                                        <p:attrNameLst>
                                          <p:attrName>stroke.color</p:attrName>
                                        </p:attrNameLst>
                                      </p:cBhvr>
                                      <p:by>
                                        <p:hsl h="7200000" s="0" l="0"/>
                                      </p:by>
                                    </p:animClr>
                                    <p:set>
                                      <p:cBhvr>
                                        <p:cTn id="582" dur="500" fill="hold"/>
                                        <p:tgtEl>
                                          <p:spTgt spid="15">
                                            <p:txEl>
                                              <p:pRg st="0" end="0"/>
                                            </p:txEl>
                                          </p:spTgt>
                                        </p:tgtEl>
                                        <p:attrNameLst>
                                          <p:attrName>fill.type</p:attrName>
                                        </p:attrNameLst>
                                      </p:cBhvr>
                                      <p:to>
                                        <p:strVal val="solid"/>
                                      </p:to>
                                    </p:set>
                                  </p:childTnLst>
                                </p:cTn>
                              </p:par>
                            </p:childTnLst>
                          </p:cTn>
                        </p:par>
                      </p:childTnLst>
                    </p:cTn>
                  </p:par>
                  <p:par>
                    <p:cTn id="583" fill="hold">
                      <p:stCondLst>
                        <p:cond delay="indefinite"/>
                      </p:stCondLst>
                      <p:childTnLst>
                        <p:par>
                          <p:cTn id="584" fill="hold">
                            <p:stCondLst>
                              <p:cond delay="0"/>
                            </p:stCondLst>
                            <p:childTnLst>
                              <p:par>
                                <p:cTn id="585" presetID="21" presetClass="emph" presetSubtype="0" fill="hold" nodeType="clickEffect">
                                  <p:stCondLst>
                                    <p:cond delay="0"/>
                                  </p:stCondLst>
                                  <p:iterate type="lt">
                                    <p:tmPct val="0"/>
                                  </p:iterate>
                                  <p:childTnLst>
                                    <p:animClr clrSpc="hsl" dir="cw">
                                      <p:cBhvr override="childStyle">
                                        <p:cTn id="586" dur="500" fill="hold"/>
                                        <p:tgtEl>
                                          <p:spTgt spid="21">
                                            <p:txEl>
                                              <p:pRg st="0" end="0"/>
                                            </p:txEl>
                                          </p:spTgt>
                                        </p:tgtEl>
                                        <p:attrNameLst>
                                          <p:attrName>style.color</p:attrName>
                                        </p:attrNameLst>
                                      </p:cBhvr>
                                      <p:by>
                                        <p:hsl h="7200000" s="0" l="0"/>
                                      </p:by>
                                    </p:animClr>
                                    <p:animClr clrSpc="hsl" dir="cw">
                                      <p:cBhvr>
                                        <p:cTn id="587" dur="500" fill="hold"/>
                                        <p:tgtEl>
                                          <p:spTgt spid="21">
                                            <p:txEl>
                                              <p:pRg st="0" end="0"/>
                                            </p:txEl>
                                          </p:spTgt>
                                        </p:tgtEl>
                                        <p:attrNameLst>
                                          <p:attrName>fillcolor</p:attrName>
                                        </p:attrNameLst>
                                      </p:cBhvr>
                                      <p:by>
                                        <p:hsl h="7200000" s="0" l="0"/>
                                      </p:by>
                                    </p:animClr>
                                    <p:animClr clrSpc="hsl" dir="cw">
                                      <p:cBhvr>
                                        <p:cTn id="588" dur="500" fill="hold"/>
                                        <p:tgtEl>
                                          <p:spTgt spid="21">
                                            <p:txEl>
                                              <p:pRg st="0" end="0"/>
                                            </p:txEl>
                                          </p:spTgt>
                                        </p:tgtEl>
                                        <p:attrNameLst>
                                          <p:attrName>stroke.color</p:attrName>
                                        </p:attrNameLst>
                                      </p:cBhvr>
                                      <p:by>
                                        <p:hsl h="7200000" s="0" l="0"/>
                                      </p:by>
                                    </p:animClr>
                                    <p:set>
                                      <p:cBhvr>
                                        <p:cTn id="589" dur="500" fill="hold"/>
                                        <p:tgtEl>
                                          <p:spTgt spid="21">
                                            <p:txEl>
                                              <p:pRg st="0" end="0"/>
                                            </p:txEl>
                                          </p:spTgt>
                                        </p:tgtEl>
                                        <p:attrNameLst>
                                          <p:attrName>fill.type</p:attrName>
                                        </p:attrNameLst>
                                      </p:cBhvr>
                                      <p:to>
                                        <p:strVal val="solid"/>
                                      </p:to>
                                    </p:set>
                                  </p:childTnLst>
                                </p:cTn>
                              </p:par>
                            </p:childTnLst>
                          </p:cTn>
                        </p:par>
                      </p:childTnLst>
                    </p:cTn>
                  </p:par>
                  <p:par>
                    <p:cTn id="590" fill="hold">
                      <p:stCondLst>
                        <p:cond delay="indefinite"/>
                      </p:stCondLst>
                      <p:childTnLst>
                        <p:par>
                          <p:cTn id="591" fill="hold">
                            <p:stCondLst>
                              <p:cond delay="0"/>
                            </p:stCondLst>
                            <p:childTnLst>
                              <p:par>
                                <p:cTn id="592" presetID="21" presetClass="emph" presetSubtype="0" fill="hold" grpId="1" nodeType="clickEffect">
                                  <p:stCondLst>
                                    <p:cond delay="0"/>
                                  </p:stCondLst>
                                  <p:iterate type="lt">
                                    <p:tmPct val="0"/>
                                  </p:iterate>
                                  <p:childTnLst>
                                    <p:animClr clrSpc="hsl" dir="cw">
                                      <p:cBhvr override="childStyle">
                                        <p:cTn id="593" dur="500" fill="hold"/>
                                        <p:tgtEl>
                                          <p:spTgt spid="27">
                                            <p:txEl>
                                              <p:pRg st="0" end="0"/>
                                            </p:txEl>
                                          </p:spTgt>
                                        </p:tgtEl>
                                        <p:attrNameLst>
                                          <p:attrName>style.color</p:attrName>
                                        </p:attrNameLst>
                                      </p:cBhvr>
                                      <p:by>
                                        <p:hsl h="7200000" s="0" l="0"/>
                                      </p:by>
                                    </p:animClr>
                                    <p:animClr clrSpc="hsl" dir="cw">
                                      <p:cBhvr>
                                        <p:cTn id="594" dur="500" fill="hold"/>
                                        <p:tgtEl>
                                          <p:spTgt spid="27">
                                            <p:txEl>
                                              <p:pRg st="0" end="0"/>
                                            </p:txEl>
                                          </p:spTgt>
                                        </p:tgtEl>
                                        <p:attrNameLst>
                                          <p:attrName>fillcolor</p:attrName>
                                        </p:attrNameLst>
                                      </p:cBhvr>
                                      <p:by>
                                        <p:hsl h="7200000" s="0" l="0"/>
                                      </p:by>
                                    </p:animClr>
                                    <p:animClr clrSpc="hsl" dir="cw">
                                      <p:cBhvr>
                                        <p:cTn id="595" dur="500" fill="hold"/>
                                        <p:tgtEl>
                                          <p:spTgt spid="27">
                                            <p:txEl>
                                              <p:pRg st="0" end="0"/>
                                            </p:txEl>
                                          </p:spTgt>
                                        </p:tgtEl>
                                        <p:attrNameLst>
                                          <p:attrName>stroke.color</p:attrName>
                                        </p:attrNameLst>
                                      </p:cBhvr>
                                      <p:by>
                                        <p:hsl h="7200000" s="0" l="0"/>
                                      </p:by>
                                    </p:animClr>
                                    <p:set>
                                      <p:cBhvr>
                                        <p:cTn id="596" dur="500" fill="hold"/>
                                        <p:tgtEl>
                                          <p:spTgt spid="27">
                                            <p:txEl>
                                              <p:pRg st="0" end="0"/>
                                            </p:txEl>
                                          </p:spTgt>
                                        </p:tgtEl>
                                        <p:attrNameLst>
                                          <p:attrName>fill.type</p:attrName>
                                        </p:attrNameLst>
                                      </p:cBhvr>
                                      <p:to>
                                        <p:strVal val="solid"/>
                                      </p:to>
                                    </p:set>
                                  </p:childTnLst>
                                </p:cTn>
                              </p:par>
                            </p:childTnLst>
                          </p:cTn>
                        </p:par>
                      </p:childTnLst>
                    </p:cTn>
                  </p:par>
                  <p:par>
                    <p:cTn id="597" fill="hold">
                      <p:stCondLst>
                        <p:cond delay="indefinite"/>
                      </p:stCondLst>
                      <p:childTnLst>
                        <p:par>
                          <p:cTn id="598" fill="hold">
                            <p:stCondLst>
                              <p:cond delay="0"/>
                            </p:stCondLst>
                            <p:childTnLst>
                              <p:par>
                                <p:cTn id="599" presetID="21" presetClass="emph" presetSubtype="0" fill="hold" grpId="1" nodeType="clickEffect">
                                  <p:stCondLst>
                                    <p:cond delay="0"/>
                                  </p:stCondLst>
                                  <p:iterate type="lt">
                                    <p:tmPct val="0"/>
                                  </p:iterate>
                                  <p:childTnLst>
                                    <p:animClr clrSpc="hsl" dir="cw">
                                      <p:cBhvr override="childStyle">
                                        <p:cTn id="600" dur="500" fill="hold"/>
                                        <p:tgtEl>
                                          <p:spTgt spid="33">
                                            <p:txEl>
                                              <p:pRg st="0" end="0"/>
                                            </p:txEl>
                                          </p:spTgt>
                                        </p:tgtEl>
                                        <p:attrNameLst>
                                          <p:attrName>style.color</p:attrName>
                                        </p:attrNameLst>
                                      </p:cBhvr>
                                      <p:by>
                                        <p:hsl h="7200000" s="0" l="0"/>
                                      </p:by>
                                    </p:animClr>
                                    <p:animClr clrSpc="hsl" dir="cw">
                                      <p:cBhvr>
                                        <p:cTn id="601" dur="500" fill="hold"/>
                                        <p:tgtEl>
                                          <p:spTgt spid="33">
                                            <p:txEl>
                                              <p:pRg st="0" end="0"/>
                                            </p:txEl>
                                          </p:spTgt>
                                        </p:tgtEl>
                                        <p:attrNameLst>
                                          <p:attrName>fillcolor</p:attrName>
                                        </p:attrNameLst>
                                      </p:cBhvr>
                                      <p:by>
                                        <p:hsl h="7200000" s="0" l="0"/>
                                      </p:by>
                                    </p:animClr>
                                    <p:animClr clrSpc="hsl" dir="cw">
                                      <p:cBhvr>
                                        <p:cTn id="602" dur="500" fill="hold"/>
                                        <p:tgtEl>
                                          <p:spTgt spid="33">
                                            <p:txEl>
                                              <p:pRg st="0" end="0"/>
                                            </p:txEl>
                                          </p:spTgt>
                                        </p:tgtEl>
                                        <p:attrNameLst>
                                          <p:attrName>stroke.color</p:attrName>
                                        </p:attrNameLst>
                                      </p:cBhvr>
                                      <p:by>
                                        <p:hsl h="7200000" s="0" l="0"/>
                                      </p:by>
                                    </p:animClr>
                                    <p:set>
                                      <p:cBhvr>
                                        <p:cTn id="603" dur="500" fill="hold"/>
                                        <p:tgtEl>
                                          <p:spTgt spid="33">
                                            <p:txEl>
                                              <p:pRg st="0" end="0"/>
                                            </p:txEl>
                                          </p:spTgt>
                                        </p:tgtEl>
                                        <p:attrNameLst>
                                          <p:attrName>fill.type</p:attrName>
                                        </p:attrNameLst>
                                      </p:cBhvr>
                                      <p:to>
                                        <p:strVal val="solid"/>
                                      </p:to>
                                    </p:set>
                                  </p:childTnLst>
                                </p:cTn>
                              </p:par>
                            </p:childTnLst>
                          </p:cTn>
                        </p:par>
                      </p:childTnLst>
                    </p:cTn>
                  </p:par>
                  <p:par>
                    <p:cTn id="604" fill="hold">
                      <p:stCondLst>
                        <p:cond delay="indefinite"/>
                      </p:stCondLst>
                      <p:childTnLst>
                        <p:par>
                          <p:cTn id="605" fill="hold">
                            <p:stCondLst>
                              <p:cond delay="0"/>
                            </p:stCondLst>
                            <p:childTnLst>
                              <p:par>
                                <p:cTn id="606" presetID="21" presetClass="emph" presetSubtype="0" fill="hold" grpId="1" nodeType="clickEffect">
                                  <p:stCondLst>
                                    <p:cond delay="0"/>
                                  </p:stCondLst>
                                  <p:iterate type="lt">
                                    <p:tmPct val="0"/>
                                  </p:iterate>
                                  <p:childTnLst>
                                    <p:animClr clrSpc="hsl" dir="cw">
                                      <p:cBhvr override="childStyle">
                                        <p:cTn id="607" dur="500" fill="hold"/>
                                        <p:tgtEl>
                                          <p:spTgt spid="34">
                                            <p:txEl>
                                              <p:pRg st="0" end="0"/>
                                            </p:txEl>
                                          </p:spTgt>
                                        </p:tgtEl>
                                        <p:attrNameLst>
                                          <p:attrName>style.color</p:attrName>
                                        </p:attrNameLst>
                                      </p:cBhvr>
                                      <p:by>
                                        <p:hsl h="7200000" s="0" l="0"/>
                                      </p:by>
                                    </p:animClr>
                                    <p:animClr clrSpc="hsl" dir="cw">
                                      <p:cBhvr>
                                        <p:cTn id="608" dur="500" fill="hold"/>
                                        <p:tgtEl>
                                          <p:spTgt spid="34">
                                            <p:txEl>
                                              <p:pRg st="0" end="0"/>
                                            </p:txEl>
                                          </p:spTgt>
                                        </p:tgtEl>
                                        <p:attrNameLst>
                                          <p:attrName>fillcolor</p:attrName>
                                        </p:attrNameLst>
                                      </p:cBhvr>
                                      <p:by>
                                        <p:hsl h="7200000" s="0" l="0"/>
                                      </p:by>
                                    </p:animClr>
                                    <p:animClr clrSpc="hsl" dir="cw">
                                      <p:cBhvr>
                                        <p:cTn id="609" dur="500" fill="hold"/>
                                        <p:tgtEl>
                                          <p:spTgt spid="34">
                                            <p:txEl>
                                              <p:pRg st="0" end="0"/>
                                            </p:txEl>
                                          </p:spTgt>
                                        </p:tgtEl>
                                        <p:attrNameLst>
                                          <p:attrName>stroke.color</p:attrName>
                                        </p:attrNameLst>
                                      </p:cBhvr>
                                      <p:by>
                                        <p:hsl h="7200000" s="0" l="0"/>
                                      </p:by>
                                    </p:animClr>
                                    <p:set>
                                      <p:cBhvr>
                                        <p:cTn id="610" dur="500" fill="hold"/>
                                        <p:tgtEl>
                                          <p:spTgt spid="34">
                                            <p:txEl>
                                              <p:pRg st="0" end="0"/>
                                            </p:txEl>
                                          </p:spTgt>
                                        </p:tgtEl>
                                        <p:attrNameLst>
                                          <p:attrName>fill.type</p:attrName>
                                        </p:attrNameLst>
                                      </p:cBhvr>
                                      <p:to>
                                        <p:strVal val="solid"/>
                                      </p:to>
                                    </p:set>
                                  </p:childTnLst>
                                </p:cTn>
                              </p:par>
                            </p:childTnLst>
                          </p:cTn>
                        </p:par>
                      </p:childTnLst>
                    </p:cTn>
                  </p:par>
                  <p:par>
                    <p:cTn id="611" fill="hold">
                      <p:stCondLst>
                        <p:cond delay="indefinite"/>
                      </p:stCondLst>
                      <p:childTnLst>
                        <p:par>
                          <p:cTn id="612" fill="hold">
                            <p:stCondLst>
                              <p:cond delay="0"/>
                            </p:stCondLst>
                            <p:childTnLst>
                              <p:par>
                                <p:cTn id="613" presetID="21" presetClass="emph" presetSubtype="0" fill="hold" grpId="1" nodeType="clickEffect">
                                  <p:stCondLst>
                                    <p:cond delay="0"/>
                                  </p:stCondLst>
                                  <p:iterate type="lt">
                                    <p:tmPct val="0"/>
                                  </p:iterate>
                                  <p:childTnLst>
                                    <p:animClr clrSpc="hsl" dir="cw">
                                      <p:cBhvr override="childStyle">
                                        <p:cTn id="614" dur="500" fill="hold"/>
                                        <p:tgtEl>
                                          <p:spTgt spid="35">
                                            <p:txEl>
                                              <p:pRg st="0" end="0"/>
                                            </p:txEl>
                                          </p:spTgt>
                                        </p:tgtEl>
                                        <p:attrNameLst>
                                          <p:attrName>style.color</p:attrName>
                                        </p:attrNameLst>
                                      </p:cBhvr>
                                      <p:by>
                                        <p:hsl h="7200000" s="0" l="0"/>
                                      </p:by>
                                    </p:animClr>
                                    <p:animClr clrSpc="hsl" dir="cw">
                                      <p:cBhvr>
                                        <p:cTn id="615" dur="500" fill="hold"/>
                                        <p:tgtEl>
                                          <p:spTgt spid="35">
                                            <p:txEl>
                                              <p:pRg st="0" end="0"/>
                                            </p:txEl>
                                          </p:spTgt>
                                        </p:tgtEl>
                                        <p:attrNameLst>
                                          <p:attrName>fillcolor</p:attrName>
                                        </p:attrNameLst>
                                      </p:cBhvr>
                                      <p:by>
                                        <p:hsl h="7200000" s="0" l="0"/>
                                      </p:by>
                                    </p:animClr>
                                    <p:animClr clrSpc="hsl" dir="cw">
                                      <p:cBhvr>
                                        <p:cTn id="616" dur="500" fill="hold"/>
                                        <p:tgtEl>
                                          <p:spTgt spid="35">
                                            <p:txEl>
                                              <p:pRg st="0" end="0"/>
                                            </p:txEl>
                                          </p:spTgt>
                                        </p:tgtEl>
                                        <p:attrNameLst>
                                          <p:attrName>stroke.color</p:attrName>
                                        </p:attrNameLst>
                                      </p:cBhvr>
                                      <p:by>
                                        <p:hsl h="7200000" s="0" l="0"/>
                                      </p:by>
                                    </p:animClr>
                                    <p:set>
                                      <p:cBhvr>
                                        <p:cTn id="617" dur="500" fill="hold"/>
                                        <p:tgtEl>
                                          <p:spTgt spid="35">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21" presetClass="emph" presetSubtype="0" fill="hold" grpId="1" nodeType="clickEffect">
                                  <p:stCondLst>
                                    <p:cond delay="0"/>
                                  </p:stCondLst>
                                  <p:iterate type="lt">
                                    <p:tmPct val="0"/>
                                  </p:iterate>
                                  <p:childTnLst>
                                    <p:animClr clrSpc="hsl" dir="cw">
                                      <p:cBhvr override="childStyle">
                                        <p:cTn id="621" dur="500" fill="hold"/>
                                        <p:tgtEl>
                                          <p:spTgt spid="36">
                                            <p:txEl>
                                              <p:pRg st="0" end="0"/>
                                            </p:txEl>
                                          </p:spTgt>
                                        </p:tgtEl>
                                        <p:attrNameLst>
                                          <p:attrName>style.color</p:attrName>
                                        </p:attrNameLst>
                                      </p:cBhvr>
                                      <p:by>
                                        <p:hsl h="7200000" s="0" l="0"/>
                                      </p:by>
                                    </p:animClr>
                                    <p:animClr clrSpc="hsl" dir="cw">
                                      <p:cBhvr>
                                        <p:cTn id="622" dur="500" fill="hold"/>
                                        <p:tgtEl>
                                          <p:spTgt spid="36">
                                            <p:txEl>
                                              <p:pRg st="0" end="0"/>
                                            </p:txEl>
                                          </p:spTgt>
                                        </p:tgtEl>
                                        <p:attrNameLst>
                                          <p:attrName>fillcolor</p:attrName>
                                        </p:attrNameLst>
                                      </p:cBhvr>
                                      <p:by>
                                        <p:hsl h="7200000" s="0" l="0"/>
                                      </p:by>
                                    </p:animClr>
                                    <p:animClr clrSpc="hsl" dir="cw">
                                      <p:cBhvr>
                                        <p:cTn id="623" dur="500" fill="hold"/>
                                        <p:tgtEl>
                                          <p:spTgt spid="36">
                                            <p:txEl>
                                              <p:pRg st="0" end="0"/>
                                            </p:txEl>
                                          </p:spTgt>
                                        </p:tgtEl>
                                        <p:attrNameLst>
                                          <p:attrName>stroke.color</p:attrName>
                                        </p:attrNameLst>
                                      </p:cBhvr>
                                      <p:by>
                                        <p:hsl h="7200000" s="0" l="0"/>
                                      </p:by>
                                    </p:animClr>
                                    <p:set>
                                      <p:cBhvr>
                                        <p:cTn id="624" dur="500" fill="hold"/>
                                        <p:tgtEl>
                                          <p:spTgt spid="36">
                                            <p:txEl>
                                              <p:pRg st="0" end="0"/>
                                            </p:txEl>
                                          </p:spTgt>
                                        </p:tgtEl>
                                        <p:attrNameLst>
                                          <p:attrName>fill.type</p:attrName>
                                        </p:attrNameLst>
                                      </p:cBhvr>
                                      <p:to>
                                        <p:strVal val="solid"/>
                                      </p:to>
                                    </p:set>
                                  </p:childTnLst>
                                </p:cTn>
                              </p:par>
                            </p:childTnLst>
                          </p:cTn>
                        </p:par>
                      </p:childTnLst>
                    </p:cTn>
                  </p:par>
                  <p:par>
                    <p:cTn id="625" fill="hold">
                      <p:stCondLst>
                        <p:cond delay="indefinite"/>
                      </p:stCondLst>
                      <p:childTnLst>
                        <p:par>
                          <p:cTn id="626" fill="hold">
                            <p:stCondLst>
                              <p:cond delay="0"/>
                            </p:stCondLst>
                            <p:childTnLst>
                              <p:par>
                                <p:cTn id="627" presetID="21" presetClass="emph" presetSubtype="0" fill="hold" grpId="1" nodeType="clickEffect">
                                  <p:stCondLst>
                                    <p:cond delay="0"/>
                                  </p:stCondLst>
                                  <p:iterate type="lt">
                                    <p:tmPct val="0"/>
                                  </p:iterate>
                                  <p:childTnLst>
                                    <p:animClr clrSpc="hsl" dir="cw">
                                      <p:cBhvr override="childStyle">
                                        <p:cTn id="628" dur="500" fill="hold"/>
                                        <p:tgtEl>
                                          <p:spTgt spid="37">
                                            <p:txEl>
                                              <p:pRg st="0" end="0"/>
                                            </p:txEl>
                                          </p:spTgt>
                                        </p:tgtEl>
                                        <p:attrNameLst>
                                          <p:attrName>style.color</p:attrName>
                                        </p:attrNameLst>
                                      </p:cBhvr>
                                      <p:by>
                                        <p:hsl h="7200000" s="0" l="0"/>
                                      </p:by>
                                    </p:animClr>
                                    <p:animClr clrSpc="hsl" dir="cw">
                                      <p:cBhvr>
                                        <p:cTn id="629" dur="500" fill="hold"/>
                                        <p:tgtEl>
                                          <p:spTgt spid="37">
                                            <p:txEl>
                                              <p:pRg st="0" end="0"/>
                                            </p:txEl>
                                          </p:spTgt>
                                        </p:tgtEl>
                                        <p:attrNameLst>
                                          <p:attrName>fillcolor</p:attrName>
                                        </p:attrNameLst>
                                      </p:cBhvr>
                                      <p:by>
                                        <p:hsl h="7200000" s="0" l="0"/>
                                      </p:by>
                                    </p:animClr>
                                    <p:animClr clrSpc="hsl" dir="cw">
                                      <p:cBhvr>
                                        <p:cTn id="630" dur="500" fill="hold"/>
                                        <p:tgtEl>
                                          <p:spTgt spid="37">
                                            <p:txEl>
                                              <p:pRg st="0" end="0"/>
                                            </p:txEl>
                                          </p:spTgt>
                                        </p:tgtEl>
                                        <p:attrNameLst>
                                          <p:attrName>stroke.color</p:attrName>
                                        </p:attrNameLst>
                                      </p:cBhvr>
                                      <p:by>
                                        <p:hsl h="7200000" s="0" l="0"/>
                                      </p:by>
                                    </p:animClr>
                                    <p:set>
                                      <p:cBhvr>
                                        <p:cTn id="631" dur="500" fill="hold"/>
                                        <p:tgtEl>
                                          <p:spTgt spid="37">
                                            <p:txEl>
                                              <p:pRg st="0" end="0"/>
                                            </p:txEl>
                                          </p:spTgt>
                                        </p:tgtEl>
                                        <p:attrNameLst>
                                          <p:attrName>fill.type</p:attrName>
                                        </p:attrNameLst>
                                      </p:cBhvr>
                                      <p:to>
                                        <p:strVal val="solid"/>
                                      </p:to>
                                    </p:set>
                                  </p:childTnLst>
                                </p:cTn>
                              </p:par>
                            </p:childTnLst>
                          </p:cTn>
                        </p:par>
                      </p:childTnLst>
                    </p:cTn>
                  </p:par>
                  <p:par>
                    <p:cTn id="632" fill="hold">
                      <p:stCondLst>
                        <p:cond delay="indefinite"/>
                      </p:stCondLst>
                      <p:childTnLst>
                        <p:par>
                          <p:cTn id="633" fill="hold">
                            <p:stCondLst>
                              <p:cond delay="0"/>
                            </p:stCondLst>
                            <p:childTnLst>
                              <p:par>
                                <p:cTn id="634" presetID="21" presetClass="emph" presetSubtype="0" fill="hold" grpId="1" nodeType="clickEffect">
                                  <p:stCondLst>
                                    <p:cond delay="0"/>
                                  </p:stCondLst>
                                  <p:iterate type="lt">
                                    <p:tmPct val="0"/>
                                  </p:iterate>
                                  <p:childTnLst>
                                    <p:animClr clrSpc="hsl" dir="cw">
                                      <p:cBhvr override="childStyle">
                                        <p:cTn id="635" dur="500" fill="hold"/>
                                        <p:tgtEl>
                                          <p:spTgt spid="38">
                                            <p:txEl>
                                              <p:pRg st="0" end="0"/>
                                            </p:txEl>
                                          </p:spTgt>
                                        </p:tgtEl>
                                        <p:attrNameLst>
                                          <p:attrName>style.color</p:attrName>
                                        </p:attrNameLst>
                                      </p:cBhvr>
                                      <p:by>
                                        <p:hsl h="7200000" s="0" l="0"/>
                                      </p:by>
                                    </p:animClr>
                                    <p:animClr clrSpc="hsl" dir="cw">
                                      <p:cBhvr>
                                        <p:cTn id="636" dur="500" fill="hold"/>
                                        <p:tgtEl>
                                          <p:spTgt spid="38">
                                            <p:txEl>
                                              <p:pRg st="0" end="0"/>
                                            </p:txEl>
                                          </p:spTgt>
                                        </p:tgtEl>
                                        <p:attrNameLst>
                                          <p:attrName>fillcolor</p:attrName>
                                        </p:attrNameLst>
                                      </p:cBhvr>
                                      <p:by>
                                        <p:hsl h="7200000" s="0" l="0"/>
                                      </p:by>
                                    </p:animClr>
                                    <p:animClr clrSpc="hsl" dir="cw">
                                      <p:cBhvr>
                                        <p:cTn id="637" dur="500" fill="hold"/>
                                        <p:tgtEl>
                                          <p:spTgt spid="38">
                                            <p:txEl>
                                              <p:pRg st="0" end="0"/>
                                            </p:txEl>
                                          </p:spTgt>
                                        </p:tgtEl>
                                        <p:attrNameLst>
                                          <p:attrName>stroke.color</p:attrName>
                                        </p:attrNameLst>
                                      </p:cBhvr>
                                      <p:by>
                                        <p:hsl h="7200000" s="0" l="0"/>
                                      </p:by>
                                    </p:animClr>
                                    <p:set>
                                      <p:cBhvr>
                                        <p:cTn id="638" dur="500" fill="hold"/>
                                        <p:tgtEl>
                                          <p:spTgt spid="38">
                                            <p:txEl>
                                              <p:pRg st="0" end="0"/>
                                            </p:txEl>
                                          </p:spTgt>
                                        </p:tgtEl>
                                        <p:attrNameLst>
                                          <p:attrName>fill.type</p:attrName>
                                        </p:attrNameLst>
                                      </p:cBhvr>
                                      <p:to>
                                        <p:strVal val="solid"/>
                                      </p:to>
                                    </p:set>
                                  </p:childTnLst>
                                </p:cTn>
                              </p:par>
                            </p:childTnLst>
                          </p:cTn>
                        </p:par>
                      </p:childTnLst>
                    </p:cTn>
                  </p:par>
                  <p:par>
                    <p:cTn id="639" fill="hold">
                      <p:stCondLst>
                        <p:cond delay="indefinite"/>
                      </p:stCondLst>
                      <p:childTnLst>
                        <p:par>
                          <p:cTn id="640" fill="hold">
                            <p:stCondLst>
                              <p:cond delay="0"/>
                            </p:stCondLst>
                            <p:childTnLst>
                              <p:par>
                                <p:cTn id="641" presetID="34" presetClass="emph" presetSubtype="0" fill="hold" grpId="3" nodeType="clickEffect">
                                  <p:stCondLst>
                                    <p:cond delay="0"/>
                                  </p:stCondLst>
                                  <p:iterate type="lt">
                                    <p:tmPct val="10000"/>
                                  </p:iterate>
                                  <p:childTnLst>
                                    <p:animMotion origin="layout" path="M -2.5E-6 -3.33333E-6 L -2.5E-6 -0.07222 " pathEditMode="relative" rAng="0" ptsTypes="AA">
                                      <p:cBhvr>
                                        <p:cTn id="642" dur="250" accel="50000" decel="50000" autoRev="1" fill="hold">
                                          <p:stCondLst>
                                            <p:cond delay="0"/>
                                          </p:stCondLst>
                                        </p:cTn>
                                        <p:tgtEl>
                                          <p:spTgt spid="4">
                                            <p:txEl>
                                              <p:pRg st="0" end="0"/>
                                            </p:txEl>
                                          </p:spTgt>
                                        </p:tgtEl>
                                        <p:attrNameLst>
                                          <p:attrName>ppt_x</p:attrName>
                                          <p:attrName>ppt_y</p:attrName>
                                        </p:attrNameLst>
                                      </p:cBhvr>
                                      <p:rCtr x="0" y="-3611"/>
                                    </p:animMotion>
                                    <p:animRot by="1500000">
                                      <p:cBhvr>
                                        <p:cTn id="643" dur="125" fill="hold">
                                          <p:stCondLst>
                                            <p:cond delay="0"/>
                                          </p:stCondLst>
                                        </p:cTn>
                                        <p:tgtEl>
                                          <p:spTgt spid="4">
                                            <p:txEl>
                                              <p:pRg st="0" end="0"/>
                                            </p:txEl>
                                          </p:spTgt>
                                        </p:tgtEl>
                                        <p:attrNameLst>
                                          <p:attrName>r</p:attrName>
                                        </p:attrNameLst>
                                      </p:cBhvr>
                                    </p:animRot>
                                    <p:animRot by="-1500000">
                                      <p:cBhvr>
                                        <p:cTn id="644" dur="125" fill="hold">
                                          <p:stCondLst>
                                            <p:cond delay="125"/>
                                          </p:stCondLst>
                                        </p:cTn>
                                        <p:tgtEl>
                                          <p:spTgt spid="4">
                                            <p:txEl>
                                              <p:pRg st="0" end="0"/>
                                            </p:txEl>
                                          </p:spTgt>
                                        </p:tgtEl>
                                        <p:attrNameLst>
                                          <p:attrName>r</p:attrName>
                                        </p:attrNameLst>
                                      </p:cBhvr>
                                    </p:animRot>
                                    <p:animRot by="-1500000">
                                      <p:cBhvr>
                                        <p:cTn id="645" dur="125" fill="hold">
                                          <p:stCondLst>
                                            <p:cond delay="250"/>
                                          </p:stCondLst>
                                        </p:cTn>
                                        <p:tgtEl>
                                          <p:spTgt spid="4">
                                            <p:txEl>
                                              <p:pRg st="0" end="0"/>
                                            </p:txEl>
                                          </p:spTgt>
                                        </p:tgtEl>
                                        <p:attrNameLst>
                                          <p:attrName>r</p:attrName>
                                        </p:attrNameLst>
                                      </p:cBhvr>
                                    </p:animRot>
                                    <p:animRot by="1500000">
                                      <p:cBhvr>
                                        <p:cTn id="646" dur="125" fill="hold">
                                          <p:stCondLst>
                                            <p:cond delay="375"/>
                                          </p:stCondLst>
                                        </p:cTn>
                                        <p:tgtEl>
                                          <p:spTgt spid="4">
                                            <p:txEl>
                                              <p:pRg st="0" end="0"/>
                                            </p:txEl>
                                          </p:spTgt>
                                        </p:tgtEl>
                                        <p:attrNameLst>
                                          <p:attrName>r</p:attrName>
                                        </p:attrNameLst>
                                      </p:cBhvr>
                                    </p:animRot>
                                  </p:childTnLst>
                                </p:cTn>
                              </p:par>
                            </p:childTnLst>
                          </p:cTn>
                        </p:par>
                      </p:childTnLst>
                    </p:cTn>
                  </p:par>
                  <p:par>
                    <p:cTn id="647" fill="hold">
                      <p:stCondLst>
                        <p:cond delay="indefinite"/>
                      </p:stCondLst>
                      <p:childTnLst>
                        <p:par>
                          <p:cTn id="648" fill="hold">
                            <p:stCondLst>
                              <p:cond delay="0"/>
                            </p:stCondLst>
                            <p:childTnLst>
                              <p:par>
                                <p:cTn id="649" presetID="34" presetClass="emph" presetSubtype="0" fill="hold" grpId="3" nodeType="clickEffect">
                                  <p:stCondLst>
                                    <p:cond delay="0"/>
                                  </p:stCondLst>
                                  <p:iterate type="lt">
                                    <p:tmPct val="10000"/>
                                  </p:iterate>
                                  <p:childTnLst>
                                    <p:animMotion origin="layout" path="M 1.25E-6 3.7037E-7 L 1.25E-6 -0.07222 " pathEditMode="relative" rAng="0" ptsTypes="AA">
                                      <p:cBhvr>
                                        <p:cTn id="650" dur="250" accel="50000" decel="50000" autoRev="1" fill="hold">
                                          <p:stCondLst>
                                            <p:cond delay="0"/>
                                          </p:stCondLst>
                                        </p:cTn>
                                        <p:tgtEl>
                                          <p:spTgt spid="10">
                                            <p:txEl>
                                              <p:pRg st="0" end="0"/>
                                            </p:txEl>
                                          </p:spTgt>
                                        </p:tgtEl>
                                        <p:attrNameLst>
                                          <p:attrName>ppt_x</p:attrName>
                                          <p:attrName>ppt_y</p:attrName>
                                        </p:attrNameLst>
                                      </p:cBhvr>
                                      <p:rCtr x="0" y="-3611"/>
                                    </p:animMotion>
                                    <p:animRot by="1500000">
                                      <p:cBhvr>
                                        <p:cTn id="651" dur="125" fill="hold">
                                          <p:stCondLst>
                                            <p:cond delay="0"/>
                                          </p:stCondLst>
                                        </p:cTn>
                                        <p:tgtEl>
                                          <p:spTgt spid="10">
                                            <p:txEl>
                                              <p:pRg st="0" end="0"/>
                                            </p:txEl>
                                          </p:spTgt>
                                        </p:tgtEl>
                                        <p:attrNameLst>
                                          <p:attrName>r</p:attrName>
                                        </p:attrNameLst>
                                      </p:cBhvr>
                                    </p:animRot>
                                    <p:animRot by="-1500000">
                                      <p:cBhvr>
                                        <p:cTn id="652" dur="125" fill="hold">
                                          <p:stCondLst>
                                            <p:cond delay="125"/>
                                          </p:stCondLst>
                                        </p:cTn>
                                        <p:tgtEl>
                                          <p:spTgt spid="10">
                                            <p:txEl>
                                              <p:pRg st="0" end="0"/>
                                            </p:txEl>
                                          </p:spTgt>
                                        </p:tgtEl>
                                        <p:attrNameLst>
                                          <p:attrName>r</p:attrName>
                                        </p:attrNameLst>
                                      </p:cBhvr>
                                    </p:animRot>
                                    <p:animRot by="-1500000">
                                      <p:cBhvr>
                                        <p:cTn id="653" dur="125" fill="hold">
                                          <p:stCondLst>
                                            <p:cond delay="250"/>
                                          </p:stCondLst>
                                        </p:cTn>
                                        <p:tgtEl>
                                          <p:spTgt spid="10">
                                            <p:txEl>
                                              <p:pRg st="0" end="0"/>
                                            </p:txEl>
                                          </p:spTgt>
                                        </p:tgtEl>
                                        <p:attrNameLst>
                                          <p:attrName>r</p:attrName>
                                        </p:attrNameLst>
                                      </p:cBhvr>
                                    </p:animRot>
                                    <p:animRot by="1500000">
                                      <p:cBhvr>
                                        <p:cTn id="654" dur="125" fill="hold">
                                          <p:stCondLst>
                                            <p:cond delay="375"/>
                                          </p:stCondLst>
                                        </p:cTn>
                                        <p:tgtEl>
                                          <p:spTgt spid="10">
                                            <p:txEl>
                                              <p:pRg st="0" end="0"/>
                                            </p:txEl>
                                          </p:spTgt>
                                        </p:tgtEl>
                                        <p:attrNameLst>
                                          <p:attrName>r</p:attrName>
                                        </p:attrNameLst>
                                      </p:cBhvr>
                                    </p:animRot>
                                  </p:childTnLst>
                                </p:cTn>
                              </p:par>
                            </p:childTnLst>
                          </p:cTn>
                        </p:par>
                      </p:childTnLst>
                    </p:cTn>
                  </p:par>
                  <p:par>
                    <p:cTn id="655" fill="hold">
                      <p:stCondLst>
                        <p:cond delay="indefinite"/>
                      </p:stCondLst>
                      <p:childTnLst>
                        <p:par>
                          <p:cTn id="656" fill="hold">
                            <p:stCondLst>
                              <p:cond delay="0"/>
                            </p:stCondLst>
                            <p:childTnLst>
                              <p:par>
                                <p:cTn id="657" presetID="34" presetClass="emph" presetSubtype="0" fill="hold" grpId="2" nodeType="clickEffect">
                                  <p:stCondLst>
                                    <p:cond delay="0"/>
                                  </p:stCondLst>
                                  <p:iterate type="lt">
                                    <p:tmPct val="10000"/>
                                  </p:iterate>
                                  <p:childTnLst>
                                    <p:animMotion origin="layout" path="M 3.33333E-6 3.7037E-7 L 3.33333E-6 -0.07222 " pathEditMode="relative" rAng="0" ptsTypes="AA">
                                      <p:cBhvr>
                                        <p:cTn id="658" dur="250" accel="50000" decel="50000" autoRev="1" fill="hold">
                                          <p:stCondLst>
                                            <p:cond delay="0"/>
                                          </p:stCondLst>
                                        </p:cTn>
                                        <p:tgtEl>
                                          <p:spTgt spid="16">
                                            <p:txEl>
                                              <p:pRg st="0" end="0"/>
                                            </p:txEl>
                                          </p:spTgt>
                                        </p:tgtEl>
                                        <p:attrNameLst>
                                          <p:attrName>ppt_x</p:attrName>
                                          <p:attrName>ppt_y</p:attrName>
                                        </p:attrNameLst>
                                      </p:cBhvr>
                                      <p:rCtr x="0" y="-3611"/>
                                    </p:animMotion>
                                    <p:animRot by="1500000">
                                      <p:cBhvr>
                                        <p:cTn id="659" dur="125" fill="hold">
                                          <p:stCondLst>
                                            <p:cond delay="0"/>
                                          </p:stCondLst>
                                        </p:cTn>
                                        <p:tgtEl>
                                          <p:spTgt spid="16">
                                            <p:txEl>
                                              <p:pRg st="0" end="0"/>
                                            </p:txEl>
                                          </p:spTgt>
                                        </p:tgtEl>
                                        <p:attrNameLst>
                                          <p:attrName>r</p:attrName>
                                        </p:attrNameLst>
                                      </p:cBhvr>
                                    </p:animRot>
                                    <p:animRot by="-1500000">
                                      <p:cBhvr>
                                        <p:cTn id="660" dur="125" fill="hold">
                                          <p:stCondLst>
                                            <p:cond delay="125"/>
                                          </p:stCondLst>
                                        </p:cTn>
                                        <p:tgtEl>
                                          <p:spTgt spid="16">
                                            <p:txEl>
                                              <p:pRg st="0" end="0"/>
                                            </p:txEl>
                                          </p:spTgt>
                                        </p:tgtEl>
                                        <p:attrNameLst>
                                          <p:attrName>r</p:attrName>
                                        </p:attrNameLst>
                                      </p:cBhvr>
                                    </p:animRot>
                                    <p:animRot by="-1500000">
                                      <p:cBhvr>
                                        <p:cTn id="661" dur="125" fill="hold">
                                          <p:stCondLst>
                                            <p:cond delay="250"/>
                                          </p:stCondLst>
                                        </p:cTn>
                                        <p:tgtEl>
                                          <p:spTgt spid="16">
                                            <p:txEl>
                                              <p:pRg st="0" end="0"/>
                                            </p:txEl>
                                          </p:spTgt>
                                        </p:tgtEl>
                                        <p:attrNameLst>
                                          <p:attrName>r</p:attrName>
                                        </p:attrNameLst>
                                      </p:cBhvr>
                                    </p:animRot>
                                    <p:animRot by="1500000">
                                      <p:cBhvr>
                                        <p:cTn id="662" dur="125" fill="hold">
                                          <p:stCondLst>
                                            <p:cond delay="375"/>
                                          </p:stCondLst>
                                        </p:cTn>
                                        <p:tgtEl>
                                          <p:spTgt spid="16">
                                            <p:txEl>
                                              <p:pRg st="0" end="0"/>
                                            </p:txEl>
                                          </p:spTgt>
                                        </p:tgtEl>
                                        <p:attrNameLst>
                                          <p:attrName>r</p:attrName>
                                        </p:attrNameLst>
                                      </p:cBhvr>
                                    </p:animRot>
                                  </p:childTnLst>
                                </p:cTn>
                              </p:par>
                            </p:childTnLst>
                          </p:cTn>
                        </p:par>
                      </p:childTnLst>
                    </p:cTn>
                  </p:par>
                  <p:par>
                    <p:cTn id="663" fill="hold">
                      <p:stCondLst>
                        <p:cond delay="indefinite"/>
                      </p:stCondLst>
                      <p:childTnLst>
                        <p:par>
                          <p:cTn id="664" fill="hold">
                            <p:stCondLst>
                              <p:cond delay="0"/>
                            </p:stCondLst>
                            <p:childTnLst>
                              <p:par>
                                <p:cTn id="665" presetID="34" presetClass="emph" presetSubtype="0" fill="hold" nodeType="clickEffect">
                                  <p:stCondLst>
                                    <p:cond delay="0"/>
                                  </p:stCondLst>
                                  <p:iterate type="lt">
                                    <p:tmPct val="10000"/>
                                  </p:iterate>
                                  <p:childTnLst>
                                    <p:animMotion origin="layout" path="M 2.5E-6 3.7037E-7 L 2.5E-6 -0.07222 " pathEditMode="relative" rAng="0" ptsTypes="AA">
                                      <p:cBhvr>
                                        <p:cTn id="666" dur="250" accel="50000" decel="50000" autoRev="1" fill="hold">
                                          <p:stCondLst>
                                            <p:cond delay="0"/>
                                          </p:stCondLst>
                                        </p:cTn>
                                        <p:tgtEl>
                                          <p:spTgt spid="22">
                                            <p:txEl>
                                              <p:pRg st="0" end="0"/>
                                            </p:txEl>
                                          </p:spTgt>
                                        </p:tgtEl>
                                        <p:attrNameLst>
                                          <p:attrName>ppt_x</p:attrName>
                                          <p:attrName>ppt_y</p:attrName>
                                        </p:attrNameLst>
                                      </p:cBhvr>
                                      <p:rCtr x="0" y="-3611"/>
                                    </p:animMotion>
                                    <p:animRot by="1500000">
                                      <p:cBhvr>
                                        <p:cTn id="667" dur="125" fill="hold">
                                          <p:stCondLst>
                                            <p:cond delay="0"/>
                                          </p:stCondLst>
                                        </p:cTn>
                                        <p:tgtEl>
                                          <p:spTgt spid="22">
                                            <p:txEl>
                                              <p:pRg st="0" end="0"/>
                                            </p:txEl>
                                          </p:spTgt>
                                        </p:tgtEl>
                                        <p:attrNameLst>
                                          <p:attrName>r</p:attrName>
                                        </p:attrNameLst>
                                      </p:cBhvr>
                                    </p:animRot>
                                    <p:animRot by="-1500000">
                                      <p:cBhvr>
                                        <p:cTn id="668" dur="125" fill="hold">
                                          <p:stCondLst>
                                            <p:cond delay="125"/>
                                          </p:stCondLst>
                                        </p:cTn>
                                        <p:tgtEl>
                                          <p:spTgt spid="22">
                                            <p:txEl>
                                              <p:pRg st="0" end="0"/>
                                            </p:txEl>
                                          </p:spTgt>
                                        </p:tgtEl>
                                        <p:attrNameLst>
                                          <p:attrName>r</p:attrName>
                                        </p:attrNameLst>
                                      </p:cBhvr>
                                    </p:animRot>
                                    <p:animRot by="-1500000">
                                      <p:cBhvr>
                                        <p:cTn id="669" dur="125" fill="hold">
                                          <p:stCondLst>
                                            <p:cond delay="250"/>
                                          </p:stCondLst>
                                        </p:cTn>
                                        <p:tgtEl>
                                          <p:spTgt spid="22">
                                            <p:txEl>
                                              <p:pRg st="0" end="0"/>
                                            </p:txEl>
                                          </p:spTgt>
                                        </p:tgtEl>
                                        <p:attrNameLst>
                                          <p:attrName>r</p:attrName>
                                        </p:attrNameLst>
                                      </p:cBhvr>
                                    </p:animRot>
                                    <p:animRot by="1500000">
                                      <p:cBhvr>
                                        <p:cTn id="670" dur="125" fill="hold">
                                          <p:stCondLst>
                                            <p:cond delay="375"/>
                                          </p:stCondLst>
                                        </p:cTn>
                                        <p:tgtEl>
                                          <p:spTgt spid="22">
                                            <p:txEl>
                                              <p:pRg st="0" end="0"/>
                                            </p:txEl>
                                          </p:spTgt>
                                        </p:tgtEl>
                                        <p:attrNameLst>
                                          <p:attrName>r</p:attrName>
                                        </p:attrNameLst>
                                      </p:cBhvr>
                                    </p:animRot>
                                  </p:childTnLst>
                                </p:cTn>
                              </p:par>
                            </p:childTnLst>
                          </p:cTn>
                        </p:par>
                      </p:childTnLst>
                    </p:cTn>
                  </p:par>
                  <p:par>
                    <p:cTn id="671" fill="hold">
                      <p:stCondLst>
                        <p:cond delay="indefinite"/>
                      </p:stCondLst>
                      <p:childTnLst>
                        <p:par>
                          <p:cTn id="672" fill="hold">
                            <p:stCondLst>
                              <p:cond delay="0"/>
                            </p:stCondLst>
                            <p:childTnLst>
                              <p:par>
                                <p:cTn id="673" presetID="34" presetClass="emph" presetSubtype="0" fill="hold" grpId="2" nodeType="clickEffect">
                                  <p:stCondLst>
                                    <p:cond delay="0"/>
                                  </p:stCondLst>
                                  <p:iterate type="lt">
                                    <p:tmPct val="10000"/>
                                  </p:iterate>
                                  <p:childTnLst>
                                    <p:animMotion origin="layout" path="M 2.29167E-6 3.7037E-7 L 2.29167E-6 -0.07222 " pathEditMode="relative" rAng="0" ptsTypes="AA">
                                      <p:cBhvr>
                                        <p:cTn id="674" dur="250" accel="50000" decel="50000" autoRev="1" fill="hold">
                                          <p:stCondLst>
                                            <p:cond delay="0"/>
                                          </p:stCondLst>
                                        </p:cTn>
                                        <p:tgtEl>
                                          <p:spTgt spid="28">
                                            <p:txEl>
                                              <p:pRg st="0" end="0"/>
                                            </p:txEl>
                                          </p:spTgt>
                                        </p:tgtEl>
                                        <p:attrNameLst>
                                          <p:attrName>ppt_x</p:attrName>
                                          <p:attrName>ppt_y</p:attrName>
                                        </p:attrNameLst>
                                      </p:cBhvr>
                                      <p:rCtr x="0" y="-3611"/>
                                    </p:animMotion>
                                    <p:animRot by="1500000">
                                      <p:cBhvr>
                                        <p:cTn id="675" dur="125" fill="hold">
                                          <p:stCondLst>
                                            <p:cond delay="0"/>
                                          </p:stCondLst>
                                        </p:cTn>
                                        <p:tgtEl>
                                          <p:spTgt spid="28">
                                            <p:txEl>
                                              <p:pRg st="0" end="0"/>
                                            </p:txEl>
                                          </p:spTgt>
                                        </p:tgtEl>
                                        <p:attrNameLst>
                                          <p:attrName>r</p:attrName>
                                        </p:attrNameLst>
                                      </p:cBhvr>
                                    </p:animRot>
                                    <p:animRot by="-1500000">
                                      <p:cBhvr>
                                        <p:cTn id="676" dur="125" fill="hold">
                                          <p:stCondLst>
                                            <p:cond delay="125"/>
                                          </p:stCondLst>
                                        </p:cTn>
                                        <p:tgtEl>
                                          <p:spTgt spid="28">
                                            <p:txEl>
                                              <p:pRg st="0" end="0"/>
                                            </p:txEl>
                                          </p:spTgt>
                                        </p:tgtEl>
                                        <p:attrNameLst>
                                          <p:attrName>r</p:attrName>
                                        </p:attrNameLst>
                                      </p:cBhvr>
                                    </p:animRot>
                                    <p:animRot by="-1500000">
                                      <p:cBhvr>
                                        <p:cTn id="677" dur="125" fill="hold">
                                          <p:stCondLst>
                                            <p:cond delay="250"/>
                                          </p:stCondLst>
                                        </p:cTn>
                                        <p:tgtEl>
                                          <p:spTgt spid="28">
                                            <p:txEl>
                                              <p:pRg st="0" end="0"/>
                                            </p:txEl>
                                          </p:spTgt>
                                        </p:tgtEl>
                                        <p:attrNameLst>
                                          <p:attrName>r</p:attrName>
                                        </p:attrNameLst>
                                      </p:cBhvr>
                                    </p:animRot>
                                    <p:animRot by="1500000">
                                      <p:cBhvr>
                                        <p:cTn id="678" dur="125" fill="hold">
                                          <p:stCondLst>
                                            <p:cond delay="375"/>
                                          </p:stCondLst>
                                        </p:cTn>
                                        <p:tgtEl>
                                          <p:spTgt spid="28">
                                            <p:txEl>
                                              <p:pRg st="0" end="0"/>
                                            </p:txEl>
                                          </p:spTgt>
                                        </p:tgtEl>
                                        <p:attrNameLst>
                                          <p:attrName>r</p:attrName>
                                        </p:attrNameLst>
                                      </p:cBhvr>
                                    </p:animRot>
                                  </p:childTnLst>
                                </p:cTn>
                              </p:par>
                            </p:childTnLst>
                          </p:cTn>
                        </p:par>
                      </p:childTnLst>
                    </p:cTn>
                  </p:par>
                  <p:par>
                    <p:cTn id="679" fill="hold">
                      <p:stCondLst>
                        <p:cond delay="indefinite"/>
                      </p:stCondLst>
                      <p:childTnLst>
                        <p:par>
                          <p:cTn id="680" fill="hold">
                            <p:stCondLst>
                              <p:cond delay="0"/>
                            </p:stCondLst>
                            <p:childTnLst>
                              <p:par>
                                <p:cTn id="681" presetID="34" presetClass="emph" presetSubtype="0" fill="hold" grpId="1" nodeType="clickEffect">
                                  <p:stCondLst>
                                    <p:cond delay="0"/>
                                  </p:stCondLst>
                                  <p:iterate type="lt">
                                    <p:tmPct val="10000"/>
                                  </p:iterate>
                                  <p:childTnLst>
                                    <p:animMotion origin="layout" path="M 1.45833E-6 4.81481E-6 L 1.45833E-6 -0.07223 " pathEditMode="relative" rAng="0" ptsTypes="AA">
                                      <p:cBhvr>
                                        <p:cTn id="682" dur="250" accel="50000" decel="50000" autoRev="1" fill="hold">
                                          <p:stCondLst>
                                            <p:cond delay="0"/>
                                          </p:stCondLst>
                                        </p:cTn>
                                        <p:tgtEl>
                                          <p:spTgt spid="5">
                                            <p:txEl>
                                              <p:pRg st="0" end="0"/>
                                            </p:txEl>
                                          </p:spTgt>
                                        </p:tgtEl>
                                        <p:attrNameLst>
                                          <p:attrName>ppt_x</p:attrName>
                                          <p:attrName>ppt_y</p:attrName>
                                        </p:attrNameLst>
                                      </p:cBhvr>
                                      <p:rCtr x="0" y="-3611"/>
                                    </p:animMotion>
                                    <p:animRot by="1500000">
                                      <p:cBhvr>
                                        <p:cTn id="683" dur="125" fill="hold">
                                          <p:stCondLst>
                                            <p:cond delay="0"/>
                                          </p:stCondLst>
                                        </p:cTn>
                                        <p:tgtEl>
                                          <p:spTgt spid="5">
                                            <p:txEl>
                                              <p:pRg st="0" end="0"/>
                                            </p:txEl>
                                          </p:spTgt>
                                        </p:tgtEl>
                                        <p:attrNameLst>
                                          <p:attrName>r</p:attrName>
                                        </p:attrNameLst>
                                      </p:cBhvr>
                                    </p:animRot>
                                    <p:animRot by="-1500000">
                                      <p:cBhvr>
                                        <p:cTn id="684" dur="125" fill="hold">
                                          <p:stCondLst>
                                            <p:cond delay="125"/>
                                          </p:stCondLst>
                                        </p:cTn>
                                        <p:tgtEl>
                                          <p:spTgt spid="5">
                                            <p:txEl>
                                              <p:pRg st="0" end="0"/>
                                            </p:txEl>
                                          </p:spTgt>
                                        </p:tgtEl>
                                        <p:attrNameLst>
                                          <p:attrName>r</p:attrName>
                                        </p:attrNameLst>
                                      </p:cBhvr>
                                    </p:animRot>
                                    <p:animRot by="-1500000">
                                      <p:cBhvr>
                                        <p:cTn id="685" dur="125" fill="hold">
                                          <p:stCondLst>
                                            <p:cond delay="250"/>
                                          </p:stCondLst>
                                        </p:cTn>
                                        <p:tgtEl>
                                          <p:spTgt spid="5">
                                            <p:txEl>
                                              <p:pRg st="0" end="0"/>
                                            </p:txEl>
                                          </p:spTgt>
                                        </p:tgtEl>
                                        <p:attrNameLst>
                                          <p:attrName>r</p:attrName>
                                        </p:attrNameLst>
                                      </p:cBhvr>
                                    </p:animRot>
                                    <p:animRot by="1500000">
                                      <p:cBhvr>
                                        <p:cTn id="686" dur="125" fill="hold">
                                          <p:stCondLst>
                                            <p:cond delay="375"/>
                                          </p:stCondLst>
                                        </p:cTn>
                                        <p:tgtEl>
                                          <p:spTgt spid="5">
                                            <p:txEl>
                                              <p:pRg st="0" end="0"/>
                                            </p:txEl>
                                          </p:spTgt>
                                        </p:tgtEl>
                                        <p:attrNameLst>
                                          <p:attrName>r</p:attrName>
                                        </p:attrNameLst>
                                      </p:cBhvr>
                                    </p:animRot>
                                  </p:childTnLst>
                                </p:cTn>
                              </p:par>
                            </p:childTnLst>
                          </p:cTn>
                        </p:par>
                      </p:childTnLst>
                    </p:cTn>
                  </p:par>
                  <p:par>
                    <p:cTn id="687" fill="hold">
                      <p:stCondLst>
                        <p:cond delay="indefinite"/>
                      </p:stCondLst>
                      <p:childTnLst>
                        <p:par>
                          <p:cTn id="688" fill="hold">
                            <p:stCondLst>
                              <p:cond delay="0"/>
                            </p:stCondLst>
                            <p:childTnLst>
                              <p:par>
                                <p:cTn id="689" presetID="34" presetClass="emph" presetSubtype="0" fill="hold" grpId="1" nodeType="clickEffect">
                                  <p:stCondLst>
                                    <p:cond delay="0"/>
                                  </p:stCondLst>
                                  <p:iterate type="lt">
                                    <p:tmPct val="10000"/>
                                  </p:iterate>
                                  <p:childTnLst>
                                    <p:animMotion origin="layout" path="M -2.08333E-7 4.81481E-6 L -2.08333E-7 -0.07223 " pathEditMode="relative" rAng="0" ptsTypes="AA">
                                      <p:cBhvr>
                                        <p:cTn id="690" dur="250" accel="50000" decel="50000" autoRev="1" fill="hold">
                                          <p:stCondLst>
                                            <p:cond delay="0"/>
                                          </p:stCondLst>
                                        </p:cTn>
                                        <p:tgtEl>
                                          <p:spTgt spid="11">
                                            <p:txEl>
                                              <p:pRg st="0" end="0"/>
                                            </p:txEl>
                                          </p:spTgt>
                                        </p:tgtEl>
                                        <p:attrNameLst>
                                          <p:attrName>ppt_x</p:attrName>
                                          <p:attrName>ppt_y</p:attrName>
                                        </p:attrNameLst>
                                      </p:cBhvr>
                                      <p:rCtr x="0" y="-3611"/>
                                    </p:animMotion>
                                    <p:animRot by="1500000">
                                      <p:cBhvr>
                                        <p:cTn id="691" dur="125" fill="hold">
                                          <p:stCondLst>
                                            <p:cond delay="0"/>
                                          </p:stCondLst>
                                        </p:cTn>
                                        <p:tgtEl>
                                          <p:spTgt spid="11">
                                            <p:txEl>
                                              <p:pRg st="0" end="0"/>
                                            </p:txEl>
                                          </p:spTgt>
                                        </p:tgtEl>
                                        <p:attrNameLst>
                                          <p:attrName>r</p:attrName>
                                        </p:attrNameLst>
                                      </p:cBhvr>
                                    </p:animRot>
                                    <p:animRot by="-1500000">
                                      <p:cBhvr>
                                        <p:cTn id="692" dur="125" fill="hold">
                                          <p:stCondLst>
                                            <p:cond delay="125"/>
                                          </p:stCondLst>
                                        </p:cTn>
                                        <p:tgtEl>
                                          <p:spTgt spid="11">
                                            <p:txEl>
                                              <p:pRg st="0" end="0"/>
                                            </p:txEl>
                                          </p:spTgt>
                                        </p:tgtEl>
                                        <p:attrNameLst>
                                          <p:attrName>r</p:attrName>
                                        </p:attrNameLst>
                                      </p:cBhvr>
                                    </p:animRot>
                                    <p:animRot by="-1500000">
                                      <p:cBhvr>
                                        <p:cTn id="693" dur="125" fill="hold">
                                          <p:stCondLst>
                                            <p:cond delay="250"/>
                                          </p:stCondLst>
                                        </p:cTn>
                                        <p:tgtEl>
                                          <p:spTgt spid="11">
                                            <p:txEl>
                                              <p:pRg st="0" end="0"/>
                                            </p:txEl>
                                          </p:spTgt>
                                        </p:tgtEl>
                                        <p:attrNameLst>
                                          <p:attrName>r</p:attrName>
                                        </p:attrNameLst>
                                      </p:cBhvr>
                                    </p:animRot>
                                    <p:animRot by="1500000">
                                      <p:cBhvr>
                                        <p:cTn id="694" dur="125" fill="hold">
                                          <p:stCondLst>
                                            <p:cond delay="375"/>
                                          </p:stCondLst>
                                        </p:cTn>
                                        <p:tgtEl>
                                          <p:spTgt spid="11">
                                            <p:txEl>
                                              <p:pRg st="0" end="0"/>
                                            </p:txEl>
                                          </p:spTgt>
                                        </p:tgtEl>
                                        <p:attrNameLst>
                                          <p:attrName>r</p:attrName>
                                        </p:attrNameLst>
                                      </p:cBhvr>
                                    </p:animRot>
                                  </p:childTnLst>
                                </p:cTn>
                              </p:par>
                            </p:childTnLst>
                          </p:cTn>
                        </p:par>
                      </p:childTnLst>
                    </p:cTn>
                  </p:par>
                  <p:par>
                    <p:cTn id="695" fill="hold">
                      <p:stCondLst>
                        <p:cond delay="indefinite"/>
                      </p:stCondLst>
                      <p:childTnLst>
                        <p:par>
                          <p:cTn id="696" fill="hold">
                            <p:stCondLst>
                              <p:cond delay="0"/>
                            </p:stCondLst>
                            <p:childTnLst>
                              <p:par>
                                <p:cTn id="697" presetID="34" presetClass="emph" presetSubtype="0" fill="hold" grpId="2" nodeType="clickEffect">
                                  <p:stCondLst>
                                    <p:cond delay="0"/>
                                  </p:stCondLst>
                                  <p:iterate type="lt">
                                    <p:tmPct val="10000"/>
                                  </p:iterate>
                                  <p:childTnLst>
                                    <p:animMotion origin="layout" path="M -2.70833E-6 4.81481E-6 L -2.70833E-6 -0.07223 " pathEditMode="relative" rAng="0" ptsTypes="AA">
                                      <p:cBhvr>
                                        <p:cTn id="698" dur="250" accel="50000" decel="50000" autoRev="1" fill="hold">
                                          <p:stCondLst>
                                            <p:cond delay="0"/>
                                          </p:stCondLst>
                                        </p:cTn>
                                        <p:tgtEl>
                                          <p:spTgt spid="17">
                                            <p:txEl>
                                              <p:pRg st="0" end="0"/>
                                            </p:txEl>
                                          </p:spTgt>
                                        </p:tgtEl>
                                        <p:attrNameLst>
                                          <p:attrName>ppt_x</p:attrName>
                                          <p:attrName>ppt_y</p:attrName>
                                        </p:attrNameLst>
                                      </p:cBhvr>
                                      <p:rCtr x="0" y="-3611"/>
                                    </p:animMotion>
                                    <p:animRot by="1500000">
                                      <p:cBhvr>
                                        <p:cTn id="699" dur="125" fill="hold">
                                          <p:stCondLst>
                                            <p:cond delay="0"/>
                                          </p:stCondLst>
                                        </p:cTn>
                                        <p:tgtEl>
                                          <p:spTgt spid="17">
                                            <p:txEl>
                                              <p:pRg st="0" end="0"/>
                                            </p:txEl>
                                          </p:spTgt>
                                        </p:tgtEl>
                                        <p:attrNameLst>
                                          <p:attrName>r</p:attrName>
                                        </p:attrNameLst>
                                      </p:cBhvr>
                                    </p:animRot>
                                    <p:animRot by="-1500000">
                                      <p:cBhvr>
                                        <p:cTn id="700" dur="125" fill="hold">
                                          <p:stCondLst>
                                            <p:cond delay="125"/>
                                          </p:stCondLst>
                                        </p:cTn>
                                        <p:tgtEl>
                                          <p:spTgt spid="17">
                                            <p:txEl>
                                              <p:pRg st="0" end="0"/>
                                            </p:txEl>
                                          </p:spTgt>
                                        </p:tgtEl>
                                        <p:attrNameLst>
                                          <p:attrName>r</p:attrName>
                                        </p:attrNameLst>
                                      </p:cBhvr>
                                    </p:animRot>
                                    <p:animRot by="-1500000">
                                      <p:cBhvr>
                                        <p:cTn id="701" dur="125" fill="hold">
                                          <p:stCondLst>
                                            <p:cond delay="250"/>
                                          </p:stCondLst>
                                        </p:cTn>
                                        <p:tgtEl>
                                          <p:spTgt spid="17">
                                            <p:txEl>
                                              <p:pRg st="0" end="0"/>
                                            </p:txEl>
                                          </p:spTgt>
                                        </p:tgtEl>
                                        <p:attrNameLst>
                                          <p:attrName>r</p:attrName>
                                        </p:attrNameLst>
                                      </p:cBhvr>
                                    </p:animRot>
                                    <p:animRot by="1500000">
                                      <p:cBhvr>
                                        <p:cTn id="702" dur="125" fill="hold">
                                          <p:stCondLst>
                                            <p:cond delay="375"/>
                                          </p:stCondLst>
                                        </p:cTn>
                                        <p:tgtEl>
                                          <p:spTgt spid="17">
                                            <p:txEl>
                                              <p:pRg st="0" end="0"/>
                                            </p:txEl>
                                          </p:spTgt>
                                        </p:tgtEl>
                                        <p:attrNameLst>
                                          <p:attrName>r</p:attrName>
                                        </p:attrNameLst>
                                      </p:cBhvr>
                                    </p:animRot>
                                  </p:childTnLst>
                                </p:cTn>
                              </p:par>
                            </p:childTnLst>
                          </p:cTn>
                        </p:par>
                      </p:childTnLst>
                    </p:cTn>
                  </p:par>
                  <p:par>
                    <p:cTn id="703" fill="hold">
                      <p:stCondLst>
                        <p:cond delay="indefinite"/>
                      </p:stCondLst>
                      <p:childTnLst>
                        <p:par>
                          <p:cTn id="704" fill="hold">
                            <p:stCondLst>
                              <p:cond delay="0"/>
                            </p:stCondLst>
                            <p:childTnLst>
                              <p:par>
                                <p:cTn id="705" presetID="34" presetClass="emph" presetSubtype="0" fill="hold" nodeType="clickEffect">
                                  <p:stCondLst>
                                    <p:cond delay="0"/>
                                  </p:stCondLst>
                                  <p:iterate type="lt">
                                    <p:tmPct val="10000"/>
                                  </p:iterate>
                                  <p:childTnLst>
                                    <p:animMotion origin="layout" path="M -4.375E-6 4.81481E-6 L -4.375E-6 -0.07223 " pathEditMode="relative" rAng="0" ptsTypes="AA">
                                      <p:cBhvr>
                                        <p:cTn id="706" dur="250" accel="50000" decel="50000" autoRev="1" fill="hold">
                                          <p:stCondLst>
                                            <p:cond delay="0"/>
                                          </p:stCondLst>
                                        </p:cTn>
                                        <p:tgtEl>
                                          <p:spTgt spid="23">
                                            <p:txEl>
                                              <p:pRg st="0" end="0"/>
                                            </p:txEl>
                                          </p:spTgt>
                                        </p:tgtEl>
                                        <p:attrNameLst>
                                          <p:attrName>ppt_x</p:attrName>
                                          <p:attrName>ppt_y</p:attrName>
                                        </p:attrNameLst>
                                      </p:cBhvr>
                                      <p:rCtr x="0" y="-3611"/>
                                    </p:animMotion>
                                    <p:animRot by="1500000">
                                      <p:cBhvr>
                                        <p:cTn id="707" dur="125" fill="hold">
                                          <p:stCondLst>
                                            <p:cond delay="0"/>
                                          </p:stCondLst>
                                        </p:cTn>
                                        <p:tgtEl>
                                          <p:spTgt spid="23">
                                            <p:txEl>
                                              <p:pRg st="0" end="0"/>
                                            </p:txEl>
                                          </p:spTgt>
                                        </p:tgtEl>
                                        <p:attrNameLst>
                                          <p:attrName>r</p:attrName>
                                        </p:attrNameLst>
                                      </p:cBhvr>
                                    </p:animRot>
                                    <p:animRot by="-1500000">
                                      <p:cBhvr>
                                        <p:cTn id="708" dur="125" fill="hold">
                                          <p:stCondLst>
                                            <p:cond delay="125"/>
                                          </p:stCondLst>
                                        </p:cTn>
                                        <p:tgtEl>
                                          <p:spTgt spid="23">
                                            <p:txEl>
                                              <p:pRg st="0" end="0"/>
                                            </p:txEl>
                                          </p:spTgt>
                                        </p:tgtEl>
                                        <p:attrNameLst>
                                          <p:attrName>r</p:attrName>
                                        </p:attrNameLst>
                                      </p:cBhvr>
                                    </p:animRot>
                                    <p:animRot by="-1500000">
                                      <p:cBhvr>
                                        <p:cTn id="709" dur="125" fill="hold">
                                          <p:stCondLst>
                                            <p:cond delay="250"/>
                                          </p:stCondLst>
                                        </p:cTn>
                                        <p:tgtEl>
                                          <p:spTgt spid="23">
                                            <p:txEl>
                                              <p:pRg st="0" end="0"/>
                                            </p:txEl>
                                          </p:spTgt>
                                        </p:tgtEl>
                                        <p:attrNameLst>
                                          <p:attrName>r</p:attrName>
                                        </p:attrNameLst>
                                      </p:cBhvr>
                                    </p:animRot>
                                    <p:animRot by="1500000">
                                      <p:cBhvr>
                                        <p:cTn id="710" dur="125" fill="hold">
                                          <p:stCondLst>
                                            <p:cond delay="375"/>
                                          </p:stCondLst>
                                        </p:cTn>
                                        <p:tgtEl>
                                          <p:spTgt spid="23">
                                            <p:txEl>
                                              <p:pRg st="0" end="0"/>
                                            </p:txEl>
                                          </p:spTgt>
                                        </p:tgtEl>
                                        <p:attrNameLst>
                                          <p:attrName>r</p:attrName>
                                        </p:attrNameLst>
                                      </p:cBhvr>
                                    </p:animRot>
                                  </p:childTnLst>
                                </p:cTn>
                              </p:par>
                            </p:childTnLst>
                          </p:cTn>
                        </p:par>
                      </p:childTnLst>
                    </p:cTn>
                  </p:par>
                  <p:par>
                    <p:cTn id="711" fill="hold">
                      <p:stCondLst>
                        <p:cond delay="indefinite"/>
                      </p:stCondLst>
                      <p:childTnLst>
                        <p:par>
                          <p:cTn id="712" fill="hold">
                            <p:stCondLst>
                              <p:cond delay="0"/>
                            </p:stCondLst>
                            <p:childTnLst>
                              <p:par>
                                <p:cTn id="713" presetID="34" presetClass="emph" presetSubtype="0" fill="hold" grpId="2" nodeType="clickEffect">
                                  <p:stCondLst>
                                    <p:cond delay="0"/>
                                  </p:stCondLst>
                                  <p:iterate type="lt">
                                    <p:tmPct val="10000"/>
                                  </p:iterate>
                                  <p:childTnLst>
                                    <p:animMotion origin="layout" path="M -2.91667E-6 4.81481E-6 L -2.91667E-6 -0.07223 " pathEditMode="relative" rAng="0" ptsTypes="AA">
                                      <p:cBhvr>
                                        <p:cTn id="714" dur="250" accel="50000" decel="50000" autoRev="1" fill="hold">
                                          <p:stCondLst>
                                            <p:cond delay="0"/>
                                          </p:stCondLst>
                                        </p:cTn>
                                        <p:tgtEl>
                                          <p:spTgt spid="29">
                                            <p:txEl>
                                              <p:pRg st="0" end="0"/>
                                            </p:txEl>
                                          </p:spTgt>
                                        </p:tgtEl>
                                        <p:attrNameLst>
                                          <p:attrName>ppt_x</p:attrName>
                                          <p:attrName>ppt_y</p:attrName>
                                        </p:attrNameLst>
                                      </p:cBhvr>
                                      <p:rCtr x="0" y="-3611"/>
                                    </p:animMotion>
                                    <p:animRot by="1500000">
                                      <p:cBhvr>
                                        <p:cTn id="715" dur="125" fill="hold">
                                          <p:stCondLst>
                                            <p:cond delay="0"/>
                                          </p:stCondLst>
                                        </p:cTn>
                                        <p:tgtEl>
                                          <p:spTgt spid="29">
                                            <p:txEl>
                                              <p:pRg st="0" end="0"/>
                                            </p:txEl>
                                          </p:spTgt>
                                        </p:tgtEl>
                                        <p:attrNameLst>
                                          <p:attrName>r</p:attrName>
                                        </p:attrNameLst>
                                      </p:cBhvr>
                                    </p:animRot>
                                    <p:animRot by="-1500000">
                                      <p:cBhvr>
                                        <p:cTn id="716" dur="125" fill="hold">
                                          <p:stCondLst>
                                            <p:cond delay="125"/>
                                          </p:stCondLst>
                                        </p:cTn>
                                        <p:tgtEl>
                                          <p:spTgt spid="29">
                                            <p:txEl>
                                              <p:pRg st="0" end="0"/>
                                            </p:txEl>
                                          </p:spTgt>
                                        </p:tgtEl>
                                        <p:attrNameLst>
                                          <p:attrName>r</p:attrName>
                                        </p:attrNameLst>
                                      </p:cBhvr>
                                    </p:animRot>
                                    <p:animRot by="-1500000">
                                      <p:cBhvr>
                                        <p:cTn id="717" dur="125" fill="hold">
                                          <p:stCondLst>
                                            <p:cond delay="250"/>
                                          </p:stCondLst>
                                        </p:cTn>
                                        <p:tgtEl>
                                          <p:spTgt spid="29">
                                            <p:txEl>
                                              <p:pRg st="0" end="0"/>
                                            </p:txEl>
                                          </p:spTgt>
                                        </p:tgtEl>
                                        <p:attrNameLst>
                                          <p:attrName>r</p:attrName>
                                        </p:attrNameLst>
                                      </p:cBhvr>
                                    </p:animRot>
                                    <p:animRot by="1500000">
                                      <p:cBhvr>
                                        <p:cTn id="718" dur="125" fill="hold">
                                          <p:stCondLst>
                                            <p:cond delay="375"/>
                                          </p:stCondLst>
                                        </p:cTn>
                                        <p:tgtEl>
                                          <p:spTgt spid="29">
                                            <p:txEl>
                                              <p:pRg st="0" end="0"/>
                                            </p:txEl>
                                          </p:spTgt>
                                        </p:tgtEl>
                                        <p:attrNameLst>
                                          <p:attrName>r</p:attrName>
                                        </p:attrNameLst>
                                      </p:cBhvr>
                                    </p:animRot>
                                  </p:childTnLst>
                                </p:cTn>
                              </p:par>
                            </p:childTnLst>
                          </p:cTn>
                        </p:par>
                      </p:childTnLst>
                    </p:cTn>
                  </p:par>
                  <p:par>
                    <p:cTn id="719" fill="hold">
                      <p:stCondLst>
                        <p:cond delay="indefinite"/>
                      </p:stCondLst>
                      <p:childTnLst>
                        <p:par>
                          <p:cTn id="720" fill="hold">
                            <p:stCondLst>
                              <p:cond delay="0"/>
                            </p:stCondLst>
                            <p:childTnLst>
                              <p:par>
                                <p:cTn id="721" presetID="34" presetClass="emph" presetSubtype="0" fill="hold" grpId="2" nodeType="clickEffect">
                                  <p:stCondLst>
                                    <p:cond delay="0"/>
                                  </p:stCondLst>
                                  <p:iterate type="lt">
                                    <p:tmPct val="10000"/>
                                  </p:iterate>
                                  <p:childTnLst>
                                    <p:animMotion origin="layout" path="M 2.5E-6 1.48148E-6 L 2.5E-6 -0.07222 " pathEditMode="relative" rAng="0" ptsTypes="AA">
                                      <p:cBhvr>
                                        <p:cTn id="722" dur="250" accel="50000" decel="50000" autoRev="1" fill="hold">
                                          <p:stCondLst>
                                            <p:cond delay="0"/>
                                          </p:stCondLst>
                                        </p:cTn>
                                        <p:tgtEl>
                                          <p:spTgt spid="6">
                                            <p:txEl>
                                              <p:pRg st="0" end="0"/>
                                            </p:txEl>
                                          </p:spTgt>
                                        </p:tgtEl>
                                        <p:attrNameLst>
                                          <p:attrName>ppt_x</p:attrName>
                                          <p:attrName>ppt_y</p:attrName>
                                        </p:attrNameLst>
                                      </p:cBhvr>
                                      <p:rCtr x="0" y="-3611"/>
                                    </p:animMotion>
                                    <p:animRot by="1500000">
                                      <p:cBhvr>
                                        <p:cTn id="723" dur="125" fill="hold">
                                          <p:stCondLst>
                                            <p:cond delay="0"/>
                                          </p:stCondLst>
                                        </p:cTn>
                                        <p:tgtEl>
                                          <p:spTgt spid="6">
                                            <p:txEl>
                                              <p:pRg st="0" end="0"/>
                                            </p:txEl>
                                          </p:spTgt>
                                        </p:tgtEl>
                                        <p:attrNameLst>
                                          <p:attrName>r</p:attrName>
                                        </p:attrNameLst>
                                      </p:cBhvr>
                                    </p:animRot>
                                    <p:animRot by="-1500000">
                                      <p:cBhvr>
                                        <p:cTn id="724" dur="125" fill="hold">
                                          <p:stCondLst>
                                            <p:cond delay="125"/>
                                          </p:stCondLst>
                                        </p:cTn>
                                        <p:tgtEl>
                                          <p:spTgt spid="6">
                                            <p:txEl>
                                              <p:pRg st="0" end="0"/>
                                            </p:txEl>
                                          </p:spTgt>
                                        </p:tgtEl>
                                        <p:attrNameLst>
                                          <p:attrName>r</p:attrName>
                                        </p:attrNameLst>
                                      </p:cBhvr>
                                    </p:animRot>
                                    <p:animRot by="-1500000">
                                      <p:cBhvr>
                                        <p:cTn id="725" dur="125" fill="hold">
                                          <p:stCondLst>
                                            <p:cond delay="250"/>
                                          </p:stCondLst>
                                        </p:cTn>
                                        <p:tgtEl>
                                          <p:spTgt spid="6">
                                            <p:txEl>
                                              <p:pRg st="0" end="0"/>
                                            </p:txEl>
                                          </p:spTgt>
                                        </p:tgtEl>
                                        <p:attrNameLst>
                                          <p:attrName>r</p:attrName>
                                        </p:attrNameLst>
                                      </p:cBhvr>
                                    </p:animRot>
                                    <p:animRot by="1500000">
                                      <p:cBhvr>
                                        <p:cTn id="726" dur="125" fill="hold">
                                          <p:stCondLst>
                                            <p:cond delay="375"/>
                                          </p:stCondLst>
                                        </p:cTn>
                                        <p:tgtEl>
                                          <p:spTgt spid="6">
                                            <p:txEl>
                                              <p:pRg st="0" end="0"/>
                                            </p:txEl>
                                          </p:spTgt>
                                        </p:tgtEl>
                                        <p:attrNameLst>
                                          <p:attrName>r</p:attrName>
                                        </p:attrNameLst>
                                      </p:cBhvr>
                                    </p:animRot>
                                  </p:childTnLst>
                                </p:cTn>
                              </p:par>
                            </p:childTnLst>
                          </p:cTn>
                        </p:par>
                      </p:childTnLst>
                    </p:cTn>
                  </p:par>
                  <p:par>
                    <p:cTn id="727" fill="hold">
                      <p:stCondLst>
                        <p:cond delay="indefinite"/>
                      </p:stCondLst>
                      <p:childTnLst>
                        <p:par>
                          <p:cTn id="728" fill="hold">
                            <p:stCondLst>
                              <p:cond delay="0"/>
                            </p:stCondLst>
                            <p:childTnLst>
                              <p:par>
                                <p:cTn id="729" presetID="34" presetClass="emph" presetSubtype="0" fill="hold" grpId="2" nodeType="clickEffect">
                                  <p:stCondLst>
                                    <p:cond delay="0"/>
                                  </p:stCondLst>
                                  <p:iterate type="lt">
                                    <p:tmPct val="10000"/>
                                  </p:iterate>
                                  <p:childTnLst>
                                    <p:animMotion origin="layout" path="M 2.08333E-7 1.48148E-6 L 2.08333E-7 -0.07222 " pathEditMode="relative" rAng="0" ptsTypes="AA">
                                      <p:cBhvr>
                                        <p:cTn id="730" dur="250" accel="50000" decel="50000" autoRev="1" fill="hold">
                                          <p:stCondLst>
                                            <p:cond delay="0"/>
                                          </p:stCondLst>
                                        </p:cTn>
                                        <p:tgtEl>
                                          <p:spTgt spid="12">
                                            <p:txEl>
                                              <p:pRg st="0" end="0"/>
                                            </p:txEl>
                                          </p:spTgt>
                                        </p:tgtEl>
                                        <p:attrNameLst>
                                          <p:attrName>ppt_x</p:attrName>
                                          <p:attrName>ppt_y</p:attrName>
                                        </p:attrNameLst>
                                      </p:cBhvr>
                                      <p:rCtr x="0" y="-3611"/>
                                    </p:animMotion>
                                    <p:animRot by="1500000">
                                      <p:cBhvr>
                                        <p:cTn id="731" dur="125" fill="hold">
                                          <p:stCondLst>
                                            <p:cond delay="0"/>
                                          </p:stCondLst>
                                        </p:cTn>
                                        <p:tgtEl>
                                          <p:spTgt spid="12">
                                            <p:txEl>
                                              <p:pRg st="0" end="0"/>
                                            </p:txEl>
                                          </p:spTgt>
                                        </p:tgtEl>
                                        <p:attrNameLst>
                                          <p:attrName>r</p:attrName>
                                        </p:attrNameLst>
                                      </p:cBhvr>
                                    </p:animRot>
                                    <p:animRot by="-1500000">
                                      <p:cBhvr>
                                        <p:cTn id="732" dur="125" fill="hold">
                                          <p:stCondLst>
                                            <p:cond delay="125"/>
                                          </p:stCondLst>
                                        </p:cTn>
                                        <p:tgtEl>
                                          <p:spTgt spid="12">
                                            <p:txEl>
                                              <p:pRg st="0" end="0"/>
                                            </p:txEl>
                                          </p:spTgt>
                                        </p:tgtEl>
                                        <p:attrNameLst>
                                          <p:attrName>r</p:attrName>
                                        </p:attrNameLst>
                                      </p:cBhvr>
                                    </p:animRot>
                                    <p:animRot by="-1500000">
                                      <p:cBhvr>
                                        <p:cTn id="733" dur="125" fill="hold">
                                          <p:stCondLst>
                                            <p:cond delay="250"/>
                                          </p:stCondLst>
                                        </p:cTn>
                                        <p:tgtEl>
                                          <p:spTgt spid="12">
                                            <p:txEl>
                                              <p:pRg st="0" end="0"/>
                                            </p:txEl>
                                          </p:spTgt>
                                        </p:tgtEl>
                                        <p:attrNameLst>
                                          <p:attrName>r</p:attrName>
                                        </p:attrNameLst>
                                      </p:cBhvr>
                                    </p:animRot>
                                    <p:animRot by="1500000">
                                      <p:cBhvr>
                                        <p:cTn id="734" dur="125" fill="hold">
                                          <p:stCondLst>
                                            <p:cond delay="375"/>
                                          </p:stCondLst>
                                        </p:cTn>
                                        <p:tgtEl>
                                          <p:spTgt spid="12">
                                            <p:txEl>
                                              <p:pRg st="0" end="0"/>
                                            </p:txEl>
                                          </p:spTgt>
                                        </p:tgtEl>
                                        <p:attrNameLst>
                                          <p:attrName>r</p:attrName>
                                        </p:attrNameLst>
                                      </p:cBhvr>
                                    </p:animRot>
                                  </p:childTnLst>
                                </p:cTn>
                              </p:par>
                            </p:childTnLst>
                          </p:cTn>
                        </p:par>
                      </p:childTnLst>
                    </p:cTn>
                  </p:par>
                  <p:par>
                    <p:cTn id="735" fill="hold">
                      <p:stCondLst>
                        <p:cond delay="indefinite"/>
                      </p:stCondLst>
                      <p:childTnLst>
                        <p:par>
                          <p:cTn id="736" fill="hold">
                            <p:stCondLst>
                              <p:cond delay="0"/>
                            </p:stCondLst>
                            <p:childTnLst>
                              <p:par>
                                <p:cTn id="737" presetID="34" presetClass="emph" presetSubtype="0" fill="hold" grpId="1" nodeType="clickEffect">
                                  <p:stCondLst>
                                    <p:cond delay="0"/>
                                  </p:stCondLst>
                                  <p:iterate type="lt">
                                    <p:tmPct val="10000"/>
                                  </p:iterate>
                                  <p:childTnLst>
                                    <p:animMotion origin="layout" path="M -1.04167E-6 1.48148E-6 L -1.04167E-6 -0.07222 " pathEditMode="relative" rAng="0" ptsTypes="AA">
                                      <p:cBhvr>
                                        <p:cTn id="738" dur="250" accel="50000" decel="50000" autoRev="1" fill="hold">
                                          <p:stCondLst>
                                            <p:cond delay="0"/>
                                          </p:stCondLst>
                                        </p:cTn>
                                        <p:tgtEl>
                                          <p:spTgt spid="18">
                                            <p:txEl>
                                              <p:pRg st="0" end="0"/>
                                            </p:txEl>
                                          </p:spTgt>
                                        </p:tgtEl>
                                        <p:attrNameLst>
                                          <p:attrName>ppt_x</p:attrName>
                                          <p:attrName>ppt_y</p:attrName>
                                        </p:attrNameLst>
                                      </p:cBhvr>
                                      <p:rCtr x="0" y="-3611"/>
                                    </p:animMotion>
                                    <p:animRot by="1500000">
                                      <p:cBhvr>
                                        <p:cTn id="739" dur="125" fill="hold">
                                          <p:stCondLst>
                                            <p:cond delay="0"/>
                                          </p:stCondLst>
                                        </p:cTn>
                                        <p:tgtEl>
                                          <p:spTgt spid="18">
                                            <p:txEl>
                                              <p:pRg st="0" end="0"/>
                                            </p:txEl>
                                          </p:spTgt>
                                        </p:tgtEl>
                                        <p:attrNameLst>
                                          <p:attrName>r</p:attrName>
                                        </p:attrNameLst>
                                      </p:cBhvr>
                                    </p:animRot>
                                    <p:animRot by="-1500000">
                                      <p:cBhvr>
                                        <p:cTn id="740" dur="125" fill="hold">
                                          <p:stCondLst>
                                            <p:cond delay="125"/>
                                          </p:stCondLst>
                                        </p:cTn>
                                        <p:tgtEl>
                                          <p:spTgt spid="18">
                                            <p:txEl>
                                              <p:pRg st="0" end="0"/>
                                            </p:txEl>
                                          </p:spTgt>
                                        </p:tgtEl>
                                        <p:attrNameLst>
                                          <p:attrName>r</p:attrName>
                                        </p:attrNameLst>
                                      </p:cBhvr>
                                    </p:animRot>
                                    <p:animRot by="-1500000">
                                      <p:cBhvr>
                                        <p:cTn id="741" dur="125" fill="hold">
                                          <p:stCondLst>
                                            <p:cond delay="250"/>
                                          </p:stCondLst>
                                        </p:cTn>
                                        <p:tgtEl>
                                          <p:spTgt spid="18">
                                            <p:txEl>
                                              <p:pRg st="0" end="0"/>
                                            </p:txEl>
                                          </p:spTgt>
                                        </p:tgtEl>
                                        <p:attrNameLst>
                                          <p:attrName>r</p:attrName>
                                        </p:attrNameLst>
                                      </p:cBhvr>
                                    </p:animRot>
                                    <p:animRot by="1500000">
                                      <p:cBhvr>
                                        <p:cTn id="742" dur="125" fill="hold">
                                          <p:stCondLst>
                                            <p:cond delay="375"/>
                                          </p:stCondLst>
                                        </p:cTn>
                                        <p:tgtEl>
                                          <p:spTgt spid="18">
                                            <p:txEl>
                                              <p:pRg st="0" end="0"/>
                                            </p:txEl>
                                          </p:spTgt>
                                        </p:tgtEl>
                                        <p:attrNameLst>
                                          <p:attrName>r</p:attrName>
                                        </p:attrNameLst>
                                      </p:cBhvr>
                                    </p:animRot>
                                  </p:childTnLst>
                                </p:cTn>
                              </p:par>
                            </p:childTnLst>
                          </p:cTn>
                        </p:par>
                      </p:childTnLst>
                    </p:cTn>
                  </p:par>
                  <p:par>
                    <p:cTn id="743" fill="hold">
                      <p:stCondLst>
                        <p:cond delay="indefinite"/>
                      </p:stCondLst>
                      <p:childTnLst>
                        <p:par>
                          <p:cTn id="744" fill="hold">
                            <p:stCondLst>
                              <p:cond delay="0"/>
                            </p:stCondLst>
                            <p:childTnLst>
                              <p:par>
                                <p:cTn id="745" presetID="34" presetClass="emph" presetSubtype="0" fill="hold" grpId="1" nodeType="clickEffect">
                                  <p:stCondLst>
                                    <p:cond delay="0"/>
                                  </p:stCondLst>
                                  <p:iterate type="lt">
                                    <p:tmPct val="10000"/>
                                  </p:iterate>
                                  <p:childTnLst>
                                    <p:animMotion origin="layout" path="M -2.08333E-6 1.48148E-6 L -2.08333E-6 -0.07222 " pathEditMode="relative" rAng="0" ptsTypes="AA">
                                      <p:cBhvr>
                                        <p:cTn id="746" dur="250" accel="50000" decel="50000" autoRev="1" fill="hold">
                                          <p:stCondLst>
                                            <p:cond delay="0"/>
                                          </p:stCondLst>
                                        </p:cTn>
                                        <p:tgtEl>
                                          <p:spTgt spid="24">
                                            <p:txEl>
                                              <p:pRg st="0" end="0"/>
                                            </p:txEl>
                                          </p:spTgt>
                                        </p:tgtEl>
                                        <p:attrNameLst>
                                          <p:attrName>ppt_x</p:attrName>
                                          <p:attrName>ppt_y</p:attrName>
                                        </p:attrNameLst>
                                      </p:cBhvr>
                                      <p:rCtr x="0" y="-3611"/>
                                    </p:animMotion>
                                    <p:animRot by="1500000">
                                      <p:cBhvr>
                                        <p:cTn id="747" dur="125" fill="hold">
                                          <p:stCondLst>
                                            <p:cond delay="0"/>
                                          </p:stCondLst>
                                        </p:cTn>
                                        <p:tgtEl>
                                          <p:spTgt spid="24">
                                            <p:txEl>
                                              <p:pRg st="0" end="0"/>
                                            </p:txEl>
                                          </p:spTgt>
                                        </p:tgtEl>
                                        <p:attrNameLst>
                                          <p:attrName>r</p:attrName>
                                        </p:attrNameLst>
                                      </p:cBhvr>
                                    </p:animRot>
                                    <p:animRot by="-1500000">
                                      <p:cBhvr>
                                        <p:cTn id="748" dur="125" fill="hold">
                                          <p:stCondLst>
                                            <p:cond delay="125"/>
                                          </p:stCondLst>
                                        </p:cTn>
                                        <p:tgtEl>
                                          <p:spTgt spid="24">
                                            <p:txEl>
                                              <p:pRg st="0" end="0"/>
                                            </p:txEl>
                                          </p:spTgt>
                                        </p:tgtEl>
                                        <p:attrNameLst>
                                          <p:attrName>r</p:attrName>
                                        </p:attrNameLst>
                                      </p:cBhvr>
                                    </p:animRot>
                                    <p:animRot by="-1500000">
                                      <p:cBhvr>
                                        <p:cTn id="749" dur="125" fill="hold">
                                          <p:stCondLst>
                                            <p:cond delay="250"/>
                                          </p:stCondLst>
                                        </p:cTn>
                                        <p:tgtEl>
                                          <p:spTgt spid="24">
                                            <p:txEl>
                                              <p:pRg st="0" end="0"/>
                                            </p:txEl>
                                          </p:spTgt>
                                        </p:tgtEl>
                                        <p:attrNameLst>
                                          <p:attrName>r</p:attrName>
                                        </p:attrNameLst>
                                      </p:cBhvr>
                                    </p:animRot>
                                    <p:animRot by="1500000">
                                      <p:cBhvr>
                                        <p:cTn id="750" dur="125" fill="hold">
                                          <p:stCondLst>
                                            <p:cond delay="375"/>
                                          </p:stCondLst>
                                        </p:cTn>
                                        <p:tgtEl>
                                          <p:spTgt spid="24">
                                            <p:txEl>
                                              <p:pRg st="0" end="0"/>
                                            </p:txEl>
                                          </p:spTgt>
                                        </p:tgtEl>
                                        <p:attrNameLst>
                                          <p:attrName>r</p:attrName>
                                        </p:attrNameLst>
                                      </p:cBhvr>
                                    </p:animRot>
                                  </p:childTnLst>
                                </p:cTn>
                              </p:par>
                            </p:childTnLst>
                          </p:cTn>
                        </p:par>
                      </p:childTnLst>
                    </p:cTn>
                  </p:par>
                  <p:par>
                    <p:cTn id="751" fill="hold">
                      <p:stCondLst>
                        <p:cond delay="indefinite"/>
                      </p:stCondLst>
                      <p:childTnLst>
                        <p:par>
                          <p:cTn id="752" fill="hold">
                            <p:stCondLst>
                              <p:cond delay="0"/>
                            </p:stCondLst>
                            <p:childTnLst>
                              <p:par>
                                <p:cTn id="753" presetID="34" presetClass="emph" presetSubtype="0" fill="hold" grpId="2" nodeType="clickEffect">
                                  <p:stCondLst>
                                    <p:cond delay="0"/>
                                  </p:stCondLst>
                                  <p:iterate type="lt">
                                    <p:tmPct val="10000"/>
                                  </p:iterate>
                                  <p:childTnLst>
                                    <p:animMotion origin="layout" path="M -2.5E-6 1.48148E-6 L -2.5E-6 -0.07222 " pathEditMode="relative" rAng="0" ptsTypes="AA">
                                      <p:cBhvr>
                                        <p:cTn id="754" dur="250" accel="50000" decel="50000" autoRev="1" fill="hold">
                                          <p:stCondLst>
                                            <p:cond delay="0"/>
                                          </p:stCondLst>
                                        </p:cTn>
                                        <p:tgtEl>
                                          <p:spTgt spid="30">
                                            <p:txEl>
                                              <p:pRg st="0" end="0"/>
                                            </p:txEl>
                                          </p:spTgt>
                                        </p:tgtEl>
                                        <p:attrNameLst>
                                          <p:attrName>ppt_x</p:attrName>
                                          <p:attrName>ppt_y</p:attrName>
                                        </p:attrNameLst>
                                      </p:cBhvr>
                                      <p:rCtr x="0" y="-3611"/>
                                    </p:animMotion>
                                    <p:animRot by="1500000">
                                      <p:cBhvr>
                                        <p:cTn id="755" dur="125" fill="hold">
                                          <p:stCondLst>
                                            <p:cond delay="0"/>
                                          </p:stCondLst>
                                        </p:cTn>
                                        <p:tgtEl>
                                          <p:spTgt spid="30">
                                            <p:txEl>
                                              <p:pRg st="0" end="0"/>
                                            </p:txEl>
                                          </p:spTgt>
                                        </p:tgtEl>
                                        <p:attrNameLst>
                                          <p:attrName>r</p:attrName>
                                        </p:attrNameLst>
                                      </p:cBhvr>
                                    </p:animRot>
                                    <p:animRot by="-1500000">
                                      <p:cBhvr>
                                        <p:cTn id="756" dur="125" fill="hold">
                                          <p:stCondLst>
                                            <p:cond delay="125"/>
                                          </p:stCondLst>
                                        </p:cTn>
                                        <p:tgtEl>
                                          <p:spTgt spid="30">
                                            <p:txEl>
                                              <p:pRg st="0" end="0"/>
                                            </p:txEl>
                                          </p:spTgt>
                                        </p:tgtEl>
                                        <p:attrNameLst>
                                          <p:attrName>r</p:attrName>
                                        </p:attrNameLst>
                                      </p:cBhvr>
                                    </p:animRot>
                                    <p:animRot by="-1500000">
                                      <p:cBhvr>
                                        <p:cTn id="757" dur="125" fill="hold">
                                          <p:stCondLst>
                                            <p:cond delay="250"/>
                                          </p:stCondLst>
                                        </p:cTn>
                                        <p:tgtEl>
                                          <p:spTgt spid="30">
                                            <p:txEl>
                                              <p:pRg st="0" end="0"/>
                                            </p:txEl>
                                          </p:spTgt>
                                        </p:tgtEl>
                                        <p:attrNameLst>
                                          <p:attrName>r</p:attrName>
                                        </p:attrNameLst>
                                      </p:cBhvr>
                                    </p:animRot>
                                    <p:animRot by="1500000">
                                      <p:cBhvr>
                                        <p:cTn id="758" dur="125" fill="hold">
                                          <p:stCondLst>
                                            <p:cond delay="375"/>
                                          </p:stCondLst>
                                        </p:cTn>
                                        <p:tgtEl>
                                          <p:spTgt spid="30">
                                            <p:txEl>
                                              <p:pRg st="0" end="0"/>
                                            </p:txEl>
                                          </p:spTgt>
                                        </p:tgtEl>
                                        <p:attrNameLst>
                                          <p:attrName>r</p:attrName>
                                        </p:attrNameLst>
                                      </p:cBhvr>
                                    </p:animRot>
                                  </p:childTnLst>
                                </p:cTn>
                              </p:par>
                            </p:childTnLst>
                          </p:cTn>
                        </p:par>
                      </p:childTnLst>
                    </p:cTn>
                  </p:par>
                  <p:par>
                    <p:cTn id="759" fill="hold">
                      <p:stCondLst>
                        <p:cond delay="indefinite"/>
                      </p:stCondLst>
                      <p:childTnLst>
                        <p:par>
                          <p:cTn id="760" fill="hold">
                            <p:stCondLst>
                              <p:cond delay="0"/>
                            </p:stCondLst>
                            <p:childTnLst>
                              <p:par>
                                <p:cTn id="761" presetID="34" presetClass="emph" presetSubtype="0" fill="hold" grpId="1" nodeType="clickEffect">
                                  <p:stCondLst>
                                    <p:cond delay="0"/>
                                  </p:stCondLst>
                                  <p:iterate type="lt">
                                    <p:tmPct val="10000"/>
                                  </p:iterate>
                                  <p:childTnLst>
                                    <p:animMotion origin="layout" path="M 2.70833E-6 -2.96296E-6 L 2.70833E-6 -0.07222 " pathEditMode="relative" rAng="0" ptsTypes="AA">
                                      <p:cBhvr>
                                        <p:cTn id="762" dur="250" accel="50000" decel="50000" autoRev="1" fill="hold">
                                          <p:stCondLst>
                                            <p:cond delay="0"/>
                                          </p:stCondLst>
                                        </p:cTn>
                                        <p:tgtEl>
                                          <p:spTgt spid="7">
                                            <p:txEl>
                                              <p:pRg st="0" end="0"/>
                                            </p:txEl>
                                          </p:spTgt>
                                        </p:tgtEl>
                                        <p:attrNameLst>
                                          <p:attrName>ppt_x</p:attrName>
                                          <p:attrName>ppt_y</p:attrName>
                                        </p:attrNameLst>
                                      </p:cBhvr>
                                      <p:rCtr x="0" y="-3611"/>
                                    </p:animMotion>
                                    <p:animRot by="1500000">
                                      <p:cBhvr>
                                        <p:cTn id="763" dur="125" fill="hold">
                                          <p:stCondLst>
                                            <p:cond delay="0"/>
                                          </p:stCondLst>
                                        </p:cTn>
                                        <p:tgtEl>
                                          <p:spTgt spid="7">
                                            <p:txEl>
                                              <p:pRg st="0" end="0"/>
                                            </p:txEl>
                                          </p:spTgt>
                                        </p:tgtEl>
                                        <p:attrNameLst>
                                          <p:attrName>r</p:attrName>
                                        </p:attrNameLst>
                                      </p:cBhvr>
                                    </p:animRot>
                                    <p:animRot by="-1500000">
                                      <p:cBhvr>
                                        <p:cTn id="764" dur="125" fill="hold">
                                          <p:stCondLst>
                                            <p:cond delay="125"/>
                                          </p:stCondLst>
                                        </p:cTn>
                                        <p:tgtEl>
                                          <p:spTgt spid="7">
                                            <p:txEl>
                                              <p:pRg st="0" end="0"/>
                                            </p:txEl>
                                          </p:spTgt>
                                        </p:tgtEl>
                                        <p:attrNameLst>
                                          <p:attrName>r</p:attrName>
                                        </p:attrNameLst>
                                      </p:cBhvr>
                                    </p:animRot>
                                    <p:animRot by="-1500000">
                                      <p:cBhvr>
                                        <p:cTn id="765" dur="125" fill="hold">
                                          <p:stCondLst>
                                            <p:cond delay="250"/>
                                          </p:stCondLst>
                                        </p:cTn>
                                        <p:tgtEl>
                                          <p:spTgt spid="7">
                                            <p:txEl>
                                              <p:pRg st="0" end="0"/>
                                            </p:txEl>
                                          </p:spTgt>
                                        </p:tgtEl>
                                        <p:attrNameLst>
                                          <p:attrName>r</p:attrName>
                                        </p:attrNameLst>
                                      </p:cBhvr>
                                    </p:animRot>
                                    <p:animRot by="1500000">
                                      <p:cBhvr>
                                        <p:cTn id="766" dur="125" fill="hold">
                                          <p:stCondLst>
                                            <p:cond delay="375"/>
                                          </p:stCondLst>
                                        </p:cTn>
                                        <p:tgtEl>
                                          <p:spTgt spid="7">
                                            <p:txEl>
                                              <p:pRg st="0" end="0"/>
                                            </p:txEl>
                                          </p:spTgt>
                                        </p:tgtEl>
                                        <p:attrNameLst>
                                          <p:attrName>r</p:attrName>
                                        </p:attrNameLst>
                                      </p:cBhvr>
                                    </p:animRot>
                                  </p:childTnLst>
                                </p:cTn>
                              </p:par>
                            </p:childTnLst>
                          </p:cTn>
                        </p:par>
                      </p:childTnLst>
                    </p:cTn>
                  </p:par>
                  <p:par>
                    <p:cTn id="767" fill="hold">
                      <p:stCondLst>
                        <p:cond delay="indefinite"/>
                      </p:stCondLst>
                      <p:childTnLst>
                        <p:par>
                          <p:cTn id="768" fill="hold">
                            <p:stCondLst>
                              <p:cond delay="0"/>
                            </p:stCondLst>
                            <p:childTnLst>
                              <p:par>
                                <p:cTn id="769" presetID="34" presetClass="emph" presetSubtype="0" fill="hold" grpId="2" nodeType="clickEffect">
                                  <p:stCondLst>
                                    <p:cond delay="0"/>
                                  </p:stCondLst>
                                  <p:iterate type="lt">
                                    <p:tmPct val="10000"/>
                                  </p:iterate>
                                  <p:childTnLst>
                                    <p:animMotion origin="layout" path="M -2.08333E-7 -2.96296E-6 L -2.08333E-7 -0.07222 " pathEditMode="relative" rAng="0" ptsTypes="AA">
                                      <p:cBhvr>
                                        <p:cTn id="770" dur="250" accel="50000" decel="50000" autoRev="1" fill="hold">
                                          <p:stCondLst>
                                            <p:cond delay="0"/>
                                          </p:stCondLst>
                                        </p:cTn>
                                        <p:tgtEl>
                                          <p:spTgt spid="13">
                                            <p:txEl>
                                              <p:pRg st="0" end="0"/>
                                            </p:txEl>
                                          </p:spTgt>
                                        </p:tgtEl>
                                        <p:attrNameLst>
                                          <p:attrName>ppt_x</p:attrName>
                                          <p:attrName>ppt_y</p:attrName>
                                        </p:attrNameLst>
                                      </p:cBhvr>
                                      <p:rCtr x="0" y="-3611"/>
                                    </p:animMotion>
                                    <p:animRot by="1500000">
                                      <p:cBhvr>
                                        <p:cTn id="771" dur="125" fill="hold">
                                          <p:stCondLst>
                                            <p:cond delay="0"/>
                                          </p:stCondLst>
                                        </p:cTn>
                                        <p:tgtEl>
                                          <p:spTgt spid="13">
                                            <p:txEl>
                                              <p:pRg st="0" end="0"/>
                                            </p:txEl>
                                          </p:spTgt>
                                        </p:tgtEl>
                                        <p:attrNameLst>
                                          <p:attrName>r</p:attrName>
                                        </p:attrNameLst>
                                      </p:cBhvr>
                                    </p:animRot>
                                    <p:animRot by="-1500000">
                                      <p:cBhvr>
                                        <p:cTn id="772" dur="125" fill="hold">
                                          <p:stCondLst>
                                            <p:cond delay="125"/>
                                          </p:stCondLst>
                                        </p:cTn>
                                        <p:tgtEl>
                                          <p:spTgt spid="13">
                                            <p:txEl>
                                              <p:pRg st="0" end="0"/>
                                            </p:txEl>
                                          </p:spTgt>
                                        </p:tgtEl>
                                        <p:attrNameLst>
                                          <p:attrName>r</p:attrName>
                                        </p:attrNameLst>
                                      </p:cBhvr>
                                    </p:animRot>
                                    <p:animRot by="-1500000">
                                      <p:cBhvr>
                                        <p:cTn id="773" dur="125" fill="hold">
                                          <p:stCondLst>
                                            <p:cond delay="250"/>
                                          </p:stCondLst>
                                        </p:cTn>
                                        <p:tgtEl>
                                          <p:spTgt spid="13">
                                            <p:txEl>
                                              <p:pRg st="0" end="0"/>
                                            </p:txEl>
                                          </p:spTgt>
                                        </p:tgtEl>
                                        <p:attrNameLst>
                                          <p:attrName>r</p:attrName>
                                        </p:attrNameLst>
                                      </p:cBhvr>
                                    </p:animRot>
                                    <p:animRot by="1500000">
                                      <p:cBhvr>
                                        <p:cTn id="774" dur="125" fill="hold">
                                          <p:stCondLst>
                                            <p:cond delay="375"/>
                                          </p:stCondLst>
                                        </p:cTn>
                                        <p:tgtEl>
                                          <p:spTgt spid="13">
                                            <p:txEl>
                                              <p:pRg st="0" end="0"/>
                                            </p:txEl>
                                          </p:spTgt>
                                        </p:tgtEl>
                                        <p:attrNameLst>
                                          <p:attrName>r</p:attrName>
                                        </p:attrNameLst>
                                      </p:cBhvr>
                                    </p:animRot>
                                  </p:childTnLst>
                                </p:cTn>
                              </p:par>
                            </p:childTnLst>
                          </p:cTn>
                        </p:par>
                      </p:childTnLst>
                    </p:cTn>
                  </p:par>
                  <p:par>
                    <p:cTn id="775" fill="hold">
                      <p:stCondLst>
                        <p:cond delay="indefinite"/>
                      </p:stCondLst>
                      <p:childTnLst>
                        <p:par>
                          <p:cTn id="776" fill="hold">
                            <p:stCondLst>
                              <p:cond delay="0"/>
                            </p:stCondLst>
                            <p:childTnLst>
                              <p:par>
                                <p:cTn id="777" presetID="34" presetClass="emph" presetSubtype="0" fill="hold" grpId="2" nodeType="clickEffect">
                                  <p:stCondLst>
                                    <p:cond delay="0"/>
                                  </p:stCondLst>
                                  <p:iterate type="lt">
                                    <p:tmPct val="10000"/>
                                  </p:iterate>
                                  <p:childTnLst>
                                    <p:animMotion origin="layout" path="M -1.04167E-6 -2.96296E-6 L -1.04167E-6 -0.07222 " pathEditMode="relative" rAng="0" ptsTypes="AA">
                                      <p:cBhvr>
                                        <p:cTn id="778" dur="250" accel="50000" decel="50000" autoRev="1" fill="hold">
                                          <p:stCondLst>
                                            <p:cond delay="0"/>
                                          </p:stCondLst>
                                        </p:cTn>
                                        <p:tgtEl>
                                          <p:spTgt spid="19">
                                            <p:txEl>
                                              <p:pRg st="0" end="0"/>
                                            </p:txEl>
                                          </p:spTgt>
                                        </p:tgtEl>
                                        <p:attrNameLst>
                                          <p:attrName>ppt_x</p:attrName>
                                          <p:attrName>ppt_y</p:attrName>
                                        </p:attrNameLst>
                                      </p:cBhvr>
                                      <p:rCtr x="0" y="-3611"/>
                                    </p:animMotion>
                                    <p:animRot by="1500000">
                                      <p:cBhvr>
                                        <p:cTn id="779" dur="125" fill="hold">
                                          <p:stCondLst>
                                            <p:cond delay="0"/>
                                          </p:stCondLst>
                                        </p:cTn>
                                        <p:tgtEl>
                                          <p:spTgt spid="19">
                                            <p:txEl>
                                              <p:pRg st="0" end="0"/>
                                            </p:txEl>
                                          </p:spTgt>
                                        </p:tgtEl>
                                        <p:attrNameLst>
                                          <p:attrName>r</p:attrName>
                                        </p:attrNameLst>
                                      </p:cBhvr>
                                    </p:animRot>
                                    <p:animRot by="-1500000">
                                      <p:cBhvr>
                                        <p:cTn id="780" dur="125" fill="hold">
                                          <p:stCondLst>
                                            <p:cond delay="125"/>
                                          </p:stCondLst>
                                        </p:cTn>
                                        <p:tgtEl>
                                          <p:spTgt spid="19">
                                            <p:txEl>
                                              <p:pRg st="0" end="0"/>
                                            </p:txEl>
                                          </p:spTgt>
                                        </p:tgtEl>
                                        <p:attrNameLst>
                                          <p:attrName>r</p:attrName>
                                        </p:attrNameLst>
                                      </p:cBhvr>
                                    </p:animRot>
                                    <p:animRot by="-1500000">
                                      <p:cBhvr>
                                        <p:cTn id="781" dur="125" fill="hold">
                                          <p:stCondLst>
                                            <p:cond delay="250"/>
                                          </p:stCondLst>
                                        </p:cTn>
                                        <p:tgtEl>
                                          <p:spTgt spid="19">
                                            <p:txEl>
                                              <p:pRg st="0" end="0"/>
                                            </p:txEl>
                                          </p:spTgt>
                                        </p:tgtEl>
                                        <p:attrNameLst>
                                          <p:attrName>r</p:attrName>
                                        </p:attrNameLst>
                                      </p:cBhvr>
                                    </p:animRot>
                                    <p:animRot by="1500000">
                                      <p:cBhvr>
                                        <p:cTn id="782" dur="125" fill="hold">
                                          <p:stCondLst>
                                            <p:cond delay="375"/>
                                          </p:stCondLst>
                                        </p:cTn>
                                        <p:tgtEl>
                                          <p:spTgt spid="19">
                                            <p:txEl>
                                              <p:pRg st="0" end="0"/>
                                            </p:txEl>
                                          </p:spTgt>
                                        </p:tgtEl>
                                        <p:attrNameLst>
                                          <p:attrName>r</p:attrName>
                                        </p:attrNameLst>
                                      </p:cBhvr>
                                    </p:animRot>
                                  </p:childTnLst>
                                </p:cTn>
                              </p:par>
                            </p:childTnLst>
                          </p:cTn>
                        </p:par>
                      </p:childTnLst>
                    </p:cTn>
                  </p:par>
                  <p:par>
                    <p:cTn id="783" fill="hold">
                      <p:stCondLst>
                        <p:cond delay="indefinite"/>
                      </p:stCondLst>
                      <p:childTnLst>
                        <p:par>
                          <p:cTn id="784" fill="hold">
                            <p:stCondLst>
                              <p:cond delay="0"/>
                            </p:stCondLst>
                            <p:childTnLst>
                              <p:par>
                                <p:cTn id="785" presetID="34" presetClass="emph" presetSubtype="0" fill="hold" grpId="2" nodeType="clickEffect">
                                  <p:stCondLst>
                                    <p:cond delay="0"/>
                                  </p:stCondLst>
                                  <p:iterate type="lt">
                                    <p:tmPct val="10000"/>
                                  </p:iterate>
                                  <p:childTnLst>
                                    <p:animMotion origin="layout" path="M -2.08333E-6 -2.96296E-6 L -2.08333E-6 -0.07222 " pathEditMode="relative" rAng="0" ptsTypes="AA">
                                      <p:cBhvr>
                                        <p:cTn id="786" dur="250" accel="50000" decel="50000" autoRev="1" fill="hold">
                                          <p:stCondLst>
                                            <p:cond delay="0"/>
                                          </p:stCondLst>
                                        </p:cTn>
                                        <p:tgtEl>
                                          <p:spTgt spid="25">
                                            <p:txEl>
                                              <p:pRg st="0" end="0"/>
                                            </p:txEl>
                                          </p:spTgt>
                                        </p:tgtEl>
                                        <p:attrNameLst>
                                          <p:attrName>ppt_x</p:attrName>
                                          <p:attrName>ppt_y</p:attrName>
                                        </p:attrNameLst>
                                      </p:cBhvr>
                                      <p:rCtr x="0" y="-3611"/>
                                    </p:animMotion>
                                    <p:animRot by="1500000">
                                      <p:cBhvr>
                                        <p:cTn id="787" dur="125" fill="hold">
                                          <p:stCondLst>
                                            <p:cond delay="0"/>
                                          </p:stCondLst>
                                        </p:cTn>
                                        <p:tgtEl>
                                          <p:spTgt spid="25">
                                            <p:txEl>
                                              <p:pRg st="0" end="0"/>
                                            </p:txEl>
                                          </p:spTgt>
                                        </p:tgtEl>
                                        <p:attrNameLst>
                                          <p:attrName>r</p:attrName>
                                        </p:attrNameLst>
                                      </p:cBhvr>
                                    </p:animRot>
                                    <p:animRot by="-1500000">
                                      <p:cBhvr>
                                        <p:cTn id="788" dur="125" fill="hold">
                                          <p:stCondLst>
                                            <p:cond delay="125"/>
                                          </p:stCondLst>
                                        </p:cTn>
                                        <p:tgtEl>
                                          <p:spTgt spid="25">
                                            <p:txEl>
                                              <p:pRg st="0" end="0"/>
                                            </p:txEl>
                                          </p:spTgt>
                                        </p:tgtEl>
                                        <p:attrNameLst>
                                          <p:attrName>r</p:attrName>
                                        </p:attrNameLst>
                                      </p:cBhvr>
                                    </p:animRot>
                                    <p:animRot by="-1500000">
                                      <p:cBhvr>
                                        <p:cTn id="789" dur="125" fill="hold">
                                          <p:stCondLst>
                                            <p:cond delay="250"/>
                                          </p:stCondLst>
                                        </p:cTn>
                                        <p:tgtEl>
                                          <p:spTgt spid="25">
                                            <p:txEl>
                                              <p:pRg st="0" end="0"/>
                                            </p:txEl>
                                          </p:spTgt>
                                        </p:tgtEl>
                                        <p:attrNameLst>
                                          <p:attrName>r</p:attrName>
                                        </p:attrNameLst>
                                      </p:cBhvr>
                                    </p:animRot>
                                    <p:animRot by="1500000">
                                      <p:cBhvr>
                                        <p:cTn id="790" dur="125" fill="hold">
                                          <p:stCondLst>
                                            <p:cond delay="375"/>
                                          </p:stCondLst>
                                        </p:cTn>
                                        <p:tgtEl>
                                          <p:spTgt spid="25">
                                            <p:txEl>
                                              <p:pRg st="0" end="0"/>
                                            </p:txEl>
                                          </p:spTgt>
                                        </p:tgtEl>
                                        <p:attrNameLst>
                                          <p:attrName>r</p:attrName>
                                        </p:attrNameLst>
                                      </p:cBhvr>
                                    </p:animRot>
                                  </p:childTnLst>
                                </p:cTn>
                              </p:par>
                            </p:childTnLst>
                          </p:cTn>
                        </p:par>
                      </p:childTnLst>
                    </p:cTn>
                  </p:par>
                  <p:par>
                    <p:cTn id="791" fill="hold">
                      <p:stCondLst>
                        <p:cond delay="indefinite"/>
                      </p:stCondLst>
                      <p:childTnLst>
                        <p:par>
                          <p:cTn id="792" fill="hold">
                            <p:stCondLst>
                              <p:cond delay="0"/>
                            </p:stCondLst>
                            <p:childTnLst>
                              <p:par>
                                <p:cTn id="793" presetID="34" presetClass="emph" presetSubtype="0" fill="hold" grpId="2" nodeType="clickEffect">
                                  <p:stCondLst>
                                    <p:cond delay="0"/>
                                  </p:stCondLst>
                                  <p:iterate type="lt">
                                    <p:tmPct val="10000"/>
                                  </p:iterate>
                                  <p:childTnLst>
                                    <p:animMotion origin="layout" path="M -3.125E-6 -2.96296E-6 L -3.125E-6 -0.07222 " pathEditMode="relative" rAng="0" ptsTypes="AA">
                                      <p:cBhvr>
                                        <p:cTn id="794" dur="250" accel="50000" decel="50000" autoRev="1" fill="hold">
                                          <p:stCondLst>
                                            <p:cond delay="0"/>
                                          </p:stCondLst>
                                        </p:cTn>
                                        <p:tgtEl>
                                          <p:spTgt spid="31">
                                            <p:txEl>
                                              <p:pRg st="0" end="0"/>
                                            </p:txEl>
                                          </p:spTgt>
                                        </p:tgtEl>
                                        <p:attrNameLst>
                                          <p:attrName>ppt_x</p:attrName>
                                          <p:attrName>ppt_y</p:attrName>
                                        </p:attrNameLst>
                                      </p:cBhvr>
                                      <p:rCtr x="0" y="-3611"/>
                                    </p:animMotion>
                                    <p:animRot by="1500000">
                                      <p:cBhvr>
                                        <p:cTn id="795" dur="125" fill="hold">
                                          <p:stCondLst>
                                            <p:cond delay="0"/>
                                          </p:stCondLst>
                                        </p:cTn>
                                        <p:tgtEl>
                                          <p:spTgt spid="31">
                                            <p:txEl>
                                              <p:pRg st="0" end="0"/>
                                            </p:txEl>
                                          </p:spTgt>
                                        </p:tgtEl>
                                        <p:attrNameLst>
                                          <p:attrName>r</p:attrName>
                                        </p:attrNameLst>
                                      </p:cBhvr>
                                    </p:animRot>
                                    <p:animRot by="-1500000">
                                      <p:cBhvr>
                                        <p:cTn id="796" dur="125" fill="hold">
                                          <p:stCondLst>
                                            <p:cond delay="125"/>
                                          </p:stCondLst>
                                        </p:cTn>
                                        <p:tgtEl>
                                          <p:spTgt spid="31">
                                            <p:txEl>
                                              <p:pRg st="0" end="0"/>
                                            </p:txEl>
                                          </p:spTgt>
                                        </p:tgtEl>
                                        <p:attrNameLst>
                                          <p:attrName>r</p:attrName>
                                        </p:attrNameLst>
                                      </p:cBhvr>
                                    </p:animRot>
                                    <p:animRot by="-1500000">
                                      <p:cBhvr>
                                        <p:cTn id="797" dur="125" fill="hold">
                                          <p:stCondLst>
                                            <p:cond delay="250"/>
                                          </p:stCondLst>
                                        </p:cTn>
                                        <p:tgtEl>
                                          <p:spTgt spid="31">
                                            <p:txEl>
                                              <p:pRg st="0" end="0"/>
                                            </p:txEl>
                                          </p:spTgt>
                                        </p:tgtEl>
                                        <p:attrNameLst>
                                          <p:attrName>r</p:attrName>
                                        </p:attrNameLst>
                                      </p:cBhvr>
                                    </p:animRot>
                                    <p:animRot by="1500000">
                                      <p:cBhvr>
                                        <p:cTn id="798" dur="125" fill="hold">
                                          <p:stCondLst>
                                            <p:cond delay="375"/>
                                          </p:stCondLst>
                                        </p:cTn>
                                        <p:tgtEl>
                                          <p:spTgt spid="31">
                                            <p:txEl>
                                              <p:pRg st="0" end="0"/>
                                            </p:txEl>
                                          </p:spTgt>
                                        </p:tgtEl>
                                        <p:attrNameLst>
                                          <p:attrName>r</p:attrName>
                                        </p:attrNameLst>
                                      </p:cBhvr>
                                    </p:animRot>
                                  </p:childTnLst>
                                </p:cTn>
                              </p:par>
                            </p:childTnLst>
                          </p:cTn>
                        </p:par>
                      </p:childTnLst>
                    </p:cTn>
                  </p:par>
                  <p:par>
                    <p:cTn id="799" fill="hold">
                      <p:stCondLst>
                        <p:cond delay="indefinite"/>
                      </p:stCondLst>
                      <p:childTnLst>
                        <p:par>
                          <p:cTn id="800" fill="hold">
                            <p:stCondLst>
                              <p:cond delay="0"/>
                            </p:stCondLst>
                            <p:childTnLst>
                              <p:par>
                                <p:cTn id="801" presetID="34" presetClass="emph" presetSubtype="0" fill="hold" grpId="2" nodeType="clickEffect">
                                  <p:stCondLst>
                                    <p:cond delay="0"/>
                                  </p:stCondLst>
                                  <p:iterate type="lt">
                                    <p:tmPct val="10000"/>
                                  </p:iterate>
                                  <p:childTnLst>
                                    <p:animMotion origin="layout" path="M 2.5E-6 2.59259E-6 L 2.5E-6 -0.07222 " pathEditMode="relative" rAng="0" ptsTypes="AA">
                                      <p:cBhvr>
                                        <p:cTn id="802" dur="250" accel="50000" decel="50000" autoRev="1" fill="hold">
                                          <p:stCondLst>
                                            <p:cond delay="0"/>
                                          </p:stCondLst>
                                        </p:cTn>
                                        <p:tgtEl>
                                          <p:spTgt spid="8">
                                            <p:txEl>
                                              <p:pRg st="0" end="0"/>
                                            </p:txEl>
                                          </p:spTgt>
                                        </p:tgtEl>
                                        <p:attrNameLst>
                                          <p:attrName>ppt_x</p:attrName>
                                          <p:attrName>ppt_y</p:attrName>
                                        </p:attrNameLst>
                                      </p:cBhvr>
                                      <p:rCtr x="0" y="-3611"/>
                                    </p:animMotion>
                                    <p:animRot by="1500000">
                                      <p:cBhvr>
                                        <p:cTn id="803" dur="125" fill="hold">
                                          <p:stCondLst>
                                            <p:cond delay="0"/>
                                          </p:stCondLst>
                                        </p:cTn>
                                        <p:tgtEl>
                                          <p:spTgt spid="8">
                                            <p:txEl>
                                              <p:pRg st="0" end="0"/>
                                            </p:txEl>
                                          </p:spTgt>
                                        </p:tgtEl>
                                        <p:attrNameLst>
                                          <p:attrName>r</p:attrName>
                                        </p:attrNameLst>
                                      </p:cBhvr>
                                    </p:animRot>
                                    <p:animRot by="-1500000">
                                      <p:cBhvr>
                                        <p:cTn id="804" dur="125" fill="hold">
                                          <p:stCondLst>
                                            <p:cond delay="125"/>
                                          </p:stCondLst>
                                        </p:cTn>
                                        <p:tgtEl>
                                          <p:spTgt spid="8">
                                            <p:txEl>
                                              <p:pRg st="0" end="0"/>
                                            </p:txEl>
                                          </p:spTgt>
                                        </p:tgtEl>
                                        <p:attrNameLst>
                                          <p:attrName>r</p:attrName>
                                        </p:attrNameLst>
                                      </p:cBhvr>
                                    </p:animRot>
                                    <p:animRot by="-1500000">
                                      <p:cBhvr>
                                        <p:cTn id="805" dur="125" fill="hold">
                                          <p:stCondLst>
                                            <p:cond delay="250"/>
                                          </p:stCondLst>
                                        </p:cTn>
                                        <p:tgtEl>
                                          <p:spTgt spid="8">
                                            <p:txEl>
                                              <p:pRg st="0" end="0"/>
                                            </p:txEl>
                                          </p:spTgt>
                                        </p:tgtEl>
                                        <p:attrNameLst>
                                          <p:attrName>r</p:attrName>
                                        </p:attrNameLst>
                                      </p:cBhvr>
                                    </p:animRot>
                                    <p:animRot by="1500000">
                                      <p:cBhvr>
                                        <p:cTn id="806" dur="125" fill="hold">
                                          <p:stCondLst>
                                            <p:cond delay="375"/>
                                          </p:stCondLst>
                                        </p:cTn>
                                        <p:tgtEl>
                                          <p:spTgt spid="8">
                                            <p:txEl>
                                              <p:pRg st="0" end="0"/>
                                            </p:txEl>
                                          </p:spTgt>
                                        </p:tgtEl>
                                        <p:attrNameLst>
                                          <p:attrName>r</p:attrName>
                                        </p:attrNameLst>
                                      </p:cBhvr>
                                    </p:animRot>
                                  </p:childTnLst>
                                </p:cTn>
                              </p:par>
                            </p:childTnLst>
                          </p:cTn>
                        </p:par>
                      </p:childTnLst>
                    </p:cTn>
                  </p:par>
                  <p:par>
                    <p:cTn id="807" fill="hold">
                      <p:stCondLst>
                        <p:cond delay="indefinite"/>
                      </p:stCondLst>
                      <p:childTnLst>
                        <p:par>
                          <p:cTn id="808" fill="hold">
                            <p:stCondLst>
                              <p:cond delay="0"/>
                            </p:stCondLst>
                            <p:childTnLst>
                              <p:par>
                                <p:cTn id="809" presetID="34" presetClass="emph" presetSubtype="0" fill="hold" grpId="2" nodeType="clickEffect">
                                  <p:stCondLst>
                                    <p:cond delay="0"/>
                                  </p:stCondLst>
                                  <p:iterate type="lt">
                                    <p:tmPct val="10000"/>
                                  </p:iterate>
                                  <p:childTnLst>
                                    <p:animMotion origin="layout" path="M 2.08333E-7 2.59259E-6 L 2.08333E-7 -0.07222 " pathEditMode="relative" rAng="0" ptsTypes="AA">
                                      <p:cBhvr>
                                        <p:cTn id="810" dur="250" accel="50000" decel="50000" autoRev="1" fill="hold">
                                          <p:stCondLst>
                                            <p:cond delay="0"/>
                                          </p:stCondLst>
                                        </p:cTn>
                                        <p:tgtEl>
                                          <p:spTgt spid="14">
                                            <p:txEl>
                                              <p:pRg st="0" end="0"/>
                                            </p:txEl>
                                          </p:spTgt>
                                        </p:tgtEl>
                                        <p:attrNameLst>
                                          <p:attrName>ppt_x</p:attrName>
                                          <p:attrName>ppt_y</p:attrName>
                                        </p:attrNameLst>
                                      </p:cBhvr>
                                      <p:rCtr x="0" y="-3611"/>
                                    </p:animMotion>
                                    <p:animRot by="1500000">
                                      <p:cBhvr>
                                        <p:cTn id="811" dur="125" fill="hold">
                                          <p:stCondLst>
                                            <p:cond delay="0"/>
                                          </p:stCondLst>
                                        </p:cTn>
                                        <p:tgtEl>
                                          <p:spTgt spid="14">
                                            <p:txEl>
                                              <p:pRg st="0" end="0"/>
                                            </p:txEl>
                                          </p:spTgt>
                                        </p:tgtEl>
                                        <p:attrNameLst>
                                          <p:attrName>r</p:attrName>
                                        </p:attrNameLst>
                                      </p:cBhvr>
                                    </p:animRot>
                                    <p:animRot by="-1500000">
                                      <p:cBhvr>
                                        <p:cTn id="812" dur="125" fill="hold">
                                          <p:stCondLst>
                                            <p:cond delay="125"/>
                                          </p:stCondLst>
                                        </p:cTn>
                                        <p:tgtEl>
                                          <p:spTgt spid="14">
                                            <p:txEl>
                                              <p:pRg st="0" end="0"/>
                                            </p:txEl>
                                          </p:spTgt>
                                        </p:tgtEl>
                                        <p:attrNameLst>
                                          <p:attrName>r</p:attrName>
                                        </p:attrNameLst>
                                      </p:cBhvr>
                                    </p:animRot>
                                    <p:animRot by="-1500000">
                                      <p:cBhvr>
                                        <p:cTn id="813" dur="125" fill="hold">
                                          <p:stCondLst>
                                            <p:cond delay="250"/>
                                          </p:stCondLst>
                                        </p:cTn>
                                        <p:tgtEl>
                                          <p:spTgt spid="14">
                                            <p:txEl>
                                              <p:pRg st="0" end="0"/>
                                            </p:txEl>
                                          </p:spTgt>
                                        </p:tgtEl>
                                        <p:attrNameLst>
                                          <p:attrName>r</p:attrName>
                                        </p:attrNameLst>
                                      </p:cBhvr>
                                    </p:animRot>
                                    <p:animRot by="1500000">
                                      <p:cBhvr>
                                        <p:cTn id="814" dur="125" fill="hold">
                                          <p:stCondLst>
                                            <p:cond delay="375"/>
                                          </p:stCondLst>
                                        </p:cTn>
                                        <p:tgtEl>
                                          <p:spTgt spid="14">
                                            <p:txEl>
                                              <p:pRg st="0" end="0"/>
                                            </p:txEl>
                                          </p:spTgt>
                                        </p:tgtEl>
                                        <p:attrNameLst>
                                          <p:attrName>r</p:attrName>
                                        </p:attrNameLst>
                                      </p:cBhvr>
                                    </p:animRot>
                                  </p:childTnLst>
                                </p:cTn>
                              </p:par>
                            </p:childTnLst>
                          </p:cTn>
                        </p:par>
                      </p:childTnLst>
                    </p:cTn>
                  </p:par>
                  <p:par>
                    <p:cTn id="815" fill="hold">
                      <p:stCondLst>
                        <p:cond delay="indefinite"/>
                      </p:stCondLst>
                      <p:childTnLst>
                        <p:par>
                          <p:cTn id="816" fill="hold">
                            <p:stCondLst>
                              <p:cond delay="0"/>
                            </p:stCondLst>
                            <p:childTnLst>
                              <p:par>
                                <p:cTn id="817" presetID="34" presetClass="emph" presetSubtype="0" fill="hold" nodeType="clickEffect">
                                  <p:stCondLst>
                                    <p:cond delay="0"/>
                                  </p:stCondLst>
                                  <p:iterate type="lt">
                                    <p:tmPct val="10000"/>
                                  </p:iterate>
                                  <p:childTnLst>
                                    <p:animMotion origin="layout" path="M -1.04167E-6 2.59259E-6 L -1.04167E-6 -0.07222 " pathEditMode="relative" rAng="0" ptsTypes="AA">
                                      <p:cBhvr>
                                        <p:cTn id="818" dur="250" accel="50000" decel="50000" autoRev="1" fill="hold">
                                          <p:stCondLst>
                                            <p:cond delay="0"/>
                                          </p:stCondLst>
                                        </p:cTn>
                                        <p:tgtEl>
                                          <p:spTgt spid="20">
                                            <p:txEl>
                                              <p:pRg st="0" end="0"/>
                                            </p:txEl>
                                          </p:spTgt>
                                        </p:tgtEl>
                                        <p:attrNameLst>
                                          <p:attrName>ppt_x</p:attrName>
                                          <p:attrName>ppt_y</p:attrName>
                                        </p:attrNameLst>
                                      </p:cBhvr>
                                      <p:rCtr x="0" y="-3611"/>
                                    </p:animMotion>
                                    <p:animRot by="1500000">
                                      <p:cBhvr>
                                        <p:cTn id="819" dur="125" fill="hold">
                                          <p:stCondLst>
                                            <p:cond delay="0"/>
                                          </p:stCondLst>
                                        </p:cTn>
                                        <p:tgtEl>
                                          <p:spTgt spid="20">
                                            <p:txEl>
                                              <p:pRg st="0" end="0"/>
                                            </p:txEl>
                                          </p:spTgt>
                                        </p:tgtEl>
                                        <p:attrNameLst>
                                          <p:attrName>r</p:attrName>
                                        </p:attrNameLst>
                                      </p:cBhvr>
                                    </p:animRot>
                                    <p:animRot by="-1500000">
                                      <p:cBhvr>
                                        <p:cTn id="820" dur="125" fill="hold">
                                          <p:stCondLst>
                                            <p:cond delay="125"/>
                                          </p:stCondLst>
                                        </p:cTn>
                                        <p:tgtEl>
                                          <p:spTgt spid="20">
                                            <p:txEl>
                                              <p:pRg st="0" end="0"/>
                                            </p:txEl>
                                          </p:spTgt>
                                        </p:tgtEl>
                                        <p:attrNameLst>
                                          <p:attrName>r</p:attrName>
                                        </p:attrNameLst>
                                      </p:cBhvr>
                                    </p:animRot>
                                    <p:animRot by="-1500000">
                                      <p:cBhvr>
                                        <p:cTn id="821" dur="125" fill="hold">
                                          <p:stCondLst>
                                            <p:cond delay="250"/>
                                          </p:stCondLst>
                                        </p:cTn>
                                        <p:tgtEl>
                                          <p:spTgt spid="20">
                                            <p:txEl>
                                              <p:pRg st="0" end="0"/>
                                            </p:txEl>
                                          </p:spTgt>
                                        </p:tgtEl>
                                        <p:attrNameLst>
                                          <p:attrName>r</p:attrName>
                                        </p:attrNameLst>
                                      </p:cBhvr>
                                    </p:animRot>
                                    <p:animRot by="1500000">
                                      <p:cBhvr>
                                        <p:cTn id="822" dur="125" fill="hold">
                                          <p:stCondLst>
                                            <p:cond delay="375"/>
                                          </p:stCondLst>
                                        </p:cTn>
                                        <p:tgtEl>
                                          <p:spTgt spid="20">
                                            <p:txEl>
                                              <p:pRg st="0" end="0"/>
                                            </p:txEl>
                                          </p:spTgt>
                                        </p:tgtEl>
                                        <p:attrNameLst>
                                          <p:attrName>r</p:attrName>
                                        </p:attrNameLst>
                                      </p:cBhvr>
                                    </p:animRot>
                                  </p:childTnLst>
                                </p:cTn>
                              </p:par>
                            </p:childTnLst>
                          </p:cTn>
                        </p:par>
                      </p:childTnLst>
                    </p:cTn>
                  </p:par>
                  <p:par>
                    <p:cTn id="823" fill="hold">
                      <p:stCondLst>
                        <p:cond delay="indefinite"/>
                      </p:stCondLst>
                      <p:childTnLst>
                        <p:par>
                          <p:cTn id="824" fill="hold">
                            <p:stCondLst>
                              <p:cond delay="0"/>
                            </p:stCondLst>
                            <p:childTnLst>
                              <p:par>
                                <p:cTn id="825" presetID="34" presetClass="emph" presetSubtype="0" fill="hold" grpId="2" nodeType="clickEffect">
                                  <p:stCondLst>
                                    <p:cond delay="0"/>
                                  </p:stCondLst>
                                  <p:iterate type="lt">
                                    <p:tmPct val="10000"/>
                                  </p:iterate>
                                  <p:childTnLst>
                                    <p:animMotion origin="layout" path="M -1.45833E-6 2.59259E-6 L -1.45833E-6 -0.07222 " pathEditMode="relative" rAng="0" ptsTypes="AA">
                                      <p:cBhvr>
                                        <p:cTn id="826" dur="250" accel="50000" decel="50000" autoRev="1" fill="hold">
                                          <p:stCondLst>
                                            <p:cond delay="0"/>
                                          </p:stCondLst>
                                        </p:cTn>
                                        <p:tgtEl>
                                          <p:spTgt spid="26">
                                            <p:txEl>
                                              <p:pRg st="0" end="0"/>
                                            </p:txEl>
                                          </p:spTgt>
                                        </p:tgtEl>
                                        <p:attrNameLst>
                                          <p:attrName>ppt_x</p:attrName>
                                          <p:attrName>ppt_y</p:attrName>
                                        </p:attrNameLst>
                                      </p:cBhvr>
                                      <p:rCtr x="0" y="-3611"/>
                                    </p:animMotion>
                                    <p:animRot by="1500000">
                                      <p:cBhvr>
                                        <p:cTn id="827" dur="125" fill="hold">
                                          <p:stCondLst>
                                            <p:cond delay="0"/>
                                          </p:stCondLst>
                                        </p:cTn>
                                        <p:tgtEl>
                                          <p:spTgt spid="26">
                                            <p:txEl>
                                              <p:pRg st="0" end="0"/>
                                            </p:txEl>
                                          </p:spTgt>
                                        </p:tgtEl>
                                        <p:attrNameLst>
                                          <p:attrName>r</p:attrName>
                                        </p:attrNameLst>
                                      </p:cBhvr>
                                    </p:animRot>
                                    <p:animRot by="-1500000">
                                      <p:cBhvr>
                                        <p:cTn id="828" dur="125" fill="hold">
                                          <p:stCondLst>
                                            <p:cond delay="125"/>
                                          </p:stCondLst>
                                        </p:cTn>
                                        <p:tgtEl>
                                          <p:spTgt spid="26">
                                            <p:txEl>
                                              <p:pRg st="0" end="0"/>
                                            </p:txEl>
                                          </p:spTgt>
                                        </p:tgtEl>
                                        <p:attrNameLst>
                                          <p:attrName>r</p:attrName>
                                        </p:attrNameLst>
                                      </p:cBhvr>
                                    </p:animRot>
                                    <p:animRot by="-1500000">
                                      <p:cBhvr>
                                        <p:cTn id="829" dur="125" fill="hold">
                                          <p:stCondLst>
                                            <p:cond delay="250"/>
                                          </p:stCondLst>
                                        </p:cTn>
                                        <p:tgtEl>
                                          <p:spTgt spid="26">
                                            <p:txEl>
                                              <p:pRg st="0" end="0"/>
                                            </p:txEl>
                                          </p:spTgt>
                                        </p:tgtEl>
                                        <p:attrNameLst>
                                          <p:attrName>r</p:attrName>
                                        </p:attrNameLst>
                                      </p:cBhvr>
                                    </p:animRot>
                                    <p:animRot by="1500000">
                                      <p:cBhvr>
                                        <p:cTn id="830" dur="125" fill="hold">
                                          <p:stCondLst>
                                            <p:cond delay="375"/>
                                          </p:stCondLst>
                                        </p:cTn>
                                        <p:tgtEl>
                                          <p:spTgt spid="26">
                                            <p:txEl>
                                              <p:pRg st="0" end="0"/>
                                            </p:txEl>
                                          </p:spTgt>
                                        </p:tgtEl>
                                        <p:attrNameLst>
                                          <p:attrName>r</p:attrName>
                                        </p:attrNameLst>
                                      </p:cBhvr>
                                    </p:animRot>
                                  </p:childTnLst>
                                </p:cTn>
                              </p:par>
                            </p:childTnLst>
                          </p:cTn>
                        </p:par>
                      </p:childTnLst>
                    </p:cTn>
                  </p:par>
                  <p:par>
                    <p:cTn id="831" fill="hold">
                      <p:stCondLst>
                        <p:cond delay="indefinite"/>
                      </p:stCondLst>
                      <p:childTnLst>
                        <p:par>
                          <p:cTn id="832" fill="hold">
                            <p:stCondLst>
                              <p:cond delay="0"/>
                            </p:stCondLst>
                            <p:childTnLst>
                              <p:par>
                                <p:cTn id="833" presetID="34" presetClass="emph" presetSubtype="0" fill="hold" nodeType="clickEffect">
                                  <p:stCondLst>
                                    <p:cond delay="0"/>
                                  </p:stCondLst>
                                  <p:iterate type="lt">
                                    <p:tmPct val="10000"/>
                                  </p:iterate>
                                  <p:childTnLst>
                                    <p:animMotion origin="layout" path="M -2.91667E-6 2.59259E-6 L -2.91667E-6 -0.07222 " pathEditMode="relative" rAng="0" ptsTypes="AA">
                                      <p:cBhvr>
                                        <p:cTn id="834" dur="250" accel="50000" decel="50000" autoRev="1" fill="hold">
                                          <p:stCondLst>
                                            <p:cond delay="0"/>
                                          </p:stCondLst>
                                        </p:cTn>
                                        <p:tgtEl>
                                          <p:spTgt spid="32">
                                            <p:txEl>
                                              <p:pRg st="0" end="0"/>
                                            </p:txEl>
                                          </p:spTgt>
                                        </p:tgtEl>
                                        <p:attrNameLst>
                                          <p:attrName>ppt_x</p:attrName>
                                          <p:attrName>ppt_y</p:attrName>
                                        </p:attrNameLst>
                                      </p:cBhvr>
                                      <p:rCtr x="0" y="-3611"/>
                                    </p:animMotion>
                                    <p:animRot by="1500000">
                                      <p:cBhvr>
                                        <p:cTn id="835" dur="125" fill="hold">
                                          <p:stCondLst>
                                            <p:cond delay="0"/>
                                          </p:stCondLst>
                                        </p:cTn>
                                        <p:tgtEl>
                                          <p:spTgt spid="32">
                                            <p:txEl>
                                              <p:pRg st="0" end="0"/>
                                            </p:txEl>
                                          </p:spTgt>
                                        </p:tgtEl>
                                        <p:attrNameLst>
                                          <p:attrName>r</p:attrName>
                                        </p:attrNameLst>
                                      </p:cBhvr>
                                    </p:animRot>
                                    <p:animRot by="-1500000">
                                      <p:cBhvr>
                                        <p:cTn id="836" dur="125" fill="hold">
                                          <p:stCondLst>
                                            <p:cond delay="125"/>
                                          </p:stCondLst>
                                        </p:cTn>
                                        <p:tgtEl>
                                          <p:spTgt spid="32">
                                            <p:txEl>
                                              <p:pRg st="0" end="0"/>
                                            </p:txEl>
                                          </p:spTgt>
                                        </p:tgtEl>
                                        <p:attrNameLst>
                                          <p:attrName>r</p:attrName>
                                        </p:attrNameLst>
                                      </p:cBhvr>
                                    </p:animRot>
                                    <p:animRot by="-1500000">
                                      <p:cBhvr>
                                        <p:cTn id="837" dur="125" fill="hold">
                                          <p:stCondLst>
                                            <p:cond delay="250"/>
                                          </p:stCondLst>
                                        </p:cTn>
                                        <p:tgtEl>
                                          <p:spTgt spid="32">
                                            <p:txEl>
                                              <p:pRg st="0" end="0"/>
                                            </p:txEl>
                                          </p:spTgt>
                                        </p:tgtEl>
                                        <p:attrNameLst>
                                          <p:attrName>r</p:attrName>
                                        </p:attrNameLst>
                                      </p:cBhvr>
                                    </p:animRot>
                                    <p:animRot by="1500000">
                                      <p:cBhvr>
                                        <p:cTn id="838" dur="125" fill="hold">
                                          <p:stCondLst>
                                            <p:cond delay="375"/>
                                          </p:stCondLst>
                                        </p:cTn>
                                        <p:tgtEl>
                                          <p:spTgt spid="32">
                                            <p:txEl>
                                              <p:pRg st="0" end="0"/>
                                            </p:txEl>
                                          </p:spTgt>
                                        </p:tgtEl>
                                        <p:attrNameLst>
                                          <p:attrName>r</p:attrName>
                                        </p:attrNameLst>
                                      </p:cBhvr>
                                    </p:animRot>
                                  </p:childTnLst>
                                </p:cTn>
                              </p:par>
                            </p:childTnLst>
                          </p:cTn>
                        </p:par>
                      </p:childTnLst>
                    </p:cTn>
                  </p:par>
                  <p:par>
                    <p:cTn id="839" fill="hold">
                      <p:stCondLst>
                        <p:cond delay="indefinite"/>
                      </p:stCondLst>
                      <p:childTnLst>
                        <p:par>
                          <p:cTn id="840" fill="hold">
                            <p:stCondLst>
                              <p:cond delay="0"/>
                            </p:stCondLst>
                            <p:childTnLst>
                              <p:par>
                                <p:cTn id="841" presetID="34" presetClass="emph" presetSubtype="0" fill="hold" grpId="1" nodeType="clickEffect">
                                  <p:stCondLst>
                                    <p:cond delay="0"/>
                                  </p:stCondLst>
                                  <p:iterate type="lt">
                                    <p:tmPct val="10000"/>
                                  </p:iterate>
                                  <p:childTnLst>
                                    <p:animMotion origin="layout" path="M 2.70833E-6 -3.7037E-7 L 2.70833E-6 -0.07222 " pathEditMode="relative" rAng="0" ptsTypes="AA">
                                      <p:cBhvr>
                                        <p:cTn id="842" dur="250" accel="50000" decel="50000" autoRev="1" fill="hold">
                                          <p:stCondLst>
                                            <p:cond delay="0"/>
                                          </p:stCondLst>
                                        </p:cTn>
                                        <p:tgtEl>
                                          <p:spTgt spid="9">
                                            <p:txEl>
                                              <p:pRg st="0" end="0"/>
                                            </p:txEl>
                                          </p:spTgt>
                                        </p:tgtEl>
                                        <p:attrNameLst>
                                          <p:attrName>ppt_x</p:attrName>
                                          <p:attrName>ppt_y</p:attrName>
                                        </p:attrNameLst>
                                      </p:cBhvr>
                                      <p:rCtr x="0" y="-3611"/>
                                    </p:animMotion>
                                    <p:animRot by="1500000">
                                      <p:cBhvr>
                                        <p:cTn id="843" dur="125" fill="hold">
                                          <p:stCondLst>
                                            <p:cond delay="0"/>
                                          </p:stCondLst>
                                        </p:cTn>
                                        <p:tgtEl>
                                          <p:spTgt spid="9">
                                            <p:txEl>
                                              <p:pRg st="0" end="0"/>
                                            </p:txEl>
                                          </p:spTgt>
                                        </p:tgtEl>
                                        <p:attrNameLst>
                                          <p:attrName>r</p:attrName>
                                        </p:attrNameLst>
                                      </p:cBhvr>
                                    </p:animRot>
                                    <p:animRot by="-1500000">
                                      <p:cBhvr>
                                        <p:cTn id="844" dur="125" fill="hold">
                                          <p:stCondLst>
                                            <p:cond delay="125"/>
                                          </p:stCondLst>
                                        </p:cTn>
                                        <p:tgtEl>
                                          <p:spTgt spid="9">
                                            <p:txEl>
                                              <p:pRg st="0" end="0"/>
                                            </p:txEl>
                                          </p:spTgt>
                                        </p:tgtEl>
                                        <p:attrNameLst>
                                          <p:attrName>r</p:attrName>
                                        </p:attrNameLst>
                                      </p:cBhvr>
                                    </p:animRot>
                                    <p:animRot by="-1500000">
                                      <p:cBhvr>
                                        <p:cTn id="845" dur="125" fill="hold">
                                          <p:stCondLst>
                                            <p:cond delay="250"/>
                                          </p:stCondLst>
                                        </p:cTn>
                                        <p:tgtEl>
                                          <p:spTgt spid="9">
                                            <p:txEl>
                                              <p:pRg st="0" end="0"/>
                                            </p:txEl>
                                          </p:spTgt>
                                        </p:tgtEl>
                                        <p:attrNameLst>
                                          <p:attrName>r</p:attrName>
                                        </p:attrNameLst>
                                      </p:cBhvr>
                                    </p:animRot>
                                    <p:animRot by="1500000">
                                      <p:cBhvr>
                                        <p:cTn id="846" dur="125" fill="hold">
                                          <p:stCondLst>
                                            <p:cond delay="375"/>
                                          </p:stCondLst>
                                        </p:cTn>
                                        <p:tgtEl>
                                          <p:spTgt spid="9">
                                            <p:txEl>
                                              <p:pRg st="0" end="0"/>
                                            </p:txEl>
                                          </p:spTgt>
                                        </p:tgtEl>
                                        <p:attrNameLst>
                                          <p:attrName>r</p:attrName>
                                        </p:attrNameLst>
                                      </p:cBhvr>
                                    </p:animRot>
                                  </p:childTnLst>
                                </p:cTn>
                              </p:par>
                            </p:childTnLst>
                          </p:cTn>
                        </p:par>
                      </p:childTnLst>
                    </p:cTn>
                  </p:par>
                  <p:par>
                    <p:cTn id="847" fill="hold">
                      <p:stCondLst>
                        <p:cond delay="indefinite"/>
                      </p:stCondLst>
                      <p:childTnLst>
                        <p:par>
                          <p:cTn id="848" fill="hold">
                            <p:stCondLst>
                              <p:cond delay="0"/>
                            </p:stCondLst>
                            <p:childTnLst>
                              <p:par>
                                <p:cTn id="849" presetID="34" presetClass="emph" presetSubtype="0" fill="hold" grpId="2" nodeType="clickEffect">
                                  <p:stCondLst>
                                    <p:cond delay="0"/>
                                  </p:stCondLst>
                                  <p:iterate type="lt">
                                    <p:tmPct val="10000"/>
                                  </p:iterate>
                                  <p:childTnLst>
                                    <p:animMotion origin="layout" path="M -2.08333E-7 -3.7037E-7 L -2.08333E-7 -0.07222 " pathEditMode="relative" rAng="0" ptsTypes="AA">
                                      <p:cBhvr>
                                        <p:cTn id="850" dur="250" accel="50000" decel="50000" autoRev="1" fill="hold">
                                          <p:stCondLst>
                                            <p:cond delay="0"/>
                                          </p:stCondLst>
                                        </p:cTn>
                                        <p:tgtEl>
                                          <p:spTgt spid="15">
                                            <p:txEl>
                                              <p:pRg st="0" end="0"/>
                                            </p:txEl>
                                          </p:spTgt>
                                        </p:tgtEl>
                                        <p:attrNameLst>
                                          <p:attrName>ppt_x</p:attrName>
                                          <p:attrName>ppt_y</p:attrName>
                                        </p:attrNameLst>
                                      </p:cBhvr>
                                      <p:rCtr x="0" y="-3611"/>
                                    </p:animMotion>
                                    <p:animRot by="1500000">
                                      <p:cBhvr>
                                        <p:cTn id="851" dur="125" fill="hold">
                                          <p:stCondLst>
                                            <p:cond delay="0"/>
                                          </p:stCondLst>
                                        </p:cTn>
                                        <p:tgtEl>
                                          <p:spTgt spid="15">
                                            <p:txEl>
                                              <p:pRg st="0" end="0"/>
                                            </p:txEl>
                                          </p:spTgt>
                                        </p:tgtEl>
                                        <p:attrNameLst>
                                          <p:attrName>r</p:attrName>
                                        </p:attrNameLst>
                                      </p:cBhvr>
                                    </p:animRot>
                                    <p:animRot by="-1500000">
                                      <p:cBhvr>
                                        <p:cTn id="852" dur="125" fill="hold">
                                          <p:stCondLst>
                                            <p:cond delay="125"/>
                                          </p:stCondLst>
                                        </p:cTn>
                                        <p:tgtEl>
                                          <p:spTgt spid="15">
                                            <p:txEl>
                                              <p:pRg st="0" end="0"/>
                                            </p:txEl>
                                          </p:spTgt>
                                        </p:tgtEl>
                                        <p:attrNameLst>
                                          <p:attrName>r</p:attrName>
                                        </p:attrNameLst>
                                      </p:cBhvr>
                                    </p:animRot>
                                    <p:animRot by="-1500000">
                                      <p:cBhvr>
                                        <p:cTn id="853" dur="125" fill="hold">
                                          <p:stCondLst>
                                            <p:cond delay="250"/>
                                          </p:stCondLst>
                                        </p:cTn>
                                        <p:tgtEl>
                                          <p:spTgt spid="15">
                                            <p:txEl>
                                              <p:pRg st="0" end="0"/>
                                            </p:txEl>
                                          </p:spTgt>
                                        </p:tgtEl>
                                        <p:attrNameLst>
                                          <p:attrName>r</p:attrName>
                                        </p:attrNameLst>
                                      </p:cBhvr>
                                    </p:animRot>
                                    <p:animRot by="1500000">
                                      <p:cBhvr>
                                        <p:cTn id="854" dur="125" fill="hold">
                                          <p:stCondLst>
                                            <p:cond delay="375"/>
                                          </p:stCondLst>
                                        </p:cTn>
                                        <p:tgtEl>
                                          <p:spTgt spid="15">
                                            <p:txEl>
                                              <p:pRg st="0" end="0"/>
                                            </p:txEl>
                                          </p:spTgt>
                                        </p:tgtEl>
                                        <p:attrNameLst>
                                          <p:attrName>r</p:attrName>
                                        </p:attrNameLst>
                                      </p:cBhvr>
                                    </p:animRot>
                                  </p:childTnLst>
                                </p:cTn>
                              </p:par>
                            </p:childTnLst>
                          </p:cTn>
                        </p:par>
                      </p:childTnLst>
                    </p:cTn>
                  </p:par>
                  <p:par>
                    <p:cTn id="855" fill="hold">
                      <p:stCondLst>
                        <p:cond delay="indefinite"/>
                      </p:stCondLst>
                      <p:childTnLst>
                        <p:par>
                          <p:cTn id="856" fill="hold">
                            <p:stCondLst>
                              <p:cond delay="0"/>
                            </p:stCondLst>
                            <p:childTnLst>
                              <p:par>
                                <p:cTn id="857" presetID="34" presetClass="emph" presetSubtype="0" fill="hold" grpId="1" nodeType="clickEffect">
                                  <p:stCondLst>
                                    <p:cond delay="0"/>
                                  </p:stCondLst>
                                  <p:iterate type="lt">
                                    <p:tmPct val="10000"/>
                                  </p:iterate>
                                  <p:childTnLst>
                                    <p:animMotion origin="layout" path="M -4.16667E-7 -3.7037E-7 L -4.16667E-7 -0.07222 " pathEditMode="relative" rAng="0" ptsTypes="AA">
                                      <p:cBhvr>
                                        <p:cTn id="858" dur="250" accel="50000" decel="50000" autoRev="1" fill="hold">
                                          <p:stCondLst>
                                            <p:cond delay="0"/>
                                          </p:stCondLst>
                                        </p:cTn>
                                        <p:tgtEl>
                                          <p:spTgt spid="21">
                                            <p:txEl>
                                              <p:pRg st="0" end="0"/>
                                            </p:txEl>
                                          </p:spTgt>
                                        </p:tgtEl>
                                        <p:attrNameLst>
                                          <p:attrName>ppt_x</p:attrName>
                                          <p:attrName>ppt_y</p:attrName>
                                        </p:attrNameLst>
                                      </p:cBhvr>
                                      <p:rCtr x="0" y="-3611"/>
                                    </p:animMotion>
                                    <p:animRot by="1500000">
                                      <p:cBhvr>
                                        <p:cTn id="859" dur="125" fill="hold">
                                          <p:stCondLst>
                                            <p:cond delay="0"/>
                                          </p:stCondLst>
                                        </p:cTn>
                                        <p:tgtEl>
                                          <p:spTgt spid="21">
                                            <p:txEl>
                                              <p:pRg st="0" end="0"/>
                                            </p:txEl>
                                          </p:spTgt>
                                        </p:tgtEl>
                                        <p:attrNameLst>
                                          <p:attrName>r</p:attrName>
                                        </p:attrNameLst>
                                      </p:cBhvr>
                                    </p:animRot>
                                    <p:animRot by="-1500000">
                                      <p:cBhvr>
                                        <p:cTn id="860" dur="125" fill="hold">
                                          <p:stCondLst>
                                            <p:cond delay="125"/>
                                          </p:stCondLst>
                                        </p:cTn>
                                        <p:tgtEl>
                                          <p:spTgt spid="21">
                                            <p:txEl>
                                              <p:pRg st="0" end="0"/>
                                            </p:txEl>
                                          </p:spTgt>
                                        </p:tgtEl>
                                        <p:attrNameLst>
                                          <p:attrName>r</p:attrName>
                                        </p:attrNameLst>
                                      </p:cBhvr>
                                    </p:animRot>
                                    <p:animRot by="-1500000">
                                      <p:cBhvr>
                                        <p:cTn id="861" dur="125" fill="hold">
                                          <p:stCondLst>
                                            <p:cond delay="250"/>
                                          </p:stCondLst>
                                        </p:cTn>
                                        <p:tgtEl>
                                          <p:spTgt spid="21">
                                            <p:txEl>
                                              <p:pRg st="0" end="0"/>
                                            </p:txEl>
                                          </p:spTgt>
                                        </p:tgtEl>
                                        <p:attrNameLst>
                                          <p:attrName>r</p:attrName>
                                        </p:attrNameLst>
                                      </p:cBhvr>
                                    </p:animRot>
                                    <p:animRot by="1500000">
                                      <p:cBhvr>
                                        <p:cTn id="862" dur="125" fill="hold">
                                          <p:stCondLst>
                                            <p:cond delay="375"/>
                                          </p:stCondLst>
                                        </p:cTn>
                                        <p:tgtEl>
                                          <p:spTgt spid="21">
                                            <p:txEl>
                                              <p:pRg st="0" end="0"/>
                                            </p:txEl>
                                          </p:spTgt>
                                        </p:tgtEl>
                                        <p:attrNameLst>
                                          <p:attrName>r</p:attrName>
                                        </p:attrNameLst>
                                      </p:cBhvr>
                                    </p:animRot>
                                  </p:childTnLst>
                                </p:cTn>
                              </p:par>
                            </p:childTnLst>
                          </p:cTn>
                        </p:par>
                      </p:childTnLst>
                    </p:cTn>
                  </p:par>
                  <p:par>
                    <p:cTn id="863" fill="hold">
                      <p:stCondLst>
                        <p:cond delay="indefinite"/>
                      </p:stCondLst>
                      <p:childTnLst>
                        <p:par>
                          <p:cTn id="864" fill="hold">
                            <p:stCondLst>
                              <p:cond delay="0"/>
                            </p:stCondLst>
                            <p:childTnLst>
                              <p:par>
                                <p:cTn id="865" presetID="34" presetClass="emph" presetSubtype="0" fill="hold" grpId="2" nodeType="clickEffect">
                                  <p:stCondLst>
                                    <p:cond delay="0"/>
                                  </p:stCondLst>
                                  <p:iterate type="lt">
                                    <p:tmPct val="10000"/>
                                  </p:iterate>
                                  <p:childTnLst>
                                    <p:animMotion origin="layout" path="M -1.66667E-6 -3.7037E-7 L -1.66667E-6 -0.07222 " pathEditMode="relative" rAng="0" ptsTypes="AA">
                                      <p:cBhvr>
                                        <p:cTn id="866" dur="250" accel="50000" decel="50000" autoRev="1" fill="hold">
                                          <p:stCondLst>
                                            <p:cond delay="0"/>
                                          </p:stCondLst>
                                        </p:cTn>
                                        <p:tgtEl>
                                          <p:spTgt spid="27">
                                            <p:txEl>
                                              <p:pRg st="0" end="0"/>
                                            </p:txEl>
                                          </p:spTgt>
                                        </p:tgtEl>
                                        <p:attrNameLst>
                                          <p:attrName>ppt_x</p:attrName>
                                          <p:attrName>ppt_y</p:attrName>
                                        </p:attrNameLst>
                                      </p:cBhvr>
                                      <p:rCtr x="0" y="-3611"/>
                                    </p:animMotion>
                                    <p:animRot by="1500000">
                                      <p:cBhvr>
                                        <p:cTn id="867" dur="125" fill="hold">
                                          <p:stCondLst>
                                            <p:cond delay="0"/>
                                          </p:stCondLst>
                                        </p:cTn>
                                        <p:tgtEl>
                                          <p:spTgt spid="27">
                                            <p:txEl>
                                              <p:pRg st="0" end="0"/>
                                            </p:txEl>
                                          </p:spTgt>
                                        </p:tgtEl>
                                        <p:attrNameLst>
                                          <p:attrName>r</p:attrName>
                                        </p:attrNameLst>
                                      </p:cBhvr>
                                    </p:animRot>
                                    <p:animRot by="-1500000">
                                      <p:cBhvr>
                                        <p:cTn id="868" dur="125" fill="hold">
                                          <p:stCondLst>
                                            <p:cond delay="125"/>
                                          </p:stCondLst>
                                        </p:cTn>
                                        <p:tgtEl>
                                          <p:spTgt spid="27">
                                            <p:txEl>
                                              <p:pRg st="0" end="0"/>
                                            </p:txEl>
                                          </p:spTgt>
                                        </p:tgtEl>
                                        <p:attrNameLst>
                                          <p:attrName>r</p:attrName>
                                        </p:attrNameLst>
                                      </p:cBhvr>
                                    </p:animRot>
                                    <p:animRot by="-1500000">
                                      <p:cBhvr>
                                        <p:cTn id="869" dur="125" fill="hold">
                                          <p:stCondLst>
                                            <p:cond delay="250"/>
                                          </p:stCondLst>
                                        </p:cTn>
                                        <p:tgtEl>
                                          <p:spTgt spid="27">
                                            <p:txEl>
                                              <p:pRg st="0" end="0"/>
                                            </p:txEl>
                                          </p:spTgt>
                                        </p:tgtEl>
                                        <p:attrNameLst>
                                          <p:attrName>r</p:attrName>
                                        </p:attrNameLst>
                                      </p:cBhvr>
                                    </p:animRot>
                                    <p:animRot by="1500000">
                                      <p:cBhvr>
                                        <p:cTn id="870" dur="125" fill="hold">
                                          <p:stCondLst>
                                            <p:cond delay="375"/>
                                          </p:stCondLst>
                                        </p:cTn>
                                        <p:tgtEl>
                                          <p:spTgt spid="27">
                                            <p:txEl>
                                              <p:pRg st="0" end="0"/>
                                            </p:txEl>
                                          </p:spTgt>
                                        </p:tgtEl>
                                        <p:attrNameLst>
                                          <p:attrName>r</p:attrName>
                                        </p:attrNameLst>
                                      </p:cBhvr>
                                    </p:animRot>
                                  </p:childTnLst>
                                </p:cTn>
                              </p:par>
                            </p:childTnLst>
                          </p:cTn>
                        </p:par>
                      </p:childTnLst>
                    </p:cTn>
                  </p:par>
                  <p:par>
                    <p:cTn id="871" fill="hold">
                      <p:stCondLst>
                        <p:cond delay="indefinite"/>
                      </p:stCondLst>
                      <p:childTnLst>
                        <p:par>
                          <p:cTn id="872" fill="hold">
                            <p:stCondLst>
                              <p:cond delay="0"/>
                            </p:stCondLst>
                            <p:childTnLst>
                              <p:par>
                                <p:cTn id="873" presetID="34" presetClass="emph" presetSubtype="0" fill="hold" grpId="2" nodeType="clickEffect">
                                  <p:stCondLst>
                                    <p:cond delay="0"/>
                                  </p:stCondLst>
                                  <p:iterate type="lt">
                                    <p:tmPct val="10000"/>
                                  </p:iterate>
                                  <p:childTnLst>
                                    <p:animMotion origin="layout" path="M -2.91667E-6 -3.7037E-7 L -2.91667E-6 -0.07222 " pathEditMode="relative" rAng="0" ptsTypes="AA">
                                      <p:cBhvr>
                                        <p:cTn id="874" dur="250" accel="50000" decel="50000" autoRev="1" fill="hold">
                                          <p:stCondLst>
                                            <p:cond delay="0"/>
                                          </p:stCondLst>
                                        </p:cTn>
                                        <p:tgtEl>
                                          <p:spTgt spid="33">
                                            <p:txEl>
                                              <p:pRg st="0" end="0"/>
                                            </p:txEl>
                                          </p:spTgt>
                                        </p:tgtEl>
                                        <p:attrNameLst>
                                          <p:attrName>ppt_x</p:attrName>
                                          <p:attrName>ppt_y</p:attrName>
                                        </p:attrNameLst>
                                      </p:cBhvr>
                                      <p:rCtr x="0" y="-3611"/>
                                    </p:animMotion>
                                    <p:animRot by="1500000">
                                      <p:cBhvr>
                                        <p:cTn id="875" dur="125" fill="hold">
                                          <p:stCondLst>
                                            <p:cond delay="0"/>
                                          </p:stCondLst>
                                        </p:cTn>
                                        <p:tgtEl>
                                          <p:spTgt spid="33">
                                            <p:txEl>
                                              <p:pRg st="0" end="0"/>
                                            </p:txEl>
                                          </p:spTgt>
                                        </p:tgtEl>
                                        <p:attrNameLst>
                                          <p:attrName>r</p:attrName>
                                        </p:attrNameLst>
                                      </p:cBhvr>
                                    </p:animRot>
                                    <p:animRot by="-1500000">
                                      <p:cBhvr>
                                        <p:cTn id="876" dur="125" fill="hold">
                                          <p:stCondLst>
                                            <p:cond delay="125"/>
                                          </p:stCondLst>
                                        </p:cTn>
                                        <p:tgtEl>
                                          <p:spTgt spid="33">
                                            <p:txEl>
                                              <p:pRg st="0" end="0"/>
                                            </p:txEl>
                                          </p:spTgt>
                                        </p:tgtEl>
                                        <p:attrNameLst>
                                          <p:attrName>r</p:attrName>
                                        </p:attrNameLst>
                                      </p:cBhvr>
                                    </p:animRot>
                                    <p:animRot by="-1500000">
                                      <p:cBhvr>
                                        <p:cTn id="877" dur="125" fill="hold">
                                          <p:stCondLst>
                                            <p:cond delay="250"/>
                                          </p:stCondLst>
                                        </p:cTn>
                                        <p:tgtEl>
                                          <p:spTgt spid="33">
                                            <p:txEl>
                                              <p:pRg st="0" end="0"/>
                                            </p:txEl>
                                          </p:spTgt>
                                        </p:tgtEl>
                                        <p:attrNameLst>
                                          <p:attrName>r</p:attrName>
                                        </p:attrNameLst>
                                      </p:cBhvr>
                                    </p:animRot>
                                    <p:animRot by="1500000">
                                      <p:cBhvr>
                                        <p:cTn id="878" dur="125" fill="hold">
                                          <p:stCondLst>
                                            <p:cond delay="375"/>
                                          </p:stCondLst>
                                        </p:cTn>
                                        <p:tgtEl>
                                          <p:spTgt spid="33">
                                            <p:txEl>
                                              <p:pRg st="0" end="0"/>
                                            </p:txEl>
                                          </p:spTgt>
                                        </p:tgtEl>
                                        <p:attrNameLst>
                                          <p:attrName>r</p:attrName>
                                        </p:attrNameLst>
                                      </p:cBhvr>
                                    </p:animRot>
                                  </p:childTnLst>
                                </p:cTn>
                              </p:par>
                            </p:childTnLst>
                          </p:cTn>
                        </p:par>
                      </p:childTnLst>
                    </p:cTn>
                  </p:par>
                  <p:par>
                    <p:cTn id="879" fill="hold">
                      <p:stCondLst>
                        <p:cond delay="indefinite"/>
                      </p:stCondLst>
                      <p:childTnLst>
                        <p:par>
                          <p:cTn id="880" fill="hold">
                            <p:stCondLst>
                              <p:cond delay="0"/>
                            </p:stCondLst>
                            <p:childTnLst>
                              <p:par>
                                <p:cTn id="881" presetID="34" presetClass="emph" presetSubtype="0" fill="hold" grpId="2" nodeType="clickEffect">
                                  <p:stCondLst>
                                    <p:cond delay="0"/>
                                  </p:stCondLst>
                                  <p:iterate type="lt">
                                    <p:tmPct val="10000"/>
                                  </p:iterate>
                                  <p:childTnLst>
                                    <p:animMotion origin="layout" path="M 1.45833E-6 -4.81481E-6 L 1.45833E-6 -0.07222 " pathEditMode="relative" rAng="0" ptsTypes="AA">
                                      <p:cBhvr>
                                        <p:cTn id="882" dur="250" accel="50000" decel="50000" autoRev="1" fill="hold">
                                          <p:stCondLst>
                                            <p:cond delay="0"/>
                                          </p:stCondLst>
                                        </p:cTn>
                                        <p:tgtEl>
                                          <p:spTgt spid="34">
                                            <p:txEl>
                                              <p:pRg st="0" end="0"/>
                                            </p:txEl>
                                          </p:spTgt>
                                        </p:tgtEl>
                                        <p:attrNameLst>
                                          <p:attrName>ppt_x</p:attrName>
                                          <p:attrName>ppt_y</p:attrName>
                                        </p:attrNameLst>
                                      </p:cBhvr>
                                      <p:rCtr x="0" y="-3611"/>
                                    </p:animMotion>
                                    <p:animRot by="1500000">
                                      <p:cBhvr>
                                        <p:cTn id="883" dur="125" fill="hold">
                                          <p:stCondLst>
                                            <p:cond delay="0"/>
                                          </p:stCondLst>
                                        </p:cTn>
                                        <p:tgtEl>
                                          <p:spTgt spid="34">
                                            <p:txEl>
                                              <p:pRg st="0" end="0"/>
                                            </p:txEl>
                                          </p:spTgt>
                                        </p:tgtEl>
                                        <p:attrNameLst>
                                          <p:attrName>r</p:attrName>
                                        </p:attrNameLst>
                                      </p:cBhvr>
                                    </p:animRot>
                                    <p:animRot by="-1500000">
                                      <p:cBhvr>
                                        <p:cTn id="884" dur="125" fill="hold">
                                          <p:stCondLst>
                                            <p:cond delay="125"/>
                                          </p:stCondLst>
                                        </p:cTn>
                                        <p:tgtEl>
                                          <p:spTgt spid="34">
                                            <p:txEl>
                                              <p:pRg st="0" end="0"/>
                                            </p:txEl>
                                          </p:spTgt>
                                        </p:tgtEl>
                                        <p:attrNameLst>
                                          <p:attrName>r</p:attrName>
                                        </p:attrNameLst>
                                      </p:cBhvr>
                                    </p:animRot>
                                    <p:animRot by="-1500000">
                                      <p:cBhvr>
                                        <p:cTn id="885" dur="125" fill="hold">
                                          <p:stCondLst>
                                            <p:cond delay="250"/>
                                          </p:stCondLst>
                                        </p:cTn>
                                        <p:tgtEl>
                                          <p:spTgt spid="34">
                                            <p:txEl>
                                              <p:pRg st="0" end="0"/>
                                            </p:txEl>
                                          </p:spTgt>
                                        </p:tgtEl>
                                        <p:attrNameLst>
                                          <p:attrName>r</p:attrName>
                                        </p:attrNameLst>
                                      </p:cBhvr>
                                    </p:animRot>
                                    <p:animRot by="1500000">
                                      <p:cBhvr>
                                        <p:cTn id="886" dur="125" fill="hold">
                                          <p:stCondLst>
                                            <p:cond delay="375"/>
                                          </p:stCondLst>
                                        </p:cTn>
                                        <p:tgtEl>
                                          <p:spTgt spid="34">
                                            <p:txEl>
                                              <p:pRg st="0" end="0"/>
                                            </p:txEl>
                                          </p:spTgt>
                                        </p:tgtEl>
                                        <p:attrNameLst>
                                          <p:attrName>r</p:attrName>
                                        </p:attrNameLst>
                                      </p:cBhvr>
                                    </p:animRot>
                                  </p:childTnLst>
                                </p:cTn>
                              </p:par>
                            </p:childTnLst>
                          </p:cTn>
                        </p:par>
                      </p:childTnLst>
                    </p:cTn>
                  </p:par>
                  <p:par>
                    <p:cTn id="887" fill="hold">
                      <p:stCondLst>
                        <p:cond delay="indefinite"/>
                      </p:stCondLst>
                      <p:childTnLst>
                        <p:par>
                          <p:cTn id="888" fill="hold">
                            <p:stCondLst>
                              <p:cond delay="0"/>
                            </p:stCondLst>
                            <p:childTnLst>
                              <p:par>
                                <p:cTn id="889" presetID="34" presetClass="emph" presetSubtype="0" fill="hold" grpId="2" nodeType="clickEffect">
                                  <p:stCondLst>
                                    <p:cond delay="0"/>
                                  </p:stCondLst>
                                  <p:iterate type="lt">
                                    <p:tmPct val="10000"/>
                                  </p:iterate>
                                  <p:childTnLst>
                                    <p:animMotion origin="layout" path="M 1.04167E-6 -4.81481E-6 L 1.04167E-6 -0.07222 " pathEditMode="relative" rAng="0" ptsTypes="AA">
                                      <p:cBhvr>
                                        <p:cTn id="890" dur="250" accel="50000" decel="50000" autoRev="1" fill="hold">
                                          <p:stCondLst>
                                            <p:cond delay="0"/>
                                          </p:stCondLst>
                                        </p:cTn>
                                        <p:tgtEl>
                                          <p:spTgt spid="35">
                                            <p:txEl>
                                              <p:pRg st="0" end="0"/>
                                            </p:txEl>
                                          </p:spTgt>
                                        </p:tgtEl>
                                        <p:attrNameLst>
                                          <p:attrName>ppt_x</p:attrName>
                                          <p:attrName>ppt_y</p:attrName>
                                        </p:attrNameLst>
                                      </p:cBhvr>
                                      <p:rCtr x="0" y="-3611"/>
                                    </p:animMotion>
                                    <p:animRot by="1500000">
                                      <p:cBhvr>
                                        <p:cTn id="891" dur="125" fill="hold">
                                          <p:stCondLst>
                                            <p:cond delay="0"/>
                                          </p:stCondLst>
                                        </p:cTn>
                                        <p:tgtEl>
                                          <p:spTgt spid="35">
                                            <p:txEl>
                                              <p:pRg st="0" end="0"/>
                                            </p:txEl>
                                          </p:spTgt>
                                        </p:tgtEl>
                                        <p:attrNameLst>
                                          <p:attrName>r</p:attrName>
                                        </p:attrNameLst>
                                      </p:cBhvr>
                                    </p:animRot>
                                    <p:animRot by="-1500000">
                                      <p:cBhvr>
                                        <p:cTn id="892" dur="125" fill="hold">
                                          <p:stCondLst>
                                            <p:cond delay="125"/>
                                          </p:stCondLst>
                                        </p:cTn>
                                        <p:tgtEl>
                                          <p:spTgt spid="35">
                                            <p:txEl>
                                              <p:pRg st="0" end="0"/>
                                            </p:txEl>
                                          </p:spTgt>
                                        </p:tgtEl>
                                        <p:attrNameLst>
                                          <p:attrName>r</p:attrName>
                                        </p:attrNameLst>
                                      </p:cBhvr>
                                    </p:animRot>
                                    <p:animRot by="-1500000">
                                      <p:cBhvr>
                                        <p:cTn id="893" dur="125" fill="hold">
                                          <p:stCondLst>
                                            <p:cond delay="250"/>
                                          </p:stCondLst>
                                        </p:cTn>
                                        <p:tgtEl>
                                          <p:spTgt spid="35">
                                            <p:txEl>
                                              <p:pRg st="0" end="0"/>
                                            </p:txEl>
                                          </p:spTgt>
                                        </p:tgtEl>
                                        <p:attrNameLst>
                                          <p:attrName>r</p:attrName>
                                        </p:attrNameLst>
                                      </p:cBhvr>
                                    </p:animRot>
                                    <p:animRot by="1500000">
                                      <p:cBhvr>
                                        <p:cTn id="894" dur="125" fill="hold">
                                          <p:stCondLst>
                                            <p:cond delay="375"/>
                                          </p:stCondLst>
                                        </p:cTn>
                                        <p:tgtEl>
                                          <p:spTgt spid="35">
                                            <p:txEl>
                                              <p:pRg st="0" end="0"/>
                                            </p:txEl>
                                          </p:spTgt>
                                        </p:tgtEl>
                                        <p:attrNameLst>
                                          <p:attrName>r</p:attrName>
                                        </p:attrNameLst>
                                      </p:cBhvr>
                                    </p:animRot>
                                  </p:childTnLst>
                                </p:cTn>
                              </p:par>
                            </p:childTnLst>
                          </p:cTn>
                        </p:par>
                      </p:childTnLst>
                    </p:cTn>
                  </p:par>
                  <p:par>
                    <p:cTn id="895" fill="hold">
                      <p:stCondLst>
                        <p:cond delay="indefinite"/>
                      </p:stCondLst>
                      <p:childTnLst>
                        <p:par>
                          <p:cTn id="896" fill="hold">
                            <p:stCondLst>
                              <p:cond delay="0"/>
                            </p:stCondLst>
                            <p:childTnLst>
                              <p:par>
                                <p:cTn id="897" presetID="34" presetClass="emph" presetSubtype="0" fill="hold" grpId="2" nodeType="clickEffect">
                                  <p:stCondLst>
                                    <p:cond delay="0"/>
                                  </p:stCondLst>
                                  <p:iterate type="lt">
                                    <p:tmPct val="10000"/>
                                  </p:iterate>
                                  <p:childTnLst>
                                    <p:animMotion origin="layout" path="M -2.08333E-6 -4.81481E-6 L -2.08333E-6 -0.07222 " pathEditMode="relative" rAng="0" ptsTypes="AA">
                                      <p:cBhvr>
                                        <p:cTn id="898" dur="250" accel="50000" decel="50000" autoRev="1" fill="hold">
                                          <p:stCondLst>
                                            <p:cond delay="0"/>
                                          </p:stCondLst>
                                        </p:cTn>
                                        <p:tgtEl>
                                          <p:spTgt spid="36">
                                            <p:txEl>
                                              <p:pRg st="0" end="0"/>
                                            </p:txEl>
                                          </p:spTgt>
                                        </p:tgtEl>
                                        <p:attrNameLst>
                                          <p:attrName>ppt_x</p:attrName>
                                          <p:attrName>ppt_y</p:attrName>
                                        </p:attrNameLst>
                                      </p:cBhvr>
                                      <p:rCtr x="0" y="-3611"/>
                                    </p:animMotion>
                                    <p:animRot by="1500000">
                                      <p:cBhvr>
                                        <p:cTn id="899" dur="125" fill="hold">
                                          <p:stCondLst>
                                            <p:cond delay="0"/>
                                          </p:stCondLst>
                                        </p:cTn>
                                        <p:tgtEl>
                                          <p:spTgt spid="36">
                                            <p:txEl>
                                              <p:pRg st="0" end="0"/>
                                            </p:txEl>
                                          </p:spTgt>
                                        </p:tgtEl>
                                        <p:attrNameLst>
                                          <p:attrName>r</p:attrName>
                                        </p:attrNameLst>
                                      </p:cBhvr>
                                    </p:animRot>
                                    <p:animRot by="-1500000">
                                      <p:cBhvr>
                                        <p:cTn id="900" dur="125" fill="hold">
                                          <p:stCondLst>
                                            <p:cond delay="125"/>
                                          </p:stCondLst>
                                        </p:cTn>
                                        <p:tgtEl>
                                          <p:spTgt spid="36">
                                            <p:txEl>
                                              <p:pRg st="0" end="0"/>
                                            </p:txEl>
                                          </p:spTgt>
                                        </p:tgtEl>
                                        <p:attrNameLst>
                                          <p:attrName>r</p:attrName>
                                        </p:attrNameLst>
                                      </p:cBhvr>
                                    </p:animRot>
                                    <p:animRot by="-1500000">
                                      <p:cBhvr>
                                        <p:cTn id="901" dur="125" fill="hold">
                                          <p:stCondLst>
                                            <p:cond delay="250"/>
                                          </p:stCondLst>
                                        </p:cTn>
                                        <p:tgtEl>
                                          <p:spTgt spid="36">
                                            <p:txEl>
                                              <p:pRg st="0" end="0"/>
                                            </p:txEl>
                                          </p:spTgt>
                                        </p:tgtEl>
                                        <p:attrNameLst>
                                          <p:attrName>r</p:attrName>
                                        </p:attrNameLst>
                                      </p:cBhvr>
                                    </p:animRot>
                                    <p:animRot by="1500000">
                                      <p:cBhvr>
                                        <p:cTn id="902" dur="125" fill="hold">
                                          <p:stCondLst>
                                            <p:cond delay="375"/>
                                          </p:stCondLst>
                                        </p:cTn>
                                        <p:tgtEl>
                                          <p:spTgt spid="36">
                                            <p:txEl>
                                              <p:pRg st="0" end="0"/>
                                            </p:txEl>
                                          </p:spTgt>
                                        </p:tgtEl>
                                        <p:attrNameLst>
                                          <p:attrName>r</p:attrName>
                                        </p:attrNameLst>
                                      </p:cBhvr>
                                    </p:animRot>
                                  </p:childTnLst>
                                </p:cTn>
                              </p:par>
                            </p:childTnLst>
                          </p:cTn>
                        </p:par>
                      </p:childTnLst>
                    </p:cTn>
                  </p:par>
                  <p:par>
                    <p:cTn id="903" fill="hold">
                      <p:stCondLst>
                        <p:cond delay="indefinite"/>
                      </p:stCondLst>
                      <p:childTnLst>
                        <p:par>
                          <p:cTn id="904" fill="hold">
                            <p:stCondLst>
                              <p:cond delay="0"/>
                            </p:stCondLst>
                            <p:childTnLst>
                              <p:par>
                                <p:cTn id="905" presetID="34" presetClass="emph" presetSubtype="0" fill="hold" grpId="2" nodeType="clickEffect">
                                  <p:stCondLst>
                                    <p:cond delay="0"/>
                                  </p:stCondLst>
                                  <p:iterate type="lt">
                                    <p:tmPct val="10000"/>
                                  </p:iterate>
                                  <p:childTnLst>
                                    <p:animMotion origin="layout" path="M -1.45833E-6 -4.81481E-6 L -1.45833E-6 -0.07222 " pathEditMode="relative" rAng="0" ptsTypes="AA">
                                      <p:cBhvr>
                                        <p:cTn id="906" dur="250" accel="50000" decel="50000" autoRev="1" fill="hold">
                                          <p:stCondLst>
                                            <p:cond delay="0"/>
                                          </p:stCondLst>
                                        </p:cTn>
                                        <p:tgtEl>
                                          <p:spTgt spid="37">
                                            <p:txEl>
                                              <p:pRg st="0" end="0"/>
                                            </p:txEl>
                                          </p:spTgt>
                                        </p:tgtEl>
                                        <p:attrNameLst>
                                          <p:attrName>ppt_x</p:attrName>
                                          <p:attrName>ppt_y</p:attrName>
                                        </p:attrNameLst>
                                      </p:cBhvr>
                                      <p:rCtr x="0" y="-3611"/>
                                    </p:animMotion>
                                    <p:animRot by="1500000">
                                      <p:cBhvr>
                                        <p:cTn id="907" dur="125" fill="hold">
                                          <p:stCondLst>
                                            <p:cond delay="0"/>
                                          </p:stCondLst>
                                        </p:cTn>
                                        <p:tgtEl>
                                          <p:spTgt spid="37">
                                            <p:txEl>
                                              <p:pRg st="0" end="0"/>
                                            </p:txEl>
                                          </p:spTgt>
                                        </p:tgtEl>
                                        <p:attrNameLst>
                                          <p:attrName>r</p:attrName>
                                        </p:attrNameLst>
                                      </p:cBhvr>
                                    </p:animRot>
                                    <p:animRot by="-1500000">
                                      <p:cBhvr>
                                        <p:cTn id="908" dur="125" fill="hold">
                                          <p:stCondLst>
                                            <p:cond delay="125"/>
                                          </p:stCondLst>
                                        </p:cTn>
                                        <p:tgtEl>
                                          <p:spTgt spid="37">
                                            <p:txEl>
                                              <p:pRg st="0" end="0"/>
                                            </p:txEl>
                                          </p:spTgt>
                                        </p:tgtEl>
                                        <p:attrNameLst>
                                          <p:attrName>r</p:attrName>
                                        </p:attrNameLst>
                                      </p:cBhvr>
                                    </p:animRot>
                                    <p:animRot by="-1500000">
                                      <p:cBhvr>
                                        <p:cTn id="909" dur="125" fill="hold">
                                          <p:stCondLst>
                                            <p:cond delay="250"/>
                                          </p:stCondLst>
                                        </p:cTn>
                                        <p:tgtEl>
                                          <p:spTgt spid="37">
                                            <p:txEl>
                                              <p:pRg st="0" end="0"/>
                                            </p:txEl>
                                          </p:spTgt>
                                        </p:tgtEl>
                                        <p:attrNameLst>
                                          <p:attrName>r</p:attrName>
                                        </p:attrNameLst>
                                      </p:cBhvr>
                                    </p:animRot>
                                    <p:animRot by="1500000">
                                      <p:cBhvr>
                                        <p:cTn id="910" dur="125" fill="hold">
                                          <p:stCondLst>
                                            <p:cond delay="375"/>
                                          </p:stCondLst>
                                        </p:cTn>
                                        <p:tgtEl>
                                          <p:spTgt spid="37">
                                            <p:txEl>
                                              <p:pRg st="0" end="0"/>
                                            </p:txEl>
                                          </p:spTgt>
                                        </p:tgtEl>
                                        <p:attrNameLst>
                                          <p:attrName>r</p:attrName>
                                        </p:attrNameLst>
                                      </p:cBhvr>
                                    </p:animRot>
                                  </p:childTnLst>
                                </p:cTn>
                              </p:par>
                            </p:childTnLst>
                          </p:cTn>
                        </p:par>
                      </p:childTnLst>
                    </p:cTn>
                  </p:par>
                  <p:par>
                    <p:cTn id="911" fill="hold">
                      <p:stCondLst>
                        <p:cond delay="indefinite"/>
                      </p:stCondLst>
                      <p:childTnLst>
                        <p:par>
                          <p:cTn id="912" fill="hold">
                            <p:stCondLst>
                              <p:cond delay="0"/>
                            </p:stCondLst>
                            <p:childTnLst>
                              <p:par>
                                <p:cTn id="913" presetID="34" presetClass="emph" presetSubtype="0" fill="hold" grpId="2" nodeType="clickEffect">
                                  <p:stCondLst>
                                    <p:cond delay="0"/>
                                  </p:stCondLst>
                                  <p:iterate type="lt">
                                    <p:tmPct val="10000"/>
                                  </p:iterate>
                                  <p:childTnLst>
                                    <p:animMotion origin="layout" path="M -3.125E-6 -4.81481E-6 L -3.125E-6 -0.07222 " pathEditMode="relative" rAng="0" ptsTypes="AA">
                                      <p:cBhvr>
                                        <p:cTn id="914" dur="250" accel="50000" decel="50000" autoRev="1" fill="hold">
                                          <p:stCondLst>
                                            <p:cond delay="0"/>
                                          </p:stCondLst>
                                        </p:cTn>
                                        <p:tgtEl>
                                          <p:spTgt spid="38">
                                            <p:txEl>
                                              <p:pRg st="0" end="0"/>
                                            </p:txEl>
                                          </p:spTgt>
                                        </p:tgtEl>
                                        <p:attrNameLst>
                                          <p:attrName>ppt_x</p:attrName>
                                          <p:attrName>ppt_y</p:attrName>
                                        </p:attrNameLst>
                                      </p:cBhvr>
                                      <p:rCtr x="0" y="-3611"/>
                                    </p:animMotion>
                                    <p:animRot by="1500000">
                                      <p:cBhvr>
                                        <p:cTn id="915" dur="125" fill="hold">
                                          <p:stCondLst>
                                            <p:cond delay="0"/>
                                          </p:stCondLst>
                                        </p:cTn>
                                        <p:tgtEl>
                                          <p:spTgt spid="38">
                                            <p:txEl>
                                              <p:pRg st="0" end="0"/>
                                            </p:txEl>
                                          </p:spTgt>
                                        </p:tgtEl>
                                        <p:attrNameLst>
                                          <p:attrName>r</p:attrName>
                                        </p:attrNameLst>
                                      </p:cBhvr>
                                    </p:animRot>
                                    <p:animRot by="-1500000">
                                      <p:cBhvr>
                                        <p:cTn id="916" dur="125" fill="hold">
                                          <p:stCondLst>
                                            <p:cond delay="125"/>
                                          </p:stCondLst>
                                        </p:cTn>
                                        <p:tgtEl>
                                          <p:spTgt spid="38">
                                            <p:txEl>
                                              <p:pRg st="0" end="0"/>
                                            </p:txEl>
                                          </p:spTgt>
                                        </p:tgtEl>
                                        <p:attrNameLst>
                                          <p:attrName>r</p:attrName>
                                        </p:attrNameLst>
                                      </p:cBhvr>
                                    </p:animRot>
                                    <p:animRot by="-1500000">
                                      <p:cBhvr>
                                        <p:cTn id="917" dur="125" fill="hold">
                                          <p:stCondLst>
                                            <p:cond delay="250"/>
                                          </p:stCondLst>
                                        </p:cTn>
                                        <p:tgtEl>
                                          <p:spTgt spid="38">
                                            <p:txEl>
                                              <p:pRg st="0" end="0"/>
                                            </p:txEl>
                                          </p:spTgt>
                                        </p:tgtEl>
                                        <p:attrNameLst>
                                          <p:attrName>r</p:attrName>
                                        </p:attrNameLst>
                                      </p:cBhvr>
                                    </p:animRot>
                                    <p:animRot by="1500000">
                                      <p:cBhvr>
                                        <p:cTn id="918" dur="125" fill="hold">
                                          <p:stCondLst>
                                            <p:cond delay="375"/>
                                          </p:stCondLst>
                                        </p:cTn>
                                        <p:tgtEl>
                                          <p:spTgt spid="3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4" grpId="2" build="p"/>
      <p:bldP spid="4" grpId="3" build="p"/>
      <p:bldP spid="5" grpId="0" build="p"/>
      <p:bldP spid="5" grpId="1" build="p"/>
      <p:bldP spid="6" grpId="0" build="p"/>
      <p:bldP spid="6" grpId="1" build="p"/>
      <p:bldP spid="6" grpId="2" build="allAtOnce"/>
      <p:bldP spid="7" grpId="0" build="p"/>
      <p:bldP spid="7" grpId="1" build="allAtOnce"/>
      <p:bldP spid="8" grpId="0" build="p"/>
      <p:bldP spid="8" grpId="1" build="p"/>
      <p:bldP spid="8" grpId="2" build="allAtOnce"/>
      <p:bldP spid="9" grpId="0" build="p"/>
      <p:bldP spid="9" grpId="1" build="allAtOnce"/>
      <p:bldP spid="10" grpId="0" build="p"/>
      <p:bldP spid="10" grpId="1" build="allAtOnce"/>
      <p:bldP spid="10" grpId="2" build="allAtOnce"/>
      <p:bldP spid="10" grpId="3" build="allAtOnce"/>
      <p:bldP spid="11" grpId="0" build="p"/>
      <p:bldP spid="11" grpId="1" build="p"/>
      <p:bldP spid="12" grpId="0" build="p"/>
      <p:bldP spid="12" grpId="1" build="p"/>
      <p:bldP spid="12" grpId="2" build="allAtOnce"/>
      <p:bldP spid="13" grpId="0" build="p"/>
      <p:bldP spid="13" grpId="1" build="p"/>
      <p:bldP spid="13" grpId="2" build="allAtOnce"/>
      <p:bldP spid="14" grpId="0" build="p"/>
      <p:bldP spid="14" grpId="1" build="p"/>
      <p:bldP spid="14" grpId="2" build="allAtOnce"/>
      <p:bldP spid="15" grpId="0" build="p"/>
      <p:bldP spid="15" grpId="1" build="p"/>
      <p:bldP spid="15" grpId="2" build="allAtOnce"/>
      <p:bldP spid="16" grpId="0" build="p"/>
      <p:bldP spid="16" grpId="1" build="allAtOnce"/>
      <p:bldP spid="16" grpId="2" build="allAtOnce"/>
      <p:bldP spid="17" grpId="0" build="p"/>
      <p:bldP spid="17" grpId="1" build="p"/>
      <p:bldP spid="17" grpId="2" build="p"/>
      <p:bldP spid="18" grpId="0" build="p"/>
      <p:bldP spid="18" grpId="1" build="allAtOnce"/>
      <p:bldP spid="19" grpId="0" build="p"/>
      <p:bldP spid="19" grpId="1" build="p"/>
      <p:bldP spid="19" grpId="2" build="allAtOnce"/>
      <p:bldP spid="20" grpId="0" build="p"/>
      <p:bldP spid="20" grpId="1" build="p"/>
      <p:bldP spid="21" grpId="0" build="p"/>
      <p:bldP spid="21" grpId="1" build="allAtOnce"/>
      <p:bldP spid="22" grpId="0" build="p"/>
      <p:bldP spid="22" grpId="1" build="allAtOnce"/>
      <p:bldP spid="23" grpId="0" build="p"/>
      <p:bldP spid="23" grpId="1" build="p"/>
      <p:bldP spid="24" grpId="0" build="p"/>
      <p:bldP spid="24" grpId="1" build="allAtOnce"/>
      <p:bldP spid="25" grpId="0" build="p"/>
      <p:bldP spid="25" grpId="1" build="p"/>
      <p:bldP spid="25" grpId="2" build="allAtOnce"/>
      <p:bldP spid="26" grpId="0" build="p"/>
      <p:bldP spid="26" grpId="1" build="p"/>
      <p:bldP spid="26" grpId="2" build="allAtOnce"/>
      <p:bldP spid="27" grpId="0" build="p"/>
      <p:bldP spid="27" grpId="1" build="p"/>
      <p:bldP spid="27" grpId="2" build="allAtOnce"/>
      <p:bldP spid="28" grpId="0" build="p"/>
      <p:bldP spid="28" grpId="1" build="allAtOnce"/>
      <p:bldP spid="28" grpId="2" build="allAtOnce"/>
      <p:bldP spid="29" grpId="0" build="p"/>
      <p:bldP spid="29" grpId="1" build="p"/>
      <p:bldP spid="29" grpId="2" build="p"/>
      <p:bldP spid="30" grpId="0" build="p"/>
      <p:bldP spid="30" grpId="1" build="p"/>
      <p:bldP spid="30" grpId="2" build="allAtOnce"/>
      <p:bldP spid="31" grpId="0" build="p"/>
      <p:bldP spid="31" grpId="1" build="p"/>
      <p:bldP spid="31" grpId="2" build="allAtOnce"/>
      <p:bldP spid="32" grpId="0" build="p"/>
      <p:bldP spid="33" grpId="0" build="p"/>
      <p:bldP spid="33" grpId="1" build="p"/>
      <p:bldP spid="33" grpId="2" build="allAtOnce"/>
      <p:bldP spid="34" grpId="0" build="p"/>
      <p:bldP spid="34" grpId="1" build="p"/>
      <p:bldP spid="34" grpId="2" build="allAtOnce"/>
      <p:bldP spid="35" grpId="0" build="p"/>
      <p:bldP spid="35" grpId="1" build="p"/>
      <p:bldP spid="35" grpId="2" build="allAtOnce"/>
      <p:bldP spid="36" grpId="0" build="p"/>
      <p:bldP spid="36" grpId="1" build="p"/>
      <p:bldP spid="36" grpId="2" build="allAtOnce"/>
      <p:bldP spid="37" grpId="0" build="p"/>
      <p:bldP spid="37" grpId="1" build="p"/>
      <p:bldP spid="37" grpId="2" build="allAtOnce"/>
      <p:bldP spid="38" grpId="0" build="p"/>
      <p:bldP spid="38" grpId="1" build="p"/>
      <p:bldP spid="38" grpId="2"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cxnSp>
        <p:nvCxnSpPr>
          <p:cNvPr id="42" name="Straight Connector 41">
            <a:extLst>
              <a:ext uri="{FF2B5EF4-FFF2-40B4-BE49-F238E27FC236}">
                <a16:creationId xmlns:a16="http://schemas.microsoft.com/office/drawing/2014/main" id="{E47F1191-E1BF-92D4-94A5-A57B0B6890D8}"/>
              </a:ext>
            </a:extLst>
          </p:cNvPr>
          <p:cNvCxnSpPr/>
          <p:nvPr/>
        </p:nvCxnSpPr>
        <p:spPr>
          <a:xfrm>
            <a:off x="3645074"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4B621E74-CA4B-C938-A575-6E7C5F8AEEA0}"/>
              </a:ext>
            </a:extLst>
          </p:cNvPr>
          <p:cNvCxnSpPr/>
          <p:nvPr/>
        </p:nvCxnSpPr>
        <p:spPr>
          <a:xfrm>
            <a:off x="2200406"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62986431-0901-D582-944F-2326986BBCA8}"/>
              </a:ext>
            </a:extLst>
          </p:cNvPr>
          <p:cNvCxnSpPr/>
          <p:nvPr/>
        </p:nvCxnSpPr>
        <p:spPr>
          <a:xfrm>
            <a:off x="5344439"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5" name="Straight Connector 44">
            <a:extLst>
              <a:ext uri="{FF2B5EF4-FFF2-40B4-BE49-F238E27FC236}">
                <a16:creationId xmlns:a16="http://schemas.microsoft.com/office/drawing/2014/main" id="{965F8897-6185-FF94-C747-475EE53B312A}"/>
              </a:ext>
            </a:extLst>
          </p:cNvPr>
          <p:cNvCxnSpPr/>
          <p:nvPr/>
        </p:nvCxnSpPr>
        <p:spPr>
          <a:xfrm>
            <a:off x="697282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6C8BB2D4-84F2-16E4-31D1-74B2232A36DE}"/>
              </a:ext>
            </a:extLst>
          </p:cNvPr>
          <p:cNvCxnSpPr/>
          <p:nvPr/>
        </p:nvCxnSpPr>
        <p:spPr>
          <a:xfrm>
            <a:off x="855110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7" name="Straight Connector 46">
            <a:extLst>
              <a:ext uri="{FF2B5EF4-FFF2-40B4-BE49-F238E27FC236}">
                <a16:creationId xmlns:a16="http://schemas.microsoft.com/office/drawing/2014/main" id="{E46C86D0-379D-CAA9-69FE-08FCE0EA1110}"/>
              </a:ext>
            </a:extLst>
          </p:cNvPr>
          <p:cNvCxnSpPr/>
          <p:nvPr/>
        </p:nvCxnSpPr>
        <p:spPr>
          <a:xfrm>
            <a:off x="10085540"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sp>
        <p:nvSpPr>
          <p:cNvPr id="41" name="Arrow: Right 40">
            <a:hlinkClick r:id="rId7" action="ppaction://hlinksldjump"/>
            <a:extLst>
              <a:ext uri="{FF2B5EF4-FFF2-40B4-BE49-F238E27FC236}">
                <a16:creationId xmlns:a16="http://schemas.microsoft.com/office/drawing/2014/main" id="{AFE8A7F3-36E6-50B3-D960-6D2AB055C2CF}"/>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71566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7" presetClass="emph" presetSubtype="0" fill="remove" grpId="0" nodeType="clickEffect">
                                  <p:stCondLst>
                                    <p:cond delay="0"/>
                                  </p:stCondLst>
                                  <p:iterate type="lt">
                                    <p:tmPct val="0"/>
                                  </p:iterate>
                                  <p:childTnLst>
                                    <p:animClr clrSpc="rgb" dir="cw">
                                      <p:cBhvr override="childStyle">
                                        <p:cTn id="12" dur="250" autoRev="1" fill="remove"/>
                                        <p:tgtEl>
                                          <p:spTgt spid="4">
                                            <p:txEl>
                                              <p:pRg st="0" end="0"/>
                                            </p:txEl>
                                          </p:spTgt>
                                        </p:tgtEl>
                                        <p:attrNameLst>
                                          <p:attrName>style.color</p:attrName>
                                        </p:attrNameLst>
                                      </p:cBhvr>
                                      <p:to>
                                        <a:schemeClr val="bg1"/>
                                      </p:to>
                                    </p:animClr>
                                    <p:animClr clrSpc="rgb" dir="cw">
                                      <p:cBhvr>
                                        <p:cTn id="13" dur="250" autoRev="1" fill="remove"/>
                                        <p:tgtEl>
                                          <p:spTgt spid="4">
                                            <p:txEl>
                                              <p:pRg st="0" end="0"/>
                                            </p:txEl>
                                          </p:spTgt>
                                        </p:tgtEl>
                                        <p:attrNameLst>
                                          <p:attrName>fillcolor</p:attrName>
                                        </p:attrNameLst>
                                      </p:cBhvr>
                                      <p:to>
                                        <a:schemeClr val="bg1"/>
                                      </p:to>
                                    </p:animClr>
                                    <p:set>
                                      <p:cBhvr>
                                        <p:cTn id="14" dur="250" autoRev="1" fill="remove"/>
                                        <p:tgtEl>
                                          <p:spTgt spid="4">
                                            <p:txEl>
                                              <p:pRg st="0" end="0"/>
                                            </p:txEl>
                                          </p:spTgt>
                                        </p:tgtEl>
                                        <p:attrNameLst>
                                          <p:attrName>fill.type</p:attrName>
                                        </p:attrNameLst>
                                      </p:cBhvr>
                                      <p:to>
                                        <p:strVal val="solid"/>
                                      </p:to>
                                    </p:set>
                                    <p:set>
                                      <p:cBhvr>
                                        <p:cTn id="15" dur="250" autoRev="1" fill="remove"/>
                                        <p:tgtEl>
                                          <p:spTgt spid="4">
                                            <p:txEl>
                                              <p:pRg st="0" end="0"/>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iterate type="lt">
                                    <p:tmPct val="0"/>
                                  </p:iterate>
                                  <p:childTnLst>
                                    <p:animClr clrSpc="rgb" dir="cw">
                                      <p:cBhvr override="childStyle">
                                        <p:cTn id="19" dur="250" autoRev="1" fill="remove"/>
                                        <p:tgtEl>
                                          <p:spTgt spid="5"/>
                                        </p:tgtEl>
                                        <p:attrNameLst>
                                          <p:attrName>style.color</p:attrName>
                                        </p:attrNameLst>
                                      </p:cBhvr>
                                      <p:to>
                                        <a:schemeClr val="bg1"/>
                                      </p:to>
                                    </p:animClr>
                                    <p:animClr clrSpc="rgb" dir="cw">
                                      <p:cBhvr>
                                        <p:cTn id="20" dur="250" autoRev="1" fill="remove"/>
                                        <p:tgtEl>
                                          <p:spTgt spid="5"/>
                                        </p:tgtEl>
                                        <p:attrNameLst>
                                          <p:attrName>fillcolor</p:attrName>
                                        </p:attrNameLst>
                                      </p:cBhvr>
                                      <p:to>
                                        <a:schemeClr val="bg1"/>
                                      </p:to>
                                    </p:animClr>
                                    <p:set>
                                      <p:cBhvr>
                                        <p:cTn id="21" dur="250" autoRev="1" fill="remove"/>
                                        <p:tgtEl>
                                          <p:spTgt spid="5"/>
                                        </p:tgtEl>
                                        <p:attrNameLst>
                                          <p:attrName>fill.type</p:attrName>
                                        </p:attrNameLst>
                                      </p:cBhvr>
                                      <p:to>
                                        <p:strVal val="solid"/>
                                      </p:to>
                                    </p:set>
                                    <p:set>
                                      <p:cBhvr>
                                        <p:cTn id="22" dur="250" autoRev="1" fill="remove"/>
                                        <p:tgtEl>
                                          <p:spTgt spid="5"/>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27" presetClass="emph" presetSubtype="0" fill="remove" nodeType="clickEffect">
                                  <p:stCondLst>
                                    <p:cond delay="0"/>
                                  </p:stCondLst>
                                  <p:iterate type="lt">
                                    <p:tmPct val="0"/>
                                  </p:iterate>
                                  <p:childTnLst>
                                    <p:animClr clrSpc="rgb" dir="cw">
                                      <p:cBhvr override="childStyle">
                                        <p:cTn id="26" dur="250" autoRev="1" fill="remove"/>
                                        <p:tgtEl>
                                          <p:spTgt spid="6">
                                            <p:txEl>
                                              <p:pRg st="0" end="0"/>
                                            </p:txEl>
                                          </p:spTgt>
                                        </p:tgtEl>
                                        <p:attrNameLst>
                                          <p:attrName>style.color</p:attrName>
                                        </p:attrNameLst>
                                      </p:cBhvr>
                                      <p:to>
                                        <a:schemeClr val="bg1"/>
                                      </p:to>
                                    </p:animClr>
                                    <p:animClr clrSpc="rgb" dir="cw">
                                      <p:cBhvr>
                                        <p:cTn id="27" dur="250" autoRev="1" fill="remove"/>
                                        <p:tgtEl>
                                          <p:spTgt spid="6">
                                            <p:txEl>
                                              <p:pRg st="0" end="0"/>
                                            </p:txEl>
                                          </p:spTgt>
                                        </p:tgtEl>
                                        <p:attrNameLst>
                                          <p:attrName>fillcolor</p:attrName>
                                        </p:attrNameLst>
                                      </p:cBhvr>
                                      <p:to>
                                        <a:schemeClr val="bg1"/>
                                      </p:to>
                                    </p:animClr>
                                    <p:set>
                                      <p:cBhvr>
                                        <p:cTn id="28" dur="250" autoRev="1" fill="remove"/>
                                        <p:tgtEl>
                                          <p:spTgt spid="6">
                                            <p:txEl>
                                              <p:pRg st="0" end="0"/>
                                            </p:txEl>
                                          </p:spTgt>
                                        </p:tgtEl>
                                        <p:attrNameLst>
                                          <p:attrName>fill.type</p:attrName>
                                        </p:attrNameLst>
                                      </p:cBhvr>
                                      <p:to>
                                        <p:strVal val="solid"/>
                                      </p:to>
                                    </p:set>
                                    <p:set>
                                      <p:cBhvr>
                                        <p:cTn id="29" dur="250" autoRev="1" fill="remove"/>
                                        <p:tgtEl>
                                          <p:spTgt spid="6">
                                            <p:txEl>
                                              <p:pRg st="0" end="0"/>
                                            </p:txEl>
                                          </p:spTgt>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remove" nodeType="clickEffect">
                                  <p:stCondLst>
                                    <p:cond delay="0"/>
                                  </p:stCondLst>
                                  <p:iterate type="lt">
                                    <p:tmPct val="0"/>
                                  </p:iterate>
                                  <p:childTnLst>
                                    <p:animClr clrSpc="rgb" dir="cw">
                                      <p:cBhvr override="childStyle">
                                        <p:cTn id="33" dur="250" autoRev="1" fill="remove"/>
                                        <p:tgtEl>
                                          <p:spTgt spid="7">
                                            <p:txEl>
                                              <p:pRg st="0" end="0"/>
                                            </p:txEl>
                                          </p:spTgt>
                                        </p:tgtEl>
                                        <p:attrNameLst>
                                          <p:attrName>style.color</p:attrName>
                                        </p:attrNameLst>
                                      </p:cBhvr>
                                      <p:to>
                                        <a:schemeClr val="bg1"/>
                                      </p:to>
                                    </p:animClr>
                                    <p:animClr clrSpc="rgb" dir="cw">
                                      <p:cBhvr>
                                        <p:cTn id="34" dur="250" autoRev="1" fill="remove"/>
                                        <p:tgtEl>
                                          <p:spTgt spid="7">
                                            <p:txEl>
                                              <p:pRg st="0" end="0"/>
                                            </p:txEl>
                                          </p:spTgt>
                                        </p:tgtEl>
                                        <p:attrNameLst>
                                          <p:attrName>fillcolor</p:attrName>
                                        </p:attrNameLst>
                                      </p:cBhvr>
                                      <p:to>
                                        <a:schemeClr val="bg1"/>
                                      </p:to>
                                    </p:animClr>
                                    <p:set>
                                      <p:cBhvr>
                                        <p:cTn id="35" dur="250" autoRev="1" fill="remove"/>
                                        <p:tgtEl>
                                          <p:spTgt spid="7">
                                            <p:txEl>
                                              <p:pRg st="0" end="0"/>
                                            </p:txEl>
                                          </p:spTgt>
                                        </p:tgtEl>
                                        <p:attrNameLst>
                                          <p:attrName>fill.type</p:attrName>
                                        </p:attrNameLst>
                                      </p:cBhvr>
                                      <p:to>
                                        <p:strVal val="solid"/>
                                      </p:to>
                                    </p:set>
                                    <p:set>
                                      <p:cBhvr>
                                        <p:cTn id="36" dur="250" autoRev="1" fill="remove"/>
                                        <p:tgtEl>
                                          <p:spTgt spid="7">
                                            <p:txEl>
                                              <p:pRg st="0" end="0"/>
                                            </p:txEl>
                                          </p:spTgt>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27" presetClass="emph" presetSubtype="0" fill="remove" nodeType="clickEffect">
                                  <p:stCondLst>
                                    <p:cond delay="0"/>
                                  </p:stCondLst>
                                  <p:iterate type="lt">
                                    <p:tmPct val="0"/>
                                  </p:iterate>
                                  <p:childTnLst>
                                    <p:animClr clrSpc="rgb" dir="cw">
                                      <p:cBhvr override="childStyle">
                                        <p:cTn id="40" dur="250" autoRev="1" fill="remove"/>
                                        <p:tgtEl>
                                          <p:spTgt spid="8">
                                            <p:txEl>
                                              <p:pRg st="0" end="0"/>
                                            </p:txEl>
                                          </p:spTgt>
                                        </p:tgtEl>
                                        <p:attrNameLst>
                                          <p:attrName>style.color</p:attrName>
                                        </p:attrNameLst>
                                      </p:cBhvr>
                                      <p:to>
                                        <a:schemeClr val="bg1"/>
                                      </p:to>
                                    </p:animClr>
                                    <p:animClr clrSpc="rgb" dir="cw">
                                      <p:cBhvr>
                                        <p:cTn id="41" dur="250" autoRev="1" fill="remove"/>
                                        <p:tgtEl>
                                          <p:spTgt spid="8">
                                            <p:txEl>
                                              <p:pRg st="0" end="0"/>
                                            </p:txEl>
                                          </p:spTgt>
                                        </p:tgtEl>
                                        <p:attrNameLst>
                                          <p:attrName>fillcolor</p:attrName>
                                        </p:attrNameLst>
                                      </p:cBhvr>
                                      <p:to>
                                        <a:schemeClr val="bg1"/>
                                      </p:to>
                                    </p:animClr>
                                    <p:set>
                                      <p:cBhvr>
                                        <p:cTn id="42" dur="250" autoRev="1" fill="remove"/>
                                        <p:tgtEl>
                                          <p:spTgt spid="8">
                                            <p:txEl>
                                              <p:pRg st="0" end="0"/>
                                            </p:txEl>
                                          </p:spTgt>
                                        </p:tgtEl>
                                        <p:attrNameLst>
                                          <p:attrName>fill.type</p:attrName>
                                        </p:attrNameLst>
                                      </p:cBhvr>
                                      <p:to>
                                        <p:strVal val="solid"/>
                                      </p:to>
                                    </p:set>
                                    <p:set>
                                      <p:cBhvr>
                                        <p:cTn id="43" dur="250" autoRev="1" fill="remove"/>
                                        <p:tgtEl>
                                          <p:spTgt spid="8">
                                            <p:txEl>
                                              <p:pRg st="0" end="0"/>
                                            </p:txEl>
                                          </p:spTgt>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27" presetClass="emph" presetSubtype="0" fill="remove" nodeType="clickEffect">
                                  <p:stCondLst>
                                    <p:cond delay="0"/>
                                  </p:stCondLst>
                                  <p:iterate type="lt">
                                    <p:tmPct val="0"/>
                                  </p:iterate>
                                  <p:childTnLst>
                                    <p:animClr clrSpc="rgb" dir="cw">
                                      <p:cBhvr override="childStyle">
                                        <p:cTn id="47" dur="250" autoRev="1" fill="remove"/>
                                        <p:tgtEl>
                                          <p:spTgt spid="9">
                                            <p:txEl>
                                              <p:pRg st="0" end="0"/>
                                            </p:txEl>
                                          </p:spTgt>
                                        </p:tgtEl>
                                        <p:attrNameLst>
                                          <p:attrName>style.color</p:attrName>
                                        </p:attrNameLst>
                                      </p:cBhvr>
                                      <p:to>
                                        <a:schemeClr val="bg1"/>
                                      </p:to>
                                    </p:animClr>
                                    <p:animClr clrSpc="rgb" dir="cw">
                                      <p:cBhvr>
                                        <p:cTn id="48" dur="250" autoRev="1" fill="remove"/>
                                        <p:tgtEl>
                                          <p:spTgt spid="9">
                                            <p:txEl>
                                              <p:pRg st="0" end="0"/>
                                            </p:txEl>
                                          </p:spTgt>
                                        </p:tgtEl>
                                        <p:attrNameLst>
                                          <p:attrName>fillcolor</p:attrName>
                                        </p:attrNameLst>
                                      </p:cBhvr>
                                      <p:to>
                                        <a:schemeClr val="bg1"/>
                                      </p:to>
                                    </p:animClr>
                                    <p:set>
                                      <p:cBhvr>
                                        <p:cTn id="49" dur="250" autoRev="1" fill="remove"/>
                                        <p:tgtEl>
                                          <p:spTgt spid="9">
                                            <p:txEl>
                                              <p:pRg st="0" end="0"/>
                                            </p:txEl>
                                          </p:spTgt>
                                        </p:tgtEl>
                                        <p:attrNameLst>
                                          <p:attrName>fill.type</p:attrName>
                                        </p:attrNameLst>
                                      </p:cBhvr>
                                      <p:to>
                                        <p:strVal val="solid"/>
                                      </p:to>
                                    </p:set>
                                    <p:set>
                                      <p:cBhvr>
                                        <p:cTn id="50" dur="250" autoRev="1" fill="remove"/>
                                        <p:tgtEl>
                                          <p:spTgt spid="9">
                                            <p:txEl>
                                              <p:pRg st="0" end="0"/>
                                            </p:txEl>
                                          </p:spTgt>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remove" nodeType="clickEffect">
                                  <p:stCondLst>
                                    <p:cond delay="0"/>
                                  </p:stCondLst>
                                  <p:iterate type="lt">
                                    <p:tmPct val="0"/>
                                  </p:iterate>
                                  <p:childTnLst>
                                    <p:animClr clrSpc="rgb" dir="cw">
                                      <p:cBhvr override="childStyle">
                                        <p:cTn id="54" dur="250" autoRev="1" fill="remove"/>
                                        <p:tgtEl>
                                          <p:spTgt spid="34">
                                            <p:txEl>
                                              <p:pRg st="0" end="0"/>
                                            </p:txEl>
                                          </p:spTgt>
                                        </p:tgtEl>
                                        <p:attrNameLst>
                                          <p:attrName>style.color</p:attrName>
                                        </p:attrNameLst>
                                      </p:cBhvr>
                                      <p:to>
                                        <a:schemeClr val="bg1"/>
                                      </p:to>
                                    </p:animClr>
                                    <p:animClr clrSpc="rgb" dir="cw">
                                      <p:cBhvr>
                                        <p:cTn id="55" dur="250" autoRev="1" fill="remove"/>
                                        <p:tgtEl>
                                          <p:spTgt spid="34">
                                            <p:txEl>
                                              <p:pRg st="0" end="0"/>
                                            </p:txEl>
                                          </p:spTgt>
                                        </p:tgtEl>
                                        <p:attrNameLst>
                                          <p:attrName>fillcolor</p:attrName>
                                        </p:attrNameLst>
                                      </p:cBhvr>
                                      <p:to>
                                        <a:schemeClr val="bg1"/>
                                      </p:to>
                                    </p:animClr>
                                    <p:set>
                                      <p:cBhvr>
                                        <p:cTn id="56" dur="250" autoRev="1" fill="remove"/>
                                        <p:tgtEl>
                                          <p:spTgt spid="34">
                                            <p:txEl>
                                              <p:pRg st="0" end="0"/>
                                            </p:txEl>
                                          </p:spTgt>
                                        </p:tgtEl>
                                        <p:attrNameLst>
                                          <p:attrName>fill.type</p:attrName>
                                        </p:attrNameLst>
                                      </p:cBhvr>
                                      <p:to>
                                        <p:strVal val="solid"/>
                                      </p:to>
                                    </p:set>
                                    <p:set>
                                      <p:cBhvr>
                                        <p:cTn id="57" dur="250" autoRev="1" fill="remove"/>
                                        <p:tgtEl>
                                          <p:spTgt spid="34">
                                            <p:txEl>
                                              <p:pRg st="0" end="0"/>
                                            </p:txEl>
                                          </p:spTgt>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27" presetClass="emph" presetSubtype="0" fill="remove" nodeType="clickEffect">
                                  <p:stCondLst>
                                    <p:cond delay="0"/>
                                  </p:stCondLst>
                                  <p:iterate type="lt">
                                    <p:tmPct val="0"/>
                                  </p:iterate>
                                  <p:childTnLst>
                                    <p:animClr clrSpc="rgb" dir="cw">
                                      <p:cBhvr override="childStyle">
                                        <p:cTn id="61" dur="250" autoRev="1" fill="remove"/>
                                        <p:tgtEl>
                                          <p:spTgt spid="10">
                                            <p:txEl>
                                              <p:pRg st="0" end="0"/>
                                            </p:txEl>
                                          </p:spTgt>
                                        </p:tgtEl>
                                        <p:attrNameLst>
                                          <p:attrName>style.color</p:attrName>
                                        </p:attrNameLst>
                                      </p:cBhvr>
                                      <p:to>
                                        <a:schemeClr val="bg1"/>
                                      </p:to>
                                    </p:animClr>
                                    <p:animClr clrSpc="rgb" dir="cw">
                                      <p:cBhvr>
                                        <p:cTn id="62" dur="250" autoRev="1" fill="remove"/>
                                        <p:tgtEl>
                                          <p:spTgt spid="10">
                                            <p:txEl>
                                              <p:pRg st="0" end="0"/>
                                            </p:txEl>
                                          </p:spTgt>
                                        </p:tgtEl>
                                        <p:attrNameLst>
                                          <p:attrName>fillcolor</p:attrName>
                                        </p:attrNameLst>
                                      </p:cBhvr>
                                      <p:to>
                                        <a:schemeClr val="bg1"/>
                                      </p:to>
                                    </p:animClr>
                                    <p:set>
                                      <p:cBhvr>
                                        <p:cTn id="63" dur="250" autoRev="1" fill="remove"/>
                                        <p:tgtEl>
                                          <p:spTgt spid="10">
                                            <p:txEl>
                                              <p:pRg st="0" end="0"/>
                                            </p:txEl>
                                          </p:spTgt>
                                        </p:tgtEl>
                                        <p:attrNameLst>
                                          <p:attrName>fill.type</p:attrName>
                                        </p:attrNameLst>
                                      </p:cBhvr>
                                      <p:to>
                                        <p:strVal val="solid"/>
                                      </p:to>
                                    </p:set>
                                    <p:set>
                                      <p:cBhvr>
                                        <p:cTn id="64" dur="250" autoRev="1" fill="remove"/>
                                        <p:tgtEl>
                                          <p:spTgt spid="10">
                                            <p:txEl>
                                              <p:pRg st="0" end="0"/>
                                            </p:txEl>
                                          </p:spTgt>
                                        </p:tgtEl>
                                        <p:attrNameLst>
                                          <p:attrName>fill.on</p:attrName>
                                        </p:attrNameLst>
                                      </p:cBhvr>
                                      <p:to>
                                        <p:strVal val="true"/>
                                      </p:to>
                                    </p:set>
                                  </p:childTnLst>
                                </p:cTn>
                              </p:par>
                            </p:childTnLst>
                          </p:cTn>
                        </p:par>
                      </p:childTnLst>
                    </p:cTn>
                  </p:par>
                  <p:par>
                    <p:cTn id="65" fill="hold">
                      <p:stCondLst>
                        <p:cond delay="indefinite"/>
                      </p:stCondLst>
                      <p:childTnLst>
                        <p:par>
                          <p:cTn id="66" fill="hold">
                            <p:stCondLst>
                              <p:cond delay="0"/>
                            </p:stCondLst>
                            <p:childTnLst>
                              <p:par>
                                <p:cTn id="67" presetID="27" presetClass="emph" presetSubtype="0" fill="remove" nodeType="clickEffect">
                                  <p:stCondLst>
                                    <p:cond delay="0"/>
                                  </p:stCondLst>
                                  <p:iterate type="lt">
                                    <p:tmPct val="0"/>
                                  </p:iterate>
                                  <p:childTnLst>
                                    <p:animClr clrSpc="rgb" dir="cw">
                                      <p:cBhvr override="childStyle">
                                        <p:cTn id="68" dur="250" autoRev="1" fill="remove"/>
                                        <p:tgtEl>
                                          <p:spTgt spid="11">
                                            <p:txEl>
                                              <p:pRg st="0" end="0"/>
                                            </p:txEl>
                                          </p:spTgt>
                                        </p:tgtEl>
                                        <p:attrNameLst>
                                          <p:attrName>style.color</p:attrName>
                                        </p:attrNameLst>
                                      </p:cBhvr>
                                      <p:to>
                                        <a:schemeClr val="bg1"/>
                                      </p:to>
                                    </p:animClr>
                                    <p:animClr clrSpc="rgb" dir="cw">
                                      <p:cBhvr>
                                        <p:cTn id="69" dur="250" autoRev="1" fill="remove"/>
                                        <p:tgtEl>
                                          <p:spTgt spid="11">
                                            <p:txEl>
                                              <p:pRg st="0" end="0"/>
                                            </p:txEl>
                                          </p:spTgt>
                                        </p:tgtEl>
                                        <p:attrNameLst>
                                          <p:attrName>fillcolor</p:attrName>
                                        </p:attrNameLst>
                                      </p:cBhvr>
                                      <p:to>
                                        <a:schemeClr val="bg1"/>
                                      </p:to>
                                    </p:animClr>
                                    <p:set>
                                      <p:cBhvr>
                                        <p:cTn id="70" dur="250" autoRev="1" fill="remove"/>
                                        <p:tgtEl>
                                          <p:spTgt spid="11">
                                            <p:txEl>
                                              <p:pRg st="0" end="0"/>
                                            </p:txEl>
                                          </p:spTgt>
                                        </p:tgtEl>
                                        <p:attrNameLst>
                                          <p:attrName>fill.type</p:attrName>
                                        </p:attrNameLst>
                                      </p:cBhvr>
                                      <p:to>
                                        <p:strVal val="solid"/>
                                      </p:to>
                                    </p:set>
                                    <p:set>
                                      <p:cBhvr>
                                        <p:cTn id="71" dur="250" autoRev="1" fill="remove"/>
                                        <p:tgtEl>
                                          <p:spTgt spid="11">
                                            <p:txEl>
                                              <p:pRg st="0" end="0"/>
                                            </p:txEl>
                                          </p:spTgt>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27" presetClass="emph" presetSubtype="0" fill="remove" nodeType="clickEffect">
                                  <p:stCondLst>
                                    <p:cond delay="0"/>
                                  </p:stCondLst>
                                  <p:iterate type="lt">
                                    <p:tmPct val="0"/>
                                  </p:iterate>
                                  <p:childTnLst>
                                    <p:animClr clrSpc="rgb" dir="cw">
                                      <p:cBhvr override="childStyle">
                                        <p:cTn id="75" dur="250" autoRev="1" fill="remove"/>
                                        <p:tgtEl>
                                          <p:spTgt spid="12">
                                            <p:txEl>
                                              <p:pRg st="0" end="0"/>
                                            </p:txEl>
                                          </p:spTgt>
                                        </p:tgtEl>
                                        <p:attrNameLst>
                                          <p:attrName>style.color</p:attrName>
                                        </p:attrNameLst>
                                      </p:cBhvr>
                                      <p:to>
                                        <a:schemeClr val="bg1"/>
                                      </p:to>
                                    </p:animClr>
                                    <p:animClr clrSpc="rgb" dir="cw">
                                      <p:cBhvr>
                                        <p:cTn id="76" dur="250" autoRev="1" fill="remove"/>
                                        <p:tgtEl>
                                          <p:spTgt spid="12">
                                            <p:txEl>
                                              <p:pRg st="0" end="0"/>
                                            </p:txEl>
                                          </p:spTgt>
                                        </p:tgtEl>
                                        <p:attrNameLst>
                                          <p:attrName>fillcolor</p:attrName>
                                        </p:attrNameLst>
                                      </p:cBhvr>
                                      <p:to>
                                        <a:schemeClr val="bg1"/>
                                      </p:to>
                                    </p:animClr>
                                    <p:set>
                                      <p:cBhvr>
                                        <p:cTn id="77" dur="250" autoRev="1" fill="remove"/>
                                        <p:tgtEl>
                                          <p:spTgt spid="12">
                                            <p:txEl>
                                              <p:pRg st="0" end="0"/>
                                            </p:txEl>
                                          </p:spTgt>
                                        </p:tgtEl>
                                        <p:attrNameLst>
                                          <p:attrName>fill.type</p:attrName>
                                        </p:attrNameLst>
                                      </p:cBhvr>
                                      <p:to>
                                        <p:strVal val="solid"/>
                                      </p:to>
                                    </p:set>
                                    <p:set>
                                      <p:cBhvr>
                                        <p:cTn id="78" dur="250" autoRev="1" fill="remove"/>
                                        <p:tgtEl>
                                          <p:spTgt spid="12">
                                            <p:txEl>
                                              <p:pRg st="0" end="0"/>
                                            </p:txEl>
                                          </p:spTgt>
                                        </p:tgtEl>
                                        <p:attrNameLst>
                                          <p:attrName>fill.on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27" presetClass="emph" presetSubtype="0" fill="remove" nodeType="clickEffect">
                                  <p:stCondLst>
                                    <p:cond delay="0"/>
                                  </p:stCondLst>
                                  <p:iterate type="lt">
                                    <p:tmPct val="0"/>
                                  </p:iterate>
                                  <p:childTnLst>
                                    <p:animClr clrSpc="rgb" dir="cw">
                                      <p:cBhvr override="childStyle">
                                        <p:cTn id="82" dur="250" autoRev="1" fill="remove"/>
                                        <p:tgtEl>
                                          <p:spTgt spid="13">
                                            <p:txEl>
                                              <p:pRg st="0" end="0"/>
                                            </p:txEl>
                                          </p:spTgt>
                                        </p:tgtEl>
                                        <p:attrNameLst>
                                          <p:attrName>style.color</p:attrName>
                                        </p:attrNameLst>
                                      </p:cBhvr>
                                      <p:to>
                                        <a:schemeClr val="bg1"/>
                                      </p:to>
                                    </p:animClr>
                                    <p:animClr clrSpc="rgb" dir="cw">
                                      <p:cBhvr>
                                        <p:cTn id="83" dur="250" autoRev="1" fill="remove"/>
                                        <p:tgtEl>
                                          <p:spTgt spid="13">
                                            <p:txEl>
                                              <p:pRg st="0" end="0"/>
                                            </p:txEl>
                                          </p:spTgt>
                                        </p:tgtEl>
                                        <p:attrNameLst>
                                          <p:attrName>fillcolor</p:attrName>
                                        </p:attrNameLst>
                                      </p:cBhvr>
                                      <p:to>
                                        <a:schemeClr val="bg1"/>
                                      </p:to>
                                    </p:animClr>
                                    <p:set>
                                      <p:cBhvr>
                                        <p:cTn id="84" dur="250" autoRev="1" fill="remove"/>
                                        <p:tgtEl>
                                          <p:spTgt spid="13">
                                            <p:txEl>
                                              <p:pRg st="0" end="0"/>
                                            </p:txEl>
                                          </p:spTgt>
                                        </p:tgtEl>
                                        <p:attrNameLst>
                                          <p:attrName>fill.type</p:attrName>
                                        </p:attrNameLst>
                                      </p:cBhvr>
                                      <p:to>
                                        <p:strVal val="solid"/>
                                      </p:to>
                                    </p:set>
                                    <p:set>
                                      <p:cBhvr>
                                        <p:cTn id="85" dur="250" autoRev="1" fill="remove"/>
                                        <p:tgtEl>
                                          <p:spTgt spid="13">
                                            <p:txEl>
                                              <p:pRg st="0" end="0"/>
                                            </p:txEl>
                                          </p:spTgt>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27" presetClass="emph" presetSubtype="0" fill="remove" nodeType="clickEffect">
                                  <p:stCondLst>
                                    <p:cond delay="0"/>
                                  </p:stCondLst>
                                  <p:iterate type="lt">
                                    <p:tmPct val="0"/>
                                  </p:iterate>
                                  <p:childTnLst>
                                    <p:animClr clrSpc="rgb" dir="cw">
                                      <p:cBhvr override="childStyle">
                                        <p:cTn id="89" dur="250" autoRev="1" fill="remove"/>
                                        <p:tgtEl>
                                          <p:spTgt spid="14">
                                            <p:txEl>
                                              <p:pRg st="0" end="0"/>
                                            </p:txEl>
                                          </p:spTgt>
                                        </p:tgtEl>
                                        <p:attrNameLst>
                                          <p:attrName>style.color</p:attrName>
                                        </p:attrNameLst>
                                      </p:cBhvr>
                                      <p:to>
                                        <a:schemeClr val="bg1"/>
                                      </p:to>
                                    </p:animClr>
                                    <p:animClr clrSpc="rgb" dir="cw">
                                      <p:cBhvr>
                                        <p:cTn id="90" dur="250" autoRev="1" fill="remove"/>
                                        <p:tgtEl>
                                          <p:spTgt spid="14">
                                            <p:txEl>
                                              <p:pRg st="0" end="0"/>
                                            </p:txEl>
                                          </p:spTgt>
                                        </p:tgtEl>
                                        <p:attrNameLst>
                                          <p:attrName>fillcolor</p:attrName>
                                        </p:attrNameLst>
                                      </p:cBhvr>
                                      <p:to>
                                        <a:schemeClr val="bg1"/>
                                      </p:to>
                                    </p:animClr>
                                    <p:set>
                                      <p:cBhvr>
                                        <p:cTn id="91" dur="250" autoRev="1" fill="remove"/>
                                        <p:tgtEl>
                                          <p:spTgt spid="14">
                                            <p:txEl>
                                              <p:pRg st="0" end="0"/>
                                            </p:txEl>
                                          </p:spTgt>
                                        </p:tgtEl>
                                        <p:attrNameLst>
                                          <p:attrName>fill.type</p:attrName>
                                        </p:attrNameLst>
                                      </p:cBhvr>
                                      <p:to>
                                        <p:strVal val="solid"/>
                                      </p:to>
                                    </p:set>
                                    <p:set>
                                      <p:cBhvr>
                                        <p:cTn id="92" dur="250" autoRev="1" fill="remove"/>
                                        <p:tgtEl>
                                          <p:spTgt spid="14">
                                            <p:txEl>
                                              <p:pRg st="0" end="0"/>
                                            </p:txEl>
                                          </p:spTgt>
                                        </p:tgtEl>
                                        <p:attrNameLst>
                                          <p:attrName>fill.on</p:attrName>
                                        </p:attrNameLst>
                                      </p:cBhvr>
                                      <p:to>
                                        <p:strVal val="true"/>
                                      </p:to>
                                    </p:set>
                                  </p:childTnLst>
                                </p:cTn>
                              </p:par>
                            </p:childTnLst>
                          </p:cTn>
                        </p:par>
                      </p:childTnLst>
                    </p:cTn>
                  </p:par>
                  <p:par>
                    <p:cTn id="93" fill="hold">
                      <p:stCondLst>
                        <p:cond delay="indefinite"/>
                      </p:stCondLst>
                      <p:childTnLst>
                        <p:par>
                          <p:cTn id="94" fill="hold">
                            <p:stCondLst>
                              <p:cond delay="0"/>
                            </p:stCondLst>
                            <p:childTnLst>
                              <p:par>
                                <p:cTn id="95" presetID="27" presetClass="emph" presetSubtype="0" fill="remove" nodeType="clickEffect">
                                  <p:stCondLst>
                                    <p:cond delay="0"/>
                                  </p:stCondLst>
                                  <p:iterate type="lt">
                                    <p:tmPct val="0"/>
                                  </p:iterate>
                                  <p:childTnLst>
                                    <p:animClr clrSpc="rgb" dir="cw">
                                      <p:cBhvr override="childStyle">
                                        <p:cTn id="96" dur="250" autoRev="1" fill="remove"/>
                                        <p:tgtEl>
                                          <p:spTgt spid="15">
                                            <p:txEl>
                                              <p:pRg st="0" end="0"/>
                                            </p:txEl>
                                          </p:spTgt>
                                        </p:tgtEl>
                                        <p:attrNameLst>
                                          <p:attrName>style.color</p:attrName>
                                        </p:attrNameLst>
                                      </p:cBhvr>
                                      <p:to>
                                        <a:schemeClr val="bg1"/>
                                      </p:to>
                                    </p:animClr>
                                    <p:animClr clrSpc="rgb" dir="cw">
                                      <p:cBhvr>
                                        <p:cTn id="97" dur="250" autoRev="1" fill="remove"/>
                                        <p:tgtEl>
                                          <p:spTgt spid="15">
                                            <p:txEl>
                                              <p:pRg st="0" end="0"/>
                                            </p:txEl>
                                          </p:spTgt>
                                        </p:tgtEl>
                                        <p:attrNameLst>
                                          <p:attrName>fillcolor</p:attrName>
                                        </p:attrNameLst>
                                      </p:cBhvr>
                                      <p:to>
                                        <a:schemeClr val="bg1"/>
                                      </p:to>
                                    </p:animClr>
                                    <p:set>
                                      <p:cBhvr>
                                        <p:cTn id="98" dur="250" autoRev="1" fill="remove"/>
                                        <p:tgtEl>
                                          <p:spTgt spid="15">
                                            <p:txEl>
                                              <p:pRg st="0" end="0"/>
                                            </p:txEl>
                                          </p:spTgt>
                                        </p:tgtEl>
                                        <p:attrNameLst>
                                          <p:attrName>fill.type</p:attrName>
                                        </p:attrNameLst>
                                      </p:cBhvr>
                                      <p:to>
                                        <p:strVal val="solid"/>
                                      </p:to>
                                    </p:set>
                                    <p:set>
                                      <p:cBhvr>
                                        <p:cTn id="99" dur="250" autoRev="1" fill="remove"/>
                                        <p:tgtEl>
                                          <p:spTgt spid="15">
                                            <p:txEl>
                                              <p:pRg st="0" end="0"/>
                                            </p:txEl>
                                          </p:spTgt>
                                        </p:tgtEl>
                                        <p:attrNameLst>
                                          <p:attrName>fill.on</p:attrName>
                                        </p:attrNameLst>
                                      </p:cBhvr>
                                      <p:to>
                                        <p:strVal val="true"/>
                                      </p:to>
                                    </p:set>
                                  </p:childTnLst>
                                </p:cTn>
                              </p:par>
                            </p:childTnLst>
                          </p:cTn>
                        </p:par>
                      </p:childTnLst>
                    </p:cTn>
                  </p:par>
                  <p:par>
                    <p:cTn id="100" fill="hold">
                      <p:stCondLst>
                        <p:cond delay="indefinite"/>
                      </p:stCondLst>
                      <p:childTnLst>
                        <p:par>
                          <p:cTn id="101" fill="hold">
                            <p:stCondLst>
                              <p:cond delay="0"/>
                            </p:stCondLst>
                            <p:childTnLst>
                              <p:par>
                                <p:cTn id="102" presetID="27" presetClass="emph" presetSubtype="0" fill="remove" nodeType="clickEffect">
                                  <p:stCondLst>
                                    <p:cond delay="0"/>
                                  </p:stCondLst>
                                  <p:iterate type="lt">
                                    <p:tmPct val="0"/>
                                  </p:iterate>
                                  <p:childTnLst>
                                    <p:animClr clrSpc="rgb" dir="cw">
                                      <p:cBhvr override="childStyle">
                                        <p:cTn id="103" dur="250" autoRev="1" fill="remove"/>
                                        <p:tgtEl>
                                          <p:spTgt spid="35">
                                            <p:txEl>
                                              <p:pRg st="0" end="0"/>
                                            </p:txEl>
                                          </p:spTgt>
                                        </p:tgtEl>
                                        <p:attrNameLst>
                                          <p:attrName>style.color</p:attrName>
                                        </p:attrNameLst>
                                      </p:cBhvr>
                                      <p:to>
                                        <a:schemeClr val="bg1"/>
                                      </p:to>
                                    </p:animClr>
                                    <p:animClr clrSpc="rgb" dir="cw">
                                      <p:cBhvr>
                                        <p:cTn id="104" dur="250" autoRev="1" fill="remove"/>
                                        <p:tgtEl>
                                          <p:spTgt spid="35">
                                            <p:txEl>
                                              <p:pRg st="0" end="0"/>
                                            </p:txEl>
                                          </p:spTgt>
                                        </p:tgtEl>
                                        <p:attrNameLst>
                                          <p:attrName>fillcolor</p:attrName>
                                        </p:attrNameLst>
                                      </p:cBhvr>
                                      <p:to>
                                        <a:schemeClr val="bg1"/>
                                      </p:to>
                                    </p:animClr>
                                    <p:set>
                                      <p:cBhvr>
                                        <p:cTn id="105" dur="250" autoRev="1" fill="remove"/>
                                        <p:tgtEl>
                                          <p:spTgt spid="35">
                                            <p:txEl>
                                              <p:pRg st="0" end="0"/>
                                            </p:txEl>
                                          </p:spTgt>
                                        </p:tgtEl>
                                        <p:attrNameLst>
                                          <p:attrName>fill.type</p:attrName>
                                        </p:attrNameLst>
                                      </p:cBhvr>
                                      <p:to>
                                        <p:strVal val="solid"/>
                                      </p:to>
                                    </p:set>
                                    <p:set>
                                      <p:cBhvr>
                                        <p:cTn id="106" dur="250" autoRev="1" fill="remove"/>
                                        <p:tgtEl>
                                          <p:spTgt spid="35">
                                            <p:txEl>
                                              <p:pRg st="0" end="0"/>
                                            </p:txEl>
                                          </p:spTgt>
                                        </p:tgtEl>
                                        <p:attrNameLst>
                                          <p:attrName>fill.on</p:attrName>
                                        </p:attrNameLst>
                                      </p:cBhvr>
                                      <p:to>
                                        <p:strVal val="true"/>
                                      </p:to>
                                    </p:set>
                                  </p:childTnLst>
                                </p:cTn>
                              </p:par>
                            </p:childTnLst>
                          </p:cTn>
                        </p:par>
                      </p:childTnLst>
                    </p:cTn>
                  </p:par>
                  <p:par>
                    <p:cTn id="107" fill="hold">
                      <p:stCondLst>
                        <p:cond delay="indefinite"/>
                      </p:stCondLst>
                      <p:childTnLst>
                        <p:par>
                          <p:cTn id="108" fill="hold">
                            <p:stCondLst>
                              <p:cond delay="0"/>
                            </p:stCondLst>
                            <p:childTnLst>
                              <p:par>
                                <p:cTn id="109" presetID="27" presetClass="emph" presetSubtype="0" fill="remove" nodeType="clickEffect">
                                  <p:stCondLst>
                                    <p:cond delay="0"/>
                                  </p:stCondLst>
                                  <p:iterate type="lt">
                                    <p:tmPct val="0"/>
                                  </p:iterate>
                                  <p:childTnLst>
                                    <p:animClr clrSpc="rgb" dir="cw">
                                      <p:cBhvr override="childStyle">
                                        <p:cTn id="110" dur="250" autoRev="1" fill="remove"/>
                                        <p:tgtEl>
                                          <p:spTgt spid="16">
                                            <p:txEl>
                                              <p:pRg st="0" end="0"/>
                                            </p:txEl>
                                          </p:spTgt>
                                        </p:tgtEl>
                                        <p:attrNameLst>
                                          <p:attrName>style.color</p:attrName>
                                        </p:attrNameLst>
                                      </p:cBhvr>
                                      <p:to>
                                        <a:schemeClr val="bg1"/>
                                      </p:to>
                                    </p:animClr>
                                    <p:animClr clrSpc="rgb" dir="cw">
                                      <p:cBhvr>
                                        <p:cTn id="111" dur="250" autoRev="1" fill="remove"/>
                                        <p:tgtEl>
                                          <p:spTgt spid="16">
                                            <p:txEl>
                                              <p:pRg st="0" end="0"/>
                                            </p:txEl>
                                          </p:spTgt>
                                        </p:tgtEl>
                                        <p:attrNameLst>
                                          <p:attrName>fillcolor</p:attrName>
                                        </p:attrNameLst>
                                      </p:cBhvr>
                                      <p:to>
                                        <a:schemeClr val="bg1"/>
                                      </p:to>
                                    </p:animClr>
                                    <p:set>
                                      <p:cBhvr>
                                        <p:cTn id="112" dur="250" autoRev="1" fill="remove"/>
                                        <p:tgtEl>
                                          <p:spTgt spid="16">
                                            <p:txEl>
                                              <p:pRg st="0" end="0"/>
                                            </p:txEl>
                                          </p:spTgt>
                                        </p:tgtEl>
                                        <p:attrNameLst>
                                          <p:attrName>fill.type</p:attrName>
                                        </p:attrNameLst>
                                      </p:cBhvr>
                                      <p:to>
                                        <p:strVal val="solid"/>
                                      </p:to>
                                    </p:set>
                                    <p:set>
                                      <p:cBhvr>
                                        <p:cTn id="113" dur="250" autoRev="1" fill="remove"/>
                                        <p:tgtEl>
                                          <p:spTgt spid="16">
                                            <p:txEl>
                                              <p:pRg st="0" end="0"/>
                                            </p:txEl>
                                          </p:spTgt>
                                        </p:tgtEl>
                                        <p:attrNameLst>
                                          <p:attrName>fill.on</p:attrName>
                                        </p:attrNameLst>
                                      </p:cBhvr>
                                      <p:to>
                                        <p:strVal val="true"/>
                                      </p:to>
                                    </p:set>
                                  </p:childTnLst>
                                </p:cTn>
                              </p:par>
                            </p:childTnLst>
                          </p:cTn>
                        </p:par>
                      </p:childTnLst>
                    </p:cTn>
                  </p:par>
                  <p:par>
                    <p:cTn id="114" fill="hold">
                      <p:stCondLst>
                        <p:cond delay="indefinite"/>
                      </p:stCondLst>
                      <p:childTnLst>
                        <p:par>
                          <p:cTn id="115" fill="hold">
                            <p:stCondLst>
                              <p:cond delay="0"/>
                            </p:stCondLst>
                            <p:childTnLst>
                              <p:par>
                                <p:cTn id="116" presetID="27" presetClass="emph" presetSubtype="0" fill="remove" nodeType="clickEffect">
                                  <p:stCondLst>
                                    <p:cond delay="0"/>
                                  </p:stCondLst>
                                  <p:iterate type="lt">
                                    <p:tmPct val="0"/>
                                  </p:iterate>
                                  <p:childTnLst>
                                    <p:animClr clrSpc="rgb" dir="cw">
                                      <p:cBhvr override="childStyle">
                                        <p:cTn id="117" dur="250" autoRev="1" fill="remove"/>
                                        <p:tgtEl>
                                          <p:spTgt spid="17">
                                            <p:txEl>
                                              <p:pRg st="0" end="0"/>
                                            </p:txEl>
                                          </p:spTgt>
                                        </p:tgtEl>
                                        <p:attrNameLst>
                                          <p:attrName>style.color</p:attrName>
                                        </p:attrNameLst>
                                      </p:cBhvr>
                                      <p:to>
                                        <a:schemeClr val="bg1"/>
                                      </p:to>
                                    </p:animClr>
                                    <p:animClr clrSpc="rgb" dir="cw">
                                      <p:cBhvr>
                                        <p:cTn id="118" dur="250" autoRev="1" fill="remove"/>
                                        <p:tgtEl>
                                          <p:spTgt spid="17">
                                            <p:txEl>
                                              <p:pRg st="0" end="0"/>
                                            </p:txEl>
                                          </p:spTgt>
                                        </p:tgtEl>
                                        <p:attrNameLst>
                                          <p:attrName>fillcolor</p:attrName>
                                        </p:attrNameLst>
                                      </p:cBhvr>
                                      <p:to>
                                        <a:schemeClr val="bg1"/>
                                      </p:to>
                                    </p:animClr>
                                    <p:set>
                                      <p:cBhvr>
                                        <p:cTn id="119" dur="250" autoRev="1" fill="remove"/>
                                        <p:tgtEl>
                                          <p:spTgt spid="17">
                                            <p:txEl>
                                              <p:pRg st="0" end="0"/>
                                            </p:txEl>
                                          </p:spTgt>
                                        </p:tgtEl>
                                        <p:attrNameLst>
                                          <p:attrName>fill.type</p:attrName>
                                        </p:attrNameLst>
                                      </p:cBhvr>
                                      <p:to>
                                        <p:strVal val="solid"/>
                                      </p:to>
                                    </p:set>
                                    <p:set>
                                      <p:cBhvr>
                                        <p:cTn id="120" dur="250" autoRev="1" fill="remove"/>
                                        <p:tgtEl>
                                          <p:spTgt spid="17">
                                            <p:txEl>
                                              <p:pRg st="0" end="0"/>
                                            </p:txEl>
                                          </p:spTgt>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27" presetClass="emph" presetSubtype="0" fill="remove" nodeType="clickEffect">
                                  <p:stCondLst>
                                    <p:cond delay="0"/>
                                  </p:stCondLst>
                                  <p:iterate type="lt">
                                    <p:tmPct val="0"/>
                                  </p:iterate>
                                  <p:childTnLst>
                                    <p:animClr clrSpc="rgb" dir="cw">
                                      <p:cBhvr override="childStyle">
                                        <p:cTn id="124" dur="250" autoRev="1" fill="remove"/>
                                        <p:tgtEl>
                                          <p:spTgt spid="18">
                                            <p:txEl>
                                              <p:pRg st="0" end="0"/>
                                            </p:txEl>
                                          </p:spTgt>
                                        </p:tgtEl>
                                        <p:attrNameLst>
                                          <p:attrName>style.color</p:attrName>
                                        </p:attrNameLst>
                                      </p:cBhvr>
                                      <p:to>
                                        <a:schemeClr val="bg1"/>
                                      </p:to>
                                    </p:animClr>
                                    <p:animClr clrSpc="rgb" dir="cw">
                                      <p:cBhvr>
                                        <p:cTn id="125" dur="250" autoRev="1" fill="remove"/>
                                        <p:tgtEl>
                                          <p:spTgt spid="18">
                                            <p:txEl>
                                              <p:pRg st="0" end="0"/>
                                            </p:txEl>
                                          </p:spTgt>
                                        </p:tgtEl>
                                        <p:attrNameLst>
                                          <p:attrName>fillcolor</p:attrName>
                                        </p:attrNameLst>
                                      </p:cBhvr>
                                      <p:to>
                                        <a:schemeClr val="bg1"/>
                                      </p:to>
                                    </p:animClr>
                                    <p:set>
                                      <p:cBhvr>
                                        <p:cTn id="126" dur="250" autoRev="1" fill="remove"/>
                                        <p:tgtEl>
                                          <p:spTgt spid="18">
                                            <p:txEl>
                                              <p:pRg st="0" end="0"/>
                                            </p:txEl>
                                          </p:spTgt>
                                        </p:tgtEl>
                                        <p:attrNameLst>
                                          <p:attrName>fill.type</p:attrName>
                                        </p:attrNameLst>
                                      </p:cBhvr>
                                      <p:to>
                                        <p:strVal val="solid"/>
                                      </p:to>
                                    </p:set>
                                    <p:set>
                                      <p:cBhvr>
                                        <p:cTn id="127" dur="250" autoRev="1" fill="remove"/>
                                        <p:tgtEl>
                                          <p:spTgt spid="18">
                                            <p:txEl>
                                              <p:pRg st="0" end="0"/>
                                            </p:txEl>
                                          </p:spTgt>
                                        </p:tgtEl>
                                        <p:attrNameLst>
                                          <p:attrName>fill.on</p:attrName>
                                        </p:attrNameLst>
                                      </p:cBhvr>
                                      <p:to>
                                        <p:strVal val="true"/>
                                      </p:to>
                                    </p:set>
                                  </p:childTnLst>
                                </p:cTn>
                              </p:par>
                            </p:childTnLst>
                          </p:cTn>
                        </p:par>
                      </p:childTnLst>
                    </p:cTn>
                  </p:par>
                  <p:par>
                    <p:cTn id="128" fill="hold">
                      <p:stCondLst>
                        <p:cond delay="indefinite"/>
                      </p:stCondLst>
                      <p:childTnLst>
                        <p:par>
                          <p:cTn id="129" fill="hold">
                            <p:stCondLst>
                              <p:cond delay="0"/>
                            </p:stCondLst>
                            <p:childTnLst>
                              <p:par>
                                <p:cTn id="130" presetID="27" presetClass="emph" presetSubtype="0" fill="remove" nodeType="clickEffect">
                                  <p:stCondLst>
                                    <p:cond delay="0"/>
                                  </p:stCondLst>
                                  <p:iterate type="lt">
                                    <p:tmPct val="0"/>
                                  </p:iterate>
                                  <p:childTnLst>
                                    <p:animClr clrSpc="rgb" dir="cw">
                                      <p:cBhvr override="childStyle">
                                        <p:cTn id="131" dur="250" autoRev="1" fill="remove"/>
                                        <p:tgtEl>
                                          <p:spTgt spid="19">
                                            <p:txEl>
                                              <p:pRg st="0" end="0"/>
                                            </p:txEl>
                                          </p:spTgt>
                                        </p:tgtEl>
                                        <p:attrNameLst>
                                          <p:attrName>style.color</p:attrName>
                                        </p:attrNameLst>
                                      </p:cBhvr>
                                      <p:to>
                                        <a:schemeClr val="bg1"/>
                                      </p:to>
                                    </p:animClr>
                                    <p:animClr clrSpc="rgb" dir="cw">
                                      <p:cBhvr>
                                        <p:cTn id="132" dur="250" autoRev="1" fill="remove"/>
                                        <p:tgtEl>
                                          <p:spTgt spid="19">
                                            <p:txEl>
                                              <p:pRg st="0" end="0"/>
                                            </p:txEl>
                                          </p:spTgt>
                                        </p:tgtEl>
                                        <p:attrNameLst>
                                          <p:attrName>fillcolor</p:attrName>
                                        </p:attrNameLst>
                                      </p:cBhvr>
                                      <p:to>
                                        <a:schemeClr val="bg1"/>
                                      </p:to>
                                    </p:animClr>
                                    <p:set>
                                      <p:cBhvr>
                                        <p:cTn id="133" dur="250" autoRev="1" fill="remove"/>
                                        <p:tgtEl>
                                          <p:spTgt spid="19">
                                            <p:txEl>
                                              <p:pRg st="0" end="0"/>
                                            </p:txEl>
                                          </p:spTgt>
                                        </p:tgtEl>
                                        <p:attrNameLst>
                                          <p:attrName>fill.type</p:attrName>
                                        </p:attrNameLst>
                                      </p:cBhvr>
                                      <p:to>
                                        <p:strVal val="solid"/>
                                      </p:to>
                                    </p:set>
                                    <p:set>
                                      <p:cBhvr>
                                        <p:cTn id="134" dur="250" autoRev="1" fill="remove"/>
                                        <p:tgtEl>
                                          <p:spTgt spid="19">
                                            <p:txEl>
                                              <p:pRg st="0" end="0"/>
                                            </p:txEl>
                                          </p:spTgt>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27" presetClass="emph" presetSubtype="0" fill="remove" nodeType="clickEffect">
                                  <p:stCondLst>
                                    <p:cond delay="0"/>
                                  </p:stCondLst>
                                  <p:iterate type="lt">
                                    <p:tmPct val="0"/>
                                  </p:iterate>
                                  <p:childTnLst>
                                    <p:animClr clrSpc="rgb" dir="cw">
                                      <p:cBhvr override="childStyle">
                                        <p:cTn id="138" dur="250" autoRev="1" fill="remove"/>
                                        <p:tgtEl>
                                          <p:spTgt spid="20">
                                            <p:txEl>
                                              <p:pRg st="0" end="0"/>
                                            </p:txEl>
                                          </p:spTgt>
                                        </p:tgtEl>
                                        <p:attrNameLst>
                                          <p:attrName>style.color</p:attrName>
                                        </p:attrNameLst>
                                      </p:cBhvr>
                                      <p:to>
                                        <a:schemeClr val="bg1"/>
                                      </p:to>
                                    </p:animClr>
                                    <p:animClr clrSpc="rgb" dir="cw">
                                      <p:cBhvr>
                                        <p:cTn id="139" dur="250" autoRev="1" fill="remove"/>
                                        <p:tgtEl>
                                          <p:spTgt spid="20">
                                            <p:txEl>
                                              <p:pRg st="0" end="0"/>
                                            </p:txEl>
                                          </p:spTgt>
                                        </p:tgtEl>
                                        <p:attrNameLst>
                                          <p:attrName>fillcolor</p:attrName>
                                        </p:attrNameLst>
                                      </p:cBhvr>
                                      <p:to>
                                        <a:schemeClr val="bg1"/>
                                      </p:to>
                                    </p:animClr>
                                    <p:set>
                                      <p:cBhvr>
                                        <p:cTn id="140" dur="250" autoRev="1" fill="remove"/>
                                        <p:tgtEl>
                                          <p:spTgt spid="20">
                                            <p:txEl>
                                              <p:pRg st="0" end="0"/>
                                            </p:txEl>
                                          </p:spTgt>
                                        </p:tgtEl>
                                        <p:attrNameLst>
                                          <p:attrName>fill.type</p:attrName>
                                        </p:attrNameLst>
                                      </p:cBhvr>
                                      <p:to>
                                        <p:strVal val="solid"/>
                                      </p:to>
                                    </p:set>
                                    <p:set>
                                      <p:cBhvr>
                                        <p:cTn id="141" dur="250" autoRev="1" fill="remove"/>
                                        <p:tgtEl>
                                          <p:spTgt spid="20">
                                            <p:txEl>
                                              <p:pRg st="0" end="0"/>
                                            </p:txEl>
                                          </p:spTgt>
                                        </p:tgtEl>
                                        <p:attrNameLst>
                                          <p:attrName>fill.on</p:attrName>
                                        </p:attrNameLst>
                                      </p:cBhvr>
                                      <p:to>
                                        <p:strVal val="true"/>
                                      </p:to>
                                    </p:set>
                                  </p:childTnLst>
                                </p:cTn>
                              </p:par>
                            </p:childTnLst>
                          </p:cTn>
                        </p:par>
                      </p:childTnLst>
                    </p:cTn>
                  </p:par>
                  <p:par>
                    <p:cTn id="142" fill="hold">
                      <p:stCondLst>
                        <p:cond delay="indefinite"/>
                      </p:stCondLst>
                      <p:childTnLst>
                        <p:par>
                          <p:cTn id="143" fill="hold">
                            <p:stCondLst>
                              <p:cond delay="0"/>
                            </p:stCondLst>
                            <p:childTnLst>
                              <p:par>
                                <p:cTn id="144" presetID="27" presetClass="emph" presetSubtype="0" fill="remove" nodeType="clickEffect">
                                  <p:stCondLst>
                                    <p:cond delay="0"/>
                                  </p:stCondLst>
                                  <p:iterate type="lt">
                                    <p:tmPct val="0"/>
                                  </p:iterate>
                                  <p:childTnLst>
                                    <p:animClr clrSpc="rgb" dir="cw">
                                      <p:cBhvr override="childStyle">
                                        <p:cTn id="145" dur="250" autoRev="1" fill="remove"/>
                                        <p:tgtEl>
                                          <p:spTgt spid="21">
                                            <p:txEl>
                                              <p:pRg st="0" end="0"/>
                                            </p:txEl>
                                          </p:spTgt>
                                        </p:tgtEl>
                                        <p:attrNameLst>
                                          <p:attrName>style.color</p:attrName>
                                        </p:attrNameLst>
                                      </p:cBhvr>
                                      <p:to>
                                        <a:schemeClr val="bg1"/>
                                      </p:to>
                                    </p:animClr>
                                    <p:animClr clrSpc="rgb" dir="cw">
                                      <p:cBhvr>
                                        <p:cTn id="146" dur="250" autoRev="1" fill="remove"/>
                                        <p:tgtEl>
                                          <p:spTgt spid="21">
                                            <p:txEl>
                                              <p:pRg st="0" end="0"/>
                                            </p:txEl>
                                          </p:spTgt>
                                        </p:tgtEl>
                                        <p:attrNameLst>
                                          <p:attrName>fillcolor</p:attrName>
                                        </p:attrNameLst>
                                      </p:cBhvr>
                                      <p:to>
                                        <a:schemeClr val="bg1"/>
                                      </p:to>
                                    </p:animClr>
                                    <p:set>
                                      <p:cBhvr>
                                        <p:cTn id="147" dur="250" autoRev="1" fill="remove"/>
                                        <p:tgtEl>
                                          <p:spTgt spid="21">
                                            <p:txEl>
                                              <p:pRg st="0" end="0"/>
                                            </p:txEl>
                                          </p:spTgt>
                                        </p:tgtEl>
                                        <p:attrNameLst>
                                          <p:attrName>fill.type</p:attrName>
                                        </p:attrNameLst>
                                      </p:cBhvr>
                                      <p:to>
                                        <p:strVal val="solid"/>
                                      </p:to>
                                    </p:set>
                                    <p:set>
                                      <p:cBhvr>
                                        <p:cTn id="148" dur="250" autoRev="1" fill="remove"/>
                                        <p:tgtEl>
                                          <p:spTgt spid="21">
                                            <p:txEl>
                                              <p:pRg st="0" end="0"/>
                                            </p:txEl>
                                          </p:spTgt>
                                        </p:tgtEl>
                                        <p:attrNameLst>
                                          <p:attrName>fill.on</p:attrName>
                                        </p:attrNameLst>
                                      </p:cBhvr>
                                      <p:to>
                                        <p:strVal val="tru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nodeType="clickEffect">
                                  <p:stCondLst>
                                    <p:cond delay="0"/>
                                  </p:stCondLst>
                                  <p:iterate type="lt">
                                    <p:tmPct val="0"/>
                                  </p:iterate>
                                  <p:childTnLst>
                                    <p:animClr clrSpc="rgb" dir="cw">
                                      <p:cBhvr override="childStyle">
                                        <p:cTn id="152" dur="250" autoRev="1" fill="remove"/>
                                        <p:tgtEl>
                                          <p:spTgt spid="36">
                                            <p:txEl>
                                              <p:pRg st="0" end="0"/>
                                            </p:txEl>
                                          </p:spTgt>
                                        </p:tgtEl>
                                        <p:attrNameLst>
                                          <p:attrName>style.color</p:attrName>
                                        </p:attrNameLst>
                                      </p:cBhvr>
                                      <p:to>
                                        <a:schemeClr val="bg1"/>
                                      </p:to>
                                    </p:animClr>
                                    <p:animClr clrSpc="rgb" dir="cw">
                                      <p:cBhvr>
                                        <p:cTn id="153" dur="250" autoRev="1" fill="remove"/>
                                        <p:tgtEl>
                                          <p:spTgt spid="36">
                                            <p:txEl>
                                              <p:pRg st="0" end="0"/>
                                            </p:txEl>
                                          </p:spTgt>
                                        </p:tgtEl>
                                        <p:attrNameLst>
                                          <p:attrName>fillcolor</p:attrName>
                                        </p:attrNameLst>
                                      </p:cBhvr>
                                      <p:to>
                                        <a:schemeClr val="bg1"/>
                                      </p:to>
                                    </p:animClr>
                                    <p:set>
                                      <p:cBhvr>
                                        <p:cTn id="154" dur="250" autoRev="1" fill="remove"/>
                                        <p:tgtEl>
                                          <p:spTgt spid="36">
                                            <p:txEl>
                                              <p:pRg st="0" end="0"/>
                                            </p:txEl>
                                          </p:spTgt>
                                        </p:tgtEl>
                                        <p:attrNameLst>
                                          <p:attrName>fill.type</p:attrName>
                                        </p:attrNameLst>
                                      </p:cBhvr>
                                      <p:to>
                                        <p:strVal val="solid"/>
                                      </p:to>
                                    </p:set>
                                    <p:set>
                                      <p:cBhvr>
                                        <p:cTn id="155" dur="250" autoRev="1" fill="remove"/>
                                        <p:tgtEl>
                                          <p:spTgt spid="36">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nodeType="clickEffect">
                                  <p:stCondLst>
                                    <p:cond delay="0"/>
                                  </p:stCondLst>
                                  <p:iterate type="lt">
                                    <p:tmPct val="0"/>
                                  </p:iterate>
                                  <p:childTnLst>
                                    <p:animClr clrSpc="rgb" dir="cw">
                                      <p:cBhvr override="childStyle">
                                        <p:cTn id="159" dur="250" autoRev="1" fill="remove"/>
                                        <p:tgtEl>
                                          <p:spTgt spid="22">
                                            <p:txEl>
                                              <p:pRg st="0" end="0"/>
                                            </p:txEl>
                                          </p:spTgt>
                                        </p:tgtEl>
                                        <p:attrNameLst>
                                          <p:attrName>style.color</p:attrName>
                                        </p:attrNameLst>
                                      </p:cBhvr>
                                      <p:to>
                                        <a:schemeClr val="bg1"/>
                                      </p:to>
                                    </p:animClr>
                                    <p:animClr clrSpc="rgb" dir="cw">
                                      <p:cBhvr>
                                        <p:cTn id="160" dur="250" autoRev="1" fill="remove"/>
                                        <p:tgtEl>
                                          <p:spTgt spid="22">
                                            <p:txEl>
                                              <p:pRg st="0" end="0"/>
                                            </p:txEl>
                                          </p:spTgt>
                                        </p:tgtEl>
                                        <p:attrNameLst>
                                          <p:attrName>fillcolor</p:attrName>
                                        </p:attrNameLst>
                                      </p:cBhvr>
                                      <p:to>
                                        <a:schemeClr val="bg1"/>
                                      </p:to>
                                    </p:animClr>
                                    <p:set>
                                      <p:cBhvr>
                                        <p:cTn id="161" dur="250" autoRev="1" fill="remove"/>
                                        <p:tgtEl>
                                          <p:spTgt spid="22">
                                            <p:txEl>
                                              <p:pRg st="0" end="0"/>
                                            </p:txEl>
                                          </p:spTgt>
                                        </p:tgtEl>
                                        <p:attrNameLst>
                                          <p:attrName>fill.type</p:attrName>
                                        </p:attrNameLst>
                                      </p:cBhvr>
                                      <p:to>
                                        <p:strVal val="solid"/>
                                      </p:to>
                                    </p:set>
                                    <p:set>
                                      <p:cBhvr>
                                        <p:cTn id="162" dur="250" autoRev="1" fill="remove"/>
                                        <p:tgtEl>
                                          <p:spTgt spid="22">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nodeType="clickEffect">
                                  <p:stCondLst>
                                    <p:cond delay="0"/>
                                  </p:stCondLst>
                                  <p:iterate type="lt">
                                    <p:tmPct val="0"/>
                                  </p:iterate>
                                  <p:childTnLst>
                                    <p:animClr clrSpc="rgb" dir="cw">
                                      <p:cBhvr override="childStyle">
                                        <p:cTn id="166" dur="250" autoRev="1" fill="remove"/>
                                        <p:tgtEl>
                                          <p:spTgt spid="23">
                                            <p:txEl>
                                              <p:pRg st="0" end="0"/>
                                            </p:txEl>
                                          </p:spTgt>
                                        </p:tgtEl>
                                        <p:attrNameLst>
                                          <p:attrName>style.color</p:attrName>
                                        </p:attrNameLst>
                                      </p:cBhvr>
                                      <p:to>
                                        <a:schemeClr val="bg1"/>
                                      </p:to>
                                    </p:animClr>
                                    <p:animClr clrSpc="rgb" dir="cw">
                                      <p:cBhvr>
                                        <p:cTn id="167" dur="250" autoRev="1" fill="remove"/>
                                        <p:tgtEl>
                                          <p:spTgt spid="23">
                                            <p:txEl>
                                              <p:pRg st="0" end="0"/>
                                            </p:txEl>
                                          </p:spTgt>
                                        </p:tgtEl>
                                        <p:attrNameLst>
                                          <p:attrName>fillcolor</p:attrName>
                                        </p:attrNameLst>
                                      </p:cBhvr>
                                      <p:to>
                                        <a:schemeClr val="bg1"/>
                                      </p:to>
                                    </p:animClr>
                                    <p:set>
                                      <p:cBhvr>
                                        <p:cTn id="168" dur="250" autoRev="1" fill="remove"/>
                                        <p:tgtEl>
                                          <p:spTgt spid="23">
                                            <p:txEl>
                                              <p:pRg st="0" end="0"/>
                                            </p:txEl>
                                          </p:spTgt>
                                        </p:tgtEl>
                                        <p:attrNameLst>
                                          <p:attrName>fill.type</p:attrName>
                                        </p:attrNameLst>
                                      </p:cBhvr>
                                      <p:to>
                                        <p:strVal val="solid"/>
                                      </p:to>
                                    </p:set>
                                    <p:set>
                                      <p:cBhvr>
                                        <p:cTn id="169" dur="250" autoRev="1" fill="remove"/>
                                        <p:tgtEl>
                                          <p:spTgt spid="23">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nodeType="clickEffect">
                                  <p:stCondLst>
                                    <p:cond delay="0"/>
                                  </p:stCondLst>
                                  <p:iterate type="lt">
                                    <p:tmPct val="0"/>
                                  </p:iterate>
                                  <p:childTnLst>
                                    <p:animClr clrSpc="rgb" dir="cw">
                                      <p:cBhvr override="childStyle">
                                        <p:cTn id="173" dur="250" autoRev="1" fill="remove"/>
                                        <p:tgtEl>
                                          <p:spTgt spid="24">
                                            <p:txEl>
                                              <p:pRg st="0" end="0"/>
                                            </p:txEl>
                                          </p:spTgt>
                                        </p:tgtEl>
                                        <p:attrNameLst>
                                          <p:attrName>style.color</p:attrName>
                                        </p:attrNameLst>
                                      </p:cBhvr>
                                      <p:to>
                                        <a:schemeClr val="bg1"/>
                                      </p:to>
                                    </p:animClr>
                                    <p:animClr clrSpc="rgb" dir="cw">
                                      <p:cBhvr>
                                        <p:cTn id="174" dur="250" autoRev="1" fill="remove"/>
                                        <p:tgtEl>
                                          <p:spTgt spid="24">
                                            <p:txEl>
                                              <p:pRg st="0" end="0"/>
                                            </p:txEl>
                                          </p:spTgt>
                                        </p:tgtEl>
                                        <p:attrNameLst>
                                          <p:attrName>fillcolor</p:attrName>
                                        </p:attrNameLst>
                                      </p:cBhvr>
                                      <p:to>
                                        <a:schemeClr val="bg1"/>
                                      </p:to>
                                    </p:animClr>
                                    <p:set>
                                      <p:cBhvr>
                                        <p:cTn id="175" dur="250" autoRev="1" fill="remove"/>
                                        <p:tgtEl>
                                          <p:spTgt spid="24">
                                            <p:txEl>
                                              <p:pRg st="0" end="0"/>
                                            </p:txEl>
                                          </p:spTgt>
                                        </p:tgtEl>
                                        <p:attrNameLst>
                                          <p:attrName>fill.type</p:attrName>
                                        </p:attrNameLst>
                                      </p:cBhvr>
                                      <p:to>
                                        <p:strVal val="solid"/>
                                      </p:to>
                                    </p:set>
                                    <p:set>
                                      <p:cBhvr>
                                        <p:cTn id="176" dur="250" autoRev="1" fill="remove"/>
                                        <p:tgtEl>
                                          <p:spTgt spid="24">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nodeType="clickEffect">
                                  <p:stCondLst>
                                    <p:cond delay="0"/>
                                  </p:stCondLst>
                                  <p:iterate type="lt">
                                    <p:tmPct val="0"/>
                                  </p:iterate>
                                  <p:childTnLst>
                                    <p:animClr clrSpc="rgb" dir="cw">
                                      <p:cBhvr override="childStyle">
                                        <p:cTn id="180" dur="250" autoRev="1" fill="remove"/>
                                        <p:tgtEl>
                                          <p:spTgt spid="25">
                                            <p:txEl>
                                              <p:pRg st="0" end="0"/>
                                            </p:txEl>
                                          </p:spTgt>
                                        </p:tgtEl>
                                        <p:attrNameLst>
                                          <p:attrName>style.color</p:attrName>
                                        </p:attrNameLst>
                                      </p:cBhvr>
                                      <p:to>
                                        <a:schemeClr val="bg1"/>
                                      </p:to>
                                    </p:animClr>
                                    <p:animClr clrSpc="rgb" dir="cw">
                                      <p:cBhvr>
                                        <p:cTn id="181" dur="250" autoRev="1" fill="remove"/>
                                        <p:tgtEl>
                                          <p:spTgt spid="25">
                                            <p:txEl>
                                              <p:pRg st="0" end="0"/>
                                            </p:txEl>
                                          </p:spTgt>
                                        </p:tgtEl>
                                        <p:attrNameLst>
                                          <p:attrName>fillcolor</p:attrName>
                                        </p:attrNameLst>
                                      </p:cBhvr>
                                      <p:to>
                                        <a:schemeClr val="bg1"/>
                                      </p:to>
                                    </p:animClr>
                                    <p:set>
                                      <p:cBhvr>
                                        <p:cTn id="182" dur="250" autoRev="1" fill="remove"/>
                                        <p:tgtEl>
                                          <p:spTgt spid="25">
                                            <p:txEl>
                                              <p:pRg st="0" end="0"/>
                                            </p:txEl>
                                          </p:spTgt>
                                        </p:tgtEl>
                                        <p:attrNameLst>
                                          <p:attrName>fill.type</p:attrName>
                                        </p:attrNameLst>
                                      </p:cBhvr>
                                      <p:to>
                                        <p:strVal val="solid"/>
                                      </p:to>
                                    </p:set>
                                    <p:set>
                                      <p:cBhvr>
                                        <p:cTn id="183" dur="250" autoRev="1" fill="remove"/>
                                        <p:tgtEl>
                                          <p:spTgt spid="25">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26">
                                            <p:txEl>
                                              <p:pRg st="0" end="0"/>
                                            </p:txEl>
                                          </p:spTgt>
                                        </p:tgtEl>
                                        <p:attrNameLst>
                                          <p:attrName>style.color</p:attrName>
                                        </p:attrNameLst>
                                      </p:cBhvr>
                                      <p:to>
                                        <a:schemeClr val="bg1"/>
                                      </p:to>
                                    </p:animClr>
                                    <p:animClr clrSpc="rgb" dir="cw">
                                      <p:cBhvr>
                                        <p:cTn id="188" dur="250" autoRev="1" fill="remove"/>
                                        <p:tgtEl>
                                          <p:spTgt spid="26">
                                            <p:txEl>
                                              <p:pRg st="0" end="0"/>
                                            </p:txEl>
                                          </p:spTgt>
                                        </p:tgtEl>
                                        <p:attrNameLst>
                                          <p:attrName>fillcolor</p:attrName>
                                        </p:attrNameLst>
                                      </p:cBhvr>
                                      <p:to>
                                        <a:schemeClr val="bg1"/>
                                      </p:to>
                                    </p:animClr>
                                    <p:set>
                                      <p:cBhvr>
                                        <p:cTn id="189" dur="250" autoRev="1" fill="remove"/>
                                        <p:tgtEl>
                                          <p:spTgt spid="26">
                                            <p:txEl>
                                              <p:pRg st="0" end="0"/>
                                            </p:txEl>
                                          </p:spTgt>
                                        </p:tgtEl>
                                        <p:attrNameLst>
                                          <p:attrName>fill.type</p:attrName>
                                        </p:attrNameLst>
                                      </p:cBhvr>
                                      <p:to>
                                        <p:strVal val="solid"/>
                                      </p:to>
                                    </p:set>
                                    <p:set>
                                      <p:cBhvr>
                                        <p:cTn id="190" dur="250" autoRev="1" fill="remove"/>
                                        <p:tgtEl>
                                          <p:spTgt spid="26">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27">
                                            <p:txEl>
                                              <p:pRg st="0" end="0"/>
                                            </p:txEl>
                                          </p:spTgt>
                                        </p:tgtEl>
                                        <p:attrNameLst>
                                          <p:attrName>style.color</p:attrName>
                                        </p:attrNameLst>
                                      </p:cBhvr>
                                      <p:to>
                                        <a:schemeClr val="bg1"/>
                                      </p:to>
                                    </p:animClr>
                                    <p:animClr clrSpc="rgb" dir="cw">
                                      <p:cBhvr>
                                        <p:cTn id="195" dur="250" autoRev="1" fill="remove"/>
                                        <p:tgtEl>
                                          <p:spTgt spid="27">
                                            <p:txEl>
                                              <p:pRg st="0" end="0"/>
                                            </p:txEl>
                                          </p:spTgt>
                                        </p:tgtEl>
                                        <p:attrNameLst>
                                          <p:attrName>fillcolor</p:attrName>
                                        </p:attrNameLst>
                                      </p:cBhvr>
                                      <p:to>
                                        <a:schemeClr val="bg1"/>
                                      </p:to>
                                    </p:animClr>
                                    <p:set>
                                      <p:cBhvr>
                                        <p:cTn id="196" dur="250" autoRev="1" fill="remove"/>
                                        <p:tgtEl>
                                          <p:spTgt spid="27">
                                            <p:txEl>
                                              <p:pRg st="0" end="0"/>
                                            </p:txEl>
                                          </p:spTgt>
                                        </p:tgtEl>
                                        <p:attrNameLst>
                                          <p:attrName>fill.type</p:attrName>
                                        </p:attrNameLst>
                                      </p:cBhvr>
                                      <p:to>
                                        <p:strVal val="solid"/>
                                      </p:to>
                                    </p:set>
                                    <p:set>
                                      <p:cBhvr>
                                        <p:cTn id="197" dur="250" autoRev="1" fill="remove"/>
                                        <p:tgtEl>
                                          <p:spTgt spid="27">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37">
                                            <p:txEl>
                                              <p:pRg st="0" end="0"/>
                                            </p:txEl>
                                          </p:spTgt>
                                        </p:tgtEl>
                                        <p:attrNameLst>
                                          <p:attrName>style.color</p:attrName>
                                        </p:attrNameLst>
                                      </p:cBhvr>
                                      <p:to>
                                        <a:schemeClr val="bg1"/>
                                      </p:to>
                                    </p:animClr>
                                    <p:animClr clrSpc="rgb" dir="cw">
                                      <p:cBhvr>
                                        <p:cTn id="202" dur="250" autoRev="1" fill="remove"/>
                                        <p:tgtEl>
                                          <p:spTgt spid="37">
                                            <p:txEl>
                                              <p:pRg st="0" end="0"/>
                                            </p:txEl>
                                          </p:spTgt>
                                        </p:tgtEl>
                                        <p:attrNameLst>
                                          <p:attrName>fillcolor</p:attrName>
                                        </p:attrNameLst>
                                      </p:cBhvr>
                                      <p:to>
                                        <a:schemeClr val="bg1"/>
                                      </p:to>
                                    </p:animClr>
                                    <p:set>
                                      <p:cBhvr>
                                        <p:cTn id="203" dur="250" autoRev="1" fill="remove"/>
                                        <p:tgtEl>
                                          <p:spTgt spid="37">
                                            <p:txEl>
                                              <p:pRg st="0" end="0"/>
                                            </p:txEl>
                                          </p:spTgt>
                                        </p:tgtEl>
                                        <p:attrNameLst>
                                          <p:attrName>fill.type</p:attrName>
                                        </p:attrNameLst>
                                      </p:cBhvr>
                                      <p:to>
                                        <p:strVal val="solid"/>
                                      </p:to>
                                    </p:set>
                                    <p:set>
                                      <p:cBhvr>
                                        <p:cTn id="204" dur="250" autoRev="1" fill="remove"/>
                                        <p:tgtEl>
                                          <p:spTgt spid="3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8">
                                            <p:txEl>
                                              <p:pRg st="0" end="0"/>
                                            </p:txEl>
                                          </p:spTgt>
                                        </p:tgtEl>
                                        <p:attrNameLst>
                                          <p:attrName>style.color</p:attrName>
                                        </p:attrNameLst>
                                      </p:cBhvr>
                                      <p:to>
                                        <a:schemeClr val="bg1"/>
                                      </p:to>
                                    </p:animClr>
                                    <p:animClr clrSpc="rgb" dir="cw">
                                      <p:cBhvr>
                                        <p:cTn id="209" dur="250" autoRev="1" fill="remove"/>
                                        <p:tgtEl>
                                          <p:spTgt spid="28">
                                            <p:txEl>
                                              <p:pRg st="0" end="0"/>
                                            </p:txEl>
                                          </p:spTgt>
                                        </p:tgtEl>
                                        <p:attrNameLst>
                                          <p:attrName>fillcolor</p:attrName>
                                        </p:attrNameLst>
                                      </p:cBhvr>
                                      <p:to>
                                        <a:schemeClr val="bg1"/>
                                      </p:to>
                                    </p:animClr>
                                    <p:set>
                                      <p:cBhvr>
                                        <p:cTn id="210" dur="250" autoRev="1" fill="remove"/>
                                        <p:tgtEl>
                                          <p:spTgt spid="28">
                                            <p:txEl>
                                              <p:pRg st="0" end="0"/>
                                            </p:txEl>
                                          </p:spTgt>
                                        </p:tgtEl>
                                        <p:attrNameLst>
                                          <p:attrName>fill.type</p:attrName>
                                        </p:attrNameLst>
                                      </p:cBhvr>
                                      <p:to>
                                        <p:strVal val="solid"/>
                                      </p:to>
                                    </p:set>
                                    <p:set>
                                      <p:cBhvr>
                                        <p:cTn id="211" dur="250" autoRev="1" fill="remove"/>
                                        <p:tgtEl>
                                          <p:spTgt spid="28">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30">
                                            <p:txEl>
                                              <p:pRg st="0" end="0"/>
                                            </p:txEl>
                                          </p:spTgt>
                                        </p:tgtEl>
                                        <p:attrNameLst>
                                          <p:attrName>style.color</p:attrName>
                                        </p:attrNameLst>
                                      </p:cBhvr>
                                      <p:to>
                                        <a:schemeClr val="bg1"/>
                                      </p:to>
                                    </p:animClr>
                                    <p:animClr clrSpc="rgb" dir="cw">
                                      <p:cBhvr>
                                        <p:cTn id="223" dur="250" autoRev="1" fill="remove"/>
                                        <p:tgtEl>
                                          <p:spTgt spid="30">
                                            <p:txEl>
                                              <p:pRg st="0" end="0"/>
                                            </p:txEl>
                                          </p:spTgt>
                                        </p:tgtEl>
                                        <p:attrNameLst>
                                          <p:attrName>fillcolor</p:attrName>
                                        </p:attrNameLst>
                                      </p:cBhvr>
                                      <p:to>
                                        <a:schemeClr val="bg1"/>
                                      </p:to>
                                    </p:animClr>
                                    <p:set>
                                      <p:cBhvr>
                                        <p:cTn id="224" dur="250" autoRev="1" fill="remove"/>
                                        <p:tgtEl>
                                          <p:spTgt spid="30">
                                            <p:txEl>
                                              <p:pRg st="0" end="0"/>
                                            </p:txEl>
                                          </p:spTgt>
                                        </p:tgtEl>
                                        <p:attrNameLst>
                                          <p:attrName>fill.type</p:attrName>
                                        </p:attrNameLst>
                                      </p:cBhvr>
                                      <p:to>
                                        <p:strVal val="solid"/>
                                      </p:to>
                                    </p:set>
                                    <p:set>
                                      <p:cBhvr>
                                        <p:cTn id="225" dur="250" autoRev="1" fill="remove"/>
                                        <p:tgtEl>
                                          <p:spTgt spid="30">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31">
                                            <p:txEl>
                                              <p:pRg st="0" end="0"/>
                                            </p:txEl>
                                          </p:spTgt>
                                        </p:tgtEl>
                                        <p:attrNameLst>
                                          <p:attrName>style.color</p:attrName>
                                        </p:attrNameLst>
                                      </p:cBhvr>
                                      <p:to>
                                        <a:schemeClr val="bg1"/>
                                      </p:to>
                                    </p:animClr>
                                    <p:animClr clrSpc="rgb" dir="cw">
                                      <p:cBhvr>
                                        <p:cTn id="230" dur="250" autoRev="1" fill="remove"/>
                                        <p:tgtEl>
                                          <p:spTgt spid="31">
                                            <p:txEl>
                                              <p:pRg st="0" end="0"/>
                                            </p:txEl>
                                          </p:spTgt>
                                        </p:tgtEl>
                                        <p:attrNameLst>
                                          <p:attrName>fillcolor</p:attrName>
                                        </p:attrNameLst>
                                      </p:cBhvr>
                                      <p:to>
                                        <a:schemeClr val="bg1"/>
                                      </p:to>
                                    </p:animClr>
                                    <p:set>
                                      <p:cBhvr>
                                        <p:cTn id="231" dur="250" autoRev="1" fill="remove"/>
                                        <p:tgtEl>
                                          <p:spTgt spid="31">
                                            <p:txEl>
                                              <p:pRg st="0" end="0"/>
                                            </p:txEl>
                                          </p:spTgt>
                                        </p:tgtEl>
                                        <p:attrNameLst>
                                          <p:attrName>fill.type</p:attrName>
                                        </p:attrNameLst>
                                      </p:cBhvr>
                                      <p:to>
                                        <p:strVal val="solid"/>
                                      </p:to>
                                    </p:set>
                                    <p:set>
                                      <p:cBhvr>
                                        <p:cTn id="232" dur="250" autoRev="1" fill="remove"/>
                                        <p:tgtEl>
                                          <p:spTgt spid="31">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32">
                                            <p:txEl>
                                              <p:pRg st="0" end="0"/>
                                            </p:txEl>
                                          </p:spTgt>
                                        </p:tgtEl>
                                        <p:attrNameLst>
                                          <p:attrName>style.color</p:attrName>
                                        </p:attrNameLst>
                                      </p:cBhvr>
                                      <p:to>
                                        <a:schemeClr val="bg1"/>
                                      </p:to>
                                    </p:animClr>
                                    <p:animClr clrSpc="rgb" dir="cw">
                                      <p:cBhvr>
                                        <p:cTn id="237" dur="250" autoRev="1" fill="remove"/>
                                        <p:tgtEl>
                                          <p:spTgt spid="32">
                                            <p:txEl>
                                              <p:pRg st="0" end="0"/>
                                            </p:txEl>
                                          </p:spTgt>
                                        </p:tgtEl>
                                        <p:attrNameLst>
                                          <p:attrName>fillcolor</p:attrName>
                                        </p:attrNameLst>
                                      </p:cBhvr>
                                      <p:to>
                                        <a:schemeClr val="bg1"/>
                                      </p:to>
                                    </p:animClr>
                                    <p:set>
                                      <p:cBhvr>
                                        <p:cTn id="238" dur="250" autoRev="1" fill="remove"/>
                                        <p:tgtEl>
                                          <p:spTgt spid="32">
                                            <p:txEl>
                                              <p:pRg st="0" end="0"/>
                                            </p:txEl>
                                          </p:spTgt>
                                        </p:tgtEl>
                                        <p:attrNameLst>
                                          <p:attrName>fill.type</p:attrName>
                                        </p:attrNameLst>
                                      </p:cBhvr>
                                      <p:to>
                                        <p:strVal val="solid"/>
                                      </p:to>
                                    </p:set>
                                    <p:set>
                                      <p:cBhvr>
                                        <p:cTn id="239" dur="250" autoRev="1" fill="remove"/>
                                        <p:tgtEl>
                                          <p:spTgt spid="32">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33">
                                            <p:txEl>
                                              <p:pRg st="0" end="0"/>
                                            </p:txEl>
                                          </p:spTgt>
                                        </p:tgtEl>
                                        <p:attrNameLst>
                                          <p:attrName>style.color</p:attrName>
                                        </p:attrNameLst>
                                      </p:cBhvr>
                                      <p:to>
                                        <a:schemeClr val="bg1"/>
                                      </p:to>
                                    </p:animClr>
                                    <p:animClr clrSpc="rgb" dir="cw">
                                      <p:cBhvr>
                                        <p:cTn id="244" dur="250" autoRev="1" fill="remove"/>
                                        <p:tgtEl>
                                          <p:spTgt spid="33">
                                            <p:txEl>
                                              <p:pRg st="0" end="0"/>
                                            </p:txEl>
                                          </p:spTgt>
                                        </p:tgtEl>
                                        <p:attrNameLst>
                                          <p:attrName>fillcolor</p:attrName>
                                        </p:attrNameLst>
                                      </p:cBhvr>
                                      <p:to>
                                        <a:schemeClr val="bg1"/>
                                      </p:to>
                                    </p:animClr>
                                    <p:set>
                                      <p:cBhvr>
                                        <p:cTn id="245" dur="250" autoRev="1" fill="remove"/>
                                        <p:tgtEl>
                                          <p:spTgt spid="33">
                                            <p:txEl>
                                              <p:pRg st="0" end="0"/>
                                            </p:txEl>
                                          </p:spTgt>
                                        </p:tgtEl>
                                        <p:attrNameLst>
                                          <p:attrName>fill.type</p:attrName>
                                        </p:attrNameLst>
                                      </p:cBhvr>
                                      <p:to>
                                        <p:strVal val="solid"/>
                                      </p:to>
                                    </p:set>
                                    <p:set>
                                      <p:cBhvr>
                                        <p:cTn id="246" dur="250" autoRev="1" fill="remove"/>
                                        <p:tgtEl>
                                          <p:spTgt spid="33">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8">
                                            <p:txEl>
                                              <p:pRg st="0" end="0"/>
                                            </p:txEl>
                                          </p:spTgt>
                                        </p:tgtEl>
                                        <p:attrNameLst>
                                          <p:attrName>style.color</p:attrName>
                                        </p:attrNameLst>
                                      </p:cBhvr>
                                      <p:to>
                                        <a:schemeClr val="bg1"/>
                                      </p:to>
                                    </p:animClr>
                                    <p:animClr clrSpc="rgb" dir="cw">
                                      <p:cBhvr>
                                        <p:cTn id="251" dur="250" autoRev="1" fill="remove"/>
                                        <p:tgtEl>
                                          <p:spTgt spid="38">
                                            <p:txEl>
                                              <p:pRg st="0" end="0"/>
                                            </p:txEl>
                                          </p:spTgt>
                                        </p:tgtEl>
                                        <p:attrNameLst>
                                          <p:attrName>fillcolor</p:attrName>
                                        </p:attrNameLst>
                                      </p:cBhvr>
                                      <p:to>
                                        <a:schemeClr val="bg1"/>
                                      </p:to>
                                    </p:animClr>
                                    <p:set>
                                      <p:cBhvr>
                                        <p:cTn id="252" dur="250" autoRev="1" fill="remove"/>
                                        <p:tgtEl>
                                          <p:spTgt spid="38">
                                            <p:txEl>
                                              <p:pRg st="0" end="0"/>
                                            </p:txEl>
                                          </p:spTgt>
                                        </p:tgtEl>
                                        <p:attrNameLst>
                                          <p:attrName>fill.type</p:attrName>
                                        </p:attrNameLst>
                                      </p:cBhvr>
                                      <p:to>
                                        <p:strVal val="solid"/>
                                      </p:to>
                                    </p:set>
                                    <p:set>
                                      <p:cBhvr>
                                        <p:cTn id="253" dur="250" autoRev="1" fill="remove"/>
                                        <p:tgtEl>
                                          <p:spTgt spid="38">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1" presetClass="emph" presetSubtype="2" fill="hold" nodeType="clickEffect">
                                  <p:stCondLst>
                                    <p:cond delay="0"/>
                                  </p:stCondLst>
                                  <p:childTnLst>
                                    <p:animClr clrSpc="rgb" dir="cw">
                                      <p:cBhvr>
                                        <p:cTn id="257" dur="2000" fill="hold"/>
                                        <p:tgtEl>
                                          <p:spTgt spid="4"/>
                                        </p:tgtEl>
                                        <p:attrNameLst>
                                          <p:attrName>fillcolor</p:attrName>
                                        </p:attrNameLst>
                                      </p:cBhvr>
                                      <p:to>
                                        <a:schemeClr val="accent2"/>
                                      </p:to>
                                    </p:animClr>
                                    <p:set>
                                      <p:cBhvr>
                                        <p:cTn id="258" dur="2000" fill="hold"/>
                                        <p:tgtEl>
                                          <p:spTgt spid="4"/>
                                        </p:tgtEl>
                                        <p:attrNameLst>
                                          <p:attrName>fill.type</p:attrName>
                                        </p:attrNameLst>
                                      </p:cBhvr>
                                      <p:to>
                                        <p:strVal val="solid"/>
                                      </p:to>
                                    </p:set>
                                    <p:set>
                                      <p:cBhvr>
                                        <p:cTn id="259" dur="2000" fill="hold"/>
                                        <p:tgtEl>
                                          <p:spTgt spid="4"/>
                                        </p:tgtEl>
                                        <p:attrNameLst>
                                          <p:attrName>fill.on</p:attrName>
                                        </p:attrNameLst>
                                      </p:cBhvr>
                                      <p:to>
                                        <p:strVal val="true"/>
                                      </p:to>
                                    </p:set>
                                  </p:childTnLst>
                                </p:cTn>
                              </p:par>
                            </p:childTnLst>
                          </p:cTn>
                        </p:par>
                      </p:childTnLst>
                    </p:cTn>
                  </p:par>
                  <p:par>
                    <p:cTn id="260" fill="hold">
                      <p:stCondLst>
                        <p:cond delay="indefinite"/>
                      </p:stCondLst>
                      <p:childTnLst>
                        <p:par>
                          <p:cTn id="261" fill="hold">
                            <p:stCondLst>
                              <p:cond delay="0"/>
                            </p:stCondLst>
                            <p:childTnLst>
                              <p:par>
                                <p:cTn id="262" presetID="21" presetClass="emph" presetSubtype="0" fill="hold" grpId="1" nodeType="clickEffect">
                                  <p:stCondLst>
                                    <p:cond delay="0"/>
                                  </p:stCondLst>
                                  <p:iterate type="lt">
                                    <p:tmPct val="0"/>
                                  </p:iterate>
                                  <p:childTnLst>
                                    <p:animClr clrSpc="hsl" dir="cw">
                                      <p:cBhvr override="childStyle">
                                        <p:cTn id="263" dur="500" fill="hold"/>
                                        <p:tgtEl>
                                          <p:spTgt spid="5"/>
                                        </p:tgtEl>
                                        <p:attrNameLst>
                                          <p:attrName>style.color</p:attrName>
                                        </p:attrNameLst>
                                      </p:cBhvr>
                                      <p:by>
                                        <p:hsl h="7200000" s="0" l="0"/>
                                      </p:by>
                                    </p:animClr>
                                    <p:animClr clrSpc="hsl" dir="cw">
                                      <p:cBhvr>
                                        <p:cTn id="264" dur="500" fill="hold"/>
                                        <p:tgtEl>
                                          <p:spTgt spid="5"/>
                                        </p:tgtEl>
                                        <p:attrNameLst>
                                          <p:attrName>fillcolor</p:attrName>
                                        </p:attrNameLst>
                                      </p:cBhvr>
                                      <p:by>
                                        <p:hsl h="7200000" s="0" l="0"/>
                                      </p:by>
                                    </p:animClr>
                                    <p:animClr clrSpc="hsl" dir="cw">
                                      <p:cBhvr>
                                        <p:cTn id="265" dur="500" fill="hold"/>
                                        <p:tgtEl>
                                          <p:spTgt spid="5"/>
                                        </p:tgtEl>
                                        <p:attrNameLst>
                                          <p:attrName>stroke.color</p:attrName>
                                        </p:attrNameLst>
                                      </p:cBhvr>
                                      <p:by>
                                        <p:hsl h="7200000" s="0" l="0"/>
                                      </p:by>
                                    </p:animClr>
                                    <p:set>
                                      <p:cBhvr>
                                        <p:cTn id="266" dur="500" fill="hold"/>
                                        <p:tgtEl>
                                          <p:spTgt spid="5"/>
                                        </p:tgtEl>
                                        <p:attrNameLst>
                                          <p:attrName>fill.type</p:attrName>
                                        </p:attrNameLst>
                                      </p:cBhvr>
                                      <p:to>
                                        <p:strVal val="solid"/>
                                      </p:to>
                                    </p:set>
                                  </p:childTnLst>
                                </p:cTn>
                              </p:par>
                            </p:childTnLst>
                          </p:cTn>
                        </p:par>
                      </p:childTnLst>
                    </p:cTn>
                  </p:par>
                  <p:par>
                    <p:cTn id="267" fill="hold">
                      <p:stCondLst>
                        <p:cond delay="indefinite"/>
                      </p:stCondLst>
                      <p:childTnLst>
                        <p:par>
                          <p:cTn id="268" fill="hold">
                            <p:stCondLst>
                              <p:cond delay="0"/>
                            </p:stCondLst>
                            <p:childTnLst>
                              <p:par>
                                <p:cTn id="269" presetID="21" presetClass="emph" presetSubtype="0" fill="hold" grpId="0" nodeType="clickEffect">
                                  <p:stCondLst>
                                    <p:cond delay="0"/>
                                  </p:stCondLst>
                                  <p:iterate type="lt">
                                    <p:tmPct val="0"/>
                                  </p:iterate>
                                  <p:childTnLst>
                                    <p:animClr clrSpc="hsl" dir="cw">
                                      <p:cBhvr override="childStyle">
                                        <p:cTn id="270" dur="500" fill="hold"/>
                                        <p:tgtEl>
                                          <p:spTgt spid="6">
                                            <p:txEl>
                                              <p:pRg st="0" end="0"/>
                                            </p:txEl>
                                          </p:spTgt>
                                        </p:tgtEl>
                                        <p:attrNameLst>
                                          <p:attrName>style.color</p:attrName>
                                        </p:attrNameLst>
                                      </p:cBhvr>
                                      <p:by>
                                        <p:hsl h="7200000" s="0" l="0"/>
                                      </p:by>
                                    </p:animClr>
                                    <p:animClr clrSpc="hsl" dir="cw">
                                      <p:cBhvr>
                                        <p:cTn id="271" dur="500" fill="hold"/>
                                        <p:tgtEl>
                                          <p:spTgt spid="6">
                                            <p:txEl>
                                              <p:pRg st="0" end="0"/>
                                            </p:txEl>
                                          </p:spTgt>
                                        </p:tgtEl>
                                        <p:attrNameLst>
                                          <p:attrName>fillcolor</p:attrName>
                                        </p:attrNameLst>
                                      </p:cBhvr>
                                      <p:by>
                                        <p:hsl h="7200000" s="0" l="0"/>
                                      </p:by>
                                    </p:animClr>
                                    <p:animClr clrSpc="hsl" dir="cw">
                                      <p:cBhvr>
                                        <p:cTn id="272" dur="500" fill="hold"/>
                                        <p:tgtEl>
                                          <p:spTgt spid="6">
                                            <p:txEl>
                                              <p:pRg st="0" end="0"/>
                                            </p:txEl>
                                          </p:spTgt>
                                        </p:tgtEl>
                                        <p:attrNameLst>
                                          <p:attrName>stroke.color</p:attrName>
                                        </p:attrNameLst>
                                      </p:cBhvr>
                                      <p:by>
                                        <p:hsl h="7200000" s="0" l="0"/>
                                      </p:by>
                                    </p:animClr>
                                    <p:set>
                                      <p:cBhvr>
                                        <p:cTn id="273" dur="500" fill="hold"/>
                                        <p:tgtEl>
                                          <p:spTgt spid="6">
                                            <p:txEl>
                                              <p:pRg st="0" end="0"/>
                                            </p:txEl>
                                          </p:spTgt>
                                        </p:tgtEl>
                                        <p:attrNameLst>
                                          <p:attrName>fill.type</p:attrName>
                                        </p:attrNameLst>
                                      </p:cBhvr>
                                      <p:to>
                                        <p:strVal val="solid"/>
                                      </p:to>
                                    </p:set>
                                  </p:childTnLst>
                                </p:cTn>
                              </p:par>
                            </p:childTnLst>
                          </p:cTn>
                        </p:par>
                      </p:childTnLst>
                    </p:cTn>
                  </p:par>
                  <p:par>
                    <p:cTn id="274" fill="hold">
                      <p:stCondLst>
                        <p:cond delay="indefinite"/>
                      </p:stCondLst>
                      <p:childTnLst>
                        <p:par>
                          <p:cTn id="275" fill="hold">
                            <p:stCondLst>
                              <p:cond delay="0"/>
                            </p:stCondLst>
                            <p:childTnLst>
                              <p:par>
                                <p:cTn id="276" presetID="21" presetClass="emph" presetSubtype="0" fill="hold" grpId="0" nodeType="clickEffect">
                                  <p:stCondLst>
                                    <p:cond delay="0"/>
                                  </p:stCondLst>
                                  <p:iterate type="lt">
                                    <p:tmPct val="0"/>
                                  </p:iterate>
                                  <p:childTnLst>
                                    <p:animClr clrSpc="hsl" dir="cw">
                                      <p:cBhvr override="childStyle">
                                        <p:cTn id="277" dur="500" fill="hold"/>
                                        <p:tgtEl>
                                          <p:spTgt spid="7">
                                            <p:txEl>
                                              <p:pRg st="0" end="0"/>
                                            </p:txEl>
                                          </p:spTgt>
                                        </p:tgtEl>
                                        <p:attrNameLst>
                                          <p:attrName>style.color</p:attrName>
                                        </p:attrNameLst>
                                      </p:cBhvr>
                                      <p:by>
                                        <p:hsl h="7200000" s="0" l="0"/>
                                      </p:by>
                                    </p:animClr>
                                    <p:animClr clrSpc="hsl" dir="cw">
                                      <p:cBhvr>
                                        <p:cTn id="278" dur="500" fill="hold"/>
                                        <p:tgtEl>
                                          <p:spTgt spid="7">
                                            <p:txEl>
                                              <p:pRg st="0" end="0"/>
                                            </p:txEl>
                                          </p:spTgt>
                                        </p:tgtEl>
                                        <p:attrNameLst>
                                          <p:attrName>fillcolor</p:attrName>
                                        </p:attrNameLst>
                                      </p:cBhvr>
                                      <p:by>
                                        <p:hsl h="7200000" s="0" l="0"/>
                                      </p:by>
                                    </p:animClr>
                                    <p:animClr clrSpc="hsl" dir="cw">
                                      <p:cBhvr>
                                        <p:cTn id="279" dur="500" fill="hold"/>
                                        <p:tgtEl>
                                          <p:spTgt spid="7">
                                            <p:txEl>
                                              <p:pRg st="0" end="0"/>
                                            </p:txEl>
                                          </p:spTgt>
                                        </p:tgtEl>
                                        <p:attrNameLst>
                                          <p:attrName>stroke.color</p:attrName>
                                        </p:attrNameLst>
                                      </p:cBhvr>
                                      <p:by>
                                        <p:hsl h="7200000" s="0" l="0"/>
                                      </p:by>
                                    </p:animClr>
                                    <p:set>
                                      <p:cBhvr>
                                        <p:cTn id="280" dur="500" fill="hold"/>
                                        <p:tgtEl>
                                          <p:spTgt spid="7">
                                            <p:txEl>
                                              <p:pRg st="0" end="0"/>
                                            </p:txEl>
                                          </p:spTgt>
                                        </p:tgtEl>
                                        <p:attrNameLst>
                                          <p:attrName>fill.type</p:attrName>
                                        </p:attrNameLst>
                                      </p:cBhvr>
                                      <p:to>
                                        <p:strVal val="solid"/>
                                      </p:to>
                                    </p:set>
                                  </p:childTnLst>
                                </p:cTn>
                              </p:par>
                            </p:childTnLst>
                          </p:cTn>
                        </p:par>
                      </p:childTnLst>
                    </p:cTn>
                  </p:par>
                  <p:par>
                    <p:cTn id="281" fill="hold">
                      <p:stCondLst>
                        <p:cond delay="indefinite"/>
                      </p:stCondLst>
                      <p:childTnLst>
                        <p:par>
                          <p:cTn id="282" fill="hold">
                            <p:stCondLst>
                              <p:cond delay="0"/>
                            </p:stCondLst>
                            <p:childTnLst>
                              <p:par>
                                <p:cTn id="283" presetID="21" presetClass="emph" presetSubtype="0" fill="hold" grpId="0" nodeType="clickEffect">
                                  <p:stCondLst>
                                    <p:cond delay="0"/>
                                  </p:stCondLst>
                                  <p:iterate type="lt">
                                    <p:tmPct val="0"/>
                                  </p:iterate>
                                  <p:childTnLst>
                                    <p:animClr clrSpc="hsl" dir="cw">
                                      <p:cBhvr override="childStyle">
                                        <p:cTn id="284" dur="500" fill="hold"/>
                                        <p:tgtEl>
                                          <p:spTgt spid="8">
                                            <p:txEl>
                                              <p:pRg st="0" end="0"/>
                                            </p:txEl>
                                          </p:spTgt>
                                        </p:tgtEl>
                                        <p:attrNameLst>
                                          <p:attrName>style.color</p:attrName>
                                        </p:attrNameLst>
                                      </p:cBhvr>
                                      <p:by>
                                        <p:hsl h="7200000" s="0" l="0"/>
                                      </p:by>
                                    </p:animClr>
                                    <p:animClr clrSpc="hsl" dir="cw">
                                      <p:cBhvr>
                                        <p:cTn id="285" dur="500" fill="hold"/>
                                        <p:tgtEl>
                                          <p:spTgt spid="8">
                                            <p:txEl>
                                              <p:pRg st="0" end="0"/>
                                            </p:txEl>
                                          </p:spTgt>
                                        </p:tgtEl>
                                        <p:attrNameLst>
                                          <p:attrName>fillcolor</p:attrName>
                                        </p:attrNameLst>
                                      </p:cBhvr>
                                      <p:by>
                                        <p:hsl h="7200000" s="0" l="0"/>
                                      </p:by>
                                    </p:animClr>
                                    <p:animClr clrSpc="hsl" dir="cw">
                                      <p:cBhvr>
                                        <p:cTn id="286" dur="500" fill="hold"/>
                                        <p:tgtEl>
                                          <p:spTgt spid="8">
                                            <p:txEl>
                                              <p:pRg st="0" end="0"/>
                                            </p:txEl>
                                          </p:spTgt>
                                        </p:tgtEl>
                                        <p:attrNameLst>
                                          <p:attrName>stroke.color</p:attrName>
                                        </p:attrNameLst>
                                      </p:cBhvr>
                                      <p:by>
                                        <p:hsl h="7200000" s="0" l="0"/>
                                      </p:by>
                                    </p:animClr>
                                    <p:set>
                                      <p:cBhvr>
                                        <p:cTn id="287" dur="500" fill="hold"/>
                                        <p:tgtEl>
                                          <p:spTgt spid="8">
                                            <p:txEl>
                                              <p:pRg st="0" end="0"/>
                                            </p:txEl>
                                          </p:spTgt>
                                        </p:tgtEl>
                                        <p:attrNameLst>
                                          <p:attrName>fill.type</p:attrName>
                                        </p:attrNameLst>
                                      </p:cBhvr>
                                      <p:to>
                                        <p:strVal val="solid"/>
                                      </p:to>
                                    </p:set>
                                  </p:childTnLst>
                                </p:cTn>
                              </p:par>
                            </p:childTnLst>
                          </p:cTn>
                        </p:par>
                      </p:childTnLst>
                    </p:cTn>
                  </p:par>
                  <p:par>
                    <p:cTn id="288" fill="hold">
                      <p:stCondLst>
                        <p:cond delay="indefinite"/>
                      </p:stCondLst>
                      <p:childTnLst>
                        <p:par>
                          <p:cTn id="289" fill="hold">
                            <p:stCondLst>
                              <p:cond delay="0"/>
                            </p:stCondLst>
                            <p:childTnLst>
                              <p:par>
                                <p:cTn id="290" presetID="21" presetClass="emph" presetSubtype="0" fill="hold" grpId="0" nodeType="clickEffect">
                                  <p:stCondLst>
                                    <p:cond delay="0"/>
                                  </p:stCondLst>
                                  <p:iterate type="lt">
                                    <p:tmPct val="0"/>
                                  </p:iterate>
                                  <p:childTnLst>
                                    <p:animClr clrSpc="hsl" dir="cw">
                                      <p:cBhvr override="childStyle">
                                        <p:cTn id="291" dur="500" fill="hold"/>
                                        <p:tgtEl>
                                          <p:spTgt spid="9">
                                            <p:txEl>
                                              <p:pRg st="0" end="0"/>
                                            </p:txEl>
                                          </p:spTgt>
                                        </p:tgtEl>
                                        <p:attrNameLst>
                                          <p:attrName>style.color</p:attrName>
                                        </p:attrNameLst>
                                      </p:cBhvr>
                                      <p:by>
                                        <p:hsl h="7200000" s="0" l="0"/>
                                      </p:by>
                                    </p:animClr>
                                    <p:animClr clrSpc="hsl" dir="cw">
                                      <p:cBhvr>
                                        <p:cTn id="292" dur="500" fill="hold"/>
                                        <p:tgtEl>
                                          <p:spTgt spid="9">
                                            <p:txEl>
                                              <p:pRg st="0" end="0"/>
                                            </p:txEl>
                                          </p:spTgt>
                                        </p:tgtEl>
                                        <p:attrNameLst>
                                          <p:attrName>fillcolor</p:attrName>
                                        </p:attrNameLst>
                                      </p:cBhvr>
                                      <p:by>
                                        <p:hsl h="7200000" s="0" l="0"/>
                                      </p:by>
                                    </p:animClr>
                                    <p:animClr clrSpc="hsl" dir="cw">
                                      <p:cBhvr>
                                        <p:cTn id="293" dur="500" fill="hold"/>
                                        <p:tgtEl>
                                          <p:spTgt spid="9">
                                            <p:txEl>
                                              <p:pRg st="0" end="0"/>
                                            </p:txEl>
                                          </p:spTgt>
                                        </p:tgtEl>
                                        <p:attrNameLst>
                                          <p:attrName>stroke.color</p:attrName>
                                        </p:attrNameLst>
                                      </p:cBhvr>
                                      <p:by>
                                        <p:hsl h="7200000" s="0" l="0"/>
                                      </p:by>
                                    </p:animClr>
                                    <p:set>
                                      <p:cBhvr>
                                        <p:cTn id="294" dur="500" fill="hold"/>
                                        <p:tgtEl>
                                          <p:spTgt spid="9">
                                            <p:txEl>
                                              <p:pRg st="0" end="0"/>
                                            </p:txEl>
                                          </p:spTgt>
                                        </p:tgtEl>
                                        <p:attrNameLst>
                                          <p:attrName>fill.type</p:attrName>
                                        </p:attrNameLst>
                                      </p:cBhvr>
                                      <p:to>
                                        <p:strVal val="solid"/>
                                      </p:to>
                                    </p:set>
                                  </p:childTnLst>
                                </p:cTn>
                              </p:par>
                            </p:childTnLst>
                          </p:cTn>
                        </p:par>
                      </p:childTnLst>
                    </p:cTn>
                  </p:par>
                  <p:par>
                    <p:cTn id="295" fill="hold">
                      <p:stCondLst>
                        <p:cond delay="indefinite"/>
                      </p:stCondLst>
                      <p:childTnLst>
                        <p:par>
                          <p:cTn id="296" fill="hold">
                            <p:stCondLst>
                              <p:cond delay="0"/>
                            </p:stCondLst>
                            <p:childTnLst>
                              <p:par>
                                <p:cTn id="297" presetID="21" presetClass="emph" presetSubtype="0" fill="hold" grpId="0" nodeType="clickEffect">
                                  <p:stCondLst>
                                    <p:cond delay="0"/>
                                  </p:stCondLst>
                                  <p:iterate type="lt">
                                    <p:tmPct val="0"/>
                                  </p:iterate>
                                  <p:childTnLst>
                                    <p:animClr clrSpc="hsl" dir="cw">
                                      <p:cBhvr override="childStyle">
                                        <p:cTn id="298" dur="500" fill="hold"/>
                                        <p:tgtEl>
                                          <p:spTgt spid="34">
                                            <p:txEl>
                                              <p:pRg st="0" end="0"/>
                                            </p:txEl>
                                          </p:spTgt>
                                        </p:tgtEl>
                                        <p:attrNameLst>
                                          <p:attrName>style.color</p:attrName>
                                        </p:attrNameLst>
                                      </p:cBhvr>
                                      <p:by>
                                        <p:hsl h="7200000" s="0" l="0"/>
                                      </p:by>
                                    </p:animClr>
                                    <p:animClr clrSpc="hsl" dir="cw">
                                      <p:cBhvr>
                                        <p:cTn id="299" dur="500" fill="hold"/>
                                        <p:tgtEl>
                                          <p:spTgt spid="34">
                                            <p:txEl>
                                              <p:pRg st="0" end="0"/>
                                            </p:txEl>
                                          </p:spTgt>
                                        </p:tgtEl>
                                        <p:attrNameLst>
                                          <p:attrName>fillcolor</p:attrName>
                                        </p:attrNameLst>
                                      </p:cBhvr>
                                      <p:by>
                                        <p:hsl h="7200000" s="0" l="0"/>
                                      </p:by>
                                    </p:animClr>
                                    <p:animClr clrSpc="hsl" dir="cw">
                                      <p:cBhvr>
                                        <p:cTn id="300" dur="500" fill="hold"/>
                                        <p:tgtEl>
                                          <p:spTgt spid="34">
                                            <p:txEl>
                                              <p:pRg st="0" end="0"/>
                                            </p:txEl>
                                          </p:spTgt>
                                        </p:tgtEl>
                                        <p:attrNameLst>
                                          <p:attrName>stroke.color</p:attrName>
                                        </p:attrNameLst>
                                      </p:cBhvr>
                                      <p:by>
                                        <p:hsl h="7200000" s="0" l="0"/>
                                      </p:by>
                                    </p:animClr>
                                    <p:set>
                                      <p:cBhvr>
                                        <p:cTn id="301" dur="500" fill="hold"/>
                                        <p:tgtEl>
                                          <p:spTgt spid="34">
                                            <p:txEl>
                                              <p:pRg st="0" end="0"/>
                                            </p:txEl>
                                          </p:spTgt>
                                        </p:tgtEl>
                                        <p:attrNameLst>
                                          <p:attrName>fill.type</p:attrName>
                                        </p:attrNameLst>
                                      </p:cBhvr>
                                      <p:to>
                                        <p:strVal val="solid"/>
                                      </p:to>
                                    </p:set>
                                  </p:childTnLst>
                                </p:cTn>
                              </p:par>
                            </p:childTnLst>
                          </p:cTn>
                        </p:par>
                      </p:childTnLst>
                    </p:cTn>
                  </p:par>
                  <p:par>
                    <p:cTn id="302" fill="hold">
                      <p:stCondLst>
                        <p:cond delay="indefinite"/>
                      </p:stCondLst>
                      <p:childTnLst>
                        <p:par>
                          <p:cTn id="303" fill="hold">
                            <p:stCondLst>
                              <p:cond delay="0"/>
                            </p:stCondLst>
                            <p:childTnLst>
                              <p:par>
                                <p:cTn id="304" presetID="21" presetClass="emph" presetSubtype="0" fill="hold" grpId="0" nodeType="clickEffect">
                                  <p:stCondLst>
                                    <p:cond delay="0"/>
                                  </p:stCondLst>
                                  <p:iterate type="lt">
                                    <p:tmPct val="0"/>
                                  </p:iterate>
                                  <p:childTnLst>
                                    <p:animClr clrSpc="hsl" dir="cw">
                                      <p:cBhvr override="childStyle">
                                        <p:cTn id="305" dur="500" fill="hold"/>
                                        <p:tgtEl>
                                          <p:spTgt spid="10">
                                            <p:txEl>
                                              <p:pRg st="0" end="0"/>
                                            </p:txEl>
                                          </p:spTgt>
                                        </p:tgtEl>
                                        <p:attrNameLst>
                                          <p:attrName>style.color</p:attrName>
                                        </p:attrNameLst>
                                      </p:cBhvr>
                                      <p:by>
                                        <p:hsl h="7200000" s="0" l="0"/>
                                      </p:by>
                                    </p:animClr>
                                    <p:animClr clrSpc="hsl" dir="cw">
                                      <p:cBhvr>
                                        <p:cTn id="306" dur="500" fill="hold"/>
                                        <p:tgtEl>
                                          <p:spTgt spid="10">
                                            <p:txEl>
                                              <p:pRg st="0" end="0"/>
                                            </p:txEl>
                                          </p:spTgt>
                                        </p:tgtEl>
                                        <p:attrNameLst>
                                          <p:attrName>fillcolor</p:attrName>
                                        </p:attrNameLst>
                                      </p:cBhvr>
                                      <p:by>
                                        <p:hsl h="7200000" s="0" l="0"/>
                                      </p:by>
                                    </p:animClr>
                                    <p:animClr clrSpc="hsl" dir="cw">
                                      <p:cBhvr>
                                        <p:cTn id="307" dur="500" fill="hold"/>
                                        <p:tgtEl>
                                          <p:spTgt spid="10">
                                            <p:txEl>
                                              <p:pRg st="0" end="0"/>
                                            </p:txEl>
                                          </p:spTgt>
                                        </p:tgtEl>
                                        <p:attrNameLst>
                                          <p:attrName>stroke.color</p:attrName>
                                        </p:attrNameLst>
                                      </p:cBhvr>
                                      <p:by>
                                        <p:hsl h="7200000" s="0" l="0"/>
                                      </p:by>
                                    </p:animClr>
                                    <p:set>
                                      <p:cBhvr>
                                        <p:cTn id="308" dur="500" fill="hold"/>
                                        <p:tgtEl>
                                          <p:spTgt spid="10">
                                            <p:txEl>
                                              <p:pRg st="0" end="0"/>
                                            </p:txEl>
                                          </p:spTgt>
                                        </p:tgtEl>
                                        <p:attrNameLst>
                                          <p:attrName>fill.type</p:attrName>
                                        </p:attrNameLst>
                                      </p:cBhvr>
                                      <p:to>
                                        <p:strVal val="solid"/>
                                      </p:to>
                                    </p:set>
                                  </p:childTnLst>
                                </p:cTn>
                              </p:par>
                            </p:childTnLst>
                          </p:cTn>
                        </p:par>
                      </p:childTnLst>
                    </p:cTn>
                  </p:par>
                  <p:par>
                    <p:cTn id="309" fill="hold">
                      <p:stCondLst>
                        <p:cond delay="indefinite"/>
                      </p:stCondLst>
                      <p:childTnLst>
                        <p:par>
                          <p:cTn id="310" fill="hold">
                            <p:stCondLst>
                              <p:cond delay="0"/>
                            </p:stCondLst>
                            <p:childTnLst>
                              <p:par>
                                <p:cTn id="311" presetID="21" presetClass="emph" presetSubtype="0" fill="hold" grpId="0" nodeType="clickEffect">
                                  <p:stCondLst>
                                    <p:cond delay="0"/>
                                  </p:stCondLst>
                                  <p:iterate type="lt">
                                    <p:tmPct val="0"/>
                                  </p:iterate>
                                  <p:childTnLst>
                                    <p:animClr clrSpc="hsl" dir="cw">
                                      <p:cBhvr override="childStyle">
                                        <p:cTn id="312" dur="500" fill="hold"/>
                                        <p:tgtEl>
                                          <p:spTgt spid="11">
                                            <p:txEl>
                                              <p:pRg st="0" end="0"/>
                                            </p:txEl>
                                          </p:spTgt>
                                        </p:tgtEl>
                                        <p:attrNameLst>
                                          <p:attrName>style.color</p:attrName>
                                        </p:attrNameLst>
                                      </p:cBhvr>
                                      <p:by>
                                        <p:hsl h="7200000" s="0" l="0"/>
                                      </p:by>
                                    </p:animClr>
                                    <p:animClr clrSpc="hsl" dir="cw">
                                      <p:cBhvr>
                                        <p:cTn id="313" dur="500" fill="hold"/>
                                        <p:tgtEl>
                                          <p:spTgt spid="11">
                                            <p:txEl>
                                              <p:pRg st="0" end="0"/>
                                            </p:txEl>
                                          </p:spTgt>
                                        </p:tgtEl>
                                        <p:attrNameLst>
                                          <p:attrName>fillcolor</p:attrName>
                                        </p:attrNameLst>
                                      </p:cBhvr>
                                      <p:by>
                                        <p:hsl h="7200000" s="0" l="0"/>
                                      </p:by>
                                    </p:animClr>
                                    <p:animClr clrSpc="hsl" dir="cw">
                                      <p:cBhvr>
                                        <p:cTn id="314" dur="500" fill="hold"/>
                                        <p:tgtEl>
                                          <p:spTgt spid="11">
                                            <p:txEl>
                                              <p:pRg st="0" end="0"/>
                                            </p:txEl>
                                          </p:spTgt>
                                        </p:tgtEl>
                                        <p:attrNameLst>
                                          <p:attrName>stroke.color</p:attrName>
                                        </p:attrNameLst>
                                      </p:cBhvr>
                                      <p:by>
                                        <p:hsl h="7200000" s="0" l="0"/>
                                      </p:by>
                                    </p:animClr>
                                    <p:set>
                                      <p:cBhvr>
                                        <p:cTn id="315" dur="500" fill="hold"/>
                                        <p:tgtEl>
                                          <p:spTgt spid="11">
                                            <p:txEl>
                                              <p:pRg st="0" end="0"/>
                                            </p:txEl>
                                          </p:spTgt>
                                        </p:tgtEl>
                                        <p:attrNameLst>
                                          <p:attrName>fill.type</p:attrName>
                                        </p:attrNameLst>
                                      </p:cBhvr>
                                      <p:to>
                                        <p:strVal val="solid"/>
                                      </p:to>
                                    </p:set>
                                  </p:childTnLst>
                                </p:cTn>
                              </p:par>
                            </p:childTnLst>
                          </p:cTn>
                        </p:par>
                      </p:childTnLst>
                    </p:cTn>
                  </p:par>
                  <p:par>
                    <p:cTn id="316" fill="hold">
                      <p:stCondLst>
                        <p:cond delay="indefinite"/>
                      </p:stCondLst>
                      <p:childTnLst>
                        <p:par>
                          <p:cTn id="317" fill="hold">
                            <p:stCondLst>
                              <p:cond delay="0"/>
                            </p:stCondLst>
                            <p:childTnLst>
                              <p:par>
                                <p:cTn id="318" presetID="21" presetClass="emph" presetSubtype="0" fill="hold" grpId="0" nodeType="clickEffect">
                                  <p:stCondLst>
                                    <p:cond delay="0"/>
                                  </p:stCondLst>
                                  <p:iterate type="lt">
                                    <p:tmPct val="0"/>
                                  </p:iterate>
                                  <p:childTnLst>
                                    <p:animClr clrSpc="hsl" dir="cw">
                                      <p:cBhvr override="childStyle">
                                        <p:cTn id="319" dur="500" fill="hold"/>
                                        <p:tgtEl>
                                          <p:spTgt spid="12">
                                            <p:txEl>
                                              <p:pRg st="0" end="0"/>
                                            </p:txEl>
                                          </p:spTgt>
                                        </p:tgtEl>
                                        <p:attrNameLst>
                                          <p:attrName>style.color</p:attrName>
                                        </p:attrNameLst>
                                      </p:cBhvr>
                                      <p:by>
                                        <p:hsl h="7200000" s="0" l="0"/>
                                      </p:by>
                                    </p:animClr>
                                    <p:animClr clrSpc="hsl" dir="cw">
                                      <p:cBhvr>
                                        <p:cTn id="320" dur="500" fill="hold"/>
                                        <p:tgtEl>
                                          <p:spTgt spid="12">
                                            <p:txEl>
                                              <p:pRg st="0" end="0"/>
                                            </p:txEl>
                                          </p:spTgt>
                                        </p:tgtEl>
                                        <p:attrNameLst>
                                          <p:attrName>fillcolor</p:attrName>
                                        </p:attrNameLst>
                                      </p:cBhvr>
                                      <p:by>
                                        <p:hsl h="7200000" s="0" l="0"/>
                                      </p:by>
                                    </p:animClr>
                                    <p:animClr clrSpc="hsl" dir="cw">
                                      <p:cBhvr>
                                        <p:cTn id="321" dur="500" fill="hold"/>
                                        <p:tgtEl>
                                          <p:spTgt spid="12">
                                            <p:txEl>
                                              <p:pRg st="0" end="0"/>
                                            </p:txEl>
                                          </p:spTgt>
                                        </p:tgtEl>
                                        <p:attrNameLst>
                                          <p:attrName>stroke.color</p:attrName>
                                        </p:attrNameLst>
                                      </p:cBhvr>
                                      <p:by>
                                        <p:hsl h="7200000" s="0" l="0"/>
                                      </p:by>
                                    </p:animClr>
                                    <p:set>
                                      <p:cBhvr>
                                        <p:cTn id="322" dur="500" fill="hold"/>
                                        <p:tgtEl>
                                          <p:spTgt spid="12">
                                            <p:txEl>
                                              <p:pRg st="0" end="0"/>
                                            </p:txEl>
                                          </p:spTgt>
                                        </p:tgtEl>
                                        <p:attrNameLst>
                                          <p:attrName>fill.type</p:attrName>
                                        </p:attrNameLst>
                                      </p:cBhvr>
                                      <p:to>
                                        <p:strVal val="solid"/>
                                      </p:to>
                                    </p:set>
                                  </p:childTnLst>
                                </p:cTn>
                              </p:par>
                            </p:childTnLst>
                          </p:cTn>
                        </p:par>
                      </p:childTnLst>
                    </p:cTn>
                  </p:par>
                  <p:par>
                    <p:cTn id="323" fill="hold">
                      <p:stCondLst>
                        <p:cond delay="indefinite"/>
                      </p:stCondLst>
                      <p:childTnLst>
                        <p:par>
                          <p:cTn id="324" fill="hold">
                            <p:stCondLst>
                              <p:cond delay="0"/>
                            </p:stCondLst>
                            <p:childTnLst>
                              <p:par>
                                <p:cTn id="325" presetID="21" presetClass="emph" presetSubtype="0" fill="hold" grpId="0" nodeType="clickEffect">
                                  <p:stCondLst>
                                    <p:cond delay="0"/>
                                  </p:stCondLst>
                                  <p:iterate type="lt">
                                    <p:tmPct val="0"/>
                                  </p:iterate>
                                  <p:childTnLst>
                                    <p:animClr clrSpc="hsl" dir="cw">
                                      <p:cBhvr override="childStyle">
                                        <p:cTn id="326" dur="500" fill="hold"/>
                                        <p:tgtEl>
                                          <p:spTgt spid="13">
                                            <p:txEl>
                                              <p:pRg st="0" end="0"/>
                                            </p:txEl>
                                          </p:spTgt>
                                        </p:tgtEl>
                                        <p:attrNameLst>
                                          <p:attrName>style.color</p:attrName>
                                        </p:attrNameLst>
                                      </p:cBhvr>
                                      <p:by>
                                        <p:hsl h="7200000" s="0" l="0"/>
                                      </p:by>
                                    </p:animClr>
                                    <p:animClr clrSpc="hsl" dir="cw">
                                      <p:cBhvr>
                                        <p:cTn id="327" dur="500" fill="hold"/>
                                        <p:tgtEl>
                                          <p:spTgt spid="13">
                                            <p:txEl>
                                              <p:pRg st="0" end="0"/>
                                            </p:txEl>
                                          </p:spTgt>
                                        </p:tgtEl>
                                        <p:attrNameLst>
                                          <p:attrName>fillcolor</p:attrName>
                                        </p:attrNameLst>
                                      </p:cBhvr>
                                      <p:by>
                                        <p:hsl h="7200000" s="0" l="0"/>
                                      </p:by>
                                    </p:animClr>
                                    <p:animClr clrSpc="hsl" dir="cw">
                                      <p:cBhvr>
                                        <p:cTn id="328" dur="500" fill="hold"/>
                                        <p:tgtEl>
                                          <p:spTgt spid="13">
                                            <p:txEl>
                                              <p:pRg st="0" end="0"/>
                                            </p:txEl>
                                          </p:spTgt>
                                        </p:tgtEl>
                                        <p:attrNameLst>
                                          <p:attrName>stroke.color</p:attrName>
                                        </p:attrNameLst>
                                      </p:cBhvr>
                                      <p:by>
                                        <p:hsl h="7200000" s="0" l="0"/>
                                      </p:by>
                                    </p:animClr>
                                    <p:set>
                                      <p:cBhvr>
                                        <p:cTn id="329" dur="500" fill="hold"/>
                                        <p:tgtEl>
                                          <p:spTgt spid="13">
                                            <p:txEl>
                                              <p:pRg st="0" end="0"/>
                                            </p:txEl>
                                          </p:spTgt>
                                        </p:tgtEl>
                                        <p:attrNameLst>
                                          <p:attrName>fill.type</p:attrName>
                                        </p:attrNameLst>
                                      </p:cBhvr>
                                      <p:to>
                                        <p:strVal val="solid"/>
                                      </p:to>
                                    </p:set>
                                  </p:childTnLst>
                                </p:cTn>
                              </p:par>
                            </p:childTnLst>
                          </p:cTn>
                        </p:par>
                      </p:childTnLst>
                    </p:cTn>
                  </p:par>
                  <p:par>
                    <p:cTn id="330" fill="hold">
                      <p:stCondLst>
                        <p:cond delay="indefinite"/>
                      </p:stCondLst>
                      <p:childTnLst>
                        <p:par>
                          <p:cTn id="331" fill="hold">
                            <p:stCondLst>
                              <p:cond delay="0"/>
                            </p:stCondLst>
                            <p:childTnLst>
                              <p:par>
                                <p:cTn id="332" presetID="21" presetClass="emph" presetSubtype="0" fill="hold" grpId="0" nodeType="clickEffect">
                                  <p:stCondLst>
                                    <p:cond delay="0"/>
                                  </p:stCondLst>
                                  <p:iterate type="lt">
                                    <p:tmPct val="0"/>
                                  </p:iterate>
                                  <p:childTnLst>
                                    <p:animClr clrSpc="hsl" dir="cw">
                                      <p:cBhvr override="childStyle">
                                        <p:cTn id="333" dur="500" fill="hold"/>
                                        <p:tgtEl>
                                          <p:spTgt spid="14">
                                            <p:txEl>
                                              <p:pRg st="0" end="0"/>
                                            </p:txEl>
                                          </p:spTgt>
                                        </p:tgtEl>
                                        <p:attrNameLst>
                                          <p:attrName>style.color</p:attrName>
                                        </p:attrNameLst>
                                      </p:cBhvr>
                                      <p:by>
                                        <p:hsl h="7200000" s="0" l="0"/>
                                      </p:by>
                                    </p:animClr>
                                    <p:animClr clrSpc="hsl" dir="cw">
                                      <p:cBhvr>
                                        <p:cTn id="334" dur="500" fill="hold"/>
                                        <p:tgtEl>
                                          <p:spTgt spid="14">
                                            <p:txEl>
                                              <p:pRg st="0" end="0"/>
                                            </p:txEl>
                                          </p:spTgt>
                                        </p:tgtEl>
                                        <p:attrNameLst>
                                          <p:attrName>fillcolor</p:attrName>
                                        </p:attrNameLst>
                                      </p:cBhvr>
                                      <p:by>
                                        <p:hsl h="7200000" s="0" l="0"/>
                                      </p:by>
                                    </p:animClr>
                                    <p:animClr clrSpc="hsl" dir="cw">
                                      <p:cBhvr>
                                        <p:cTn id="335" dur="500" fill="hold"/>
                                        <p:tgtEl>
                                          <p:spTgt spid="14">
                                            <p:txEl>
                                              <p:pRg st="0" end="0"/>
                                            </p:txEl>
                                          </p:spTgt>
                                        </p:tgtEl>
                                        <p:attrNameLst>
                                          <p:attrName>stroke.color</p:attrName>
                                        </p:attrNameLst>
                                      </p:cBhvr>
                                      <p:by>
                                        <p:hsl h="7200000" s="0" l="0"/>
                                      </p:by>
                                    </p:animClr>
                                    <p:set>
                                      <p:cBhvr>
                                        <p:cTn id="336" dur="500" fill="hold"/>
                                        <p:tgtEl>
                                          <p:spTgt spid="14">
                                            <p:txEl>
                                              <p:pRg st="0" end="0"/>
                                            </p:txEl>
                                          </p:spTgt>
                                        </p:tgtEl>
                                        <p:attrNameLst>
                                          <p:attrName>fill.type</p:attrName>
                                        </p:attrNameLst>
                                      </p:cBhvr>
                                      <p:to>
                                        <p:strVal val="solid"/>
                                      </p:to>
                                    </p:set>
                                  </p:childTnLst>
                                </p:cTn>
                              </p:par>
                            </p:childTnLst>
                          </p:cTn>
                        </p:par>
                      </p:childTnLst>
                    </p:cTn>
                  </p:par>
                  <p:par>
                    <p:cTn id="337" fill="hold">
                      <p:stCondLst>
                        <p:cond delay="indefinite"/>
                      </p:stCondLst>
                      <p:childTnLst>
                        <p:par>
                          <p:cTn id="338" fill="hold">
                            <p:stCondLst>
                              <p:cond delay="0"/>
                            </p:stCondLst>
                            <p:childTnLst>
                              <p:par>
                                <p:cTn id="339" presetID="21" presetClass="emph" presetSubtype="0" fill="hold" grpId="0" nodeType="clickEffect">
                                  <p:stCondLst>
                                    <p:cond delay="0"/>
                                  </p:stCondLst>
                                  <p:iterate type="lt">
                                    <p:tmPct val="0"/>
                                  </p:iterate>
                                  <p:childTnLst>
                                    <p:animClr clrSpc="hsl" dir="cw">
                                      <p:cBhvr override="childStyle">
                                        <p:cTn id="340" dur="500" fill="hold"/>
                                        <p:tgtEl>
                                          <p:spTgt spid="15">
                                            <p:txEl>
                                              <p:pRg st="0" end="0"/>
                                            </p:txEl>
                                          </p:spTgt>
                                        </p:tgtEl>
                                        <p:attrNameLst>
                                          <p:attrName>style.color</p:attrName>
                                        </p:attrNameLst>
                                      </p:cBhvr>
                                      <p:by>
                                        <p:hsl h="7200000" s="0" l="0"/>
                                      </p:by>
                                    </p:animClr>
                                    <p:animClr clrSpc="hsl" dir="cw">
                                      <p:cBhvr>
                                        <p:cTn id="341" dur="500" fill="hold"/>
                                        <p:tgtEl>
                                          <p:spTgt spid="15">
                                            <p:txEl>
                                              <p:pRg st="0" end="0"/>
                                            </p:txEl>
                                          </p:spTgt>
                                        </p:tgtEl>
                                        <p:attrNameLst>
                                          <p:attrName>fillcolor</p:attrName>
                                        </p:attrNameLst>
                                      </p:cBhvr>
                                      <p:by>
                                        <p:hsl h="7200000" s="0" l="0"/>
                                      </p:by>
                                    </p:animClr>
                                    <p:animClr clrSpc="hsl" dir="cw">
                                      <p:cBhvr>
                                        <p:cTn id="342" dur="500" fill="hold"/>
                                        <p:tgtEl>
                                          <p:spTgt spid="15">
                                            <p:txEl>
                                              <p:pRg st="0" end="0"/>
                                            </p:txEl>
                                          </p:spTgt>
                                        </p:tgtEl>
                                        <p:attrNameLst>
                                          <p:attrName>stroke.color</p:attrName>
                                        </p:attrNameLst>
                                      </p:cBhvr>
                                      <p:by>
                                        <p:hsl h="7200000" s="0" l="0"/>
                                      </p:by>
                                    </p:animClr>
                                    <p:set>
                                      <p:cBhvr>
                                        <p:cTn id="343" dur="500" fill="hold"/>
                                        <p:tgtEl>
                                          <p:spTgt spid="15">
                                            <p:txEl>
                                              <p:pRg st="0" end="0"/>
                                            </p:txEl>
                                          </p:spTgt>
                                        </p:tgtEl>
                                        <p:attrNameLst>
                                          <p:attrName>fill.type</p:attrName>
                                        </p:attrNameLst>
                                      </p:cBhvr>
                                      <p:to>
                                        <p:strVal val="solid"/>
                                      </p:to>
                                    </p:set>
                                  </p:childTnLst>
                                </p:cTn>
                              </p:par>
                            </p:childTnLst>
                          </p:cTn>
                        </p:par>
                      </p:childTnLst>
                    </p:cTn>
                  </p:par>
                  <p:par>
                    <p:cTn id="344" fill="hold">
                      <p:stCondLst>
                        <p:cond delay="indefinite"/>
                      </p:stCondLst>
                      <p:childTnLst>
                        <p:par>
                          <p:cTn id="345" fill="hold">
                            <p:stCondLst>
                              <p:cond delay="0"/>
                            </p:stCondLst>
                            <p:childTnLst>
                              <p:par>
                                <p:cTn id="346" presetID="21" presetClass="emph" presetSubtype="0" fill="hold" grpId="0" nodeType="clickEffect">
                                  <p:stCondLst>
                                    <p:cond delay="0"/>
                                  </p:stCondLst>
                                  <p:iterate type="lt">
                                    <p:tmPct val="0"/>
                                  </p:iterate>
                                  <p:childTnLst>
                                    <p:animClr clrSpc="hsl" dir="cw">
                                      <p:cBhvr override="childStyle">
                                        <p:cTn id="347" dur="500" fill="hold"/>
                                        <p:tgtEl>
                                          <p:spTgt spid="35">
                                            <p:txEl>
                                              <p:pRg st="0" end="0"/>
                                            </p:txEl>
                                          </p:spTgt>
                                        </p:tgtEl>
                                        <p:attrNameLst>
                                          <p:attrName>style.color</p:attrName>
                                        </p:attrNameLst>
                                      </p:cBhvr>
                                      <p:by>
                                        <p:hsl h="7200000" s="0" l="0"/>
                                      </p:by>
                                    </p:animClr>
                                    <p:animClr clrSpc="hsl" dir="cw">
                                      <p:cBhvr>
                                        <p:cTn id="348" dur="500" fill="hold"/>
                                        <p:tgtEl>
                                          <p:spTgt spid="35">
                                            <p:txEl>
                                              <p:pRg st="0" end="0"/>
                                            </p:txEl>
                                          </p:spTgt>
                                        </p:tgtEl>
                                        <p:attrNameLst>
                                          <p:attrName>fillcolor</p:attrName>
                                        </p:attrNameLst>
                                      </p:cBhvr>
                                      <p:by>
                                        <p:hsl h="7200000" s="0" l="0"/>
                                      </p:by>
                                    </p:animClr>
                                    <p:animClr clrSpc="hsl" dir="cw">
                                      <p:cBhvr>
                                        <p:cTn id="349" dur="500" fill="hold"/>
                                        <p:tgtEl>
                                          <p:spTgt spid="35">
                                            <p:txEl>
                                              <p:pRg st="0" end="0"/>
                                            </p:txEl>
                                          </p:spTgt>
                                        </p:tgtEl>
                                        <p:attrNameLst>
                                          <p:attrName>stroke.color</p:attrName>
                                        </p:attrNameLst>
                                      </p:cBhvr>
                                      <p:by>
                                        <p:hsl h="7200000" s="0" l="0"/>
                                      </p:by>
                                    </p:animClr>
                                    <p:set>
                                      <p:cBhvr>
                                        <p:cTn id="350" dur="500" fill="hold"/>
                                        <p:tgtEl>
                                          <p:spTgt spid="35">
                                            <p:txEl>
                                              <p:pRg st="0" end="0"/>
                                            </p:txEl>
                                          </p:spTgt>
                                        </p:tgtEl>
                                        <p:attrNameLst>
                                          <p:attrName>fill.type</p:attrName>
                                        </p:attrNameLst>
                                      </p:cBhvr>
                                      <p:to>
                                        <p:strVal val="solid"/>
                                      </p:to>
                                    </p:set>
                                  </p:childTnLst>
                                </p:cTn>
                              </p:par>
                            </p:childTnLst>
                          </p:cTn>
                        </p:par>
                      </p:childTnLst>
                    </p:cTn>
                  </p:par>
                  <p:par>
                    <p:cTn id="351" fill="hold">
                      <p:stCondLst>
                        <p:cond delay="indefinite"/>
                      </p:stCondLst>
                      <p:childTnLst>
                        <p:par>
                          <p:cTn id="352" fill="hold">
                            <p:stCondLst>
                              <p:cond delay="0"/>
                            </p:stCondLst>
                            <p:childTnLst>
                              <p:par>
                                <p:cTn id="353" presetID="21" presetClass="emph" presetSubtype="0" fill="hold" grpId="0" nodeType="clickEffect">
                                  <p:stCondLst>
                                    <p:cond delay="0"/>
                                  </p:stCondLst>
                                  <p:iterate type="lt">
                                    <p:tmPct val="0"/>
                                  </p:iterate>
                                  <p:childTnLst>
                                    <p:animClr clrSpc="hsl" dir="cw">
                                      <p:cBhvr override="childStyle">
                                        <p:cTn id="354" dur="500" fill="hold"/>
                                        <p:tgtEl>
                                          <p:spTgt spid="16">
                                            <p:txEl>
                                              <p:pRg st="0" end="0"/>
                                            </p:txEl>
                                          </p:spTgt>
                                        </p:tgtEl>
                                        <p:attrNameLst>
                                          <p:attrName>style.color</p:attrName>
                                        </p:attrNameLst>
                                      </p:cBhvr>
                                      <p:by>
                                        <p:hsl h="7200000" s="0" l="0"/>
                                      </p:by>
                                    </p:animClr>
                                    <p:animClr clrSpc="hsl" dir="cw">
                                      <p:cBhvr>
                                        <p:cTn id="355" dur="500" fill="hold"/>
                                        <p:tgtEl>
                                          <p:spTgt spid="16">
                                            <p:txEl>
                                              <p:pRg st="0" end="0"/>
                                            </p:txEl>
                                          </p:spTgt>
                                        </p:tgtEl>
                                        <p:attrNameLst>
                                          <p:attrName>fillcolor</p:attrName>
                                        </p:attrNameLst>
                                      </p:cBhvr>
                                      <p:by>
                                        <p:hsl h="7200000" s="0" l="0"/>
                                      </p:by>
                                    </p:animClr>
                                    <p:animClr clrSpc="hsl" dir="cw">
                                      <p:cBhvr>
                                        <p:cTn id="356" dur="500" fill="hold"/>
                                        <p:tgtEl>
                                          <p:spTgt spid="16">
                                            <p:txEl>
                                              <p:pRg st="0" end="0"/>
                                            </p:txEl>
                                          </p:spTgt>
                                        </p:tgtEl>
                                        <p:attrNameLst>
                                          <p:attrName>stroke.color</p:attrName>
                                        </p:attrNameLst>
                                      </p:cBhvr>
                                      <p:by>
                                        <p:hsl h="7200000" s="0" l="0"/>
                                      </p:by>
                                    </p:animClr>
                                    <p:set>
                                      <p:cBhvr>
                                        <p:cTn id="357" dur="500" fill="hold"/>
                                        <p:tgtEl>
                                          <p:spTgt spid="16">
                                            <p:txEl>
                                              <p:pRg st="0" end="0"/>
                                            </p:txEl>
                                          </p:spTgt>
                                        </p:tgtEl>
                                        <p:attrNameLst>
                                          <p:attrName>fill.type</p:attrName>
                                        </p:attrNameLst>
                                      </p:cBhvr>
                                      <p:to>
                                        <p:strVal val="solid"/>
                                      </p:to>
                                    </p:set>
                                  </p:childTnLst>
                                </p:cTn>
                              </p:par>
                            </p:childTnLst>
                          </p:cTn>
                        </p:par>
                      </p:childTnLst>
                    </p:cTn>
                  </p:par>
                  <p:par>
                    <p:cTn id="358" fill="hold">
                      <p:stCondLst>
                        <p:cond delay="indefinite"/>
                      </p:stCondLst>
                      <p:childTnLst>
                        <p:par>
                          <p:cTn id="359" fill="hold">
                            <p:stCondLst>
                              <p:cond delay="0"/>
                            </p:stCondLst>
                            <p:childTnLst>
                              <p:par>
                                <p:cTn id="360" presetID="21" presetClass="emph" presetSubtype="0" fill="hold" grpId="0" nodeType="clickEffect">
                                  <p:stCondLst>
                                    <p:cond delay="0"/>
                                  </p:stCondLst>
                                  <p:iterate type="lt">
                                    <p:tmPct val="0"/>
                                  </p:iterate>
                                  <p:childTnLst>
                                    <p:animClr clrSpc="hsl" dir="cw">
                                      <p:cBhvr override="childStyle">
                                        <p:cTn id="361" dur="500" fill="hold"/>
                                        <p:tgtEl>
                                          <p:spTgt spid="17">
                                            <p:txEl>
                                              <p:pRg st="0" end="0"/>
                                            </p:txEl>
                                          </p:spTgt>
                                        </p:tgtEl>
                                        <p:attrNameLst>
                                          <p:attrName>style.color</p:attrName>
                                        </p:attrNameLst>
                                      </p:cBhvr>
                                      <p:by>
                                        <p:hsl h="7200000" s="0" l="0"/>
                                      </p:by>
                                    </p:animClr>
                                    <p:animClr clrSpc="hsl" dir="cw">
                                      <p:cBhvr>
                                        <p:cTn id="362" dur="500" fill="hold"/>
                                        <p:tgtEl>
                                          <p:spTgt spid="17">
                                            <p:txEl>
                                              <p:pRg st="0" end="0"/>
                                            </p:txEl>
                                          </p:spTgt>
                                        </p:tgtEl>
                                        <p:attrNameLst>
                                          <p:attrName>fillcolor</p:attrName>
                                        </p:attrNameLst>
                                      </p:cBhvr>
                                      <p:by>
                                        <p:hsl h="7200000" s="0" l="0"/>
                                      </p:by>
                                    </p:animClr>
                                    <p:animClr clrSpc="hsl" dir="cw">
                                      <p:cBhvr>
                                        <p:cTn id="363" dur="500" fill="hold"/>
                                        <p:tgtEl>
                                          <p:spTgt spid="17">
                                            <p:txEl>
                                              <p:pRg st="0" end="0"/>
                                            </p:txEl>
                                          </p:spTgt>
                                        </p:tgtEl>
                                        <p:attrNameLst>
                                          <p:attrName>stroke.color</p:attrName>
                                        </p:attrNameLst>
                                      </p:cBhvr>
                                      <p:by>
                                        <p:hsl h="7200000" s="0" l="0"/>
                                      </p:by>
                                    </p:animClr>
                                    <p:set>
                                      <p:cBhvr>
                                        <p:cTn id="364" dur="500" fill="hold"/>
                                        <p:tgtEl>
                                          <p:spTgt spid="17">
                                            <p:txEl>
                                              <p:pRg st="0" end="0"/>
                                            </p:txEl>
                                          </p:spTgt>
                                        </p:tgtEl>
                                        <p:attrNameLst>
                                          <p:attrName>fill.type</p:attrName>
                                        </p:attrNameLst>
                                      </p:cBhvr>
                                      <p:to>
                                        <p:strVal val="solid"/>
                                      </p:to>
                                    </p:set>
                                  </p:childTnLst>
                                </p:cTn>
                              </p:par>
                            </p:childTnLst>
                          </p:cTn>
                        </p:par>
                      </p:childTnLst>
                    </p:cTn>
                  </p:par>
                  <p:par>
                    <p:cTn id="365" fill="hold">
                      <p:stCondLst>
                        <p:cond delay="indefinite"/>
                      </p:stCondLst>
                      <p:childTnLst>
                        <p:par>
                          <p:cTn id="366" fill="hold">
                            <p:stCondLst>
                              <p:cond delay="0"/>
                            </p:stCondLst>
                            <p:childTnLst>
                              <p:par>
                                <p:cTn id="367" presetID="21" presetClass="emph" presetSubtype="0" fill="hold" grpId="0" nodeType="clickEffect">
                                  <p:stCondLst>
                                    <p:cond delay="0"/>
                                  </p:stCondLst>
                                  <p:iterate type="lt">
                                    <p:tmPct val="0"/>
                                  </p:iterate>
                                  <p:childTnLst>
                                    <p:animClr clrSpc="hsl" dir="cw">
                                      <p:cBhvr override="childStyle">
                                        <p:cTn id="368" dur="500" fill="hold"/>
                                        <p:tgtEl>
                                          <p:spTgt spid="18">
                                            <p:txEl>
                                              <p:pRg st="0" end="0"/>
                                            </p:txEl>
                                          </p:spTgt>
                                        </p:tgtEl>
                                        <p:attrNameLst>
                                          <p:attrName>style.color</p:attrName>
                                        </p:attrNameLst>
                                      </p:cBhvr>
                                      <p:by>
                                        <p:hsl h="7200000" s="0" l="0"/>
                                      </p:by>
                                    </p:animClr>
                                    <p:animClr clrSpc="hsl" dir="cw">
                                      <p:cBhvr>
                                        <p:cTn id="369" dur="500" fill="hold"/>
                                        <p:tgtEl>
                                          <p:spTgt spid="18">
                                            <p:txEl>
                                              <p:pRg st="0" end="0"/>
                                            </p:txEl>
                                          </p:spTgt>
                                        </p:tgtEl>
                                        <p:attrNameLst>
                                          <p:attrName>fillcolor</p:attrName>
                                        </p:attrNameLst>
                                      </p:cBhvr>
                                      <p:by>
                                        <p:hsl h="7200000" s="0" l="0"/>
                                      </p:by>
                                    </p:animClr>
                                    <p:animClr clrSpc="hsl" dir="cw">
                                      <p:cBhvr>
                                        <p:cTn id="370" dur="500" fill="hold"/>
                                        <p:tgtEl>
                                          <p:spTgt spid="18">
                                            <p:txEl>
                                              <p:pRg st="0" end="0"/>
                                            </p:txEl>
                                          </p:spTgt>
                                        </p:tgtEl>
                                        <p:attrNameLst>
                                          <p:attrName>stroke.color</p:attrName>
                                        </p:attrNameLst>
                                      </p:cBhvr>
                                      <p:by>
                                        <p:hsl h="7200000" s="0" l="0"/>
                                      </p:by>
                                    </p:animClr>
                                    <p:set>
                                      <p:cBhvr>
                                        <p:cTn id="371" dur="500" fill="hold"/>
                                        <p:tgtEl>
                                          <p:spTgt spid="18">
                                            <p:txEl>
                                              <p:pRg st="0" end="0"/>
                                            </p:txEl>
                                          </p:spTgt>
                                        </p:tgtEl>
                                        <p:attrNameLst>
                                          <p:attrName>fill.type</p:attrName>
                                        </p:attrNameLst>
                                      </p:cBhvr>
                                      <p:to>
                                        <p:strVal val="solid"/>
                                      </p:to>
                                    </p:set>
                                  </p:childTnLst>
                                </p:cTn>
                              </p:par>
                            </p:childTnLst>
                          </p:cTn>
                        </p:par>
                      </p:childTnLst>
                    </p:cTn>
                  </p:par>
                  <p:par>
                    <p:cTn id="372" fill="hold">
                      <p:stCondLst>
                        <p:cond delay="indefinite"/>
                      </p:stCondLst>
                      <p:childTnLst>
                        <p:par>
                          <p:cTn id="373" fill="hold">
                            <p:stCondLst>
                              <p:cond delay="0"/>
                            </p:stCondLst>
                            <p:childTnLst>
                              <p:par>
                                <p:cTn id="374" presetID="21" presetClass="emph" presetSubtype="0" fill="hold" grpId="0" nodeType="clickEffect">
                                  <p:stCondLst>
                                    <p:cond delay="0"/>
                                  </p:stCondLst>
                                  <p:iterate type="lt">
                                    <p:tmPct val="0"/>
                                  </p:iterate>
                                  <p:childTnLst>
                                    <p:animClr clrSpc="hsl" dir="cw">
                                      <p:cBhvr override="childStyle">
                                        <p:cTn id="375" dur="500" fill="hold"/>
                                        <p:tgtEl>
                                          <p:spTgt spid="19">
                                            <p:txEl>
                                              <p:pRg st="0" end="0"/>
                                            </p:txEl>
                                          </p:spTgt>
                                        </p:tgtEl>
                                        <p:attrNameLst>
                                          <p:attrName>style.color</p:attrName>
                                        </p:attrNameLst>
                                      </p:cBhvr>
                                      <p:by>
                                        <p:hsl h="7200000" s="0" l="0"/>
                                      </p:by>
                                    </p:animClr>
                                    <p:animClr clrSpc="hsl" dir="cw">
                                      <p:cBhvr>
                                        <p:cTn id="376" dur="500" fill="hold"/>
                                        <p:tgtEl>
                                          <p:spTgt spid="19">
                                            <p:txEl>
                                              <p:pRg st="0" end="0"/>
                                            </p:txEl>
                                          </p:spTgt>
                                        </p:tgtEl>
                                        <p:attrNameLst>
                                          <p:attrName>fillcolor</p:attrName>
                                        </p:attrNameLst>
                                      </p:cBhvr>
                                      <p:by>
                                        <p:hsl h="7200000" s="0" l="0"/>
                                      </p:by>
                                    </p:animClr>
                                    <p:animClr clrSpc="hsl" dir="cw">
                                      <p:cBhvr>
                                        <p:cTn id="377" dur="500" fill="hold"/>
                                        <p:tgtEl>
                                          <p:spTgt spid="19">
                                            <p:txEl>
                                              <p:pRg st="0" end="0"/>
                                            </p:txEl>
                                          </p:spTgt>
                                        </p:tgtEl>
                                        <p:attrNameLst>
                                          <p:attrName>stroke.color</p:attrName>
                                        </p:attrNameLst>
                                      </p:cBhvr>
                                      <p:by>
                                        <p:hsl h="7200000" s="0" l="0"/>
                                      </p:by>
                                    </p:animClr>
                                    <p:set>
                                      <p:cBhvr>
                                        <p:cTn id="378" dur="500" fill="hold"/>
                                        <p:tgtEl>
                                          <p:spTgt spid="19">
                                            <p:txEl>
                                              <p:pRg st="0" end="0"/>
                                            </p:txEl>
                                          </p:spTgt>
                                        </p:tgtEl>
                                        <p:attrNameLst>
                                          <p:attrName>fill.type</p:attrName>
                                        </p:attrNameLst>
                                      </p:cBhvr>
                                      <p:to>
                                        <p:strVal val="solid"/>
                                      </p:to>
                                    </p:set>
                                  </p:childTnLst>
                                </p:cTn>
                              </p:par>
                            </p:childTnLst>
                          </p:cTn>
                        </p:par>
                      </p:childTnLst>
                    </p:cTn>
                  </p:par>
                  <p:par>
                    <p:cTn id="379" fill="hold">
                      <p:stCondLst>
                        <p:cond delay="indefinite"/>
                      </p:stCondLst>
                      <p:childTnLst>
                        <p:par>
                          <p:cTn id="380" fill="hold">
                            <p:stCondLst>
                              <p:cond delay="0"/>
                            </p:stCondLst>
                            <p:childTnLst>
                              <p:par>
                                <p:cTn id="381" presetID="21" presetClass="emph" presetSubtype="0" fill="hold" grpId="0" nodeType="clickEffect">
                                  <p:stCondLst>
                                    <p:cond delay="0"/>
                                  </p:stCondLst>
                                  <p:iterate type="lt">
                                    <p:tmPct val="0"/>
                                  </p:iterate>
                                  <p:childTnLst>
                                    <p:animClr clrSpc="hsl" dir="cw">
                                      <p:cBhvr override="childStyle">
                                        <p:cTn id="382" dur="500" fill="hold"/>
                                        <p:tgtEl>
                                          <p:spTgt spid="20">
                                            <p:txEl>
                                              <p:pRg st="0" end="0"/>
                                            </p:txEl>
                                          </p:spTgt>
                                        </p:tgtEl>
                                        <p:attrNameLst>
                                          <p:attrName>style.color</p:attrName>
                                        </p:attrNameLst>
                                      </p:cBhvr>
                                      <p:by>
                                        <p:hsl h="7200000" s="0" l="0"/>
                                      </p:by>
                                    </p:animClr>
                                    <p:animClr clrSpc="hsl" dir="cw">
                                      <p:cBhvr>
                                        <p:cTn id="383" dur="500" fill="hold"/>
                                        <p:tgtEl>
                                          <p:spTgt spid="20">
                                            <p:txEl>
                                              <p:pRg st="0" end="0"/>
                                            </p:txEl>
                                          </p:spTgt>
                                        </p:tgtEl>
                                        <p:attrNameLst>
                                          <p:attrName>fillcolor</p:attrName>
                                        </p:attrNameLst>
                                      </p:cBhvr>
                                      <p:by>
                                        <p:hsl h="7200000" s="0" l="0"/>
                                      </p:by>
                                    </p:animClr>
                                    <p:animClr clrSpc="hsl" dir="cw">
                                      <p:cBhvr>
                                        <p:cTn id="384" dur="500" fill="hold"/>
                                        <p:tgtEl>
                                          <p:spTgt spid="20">
                                            <p:txEl>
                                              <p:pRg st="0" end="0"/>
                                            </p:txEl>
                                          </p:spTgt>
                                        </p:tgtEl>
                                        <p:attrNameLst>
                                          <p:attrName>stroke.color</p:attrName>
                                        </p:attrNameLst>
                                      </p:cBhvr>
                                      <p:by>
                                        <p:hsl h="7200000" s="0" l="0"/>
                                      </p:by>
                                    </p:animClr>
                                    <p:set>
                                      <p:cBhvr>
                                        <p:cTn id="385" dur="500" fill="hold"/>
                                        <p:tgtEl>
                                          <p:spTgt spid="20">
                                            <p:txEl>
                                              <p:pRg st="0" end="0"/>
                                            </p:txEl>
                                          </p:spTgt>
                                        </p:tgtEl>
                                        <p:attrNameLst>
                                          <p:attrName>fill.type</p:attrName>
                                        </p:attrNameLst>
                                      </p:cBhvr>
                                      <p:to>
                                        <p:strVal val="solid"/>
                                      </p:to>
                                    </p:set>
                                  </p:childTnLst>
                                </p:cTn>
                              </p:par>
                            </p:childTnLst>
                          </p:cTn>
                        </p:par>
                      </p:childTnLst>
                    </p:cTn>
                  </p:par>
                  <p:par>
                    <p:cTn id="386" fill="hold">
                      <p:stCondLst>
                        <p:cond delay="indefinite"/>
                      </p:stCondLst>
                      <p:childTnLst>
                        <p:par>
                          <p:cTn id="387" fill="hold">
                            <p:stCondLst>
                              <p:cond delay="0"/>
                            </p:stCondLst>
                            <p:childTnLst>
                              <p:par>
                                <p:cTn id="388" presetID="21" presetClass="emph" presetSubtype="0" fill="hold" grpId="0" nodeType="clickEffect">
                                  <p:stCondLst>
                                    <p:cond delay="0"/>
                                  </p:stCondLst>
                                  <p:iterate type="lt">
                                    <p:tmPct val="0"/>
                                  </p:iterate>
                                  <p:childTnLst>
                                    <p:animClr clrSpc="hsl" dir="cw">
                                      <p:cBhvr override="childStyle">
                                        <p:cTn id="389" dur="500" fill="hold"/>
                                        <p:tgtEl>
                                          <p:spTgt spid="21">
                                            <p:txEl>
                                              <p:pRg st="0" end="0"/>
                                            </p:txEl>
                                          </p:spTgt>
                                        </p:tgtEl>
                                        <p:attrNameLst>
                                          <p:attrName>style.color</p:attrName>
                                        </p:attrNameLst>
                                      </p:cBhvr>
                                      <p:by>
                                        <p:hsl h="7200000" s="0" l="0"/>
                                      </p:by>
                                    </p:animClr>
                                    <p:animClr clrSpc="hsl" dir="cw">
                                      <p:cBhvr>
                                        <p:cTn id="390" dur="500" fill="hold"/>
                                        <p:tgtEl>
                                          <p:spTgt spid="21">
                                            <p:txEl>
                                              <p:pRg st="0" end="0"/>
                                            </p:txEl>
                                          </p:spTgt>
                                        </p:tgtEl>
                                        <p:attrNameLst>
                                          <p:attrName>fillcolor</p:attrName>
                                        </p:attrNameLst>
                                      </p:cBhvr>
                                      <p:by>
                                        <p:hsl h="7200000" s="0" l="0"/>
                                      </p:by>
                                    </p:animClr>
                                    <p:animClr clrSpc="hsl" dir="cw">
                                      <p:cBhvr>
                                        <p:cTn id="391" dur="500" fill="hold"/>
                                        <p:tgtEl>
                                          <p:spTgt spid="21">
                                            <p:txEl>
                                              <p:pRg st="0" end="0"/>
                                            </p:txEl>
                                          </p:spTgt>
                                        </p:tgtEl>
                                        <p:attrNameLst>
                                          <p:attrName>stroke.color</p:attrName>
                                        </p:attrNameLst>
                                      </p:cBhvr>
                                      <p:by>
                                        <p:hsl h="7200000" s="0" l="0"/>
                                      </p:by>
                                    </p:animClr>
                                    <p:set>
                                      <p:cBhvr>
                                        <p:cTn id="392" dur="500" fill="hold"/>
                                        <p:tgtEl>
                                          <p:spTgt spid="21">
                                            <p:txEl>
                                              <p:pRg st="0" end="0"/>
                                            </p:txEl>
                                          </p:spTgt>
                                        </p:tgtEl>
                                        <p:attrNameLst>
                                          <p:attrName>fill.type</p:attrName>
                                        </p:attrNameLst>
                                      </p:cBhvr>
                                      <p:to>
                                        <p:strVal val="solid"/>
                                      </p:to>
                                    </p:set>
                                  </p:childTnLst>
                                </p:cTn>
                              </p:par>
                            </p:childTnLst>
                          </p:cTn>
                        </p:par>
                      </p:childTnLst>
                    </p:cTn>
                  </p:par>
                  <p:par>
                    <p:cTn id="393" fill="hold">
                      <p:stCondLst>
                        <p:cond delay="indefinite"/>
                      </p:stCondLst>
                      <p:childTnLst>
                        <p:par>
                          <p:cTn id="394" fill="hold">
                            <p:stCondLst>
                              <p:cond delay="0"/>
                            </p:stCondLst>
                            <p:childTnLst>
                              <p:par>
                                <p:cTn id="395" presetID="21" presetClass="emph" presetSubtype="0" fill="hold" grpId="0" nodeType="clickEffect">
                                  <p:stCondLst>
                                    <p:cond delay="0"/>
                                  </p:stCondLst>
                                  <p:iterate type="lt">
                                    <p:tmPct val="0"/>
                                  </p:iterate>
                                  <p:childTnLst>
                                    <p:animClr clrSpc="hsl" dir="cw">
                                      <p:cBhvr override="childStyle">
                                        <p:cTn id="396" dur="500" fill="hold"/>
                                        <p:tgtEl>
                                          <p:spTgt spid="36">
                                            <p:txEl>
                                              <p:pRg st="0" end="0"/>
                                            </p:txEl>
                                          </p:spTgt>
                                        </p:tgtEl>
                                        <p:attrNameLst>
                                          <p:attrName>style.color</p:attrName>
                                        </p:attrNameLst>
                                      </p:cBhvr>
                                      <p:by>
                                        <p:hsl h="7200000" s="0" l="0"/>
                                      </p:by>
                                    </p:animClr>
                                    <p:animClr clrSpc="hsl" dir="cw">
                                      <p:cBhvr>
                                        <p:cTn id="397" dur="500" fill="hold"/>
                                        <p:tgtEl>
                                          <p:spTgt spid="36">
                                            <p:txEl>
                                              <p:pRg st="0" end="0"/>
                                            </p:txEl>
                                          </p:spTgt>
                                        </p:tgtEl>
                                        <p:attrNameLst>
                                          <p:attrName>fillcolor</p:attrName>
                                        </p:attrNameLst>
                                      </p:cBhvr>
                                      <p:by>
                                        <p:hsl h="7200000" s="0" l="0"/>
                                      </p:by>
                                    </p:animClr>
                                    <p:animClr clrSpc="hsl" dir="cw">
                                      <p:cBhvr>
                                        <p:cTn id="398" dur="500" fill="hold"/>
                                        <p:tgtEl>
                                          <p:spTgt spid="36">
                                            <p:txEl>
                                              <p:pRg st="0" end="0"/>
                                            </p:txEl>
                                          </p:spTgt>
                                        </p:tgtEl>
                                        <p:attrNameLst>
                                          <p:attrName>stroke.color</p:attrName>
                                        </p:attrNameLst>
                                      </p:cBhvr>
                                      <p:by>
                                        <p:hsl h="7200000" s="0" l="0"/>
                                      </p:by>
                                    </p:animClr>
                                    <p:set>
                                      <p:cBhvr>
                                        <p:cTn id="399" dur="500" fill="hold"/>
                                        <p:tgtEl>
                                          <p:spTgt spid="36">
                                            <p:txEl>
                                              <p:pRg st="0" end="0"/>
                                            </p:txEl>
                                          </p:spTgt>
                                        </p:tgtEl>
                                        <p:attrNameLst>
                                          <p:attrName>fill.type</p:attrName>
                                        </p:attrNameLst>
                                      </p:cBhvr>
                                      <p:to>
                                        <p:strVal val="solid"/>
                                      </p:to>
                                    </p:set>
                                  </p:childTnLst>
                                </p:cTn>
                              </p:par>
                            </p:childTnLst>
                          </p:cTn>
                        </p:par>
                      </p:childTnLst>
                    </p:cTn>
                  </p:par>
                  <p:par>
                    <p:cTn id="400" fill="hold">
                      <p:stCondLst>
                        <p:cond delay="indefinite"/>
                      </p:stCondLst>
                      <p:childTnLst>
                        <p:par>
                          <p:cTn id="401" fill="hold">
                            <p:stCondLst>
                              <p:cond delay="0"/>
                            </p:stCondLst>
                            <p:childTnLst>
                              <p:par>
                                <p:cTn id="402" presetID="21" presetClass="emph" presetSubtype="0" fill="hold" grpId="0" nodeType="clickEffect">
                                  <p:stCondLst>
                                    <p:cond delay="0"/>
                                  </p:stCondLst>
                                  <p:iterate type="lt">
                                    <p:tmPct val="0"/>
                                  </p:iterate>
                                  <p:childTnLst>
                                    <p:animClr clrSpc="hsl" dir="cw">
                                      <p:cBhvr override="childStyle">
                                        <p:cTn id="403" dur="500" fill="hold"/>
                                        <p:tgtEl>
                                          <p:spTgt spid="22">
                                            <p:txEl>
                                              <p:pRg st="0" end="0"/>
                                            </p:txEl>
                                          </p:spTgt>
                                        </p:tgtEl>
                                        <p:attrNameLst>
                                          <p:attrName>style.color</p:attrName>
                                        </p:attrNameLst>
                                      </p:cBhvr>
                                      <p:by>
                                        <p:hsl h="7200000" s="0" l="0"/>
                                      </p:by>
                                    </p:animClr>
                                    <p:animClr clrSpc="hsl" dir="cw">
                                      <p:cBhvr>
                                        <p:cTn id="404" dur="500" fill="hold"/>
                                        <p:tgtEl>
                                          <p:spTgt spid="22">
                                            <p:txEl>
                                              <p:pRg st="0" end="0"/>
                                            </p:txEl>
                                          </p:spTgt>
                                        </p:tgtEl>
                                        <p:attrNameLst>
                                          <p:attrName>fillcolor</p:attrName>
                                        </p:attrNameLst>
                                      </p:cBhvr>
                                      <p:by>
                                        <p:hsl h="7200000" s="0" l="0"/>
                                      </p:by>
                                    </p:animClr>
                                    <p:animClr clrSpc="hsl" dir="cw">
                                      <p:cBhvr>
                                        <p:cTn id="405" dur="500" fill="hold"/>
                                        <p:tgtEl>
                                          <p:spTgt spid="22">
                                            <p:txEl>
                                              <p:pRg st="0" end="0"/>
                                            </p:txEl>
                                          </p:spTgt>
                                        </p:tgtEl>
                                        <p:attrNameLst>
                                          <p:attrName>stroke.color</p:attrName>
                                        </p:attrNameLst>
                                      </p:cBhvr>
                                      <p:by>
                                        <p:hsl h="7200000" s="0" l="0"/>
                                      </p:by>
                                    </p:animClr>
                                    <p:set>
                                      <p:cBhvr>
                                        <p:cTn id="406" dur="500" fill="hold"/>
                                        <p:tgtEl>
                                          <p:spTgt spid="22">
                                            <p:txEl>
                                              <p:pRg st="0" end="0"/>
                                            </p:txEl>
                                          </p:spTgt>
                                        </p:tgtEl>
                                        <p:attrNameLst>
                                          <p:attrName>fill.type</p:attrName>
                                        </p:attrNameLst>
                                      </p:cBhvr>
                                      <p:to>
                                        <p:strVal val="solid"/>
                                      </p:to>
                                    </p:set>
                                  </p:childTnLst>
                                </p:cTn>
                              </p:par>
                            </p:childTnLst>
                          </p:cTn>
                        </p:par>
                      </p:childTnLst>
                    </p:cTn>
                  </p:par>
                  <p:par>
                    <p:cTn id="407" fill="hold">
                      <p:stCondLst>
                        <p:cond delay="indefinite"/>
                      </p:stCondLst>
                      <p:childTnLst>
                        <p:par>
                          <p:cTn id="408" fill="hold">
                            <p:stCondLst>
                              <p:cond delay="0"/>
                            </p:stCondLst>
                            <p:childTnLst>
                              <p:par>
                                <p:cTn id="409" presetID="21" presetClass="emph" presetSubtype="0" fill="hold" grpId="0" nodeType="clickEffect">
                                  <p:stCondLst>
                                    <p:cond delay="0"/>
                                  </p:stCondLst>
                                  <p:iterate type="lt">
                                    <p:tmPct val="0"/>
                                  </p:iterate>
                                  <p:childTnLst>
                                    <p:animClr clrSpc="hsl" dir="cw">
                                      <p:cBhvr override="childStyle">
                                        <p:cTn id="410" dur="500" fill="hold"/>
                                        <p:tgtEl>
                                          <p:spTgt spid="23">
                                            <p:txEl>
                                              <p:pRg st="0" end="0"/>
                                            </p:txEl>
                                          </p:spTgt>
                                        </p:tgtEl>
                                        <p:attrNameLst>
                                          <p:attrName>style.color</p:attrName>
                                        </p:attrNameLst>
                                      </p:cBhvr>
                                      <p:by>
                                        <p:hsl h="7200000" s="0" l="0"/>
                                      </p:by>
                                    </p:animClr>
                                    <p:animClr clrSpc="hsl" dir="cw">
                                      <p:cBhvr>
                                        <p:cTn id="411" dur="500" fill="hold"/>
                                        <p:tgtEl>
                                          <p:spTgt spid="23">
                                            <p:txEl>
                                              <p:pRg st="0" end="0"/>
                                            </p:txEl>
                                          </p:spTgt>
                                        </p:tgtEl>
                                        <p:attrNameLst>
                                          <p:attrName>fillcolor</p:attrName>
                                        </p:attrNameLst>
                                      </p:cBhvr>
                                      <p:by>
                                        <p:hsl h="7200000" s="0" l="0"/>
                                      </p:by>
                                    </p:animClr>
                                    <p:animClr clrSpc="hsl" dir="cw">
                                      <p:cBhvr>
                                        <p:cTn id="412" dur="500" fill="hold"/>
                                        <p:tgtEl>
                                          <p:spTgt spid="23">
                                            <p:txEl>
                                              <p:pRg st="0" end="0"/>
                                            </p:txEl>
                                          </p:spTgt>
                                        </p:tgtEl>
                                        <p:attrNameLst>
                                          <p:attrName>stroke.color</p:attrName>
                                        </p:attrNameLst>
                                      </p:cBhvr>
                                      <p:by>
                                        <p:hsl h="7200000" s="0" l="0"/>
                                      </p:by>
                                    </p:animClr>
                                    <p:set>
                                      <p:cBhvr>
                                        <p:cTn id="413" dur="500" fill="hold"/>
                                        <p:tgtEl>
                                          <p:spTgt spid="23">
                                            <p:txEl>
                                              <p:pRg st="0" end="0"/>
                                            </p:txEl>
                                          </p:spTgt>
                                        </p:tgtEl>
                                        <p:attrNameLst>
                                          <p:attrName>fill.type</p:attrName>
                                        </p:attrNameLst>
                                      </p:cBhvr>
                                      <p:to>
                                        <p:strVal val="solid"/>
                                      </p:to>
                                    </p:set>
                                  </p:childTnLst>
                                </p:cTn>
                              </p:par>
                            </p:childTnLst>
                          </p:cTn>
                        </p:par>
                      </p:childTnLst>
                    </p:cTn>
                  </p:par>
                  <p:par>
                    <p:cTn id="414" fill="hold">
                      <p:stCondLst>
                        <p:cond delay="indefinite"/>
                      </p:stCondLst>
                      <p:childTnLst>
                        <p:par>
                          <p:cTn id="415" fill="hold">
                            <p:stCondLst>
                              <p:cond delay="0"/>
                            </p:stCondLst>
                            <p:childTnLst>
                              <p:par>
                                <p:cTn id="416" presetID="21" presetClass="emph" presetSubtype="0" fill="hold" grpId="0" nodeType="clickEffect">
                                  <p:stCondLst>
                                    <p:cond delay="0"/>
                                  </p:stCondLst>
                                  <p:iterate type="lt">
                                    <p:tmPct val="0"/>
                                  </p:iterate>
                                  <p:childTnLst>
                                    <p:animClr clrSpc="hsl" dir="cw">
                                      <p:cBhvr override="childStyle">
                                        <p:cTn id="417" dur="500" fill="hold"/>
                                        <p:tgtEl>
                                          <p:spTgt spid="24">
                                            <p:txEl>
                                              <p:pRg st="0" end="0"/>
                                            </p:txEl>
                                          </p:spTgt>
                                        </p:tgtEl>
                                        <p:attrNameLst>
                                          <p:attrName>style.color</p:attrName>
                                        </p:attrNameLst>
                                      </p:cBhvr>
                                      <p:by>
                                        <p:hsl h="7200000" s="0" l="0"/>
                                      </p:by>
                                    </p:animClr>
                                    <p:animClr clrSpc="hsl" dir="cw">
                                      <p:cBhvr>
                                        <p:cTn id="418" dur="500" fill="hold"/>
                                        <p:tgtEl>
                                          <p:spTgt spid="24">
                                            <p:txEl>
                                              <p:pRg st="0" end="0"/>
                                            </p:txEl>
                                          </p:spTgt>
                                        </p:tgtEl>
                                        <p:attrNameLst>
                                          <p:attrName>fillcolor</p:attrName>
                                        </p:attrNameLst>
                                      </p:cBhvr>
                                      <p:by>
                                        <p:hsl h="7200000" s="0" l="0"/>
                                      </p:by>
                                    </p:animClr>
                                    <p:animClr clrSpc="hsl" dir="cw">
                                      <p:cBhvr>
                                        <p:cTn id="419" dur="500" fill="hold"/>
                                        <p:tgtEl>
                                          <p:spTgt spid="24">
                                            <p:txEl>
                                              <p:pRg st="0" end="0"/>
                                            </p:txEl>
                                          </p:spTgt>
                                        </p:tgtEl>
                                        <p:attrNameLst>
                                          <p:attrName>stroke.color</p:attrName>
                                        </p:attrNameLst>
                                      </p:cBhvr>
                                      <p:by>
                                        <p:hsl h="7200000" s="0" l="0"/>
                                      </p:by>
                                    </p:animClr>
                                    <p:set>
                                      <p:cBhvr>
                                        <p:cTn id="420" dur="500" fill="hold"/>
                                        <p:tgtEl>
                                          <p:spTgt spid="24">
                                            <p:txEl>
                                              <p:pRg st="0" end="0"/>
                                            </p:txEl>
                                          </p:spTgt>
                                        </p:tgtEl>
                                        <p:attrNameLst>
                                          <p:attrName>fill.type</p:attrName>
                                        </p:attrNameLst>
                                      </p:cBhvr>
                                      <p:to>
                                        <p:strVal val="solid"/>
                                      </p:to>
                                    </p:set>
                                  </p:childTnLst>
                                </p:cTn>
                              </p:par>
                            </p:childTnLst>
                          </p:cTn>
                        </p:par>
                      </p:childTnLst>
                    </p:cTn>
                  </p:par>
                  <p:par>
                    <p:cTn id="421" fill="hold">
                      <p:stCondLst>
                        <p:cond delay="indefinite"/>
                      </p:stCondLst>
                      <p:childTnLst>
                        <p:par>
                          <p:cTn id="422" fill="hold">
                            <p:stCondLst>
                              <p:cond delay="0"/>
                            </p:stCondLst>
                            <p:childTnLst>
                              <p:par>
                                <p:cTn id="423" presetID="21" presetClass="emph" presetSubtype="0" fill="hold" grpId="0" nodeType="clickEffect">
                                  <p:stCondLst>
                                    <p:cond delay="0"/>
                                  </p:stCondLst>
                                  <p:iterate type="lt">
                                    <p:tmPct val="0"/>
                                  </p:iterate>
                                  <p:childTnLst>
                                    <p:animClr clrSpc="hsl" dir="cw">
                                      <p:cBhvr override="childStyle">
                                        <p:cTn id="424" dur="500" fill="hold"/>
                                        <p:tgtEl>
                                          <p:spTgt spid="25">
                                            <p:txEl>
                                              <p:pRg st="0" end="0"/>
                                            </p:txEl>
                                          </p:spTgt>
                                        </p:tgtEl>
                                        <p:attrNameLst>
                                          <p:attrName>style.color</p:attrName>
                                        </p:attrNameLst>
                                      </p:cBhvr>
                                      <p:by>
                                        <p:hsl h="7200000" s="0" l="0"/>
                                      </p:by>
                                    </p:animClr>
                                    <p:animClr clrSpc="hsl" dir="cw">
                                      <p:cBhvr>
                                        <p:cTn id="425" dur="500" fill="hold"/>
                                        <p:tgtEl>
                                          <p:spTgt spid="25">
                                            <p:txEl>
                                              <p:pRg st="0" end="0"/>
                                            </p:txEl>
                                          </p:spTgt>
                                        </p:tgtEl>
                                        <p:attrNameLst>
                                          <p:attrName>fillcolor</p:attrName>
                                        </p:attrNameLst>
                                      </p:cBhvr>
                                      <p:by>
                                        <p:hsl h="7200000" s="0" l="0"/>
                                      </p:by>
                                    </p:animClr>
                                    <p:animClr clrSpc="hsl" dir="cw">
                                      <p:cBhvr>
                                        <p:cTn id="426" dur="500" fill="hold"/>
                                        <p:tgtEl>
                                          <p:spTgt spid="25">
                                            <p:txEl>
                                              <p:pRg st="0" end="0"/>
                                            </p:txEl>
                                          </p:spTgt>
                                        </p:tgtEl>
                                        <p:attrNameLst>
                                          <p:attrName>stroke.color</p:attrName>
                                        </p:attrNameLst>
                                      </p:cBhvr>
                                      <p:by>
                                        <p:hsl h="7200000" s="0" l="0"/>
                                      </p:by>
                                    </p:animClr>
                                    <p:set>
                                      <p:cBhvr>
                                        <p:cTn id="427" dur="500" fill="hold"/>
                                        <p:tgtEl>
                                          <p:spTgt spid="25">
                                            <p:txEl>
                                              <p:pRg st="0" end="0"/>
                                            </p:txEl>
                                          </p:spTgt>
                                        </p:tgtEl>
                                        <p:attrNameLst>
                                          <p:attrName>fill.type</p:attrName>
                                        </p:attrNameLst>
                                      </p:cBhvr>
                                      <p:to>
                                        <p:strVal val="solid"/>
                                      </p:to>
                                    </p:set>
                                  </p:childTnLst>
                                </p:cTn>
                              </p:par>
                            </p:childTnLst>
                          </p:cTn>
                        </p:par>
                      </p:childTnLst>
                    </p:cTn>
                  </p:par>
                  <p:par>
                    <p:cTn id="428" fill="hold">
                      <p:stCondLst>
                        <p:cond delay="indefinite"/>
                      </p:stCondLst>
                      <p:childTnLst>
                        <p:par>
                          <p:cTn id="429" fill="hold">
                            <p:stCondLst>
                              <p:cond delay="0"/>
                            </p:stCondLst>
                            <p:childTnLst>
                              <p:par>
                                <p:cTn id="430" presetID="21" presetClass="emph" presetSubtype="0" fill="hold" grpId="0" nodeType="clickEffect">
                                  <p:stCondLst>
                                    <p:cond delay="0"/>
                                  </p:stCondLst>
                                  <p:iterate type="lt">
                                    <p:tmPct val="0"/>
                                  </p:iterate>
                                  <p:childTnLst>
                                    <p:animClr clrSpc="hsl" dir="cw">
                                      <p:cBhvr override="childStyle">
                                        <p:cTn id="431" dur="500" fill="hold"/>
                                        <p:tgtEl>
                                          <p:spTgt spid="26">
                                            <p:txEl>
                                              <p:pRg st="0" end="0"/>
                                            </p:txEl>
                                          </p:spTgt>
                                        </p:tgtEl>
                                        <p:attrNameLst>
                                          <p:attrName>style.color</p:attrName>
                                        </p:attrNameLst>
                                      </p:cBhvr>
                                      <p:by>
                                        <p:hsl h="7200000" s="0" l="0"/>
                                      </p:by>
                                    </p:animClr>
                                    <p:animClr clrSpc="hsl" dir="cw">
                                      <p:cBhvr>
                                        <p:cTn id="432" dur="500" fill="hold"/>
                                        <p:tgtEl>
                                          <p:spTgt spid="26">
                                            <p:txEl>
                                              <p:pRg st="0" end="0"/>
                                            </p:txEl>
                                          </p:spTgt>
                                        </p:tgtEl>
                                        <p:attrNameLst>
                                          <p:attrName>fillcolor</p:attrName>
                                        </p:attrNameLst>
                                      </p:cBhvr>
                                      <p:by>
                                        <p:hsl h="7200000" s="0" l="0"/>
                                      </p:by>
                                    </p:animClr>
                                    <p:animClr clrSpc="hsl" dir="cw">
                                      <p:cBhvr>
                                        <p:cTn id="433" dur="500" fill="hold"/>
                                        <p:tgtEl>
                                          <p:spTgt spid="26">
                                            <p:txEl>
                                              <p:pRg st="0" end="0"/>
                                            </p:txEl>
                                          </p:spTgt>
                                        </p:tgtEl>
                                        <p:attrNameLst>
                                          <p:attrName>stroke.color</p:attrName>
                                        </p:attrNameLst>
                                      </p:cBhvr>
                                      <p:by>
                                        <p:hsl h="7200000" s="0" l="0"/>
                                      </p:by>
                                    </p:animClr>
                                    <p:set>
                                      <p:cBhvr>
                                        <p:cTn id="434" dur="500" fill="hold"/>
                                        <p:tgtEl>
                                          <p:spTgt spid="26">
                                            <p:txEl>
                                              <p:pRg st="0" end="0"/>
                                            </p:txEl>
                                          </p:spTgt>
                                        </p:tgtEl>
                                        <p:attrNameLst>
                                          <p:attrName>fill.type</p:attrName>
                                        </p:attrNameLst>
                                      </p:cBhvr>
                                      <p:to>
                                        <p:strVal val="solid"/>
                                      </p:to>
                                    </p:set>
                                  </p:childTnLst>
                                </p:cTn>
                              </p:par>
                            </p:childTnLst>
                          </p:cTn>
                        </p:par>
                      </p:childTnLst>
                    </p:cTn>
                  </p:par>
                  <p:par>
                    <p:cTn id="435" fill="hold">
                      <p:stCondLst>
                        <p:cond delay="indefinite"/>
                      </p:stCondLst>
                      <p:childTnLst>
                        <p:par>
                          <p:cTn id="436" fill="hold">
                            <p:stCondLst>
                              <p:cond delay="0"/>
                            </p:stCondLst>
                            <p:childTnLst>
                              <p:par>
                                <p:cTn id="437" presetID="21" presetClass="emph" presetSubtype="0" fill="hold" grpId="0" nodeType="clickEffect">
                                  <p:stCondLst>
                                    <p:cond delay="0"/>
                                  </p:stCondLst>
                                  <p:iterate type="lt">
                                    <p:tmPct val="0"/>
                                  </p:iterate>
                                  <p:childTnLst>
                                    <p:animClr clrSpc="hsl" dir="cw">
                                      <p:cBhvr override="childStyle">
                                        <p:cTn id="438" dur="500" fill="hold"/>
                                        <p:tgtEl>
                                          <p:spTgt spid="27">
                                            <p:txEl>
                                              <p:pRg st="0" end="0"/>
                                            </p:txEl>
                                          </p:spTgt>
                                        </p:tgtEl>
                                        <p:attrNameLst>
                                          <p:attrName>style.color</p:attrName>
                                        </p:attrNameLst>
                                      </p:cBhvr>
                                      <p:by>
                                        <p:hsl h="7200000" s="0" l="0"/>
                                      </p:by>
                                    </p:animClr>
                                    <p:animClr clrSpc="hsl" dir="cw">
                                      <p:cBhvr>
                                        <p:cTn id="439" dur="500" fill="hold"/>
                                        <p:tgtEl>
                                          <p:spTgt spid="27">
                                            <p:txEl>
                                              <p:pRg st="0" end="0"/>
                                            </p:txEl>
                                          </p:spTgt>
                                        </p:tgtEl>
                                        <p:attrNameLst>
                                          <p:attrName>fillcolor</p:attrName>
                                        </p:attrNameLst>
                                      </p:cBhvr>
                                      <p:by>
                                        <p:hsl h="7200000" s="0" l="0"/>
                                      </p:by>
                                    </p:animClr>
                                    <p:animClr clrSpc="hsl" dir="cw">
                                      <p:cBhvr>
                                        <p:cTn id="440" dur="500" fill="hold"/>
                                        <p:tgtEl>
                                          <p:spTgt spid="27">
                                            <p:txEl>
                                              <p:pRg st="0" end="0"/>
                                            </p:txEl>
                                          </p:spTgt>
                                        </p:tgtEl>
                                        <p:attrNameLst>
                                          <p:attrName>stroke.color</p:attrName>
                                        </p:attrNameLst>
                                      </p:cBhvr>
                                      <p:by>
                                        <p:hsl h="7200000" s="0" l="0"/>
                                      </p:by>
                                    </p:animClr>
                                    <p:set>
                                      <p:cBhvr>
                                        <p:cTn id="441" dur="500" fill="hold"/>
                                        <p:tgtEl>
                                          <p:spTgt spid="27">
                                            <p:txEl>
                                              <p:pRg st="0" end="0"/>
                                            </p:txEl>
                                          </p:spTgt>
                                        </p:tgtEl>
                                        <p:attrNameLst>
                                          <p:attrName>fill.type</p:attrName>
                                        </p:attrNameLst>
                                      </p:cBhvr>
                                      <p:to>
                                        <p:strVal val="solid"/>
                                      </p:to>
                                    </p:set>
                                  </p:childTnLst>
                                </p:cTn>
                              </p:par>
                            </p:childTnLst>
                          </p:cTn>
                        </p:par>
                      </p:childTnLst>
                    </p:cTn>
                  </p:par>
                  <p:par>
                    <p:cTn id="442" fill="hold">
                      <p:stCondLst>
                        <p:cond delay="indefinite"/>
                      </p:stCondLst>
                      <p:childTnLst>
                        <p:par>
                          <p:cTn id="443" fill="hold">
                            <p:stCondLst>
                              <p:cond delay="0"/>
                            </p:stCondLst>
                            <p:childTnLst>
                              <p:par>
                                <p:cTn id="444" presetID="21" presetClass="emph" presetSubtype="0" fill="hold" grpId="0" nodeType="clickEffect">
                                  <p:stCondLst>
                                    <p:cond delay="0"/>
                                  </p:stCondLst>
                                  <p:iterate type="lt">
                                    <p:tmPct val="0"/>
                                  </p:iterate>
                                  <p:childTnLst>
                                    <p:animClr clrSpc="hsl" dir="cw">
                                      <p:cBhvr override="childStyle">
                                        <p:cTn id="445" dur="500" fill="hold"/>
                                        <p:tgtEl>
                                          <p:spTgt spid="37">
                                            <p:txEl>
                                              <p:pRg st="0" end="0"/>
                                            </p:txEl>
                                          </p:spTgt>
                                        </p:tgtEl>
                                        <p:attrNameLst>
                                          <p:attrName>style.color</p:attrName>
                                        </p:attrNameLst>
                                      </p:cBhvr>
                                      <p:by>
                                        <p:hsl h="7200000" s="0" l="0"/>
                                      </p:by>
                                    </p:animClr>
                                    <p:animClr clrSpc="hsl" dir="cw">
                                      <p:cBhvr>
                                        <p:cTn id="446" dur="500" fill="hold"/>
                                        <p:tgtEl>
                                          <p:spTgt spid="37">
                                            <p:txEl>
                                              <p:pRg st="0" end="0"/>
                                            </p:txEl>
                                          </p:spTgt>
                                        </p:tgtEl>
                                        <p:attrNameLst>
                                          <p:attrName>fillcolor</p:attrName>
                                        </p:attrNameLst>
                                      </p:cBhvr>
                                      <p:by>
                                        <p:hsl h="7200000" s="0" l="0"/>
                                      </p:by>
                                    </p:animClr>
                                    <p:animClr clrSpc="hsl" dir="cw">
                                      <p:cBhvr>
                                        <p:cTn id="447" dur="500" fill="hold"/>
                                        <p:tgtEl>
                                          <p:spTgt spid="37">
                                            <p:txEl>
                                              <p:pRg st="0" end="0"/>
                                            </p:txEl>
                                          </p:spTgt>
                                        </p:tgtEl>
                                        <p:attrNameLst>
                                          <p:attrName>stroke.color</p:attrName>
                                        </p:attrNameLst>
                                      </p:cBhvr>
                                      <p:by>
                                        <p:hsl h="7200000" s="0" l="0"/>
                                      </p:by>
                                    </p:animClr>
                                    <p:set>
                                      <p:cBhvr>
                                        <p:cTn id="448" dur="500" fill="hold"/>
                                        <p:tgtEl>
                                          <p:spTgt spid="37">
                                            <p:txEl>
                                              <p:pRg st="0" end="0"/>
                                            </p:txEl>
                                          </p:spTgt>
                                        </p:tgtEl>
                                        <p:attrNameLst>
                                          <p:attrName>fill.type</p:attrName>
                                        </p:attrNameLst>
                                      </p:cBhvr>
                                      <p:to>
                                        <p:strVal val="solid"/>
                                      </p:to>
                                    </p:set>
                                  </p:childTnLst>
                                </p:cTn>
                              </p:par>
                            </p:childTnLst>
                          </p:cTn>
                        </p:par>
                      </p:childTnLst>
                    </p:cTn>
                  </p:par>
                  <p:par>
                    <p:cTn id="449" fill="hold">
                      <p:stCondLst>
                        <p:cond delay="indefinite"/>
                      </p:stCondLst>
                      <p:childTnLst>
                        <p:par>
                          <p:cTn id="450" fill="hold">
                            <p:stCondLst>
                              <p:cond delay="0"/>
                            </p:stCondLst>
                            <p:childTnLst>
                              <p:par>
                                <p:cTn id="451" presetID="21" presetClass="emph" presetSubtype="0" fill="hold" grpId="0" nodeType="clickEffect">
                                  <p:stCondLst>
                                    <p:cond delay="0"/>
                                  </p:stCondLst>
                                  <p:iterate type="lt">
                                    <p:tmPct val="0"/>
                                  </p:iterate>
                                  <p:childTnLst>
                                    <p:animClr clrSpc="hsl" dir="cw">
                                      <p:cBhvr override="childStyle">
                                        <p:cTn id="452" dur="500" fill="hold"/>
                                        <p:tgtEl>
                                          <p:spTgt spid="28">
                                            <p:txEl>
                                              <p:pRg st="0" end="0"/>
                                            </p:txEl>
                                          </p:spTgt>
                                        </p:tgtEl>
                                        <p:attrNameLst>
                                          <p:attrName>style.color</p:attrName>
                                        </p:attrNameLst>
                                      </p:cBhvr>
                                      <p:by>
                                        <p:hsl h="7200000" s="0" l="0"/>
                                      </p:by>
                                    </p:animClr>
                                    <p:animClr clrSpc="hsl" dir="cw">
                                      <p:cBhvr>
                                        <p:cTn id="453" dur="500" fill="hold"/>
                                        <p:tgtEl>
                                          <p:spTgt spid="28">
                                            <p:txEl>
                                              <p:pRg st="0" end="0"/>
                                            </p:txEl>
                                          </p:spTgt>
                                        </p:tgtEl>
                                        <p:attrNameLst>
                                          <p:attrName>fillcolor</p:attrName>
                                        </p:attrNameLst>
                                      </p:cBhvr>
                                      <p:by>
                                        <p:hsl h="7200000" s="0" l="0"/>
                                      </p:by>
                                    </p:animClr>
                                    <p:animClr clrSpc="hsl" dir="cw">
                                      <p:cBhvr>
                                        <p:cTn id="454" dur="500" fill="hold"/>
                                        <p:tgtEl>
                                          <p:spTgt spid="28">
                                            <p:txEl>
                                              <p:pRg st="0" end="0"/>
                                            </p:txEl>
                                          </p:spTgt>
                                        </p:tgtEl>
                                        <p:attrNameLst>
                                          <p:attrName>stroke.color</p:attrName>
                                        </p:attrNameLst>
                                      </p:cBhvr>
                                      <p:by>
                                        <p:hsl h="7200000" s="0" l="0"/>
                                      </p:by>
                                    </p:animClr>
                                    <p:set>
                                      <p:cBhvr>
                                        <p:cTn id="455" dur="500" fill="hold"/>
                                        <p:tgtEl>
                                          <p:spTgt spid="28">
                                            <p:txEl>
                                              <p:pRg st="0" end="0"/>
                                            </p:txEl>
                                          </p:spTgt>
                                        </p:tgtEl>
                                        <p:attrNameLst>
                                          <p:attrName>fill.type</p:attrName>
                                        </p:attrNameLst>
                                      </p:cBhvr>
                                      <p:to>
                                        <p:strVal val="solid"/>
                                      </p:to>
                                    </p:set>
                                  </p:childTnLst>
                                </p:cTn>
                              </p:par>
                            </p:childTnLst>
                          </p:cTn>
                        </p:par>
                      </p:childTnLst>
                    </p:cTn>
                  </p:par>
                  <p:par>
                    <p:cTn id="456" fill="hold">
                      <p:stCondLst>
                        <p:cond delay="indefinite"/>
                      </p:stCondLst>
                      <p:childTnLst>
                        <p:par>
                          <p:cTn id="457" fill="hold">
                            <p:stCondLst>
                              <p:cond delay="0"/>
                            </p:stCondLst>
                            <p:childTnLst>
                              <p:par>
                                <p:cTn id="458" presetID="21" presetClass="emph" presetSubtype="0" fill="hold" grpId="0" nodeType="clickEffect">
                                  <p:stCondLst>
                                    <p:cond delay="0"/>
                                  </p:stCondLst>
                                  <p:iterate type="lt">
                                    <p:tmPct val="0"/>
                                  </p:iterate>
                                  <p:childTnLst>
                                    <p:animClr clrSpc="hsl" dir="cw">
                                      <p:cBhvr override="childStyle">
                                        <p:cTn id="459" dur="500" fill="hold"/>
                                        <p:tgtEl>
                                          <p:spTgt spid="29">
                                            <p:txEl>
                                              <p:pRg st="0" end="0"/>
                                            </p:txEl>
                                          </p:spTgt>
                                        </p:tgtEl>
                                        <p:attrNameLst>
                                          <p:attrName>style.color</p:attrName>
                                        </p:attrNameLst>
                                      </p:cBhvr>
                                      <p:by>
                                        <p:hsl h="7200000" s="0" l="0"/>
                                      </p:by>
                                    </p:animClr>
                                    <p:animClr clrSpc="hsl" dir="cw">
                                      <p:cBhvr>
                                        <p:cTn id="460" dur="500" fill="hold"/>
                                        <p:tgtEl>
                                          <p:spTgt spid="29">
                                            <p:txEl>
                                              <p:pRg st="0" end="0"/>
                                            </p:txEl>
                                          </p:spTgt>
                                        </p:tgtEl>
                                        <p:attrNameLst>
                                          <p:attrName>fillcolor</p:attrName>
                                        </p:attrNameLst>
                                      </p:cBhvr>
                                      <p:by>
                                        <p:hsl h="7200000" s="0" l="0"/>
                                      </p:by>
                                    </p:animClr>
                                    <p:animClr clrSpc="hsl" dir="cw">
                                      <p:cBhvr>
                                        <p:cTn id="461" dur="500" fill="hold"/>
                                        <p:tgtEl>
                                          <p:spTgt spid="29">
                                            <p:txEl>
                                              <p:pRg st="0" end="0"/>
                                            </p:txEl>
                                          </p:spTgt>
                                        </p:tgtEl>
                                        <p:attrNameLst>
                                          <p:attrName>stroke.color</p:attrName>
                                        </p:attrNameLst>
                                      </p:cBhvr>
                                      <p:by>
                                        <p:hsl h="7200000" s="0" l="0"/>
                                      </p:by>
                                    </p:animClr>
                                    <p:set>
                                      <p:cBhvr>
                                        <p:cTn id="462" dur="500" fill="hold"/>
                                        <p:tgtEl>
                                          <p:spTgt spid="29">
                                            <p:txEl>
                                              <p:pRg st="0" end="0"/>
                                            </p:txEl>
                                          </p:spTgt>
                                        </p:tgtEl>
                                        <p:attrNameLst>
                                          <p:attrName>fill.type</p:attrName>
                                        </p:attrNameLst>
                                      </p:cBhvr>
                                      <p:to>
                                        <p:strVal val="solid"/>
                                      </p:to>
                                    </p:set>
                                  </p:childTnLst>
                                </p:cTn>
                              </p:par>
                            </p:childTnLst>
                          </p:cTn>
                        </p:par>
                      </p:childTnLst>
                    </p:cTn>
                  </p:par>
                  <p:par>
                    <p:cTn id="463" fill="hold">
                      <p:stCondLst>
                        <p:cond delay="indefinite"/>
                      </p:stCondLst>
                      <p:childTnLst>
                        <p:par>
                          <p:cTn id="464" fill="hold">
                            <p:stCondLst>
                              <p:cond delay="0"/>
                            </p:stCondLst>
                            <p:childTnLst>
                              <p:par>
                                <p:cTn id="465" presetID="21" presetClass="emph" presetSubtype="0" fill="hold" grpId="0" nodeType="clickEffect">
                                  <p:stCondLst>
                                    <p:cond delay="0"/>
                                  </p:stCondLst>
                                  <p:iterate type="lt">
                                    <p:tmPct val="0"/>
                                  </p:iterate>
                                  <p:childTnLst>
                                    <p:animClr clrSpc="hsl" dir="cw">
                                      <p:cBhvr override="childStyle">
                                        <p:cTn id="466" dur="500" fill="hold"/>
                                        <p:tgtEl>
                                          <p:spTgt spid="30">
                                            <p:txEl>
                                              <p:pRg st="0" end="0"/>
                                            </p:txEl>
                                          </p:spTgt>
                                        </p:tgtEl>
                                        <p:attrNameLst>
                                          <p:attrName>style.color</p:attrName>
                                        </p:attrNameLst>
                                      </p:cBhvr>
                                      <p:by>
                                        <p:hsl h="7200000" s="0" l="0"/>
                                      </p:by>
                                    </p:animClr>
                                    <p:animClr clrSpc="hsl" dir="cw">
                                      <p:cBhvr>
                                        <p:cTn id="467" dur="500" fill="hold"/>
                                        <p:tgtEl>
                                          <p:spTgt spid="30">
                                            <p:txEl>
                                              <p:pRg st="0" end="0"/>
                                            </p:txEl>
                                          </p:spTgt>
                                        </p:tgtEl>
                                        <p:attrNameLst>
                                          <p:attrName>fillcolor</p:attrName>
                                        </p:attrNameLst>
                                      </p:cBhvr>
                                      <p:by>
                                        <p:hsl h="7200000" s="0" l="0"/>
                                      </p:by>
                                    </p:animClr>
                                    <p:animClr clrSpc="hsl" dir="cw">
                                      <p:cBhvr>
                                        <p:cTn id="468" dur="500" fill="hold"/>
                                        <p:tgtEl>
                                          <p:spTgt spid="30">
                                            <p:txEl>
                                              <p:pRg st="0" end="0"/>
                                            </p:txEl>
                                          </p:spTgt>
                                        </p:tgtEl>
                                        <p:attrNameLst>
                                          <p:attrName>stroke.color</p:attrName>
                                        </p:attrNameLst>
                                      </p:cBhvr>
                                      <p:by>
                                        <p:hsl h="7200000" s="0" l="0"/>
                                      </p:by>
                                    </p:animClr>
                                    <p:set>
                                      <p:cBhvr>
                                        <p:cTn id="469" dur="500" fill="hold"/>
                                        <p:tgtEl>
                                          <p:spTgt spid="30">
                                            <p:txEl>
                                              <p:pRg st="0" end="0"/>
                                            </p:txEl>
                                          </p:spTgt>
                                        </p:tgtEl>
                                        <p:attrNameLst>
                                          <p:attrName>fill.type</p:attrName>
                                        </p:attrNameLst>
                                      </p:cBhvr>
                                      <p:to>
                                        <p:strVal val="solid"/>
                                      </p:to>
                                    </p:set>
                                  </p:childTnLst>
                                </p:cTn>
                              </p:par>
                            </p:childTnLst>
                          </p:cTn>
                        </p:par>
                      </p:childTnLst>
                    </p:cTn>
                  </p:par>
                  <p:par>
                    <p:cTn id="470" fill="hold">
                      <p:stCondLst>
                        <p:cond delay="indefinite"/>
                      </p:stCondLst>
                      <p:childTnLst>
                        <p:par>
                          <p:cTn id="471" fill="hold">
                            <p:stCondLst>
                              <p:cond delay="0"/>
                            </p:stCondLst>
                            <p:childTnLst>
                              <p:par>
                                <p:cTn id="472" presetID="21" presetClass="emph" presetSubtype="0" fill="hold" grpId="0" nodeType="clickEffect">
                                  <p:stCondLst>
                                    <p:cond delay="0"/>
                                  </p:stCondLst>
                                  <p:iterate type="lt">
                                    <p:tmPct val="0"/>
                                  </p:iterate>
                                  <p:childTnLst>
                                    <p:animClr clrSpc="hsl" dir="cw">
                                      <p:cBhvr override="childStyle">
                                        <p:cTn id="473" dur="500" fill="hold"/>
                                        <p:tgtEl>
                                          <p:spTgt spid="31">
                                            <p:txEl>
                                              <p:pRg st="0" end="0"/>
                                            </p:txEl>
                                          </p:spTgt>
                                        </p:tgtEl>
                                        <p:attrNameLst>
                                          <p:attrName>style.color</p:attrName>
                                        </p:attrNameLst>
                                      </p:cBhvr>
                                      <p:by>
                                        <p:hsl h="7200000" s="0" l="0"/>
                                      </p:by>
                                    </p:animClr>
                                    <p:animClr clrSpc="hsl" dir="cw">
                                      <p:cBhvr>
                                        <p:cTn id="474" dur="500" fill="hold"/>
                                        <p:tgtEl>
                                          <p:spTgt spid="31">
                                            <p:txEl>
                                              <p:pRg st="0" end="0"/>
                                            </p:txEl>
                                          </p:spTgt>
                                        </p:tgtEl>
                                        <p:attrNameLst>
                                          <p:attrName>fillcolor</p:attrName>
                                        </p:attrNameLst>
                                      </p:cBhvr>
                                      <p:by>
                                        <p:hsl h="7200000" s="0" l="0"/>
                                      </p:by>
                                    </p:animClr>
                                    <p:animClr clrSpc="hsl" dir="cw">
                                      <p:cBhvr>
                                        <p:cTn id="475" dur="500" fill="hold"/>
                                        <p:tgtEl>
                                          <p:spTgt spid="31">
                                            <p:txEl>
                                              <p:pRg st="0" end="0"/>
                                            </p:txEl>
                                          </p:spTgt>
                                        </p:tgtEl>
                                        <p:attrNameLst>
                                          <p:attrName>stroke.color</p:attrName>
                                        </p:attrNameLst>
                                      </p:cBhvr>
                                      <p:by>
                                        <p:hsl h="7200000" s="0" l="0"/>
                                      </p:by>
                                    </p:animClr>
                                    <p:set>
                                      <p:cBhvr>
                                        <p:cTn id="476" dur="500" fill="hold"/>
                                        <p:tgtEl>
                                          <p:spTgt spid="31">
                                            <p:txEl>
                                              <p:pRg st="0" end="0"/>
                                            </p:txEl>
                                          </p:spTgt>
                                        </p:tgtEl>
                                        <p:attrNameLst>
                                          <p:attrName>fill.type</p:attrName>
                                        </p:attrNameLst>
                                      </p:cBhvr>
                                      <p:to>
                                        <p:strVal val="solid"/>
                                      </p:to>
                                    </p:set>
                                  </p:childTnLst>
                                </p:cTn>
                              </p:par>
                            </p:childTnLst>
                          </p:cTn>
                        </p:par>
                      </p:childTnLst>
                    </p:cTn>
                  </p:par>
                  <p:par>
                    <p:cTn id="477" fill="hold">
                      <p:stCondLst>
                        <p:cond delay="indefinite"/>
                      </p:stCondLst>
                      <p:childTnLst>
                        <p:par>
                          <p:cTn id="478" fill="hold">
                            <p:stCondLst>
                              <p:cond delay="0"/>
                            </p:stCondLst>
                            <p:childTnLst>
                              <p:par>
                                <p:cTn id="479" presetID="21" presetClass="emph" presetSubtype="0" fill="hold" grpId="0" nodeType="clickEffect">
                                  <p:stCondLst>
                                    <p:cond delay="0"/>
                                  </p:stCondLst>
                                  <p:iterate type="lt">
                                    <p:tmPct val="0"/>
                                  </p:iterate>
                                  <p:childTnLst>
                                    <p:animClr clrSpc="hsl" dir="cw">
                                      <p:cBhvr override="childStyle">
                                        <p:cTn id="480" dur="500" fill="hold"/>
                                        <p:tgtEl>
                                          <p:spTgt spid="32">
                                            <p:txEl>
                                              <p:pRg st="0" end="0"/>
                                            </p:txEl>
                                          </p:spTgt>
                                        </p:tgtEl>
                                        <p:attrNameLst>
                                          <p:attrName>style.color</p:attrName>
                                        </p:attrNameLst>
                                      </p:cBhvr>
                                      <p:by>
                                        <p:hsl h="7200000" s="0" l="0"/>
                                      </p:by>
                                    </p:animClr>
                                    <p:animClr clrSpc="hsl" dir="cw">
                                      <p:cBhvr>
                                        <p:cTn id="481" dur="500" fill="hold"/>
                                        <p:tgtEl>
                                          <p:spTgt spid="32">
                                            <p:txEl>
                                              <p:pRg st="0" end="0"/>
                                            </p:txEl>
                                          </p:spTgt>
                                        </p:tgtEl>
                                        <p:attrNameLst>
                                          <p:attrName>fillcolor</p:attrName>
                                        </p:attrNameLst>
                                      </p:cBhvr>
                                      <p:by>
                                        <p:hsl h="7200000" s="0" l="0"/>
                                      </p:by>
                                    </p:animClr>
                                    <p:animClr clrSpc="hsl" dir="cw">
                                      <p:cBhvr>
                                        <p:cTn id="482" dur="500" fill="hold"/>
                                        <p:tgtEl>
                                          <p:spTgt spid="32">
                                            <p:txEl>
                                              <p:pRg st="0" end="0"/>
                                            </p:txEl>
                                          </p:spTgt>
                                        </p:tgtEl>
                                        <p:attrNameLst>
                                          <p:attrName>stroke.color</p:attrName>
                                        </p:attrNameLst>
                                      </p:cBhvr>
                                      <p:by>
                                        <p:hsl h="7200000" s="0" l="0"/>
                                      </p:by>
                                    </p:animClr>
                                    <p:set>
                                      <p:cBhvr>
                                        <p:cTn id="483" dur="500" fill="hold"/>
                                        <p:tgtEl>
                                          <p:spTgt spid="32">
                                            <p:txEl>
                                              <p:pRg st="0" end="0"/>
                                            </p:txEl>
                                          </p:spTgt>
                                        </p:tgtEl>
                                        <p:attrNameLst>
                                          <p:attrName>fill.type</p:attrName>
                                        </p:attrNameLst>
                                      </p:cBhvr>
                                      <p:to>
                                        <p:strVal val="solid"/>
                                      </p:to>
                                    </p:set>
                                  </p:childTnLst>
                                </p:cTn>
                              </p:par>
                            </p:childTnLst>
                          </p:cTn>
                        </p:par>
                      </p:childTnLst>
                    </p:cTn>
                  </p:par>
                  <p:par>
                    <p:cTn id="484" fill="hold">
                      <p:stCondLst>
                        <p:cond delay="indefinite"/>
                      </p:stCondLst>
                      <p:childTnLst>
                        <p:par>
                          <p:cTn id="485" fill="hold">
                            <p:stCondLst>
                              <p:cond delay="0"/>
                            </p:stCondLst>
                            <p:childTnLst>
                              <p:par>
                                <p:cTn id="486" presetID="21" presetClass="emph" presetSubtype="0" fill="hold" grpId="0" nodeType="clickEffect">
                                  <p:stCondLst>
                                    <p:cond delay="0"/>
                                  </p:stCondLst>
                                  <p:iterate type="lt">
                                    <p:tmPct val="0"/>
                                  </p:iterate>
                                  <p:childTnLst>
                                    <p:animClr clrSpc="hsl" dir="cw">
                                      <p:cBhvr override="childStyle">
                                        <p:cTn id="487" dur="500" fill="hold"/>
                                        <p:tgtEl>
                                          <p:spTgt spid="33">
                                            <p:txEl>
                                              <p:pRg st="0" end="0"/>
                                            </p:txEl>
                                          </p:spTgt>
                                        </p:tgtEl>
                                        <p:attrNameLst>
                                          <p:attrName>style.color</p:attrName>
                                        </p:attrNameLst>
                                      </p:cBhvr>
                                      <p:by>
                                        <p:hsl h="7200000" s="0" l="0"/>
                                      </p:by>
                                    </p:animClr>
                                    <p:animClr clrSpc="hsl" dir="cw">
                                      <p:cBhvr>
                                        <p:cTn id="488" dur="500" fill="hold"/>
                                        <p:tgtEl>
                                          <p:spTgt spid="33">
                                            <p:txEl>
                                              <p:pRg st="0" end="0"/>
                                            </p:txEl>
                                          </p:spTgt>
                                        </p:tgtEl>
                                        <p:attrNameLst>
                                          <p:attrName>fillcolor</p:attrName>
                                        </p:attrNameLst>
                                      </p:cBhvr>
                                      <p:by>
                                        <p:hsl h="7200000" s="0" l="0"/>
                                      </p:by>
                                    </p:animClr>
                                    <p:animClr clrSpc="hsl" dir="cw">
                                      <p:cBhvr>
                                        <p:cTn id="489" dur="500" fill="hold"/>
                                        <p:tgtEl>
                                          <p:spTgt spid="33">
                                            <p:txEl>
                                              <p:pRg st="0" end="0"/>
                                            </p:txEl>
                                          </p:spTgt>
                                        </p:tgtEl>
                                        <p:attrNameLst>
                                          <p:attrName>stroke.color</p:attrName>
                                        </p:attrNameLst>
                                      </p:cBhvr>
                                      <p:by>
                                        <p:hsl h="7200000" s="0" l="0"/>
                                      </p:by>
                                    </p:animClr>
                                    <p:set>
                                      <p:cBhvr>
                                        <p:cTn id="490" dur="500" fill="hold"/>
                                        <p:tgtEl>
                                          <p:spTgt spid="33">
                                            <p:txEl>
                                              <p:pRg st="0" end="0"/>
                                            </p:txEl>
                                          </p:spTgt>
                                        </p:tgtEl>
                                        <p:attrNameLst>
                                          <p:attrName>fill.type</p:attrName>
                                        </p:attrNameLst>
                                      </p:cBhvr>
                                      <p:to>
                                        <p:strVal val="solid"/>
                                      </p:to>
                                    </p:set>
                                  </p:childTnLst>
                                </p:cTn>
                              </p:par>
                            </p:childTnLst>
                          </p:cTn>
                        </p:par>
                      </p:childTnLst>
                    </p:cTn>
                  </p:par>
                  <p:par>
                    <p:cTn id="491" fill="hold">
                      <p:stCondLst>
                        <p:cond delay="indefinite"/>
                      </p:stCondLst>
                      <p:childTnLst>
                        <p:par>
                          <p:cTn id="492" fill="hold">
                            <p:stCondLst>
                              <p:cond delay="0"/>
                            </p:stCondLst>
                            <p:childTnLst>
                              <p:par>
                                <p:cTn id="493" presetID="21" presetClass="emph" presetSubtype="0" fill="hold" grpId="0" nodeType="clickEffect">
                                  <p:stCondLst>
                                    <p:cond delay="0"/>
                                  </p:stCondLst>
                                  <p:iterate type="lt">
                                    <p:tmPct val="0"/>
                                  </p:iterate>
                                  <p:childTnLst>
                                    <p:animClr clrSpc="hsl" dir="cw">
                                      <p:cBhvr override="childStyle">
                                        <p:cTn id="494" dur="500" fill="hold"/>
                                        <p:tgtEl>
                                          <p:spTgt spid="38">
                                            <p:txEl>
                                              <p:pRg st="0" end="0"/>
                                            </p:txEl>
                                          </p:spTgt>
                                        </p:tgtEl>
                                        <p:attrNameLst>
                                          <p:attrName>style.color</p:attrName>
                                        </p:attrNameLst>
                                      </p:cBhvr>
                                      <p:by>
                                        <p:hsl h="7200000" s="0" l="0"/>
                                      </p:by>
                                    </p:animClr>
                                    <p:animClr clrSpc="hsl" dir="cw">
                                      <p:cBhvr>
                                        <p:cTn id="495" dur="500" fill="hold"/>
                                        <p:tgtEl>
                                          <p:spTgt spid="38">
                                            <p:txEl>
                                              <p:pRg st="0" end="0"/>
                                            </p:txEl>
                                          </p:spTgt>
                                        </p:tgtEl>
                                        <p:attrNameLst>
                                          <p:attrName>fillcolor</p:attrName>
                                        </p:attrNameLst>
                                      </p:cBhvr>
                                      <p:by>
                                        <p:hsl h="7200000" s="0" l="0"/>
                                      </p:by>
                                    </p:animClr>
                                    <p:animClr clrSpc="hsl" dir="cw">
                                      <p:cBhvr>
                                        <p:cTn id="496" dur="500" fill="hold"/>
                                        <p:tgtEl>
                                          <p:spTgt spid="38">
                                            <p:txEl>
                                              <p:pRg st="0" end="0"/>
                                            </p:txEl>
                                          </p:spTgt>
                                        </p:tgtEl>
                                        <p:attrNameLst>
                                          <p:attrName>stroke.color</p:attrName>
                                        </p:attrNameLst>
                                      </p:cBhvr>
                                      <p:by>
                                        <p:hsl h="7200000" s="0" l="0"/>
                                      </p:by>
                                    </p:animClr>
                                    <p:set>
                                      <p:cBhvr>
                                        <p:cTn id="497" dur="500" fill="hold"/>
                                        <p:tgtEl>
                                          <p:spTgt spid="38">
                                            <p:txEl>
                                              <p:pRg st="0" end="0"/>
                                            </p:txEl>
                                          </p:spTgt>
                                        </p:tgtEl>
                                        <p:attrNameLst>
                                          <p:attrName>fill.type</p:attrName>
                                        </p:attrNameLst>
                                      </p:cBhvr>
                                      <p:to>
                                        <p:strVal val="solid"/>
                                      </p:to>
                                    </p:set>
                                  </p:childTnLst>
                                </p:cTn>
                              </p:par>
                            </p:childTnLst>
                          </p:cTn>
                        </p:par>
                      </p:childTnLst>
                    </p:cTn>
                  </p:par>
                  <p:par>
                    <p:cTn id="498" fill="hold">
                      <p:stCondLst>
                        <p:cond delay="indefinite"/>
                      </p:stCondLst>
                      <p:childTnLst>
                        <p:par>
                          <p:cTn id="499" fill="hold">
                            <p:stCondLst>
                              <p:cond delay="0"/>
                            </p:stCondLst>
                            <p:childTnLst>
                              <p:par>
                                <p:cTn id="500" presetID="16" presetClass="emph" presetSubtype="0" fill="hold" grpId="1" nodeType="clickEffect">
                                  <p:stCondLst>
                                    <p:cond delay="0"/>
                                  </p:stCondLst>
                                  <p:iterate type="lt">
                                    <p:tmPct val="4000"/>
                                  </p:iterate>
                                  <p:childTnLst>
                                    <p:set>
                                      <p:cBhvr override="childStyle">
                                        <p:cTn id="501" dur="500" fill="hold"/>
                                        <p:tgtEl>
                                          <p:spTgt spid="4">
                                            <p:txEl>
                                              <p:pRg st="0" end="0"/>
                                            </p:txEl>
                                          </p:spTgt>
                                        </p:tgtEl>
                                        <p:attrNameLst>
                                          <p:attrName>style.color</p:attrName>
                                        </p:attrNameLst>
                                      </p:cBhvr>
                                      <p:to>
                                        <p:clrVal>
                                          <a:schemeClr val="accent2"/>
                                        </p:clrVal>
                                      </p:to>
                                    </p:set>
                                    <p:set>
                                      <p:cBhvr>
                                        <p:cTn id="502" dur="500" fill="hold"/>
                                        <p:tgtEl>
                                          <p:spTgt spid="4">
                                            <p:txEl>
                                              <p:pRg st="0" end="0"/>
                                            </p:txEl>
                                          </p:spTgt>
                                        </p:tgtEl>
                                        <p:attrNameLst>
                                          <p:attrName>fillcolor</p:attrName>
                                        </p:attrNameLst>
                                      </p:cBhvr>
                                      <p:to>
                                        <p:clrVal>
                                          <a:schemeClr val="accent2"/>
                                        </p:clrVal>
                                      </p:to>
                                    </p:set>
                                    <p:set>
                                      <p:cBhvr>
                                        <p:cTn id="503" dur="500" fill="hold"/>
                                        <p:tgtEl>
                                          <p:spTgt spid="4">
                                            <p:txEl>
                                              <p:pRg st="0" end="0"/>
                                            </p:txEl>
                                          </p:spTgt>
                                        </p:tgtEl>
                                        <p:attrNameLst>
                                          <p:attrName>fill.type</p:attrName>
                                        </p:attrNameLst>
                                      </p:cBhvr>
                                      <p:to>
                                        <p:strVal val="solid"/>
                                      </p:to>
                                    </p:set>
                                  </p:childTnLst>
                                </p:cTn>
                              </p:par>
                            </p:childTnLst>
                          </p:cTn>
                        </p:par>
                      </p:childTnLst>
                    </p:cTn>
                  </p:par>
                  <p:par>
                    <p:cTn id="504" fill="hold">
                      <p:stCondLst>
                        <p:cond delay="indefinite"/>
                      </p:stCondLst>
                      <p:childTnLst>
                        <p:par>
                          <p:cTn id="505" fill="hold">
                            <p:stCondLst>
                              <p:cond delay="0"/>
                            </p:stCondLst>
                            <p:childTnLst>
                              <p:par>
                                <p:cTn id="506" presetID="16" presetClass="emph" presetSubtype="0" fill="hold" grpId="2" nodeType="clickEffect">
                                  <p:stCondLst>
                                    <p:cond delay="0"/>
                                  </p:stCondLst>
                                  <p:iterate type="lt">
                                    <p:tmPct val="4000"/>
                                  </p:iterate>
                                  <p:childTnLst>
                                    <p:set>
                                      <p:cBhvr override="childStyle">
                                        <p:cTn id="507" dur="500" fill="hold"/>
                                        <p:tgtEl>
                                          <p:spTgt spid="5"/>
                                        </p:tgtEl>
                                        <p:attrNameLst>
                                          <p:attrName>style.color</p:attrName>
                                        </p:attrNameLst>
                                      </p:cBhvr>
                                      <p:to>
                                        <p:clrVal>
                                          <a:schemeClr val="accent2"/>
                                        </p:clrVal>
                                      </p:to>
                                    </p:set>
                                    <p:set>
                                      <p:cBhvr>
                                        <p:cTn id="508" dur="500" fill="hold"/>
                                        <p:tgtEl>
                                          <p:spTgt spid="5"/>
                                        </p:tgtEl>
                                        <p:attrNameLst>
                                          <p:attrName>fillcolor</p:attrName>
                                        </p:attrNameLst>
                                      </p:cBhvr>
                                      <p:to>
                                        <p:clrVal>
                                          <a:schemeClr val="accent2"/>
                                        </p:clrVal>
                                      </p:to>
                                    </p:set>
                                    <p:set>
                                      <p:cBhvr>
                                        <p:cTn id="509" dur="500" fill="hold"/>
                                        <p:tgtEl>
                                          <p:spTgt spid="5"/>
                                        </p:tgtEl>
                                        <p:attrNameLst>
                                          <p:attrName>fill.type</p:attrName>
                                        </p:attrNameLst>
                                      </p:cBhvr>
                                      <p:to>
                                        <p:strVal val="solid"/>
                                      </p:to>
                                    </p:set>
                                  </p:childTnLst>
                                </p:cTn>
                              </p:par>
                            </p:childTnLst>
                          </p:cTn>
                        </p:par>
                      </p:childTnLst>
                    </p:cTn>
                  </p:par>
                  <p:par>
                    <p:cTn id="510" fill="hold">
                      <p:stCondLst>
                        <p:cond delay="indefinite"/>
                      </p:stCondLst>
                      <p:childTnLst>
                        <p:par>
                          <p:cTn id="511" fill="hold">
                            <p:stCondLst>
                              <p:cond delay="0"/>
                            </p:stCondLst>
                            <p:childTnLst>
                              <p:par>
                                <p:cTn id="512" presetID="16" presetClass="emph" presetSubtype="0" fill="hold" grpId="1" nodeType="clickEffect">
                                  <p:stCondLst>
                                    <p:cond delay="0"/>
                                  </p:stCondLst>
                                  <p:iterate type="lt">
                                    <p:tmPct val="4000"/>
                                  </p:iterate>
                                  <p:childTnLst>
                                    <p:set>
                                      <p:cBhvr override="childStyle">
                                        <p:cTn id="513" dur="500" fill="hold"/>
                                        <p:tgtEl>
                                          <p:spTgt spid="6">
                                            <p:txEl>
                                              <p:pRg st="0" end="0"/>
                                            </p:txEl>
                                          </p:spTgt>
                                        </p:tgtEl>
                                        <p:attrNameLst>
                                          <p:attrName>style.color</p:attrName>
                                        </p:attrNameLst>
                                      </p:cBhvr>
                                      <p:to>
                                        <p:clrVal>
                                          <a:schemeClr val="accent2"/>
                                        </p:clrVal>
                                      </p:to>
                                    </p:set>
                                    <p:set>
                                      <p:cBhvr>
                                        <p:cTn id="514" dur="500" fill="hold"/>
                                        <p:tgtEl>
                                          <p:spTgt spid="6">
                                            <p:txEl>
                                              <p:pRg st="0" end="0"/>
                                            </p:txEl>
                                          </p:spTgt>
                                        </p:tgtEl>
                                        <p:attrNameLst>
                                          <p:attrName>fillcolor</p:attrName>
                                        </p:attrNameLst>
                                      </p:cBhvr>
                                      <p:to>
                                        <p:clrVal>
                                          <a:schemeClr val="accent2"/>
                                        </p:clrVal>
                                      </p:to>
                                    </p:set>
                                    <p:set>
                                      <p:cBhvr>
                                        <p:cTn id="515" dur="500" fill="hold"/>
                                        <p:tgtEl>
                                          <p:spTgt spid="6">
                                            <p:txEl>
                                              <p:pRg st="0" end="0"/>
                                            </p:txEl>
                                          </p:spTgt>
                                        </p:tgtEl>
                                        <p:attrNameLst>
                                          <p:attrName>fill.type</p:attrName>
                                        </p:attrNameLst>
                                      </p:cBhvr>
                                      <p:to>
                                        <p:strVal val="solid"/>
                                      </p:to>
                                    </p:set>
                                  </p:childTnLst>
                                </p:cTn>
                              </p:par>
                            </p:childTnLst>
                          </p:cTn>
                        </p:par>
                      </p:childTnLst>
                    </p:cTn>
                  </p:par>
                  <p:par>
                    <p:cTn id="516" fill="hold">
                      <p:stCondLst>
                        <p:cond delay="indefinite"/>
                      </p:stCondLst>
                      <p:childTnLst>
                        <p:par>
                          <p:cTn id="517" fill="hold">
                            <p:stCondLst>
                              <p:cond delay="0"/>
                            </p:stCondLst>
                            <p:childTnLst>
                              <p:par>
                                <p:cTn id="518" presetID="16" presetClass="emph" presetSubtype="0" fill="hold" grpId="1" nodeType="clickEffect">
                                  <p:stCondLst>
                                    <p:cond delay="0"/>
                                  </p:stCondLst>
                                  <p:iterate type="lt">
                                    <p:tmPct val="4000"/>
                                  </p:iterate>
                                  <p:childTnLst>
                                    <p:set>
                                      <p:cBhvr override="childStyle">
                                        <p:cTn id="519" dur="500" fill="hold"/>
                                        <p:tgtEl>
                                          <p:spTgt spid="7">
                                            <p:txEl>
                                              <p:pRg st="0" end="0"/>
                                            </p:txEl>
                                          </p:spTgt>
                                        </p:tgtEl>
                                        <p:attrNameLst>
                                          <p:attrName>style.color</p:attrName>
                                        </p:attrNameLst>
                                      </p:cBhvr>
                                      <p:to>
                                        <p:clrVal>
                                          <a:schemeClr val="accent2"/>
                                        </p:clrVal>
                                      </p:to>
                                    </p:set>
                                    <p:set>
                                      <p:cBhvr>
                                        <p:cTn id="520" dur="500" fill="hold"/>
                                        <p:tgtEl>
                                          <p:spTgt spid="7">
                                            <p:txEl>
                                              <p:pRg st="0" end="0"/>
                                            </p:txEl>
                                          </p:spTgt>
                                        </p:tgtEl>
                                        <p:attrNameLst>
                                          <p:attrName>fillcolor</p:attrName>
                                        </p:attrNameLst>
                                      </p:cBhvr>
                                      <p:to>
                                        <p:clrVal>
                                          <a:schemeClr val="accent2"/>
                                        </p:clrVal>
                                      </p:to>
                                    </p:set>
                                    <p:set>
                                      <p:cBhvr>
                                        <p:cTn id="521" dur="500" fill="hold"/>
                                        <p:tgtEl>
                                          <p:spTgt spid="7">
                                            <p:txEl>
                                              <p:pRg st="0" end="0"/>
                                            </p:txEl>
                                          </p:spTgt>
                                        </p:tgtEl>
                                        <p:attrNameLst>
                                          <p:attrName>fill.type</p:attrName>
                                        </p:attrNameLst>
                                      </p:cBhvr>
                                      <p:to>
                                        <p:strVal val="solid"/>
                                      </p:to>
                                    </p:set>
                                  </p:childTnLst>
                                </p:cTn>
                              </p:par>
                            </p:childTnLst>
                          </p:cTn>
                        </p:par>
                      </p:childTnLst>
                    </p:cTn>
                  </p:par>
                  <p:par>
                    <p:cTn id="522" fill="hold">
                      <p:stCondLst>
                        <p:cond delay="indefinite"/>
                      </p:stCondLst>
                      <p:childTnLst>
                        <p:par>
                          <p:cTn id="523" fill="hold">
                            <p:stCondLst>
                              <p:cond delay="0"/>
                            </p:stCondLst>
                            <p:childTnLst>
                              <p:par>
                                <p:cTn id="524" presetID="16" presetClass="emph" presetSubtype="0" fill="hold" grpId="1" nodeType="clickEffect">
                                  <p:stCondLst>
                                    <p:cond delay="0"/>
                                  </p:stCondLst>
                                  <p:iterate type="lt">
                                    <p:tmPct val="4000"/>
                                  </p:iterate>
                                  <p:childTnLst>
                                    <p:set>
                                      <p:cBhvr override="childStyle">
                                        <p:cTn id="525" dur="500" fill="hold"/>
                                        <p:tgtEl>
                                          <p:spTgt spid="8">
                                            <p:txEl>
                                              <p:pRg st="0" end="0"/>
                                            </p:txEl>
                                          </p:spTgt>
                                        </p:tgtEl>
                                        <p:attrNameLst>
                                          <p:attrName>style.color</p:attrName>
                                        </p:attrNameLst>
                                      </p:cBhvr>
                                      <p:to>
                                        <p:clrVal>
                                          <a:schemeClr val="accent2"/>
                                        </p:clrVal>
                                      </p:to>
                                    </p:set>
                                    <p:set>
                                      <p:cBhvr>
                                        <p:cTn id="526" dur="500" fill="hold"/>
                                        <p:tgtEl>
                                          <p:spTgt spid="8">
                                            <p:txEl>
                                              <p:pRg st="0" end="0"/>
                                            </p:txEl>
                                          </p:spTgt>
                                        </p:tgtEl>
                                        <p:attrNameLst>
                                          <p:attrName>fillcolor</p:attrName>
                                        </p:attrNameLst>
                                      </p:cBhvr>
                                      <p:to>
                                        <p:clrVal>
                                          <a:schemeClr val="accent2"/>
                                        </p:clrVal>
                                      </p:to>
                                    </p:set>
                                    <p:set>
                                      <p:cBhvr>
                                        <p:cTn id="527" dur="500" fill="hold"/>
                                        <p:tgtEl>
                                          <p:spTgt spid="8">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16" presetClass="emph" presetSubtype="0" fill="hold" grpId="1" nodeType="clickEffect">
                                  <p:stCondLst>
                                    <p:cond delay="0"/>
                                  </p:stCondLst>
                                  <p:iterate type="lt">
                                    <p:tmPct val="4000"/>
                                  </p:iterate>
                                  <p:childTnLst>
                                    <p:set>
                                      <p:cBhvr override="childStyle">
                                        <p:cTn id="531" dur="500" fill="hold"/>
                                        <p:tgtEl>
                                          <p:spTgt spid="9">
                                            <p:txEl>
                                              <p:pRg st="0" end="0"/>
                                            </p:txEl>
                                          </p:spTgt>
                                        </p:tgtEl>
                                        <p:attrNameLst>
                                          <p:attrName>style.color</p:attrName>
                                        </p:attrNameLst>
                                      </p:cBhvr>
                                      <p:to>
                                        <p:clrVal>
                                          <a:schemeClr val="accent2"/>
                                        </p:clrVal>
                                      </p:to>
                                    </p:set>
                                    <p:set>
                                      <p:cBhvr>
                                        <p:cTn id="532" dur="500" fill="hold"/>
                                        <p:tgtEl>
                                          <p:spTgt spid="9">
                                            <p:txEl>
                                              <p:pRg st="0" end="0"/>
                                            </p:txEl>
                                          </p:spTgt>
                                        </p:tgtEl>
                                        <p:attrNameLst>
                                          <p:attrName>fillcolor</p:attrName>
                                        </p:attrNameLst>
                                      </p:cBhvr>
                                      <p:to>
                                        <p:clrVal>
                                          <a:schemeClr val="accent2"/>
                                        </p:clrVal>
                                      </p:to>
                                    </p:set>
                                    <p:set>
                                      <p:cBhvr>
                                        <p:cTn id="533" dur="500" fill="hold"/>
                                        <p:tgtEl>
                                          <p:spTgt spid="9">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16" presetClass="emph" presetSubtype="0" fill="hold" grpId="1" nodeType="clickEffect">
                                  <p:stCondLst>
                                    <p:cond delay="0"/>
                                  </p:stCondLst>
                                  <p:iterate type="lt">
                                    <p:tmPct val="4000"/>
                                  </p:iterate>
                                  <p:childTnLst>
                                    <p:set>
                                      <p:cBhvr override="childStyle">
                                        <p:cTn id="537" dur="500" fill="hold"/>
                                        <p:tgtEl>
                                          <p:spTgt spid="34">
                                            <p:txEl>
                                              <p:pRg st="0" end="0"/>
                                            </p:txEl>
                                          </p:spTgt>
                                        </p:tgtEl>
                                        <p:attrNameLst>
                                          <p:attrName>style.color</p:attrName>
                                        </p:attrNameLst>
                                      </p:cBhvr>
                                      <p:to>
                                        <p:clrVal>
                                          <a:schemeClr val="accent2"/>
                                        </p:clrVal>
                                      </p:to>
                                    </p:set>
                                    <p:set>
                                      <p:cBhvr>
                                        <p:cTn id="538" dur="500" fill="hold"/>
                                        <p:tgtEl>
                                          <p:spTgt spid="34">
                                            <p:txEl>
                                              <p:pRg st="0" end="0"/>
                                            </p:txEl>
                                          </p:spTgt>
                                        </p:tgtEl>
                                        <p:attrNameLst>
                                          <p:attrName>fillcolor</p:attrName>
                                        </p:attrNameLst>
                                      </p:cBhvr>
                                      <p:to>
                                        <p:clrVal>
                                          <a:schemeClr val="accent2"/>
                                        </p:clrVal>
                                      </p:to>
                                    </p:set>
                                    <p:set>
                                      <p:cBhvr>
                                        <p:cTn id="539" dur="500" fill="hold"/>
                                        <p:tgtEl>
                                          <p:spTgt spid="34">
                                            <p:txEl>
                                              <p:pRg st="0" end="0"/>
                                            </p:txEl>
                                          </p:spTgt>
                                        </p:tgtEl>
                                        <p:attrNameLst>
                                          <p:attrName>fill.type</p:attrName>
                                        </p:attrNameLst>
                                      </p:cBhvr>
                                      <p:to>
                                        <p:strVal val="solid"/>
                                      </p:to>
                                    </p:set>
                                  </p:childTnLst>
                                </p:cTn>
                              </p:par>
                            </p:childTnLst>
                          </p:cTn>
                        </p:par>
                      </p:childTnLst>
                    </p:cTn>
                  </p:par>
                  <p:par>
                    <p:cTn id="540" fill="hold">
                      <p:stCondLst>
                        <p:cond delay="indefinite"/>
                      </p:stCondLst>
                      <p:childTnLst>
                        <p:par>
                          <p:cTn id="541" fill="hold">
                            <p:stCondLst>
                              <p:cond delay="0"/>
                            </p:stCondLst>
                            <p:childTnLst>
                              <p:par>
                                <p:cTn id="542" presetID="16" presetClass="emph" presetSubtype="0" fill="hold" grpId="1" nodeType="clickEffect">
                                  <p:stCondLst>
                                    <p:cond delay="0"/>
                                  </p:stCondLst>
                                  <p:iterate type="lt">
                                    <p:tmPct val="4000"/>
                                  </p:iterate>
                                  <p:childTnLst>
                                    <p:set>
                                      <p:cBhvr override="childStyle">
                                        <p:cTn id="543" dur="500" fill="hold"/>
                                        <p:tgtEl>
                                          <p:spTgt spid="10">
                                            <p:txEl>
                                              <p:pRg st="0" end="0"/>
                                            </p:txEl>
                                          </p:spTgt>
                                        </p:tgtEl>
                                        <p:attrNameLst>
                                          <p:attrName>style.color</p:attrName>
                                        </p:attrNameLst>
                                      </p:cBhvr>
                                      <p:to>
                                        <p:clrVal>
                                          <a:schemeClr val="accent2"/>
                                        </p:clrVal>
                                      </p:to>
                                    </p:set>
                                    <p:set>
                                      <p:cBhvr>
                                        <p:cTn id="544" dur="500" fill="hold"/>
                                        <p:tgtEl>
                                          <p:spTgt spid="10">
                                            <p:txEl>
                                              <p:pRg st="0" end="0"/>
                                            </p:txEl>
                                          </p:spTgt>
                                        </p:tgtEl>
                                        <p:attrNameLst>
                                          <p:attrName>fillcolor</p:attrName>
                                        </p:attrNameLst>
                                      </p:cBhvr>
                                      <p:to>
                                        <p:clrVal>
                                          <a:schemeClr val="accent2"/>
                                        </p:clrVal>
                                      </p:to>
                                    </p:set>
                                    <p:set>
                                      <p:cBhvr>
                                        <p:cTn id="545" dur="500" fill="hold"/>
                                        <p:tgtEl>
                                          <p:spTgt spid="10">
                                            <p:txEl>
                                              <p:pRg st="0" end="0"/>
                                            </p:txEl>
                                          </p:spTgt>
                                        </p:tgtEl>
                                        <p:attrNameLst>
                                          <p:attrName>fill.type</p:attrName>
                                        </p:attrNameLst>
                                      </p:cBhvr>
                                      <p:to>
                                        <p:strVal val="solid"/>
                                      </p:to>
                                    </p:set>
                                  </p:childTnLst>
                                </p:cTn>
                              </p:par>
                            </p:childTnLst>
                          </p:cTn>
                        </p:par>
                      </p:childTnLst>
                    </p:cTn>
                  </p:par>
                  <p:par>
                    <p:cTn id="546" fill="hold">
                      <p:stCondLst>
                        <p:cond delay="indefinite"/>
                      </p:stCondLst>
                      <p:childTnLst>
                        <p:par>
                          <p:cTn id="547" fill="hold">
                            <p:stCondLst>
                              <p:cond delay="0"/>
                            </p:stCondLst>
                            <p:childTnLst>
                              <p:par>
                                <p:cTn id="548" presetID="16" presetClass="emph" presetSubtype="0" fill="hold" grpId="1" nodeType="clickEffect">
                                  <p:stCondLst>
                                    <p:cond delay="0"/>
                                  </p:stCondLst>
                                  <p:iterate type="lt">
                                    <p:tmPct val="4000"/>
                                  </p:iterate>
                                  <p:childTnLst>
                                    <p:set>
                                      <p:cBhvr override="childStyle">
                                        <p:cTn id="549" dur="500" fill="hold"/>
                                        <p:tgtEl>
                                          <p:spTgt spid="11">
                                            <p:txEl>
                                              <p:pRg st="0" end="0"/>
                                            </p:txEl>
                                          </p:spTgt>
                                        </p:tgtEl>
                                        <p:attrNameLst>
                                          <p:attrName>style.color</p:attrName>
                                        </p:attrNameLst>
                                      </p:cBhvr>
                                      <p:to>
                                        <p:clrVal>
                                          <a:schemeClr val="accent2"/>
                                        </p:clrVal>
                                      </p:to>
                                    </p:set>
                                    <p:set>
                                      <p:cBhvr>
                                        <p:cTn id="550" dur="500" fill="hold"/>
                                        <p:tgtEl>
                                          <p:spTgt spid="11">
                                            <p:txEl>
                                              <p:pRg st="0" end="0"/>
                                            </p:txEl>
                                          </p:spTgt>
                                        </p:tgtEl>
                                        <p:attrNameLst>
                                          <p:attrName>fillcolor</p:attrName>
                                        </p:attrNameLst>
                                      </p:cBhvr>
                                      <p:to>
                                        <p:clrVal>
                                          <a:schemeClr val="accent2"/>
                                        </p:clrVal>
                                      </p:to>
                                    </p:set>
                                    <p:set>
                                      <p:cBhvr>
                                        <p:cTn id="551" dur="500" fill="hold"/>
                                        <p:tgtEl>
                                          <p:spTgt spid="11">
                                            <p:txEl>
                                              <p:pRg st="0" end="0"/>
                                            </p:txEl>
                                          </p:spTgt>
                                        </p:tgtEl>
                                        <p:attrNameLst>
                                          <p:attrName>fill.type</p:attrName>
                                        </p:attrNameLst>
                                      </p:cBhvr>
                                      <p:to>
                                        <p:strVal val="solid"/>
                                      </p:to>
                                    </p:set>
                                  </p:childTnLst>
                                </p:cTn>
                              </p:par>
                            </p:childTnLst>
                          </p:cTn>
                        </p:par>
                      </p:childTnLst>
                    </p:cTn>
                  </p:par>
                  <p:par>
                    <p:cTn id="552" fill="hold">
                      <p:stCondLst>
                        <p:cond delay="indefinite"/>
                      </p:stCondLst>
                      <p:childTnLst>
                        <p:par>
                          <p:cTn id="553" fill="hold">
                            <p:stCondLst>
                              <p:cond delay="0"/>
                            </p:stCondLst>
                            <p:childTnLst>
                              <p:par>
                                <p:cTn id="554" presetID="16" presetClass="emph" presetSubtype="0" fill="hold" grpId="1" nodeType="clickEffect">
                                  <p:stCondLst>
                                    <p:cond delay="0"/>
                                  </p:stCondLst>
                                  <p:iterate type="lt">
                                    <p:tmPct val="4000"/>
                                  </p:iterate>
                                  <p:childTnLst>
                                    <p:set>
                                      <p:cBhvr override="childStyle">
                                        <p:cTn id="555" dur="500" fill="hold"/>
                                        <p:tgtEl>
                                          <p:spTgt spid="12">
                                            <p:txEl>
                                              <p:pRg st="0" end="0"/>
                                            </p:txEl>
                                          </p:spTgt>
                                        </p:tgtEl>
                                        <p:attrNameLst>
                                          <p:attrName>style.color</p:attrName>
                                        </p:attrNameLst>
                                      </p:cBhvr>
                                      <p:to>
                                        <p:clrVal>
                                          <a:schemeClr val="accent2"/>
                                        </p:clrVal>
                                      </p:to>
                                    </p:set>
                                    <p:set>
                                      <p:cBhvr>
                                        <p:cTn id="556" dur="500" fill="hold"/>
                                        <p:tgtEl>
                                          <p:spTgt spid="12">
                                            <p:txEl>
                                              <p:pRg st="0" end="0"/>
                                            </p:txEl>
                                          </p:spTgt>
                                        </p:tgtEl>
                                        <p:attrNameLst>
                                          <p:attrName>fillcolor</p:attrName>
                                        </p:attrNameLst>
                                      </p:cBhvr>
                                      <p:to>
                                        <p:clrVal>
                                          <a:schemeClr val="accent2"/>
                                        </p:clrVal>
                                      </p:to>
                                    </p:set>
                                    <p:set>
                                      <p:cBhvr>
                                        <p:cTn id="557" dur="500" fill="hold"/>
                                        <p:tgtEl>
                                          <p:spTgt spid="12">
                                            <p:txEl>
                                              <p:pRg st="0" end="0"/>
                                            </p:txEl>
                                          </p:spTgt>
                                        </p:tgtEl>
                                        <p:attrNameLst>
                                          <p:attrName>fill.type</p:attrName>
                                        </p:attrNameLst>
                                      </p:cBhvr>
                                      <p:to>
                                        <p:strVal val="solid"/>
                                      </p:to>
                                    </p:set>
                                  </p:childTnLst>
                                </p:cTn>
                              </p:par>
                            </p:childTnLst>
                          </p:cTn>
                        </p:par>
                      </p:childTnLst>
                    </p:cTn>
                  </p:par>
                  <p:par>
                    <p:cTn id="558" fill="hold">
                      <p:stCondLst>
                        <p:cond delay="indefinite"/>
                      </p:stCondLst>
                      <p:childTnLst>
                        <p:par>
                          <p:cTn id="559" fill="hold">
                            <p:stCondLst>
                              <p:cond delay="0"/>
                            </p:stCondLst>
                            <p:childTnLst>
                              <p:par>
                                <p:cTn id="560" presetID="16" presetClass="emph" presetSubtype="0" fill="hold" grpId="1" nodeType="clickEffect">
                                  <p:stCondLst>
                                    <p:cond delay="0"/>
                                  </p:stCondLst>
                                  <p:iterate type="lt">
                                    <p:tmPct val="4000"/>
                                  </p:iterate>
                                  <p:childTnLst>
                                    <p:set>
                                      <p:cBhvr override="childStyle">
                                        <p:cTn id="561" dur="500" fill="hold"/>
                                        <p:tgtEl>
                                          <p:spTgt spid="13">
                                            <p:txEl>
                                              <p:pRg st="0" end="0"/>
                                            </p:txEl>
                                          </p:spTgt>
                                        </p:tgtEl>
                                        <p:attrNameLst>
                                          <p:attrName>style.color</p:attrName>
                                        </p:attrNameLst>
                                      </p:cBhvr>
                                      <p:to>
                                        <p:clrVal>
                                          <a:schemeClr val="accent2"/>
                                        </p:clrVal>
                                      </p:to>
                                    </p:set>
                                    <p:set>
                                      <p:cBhvr>
                                        <p:cTn id="562" dur="500" fill="hold"/>
                                        <p:tgtEl>
                                          <p:spTgt spid="13">
                                            <p:txEl>
                                              <p:pRg st="0" end="0"/>
                                            </p:txEl>
                                          </p:spTgt>
                                        </p:tgtEl>
                                        <p:attrNameLst>
                                          <p:attrName>fillcolor</p:attrName>
                                        </p:attrNameLst>
                                      </p:cBhvr>
                                      <p:to>
                                        <p:clrVal>
                                          <a:schemeClr val="accent2"/>
                                        </p:clrVal>
                                      </p:to>
                                    </p:set>
                                    <p:set>
                                      <p:cBhvr>
                                        <p:cTn id="563" dur="500" fill="hold"/>
                                        <p:tgtEl>
                                          <p:spTgt spid="13">
                                            <p:txEl>
                                              <p:pRg st="0" end="0"/>
                                            </p:txEl>
                                          </p:spTgt>
                                        </p:tgtEl>
                                        <p:attrNameLst>
                                          <p:attrName>fill.type</p:attrName>
                                        </p:attrNameLst>
                                      </p:cBhvr>
                                      <p:to>
                                        <p:strVal val="solid"/>
                                      </p:to>
                                    </p:set>
                                  </p:childTnLst>
                                </p:cTn>
                              </p:par>
                            </p:childTnLst>
                          </p:cTn>
                        </p:par>
                      </p:childTnLst>
                    </p:cTn>
                  </p:par>
                  <p:par>
                    <p:cTn id="564" fill="hold">
                      <p:stCondLst>
                        <p:cond delay="indefinite"/>
                      </p:stCondLst>
                      <p:childTnLst>
                        <p:par>
                          <p:cTn id="565" fill="hold">
                            <p:stCondLst>
                              <p:cond delay="0"/>
                            </p:stCondLst>
                            <p:childTnLst>
                              <p:par>
                                <p:cTn id="566" presetID="16" presetClass="emph" presetSubtype="0" fill="hold" grpId="1" nodeType="clickEffect">
                                  <p:stCondLst>
                                    <p:cond delay="0"/>
                                  </p:stCondLst>
                                  <p:iterate type="lt">
                                    <p:tmPct val="4000"/>
                                  </p:iterate>
                                  <p:childTnLst>
                                    <p:set>
                                      <p:cBhvr override="childStyle">
                                        <p:cTn id="567" dur="500" fill="hold"/>
                                        <p:tgtEl>
                                          <p:spTgt spid="14">
                                            <p:txEl>
                                              <p:pRg st="0" end="0"/>
                                            </p:txEl>
                                          </p:spTgt>
                                        </p:tgtEl>
                                        <p:attrNameLst>
                                          <p:attrName>style.color</p:attrName>
                                        </p:attrNameLst>
                                      </p:cBhvr>
                                      <p:to>
                                        <p:clrVal>
                                          <a:schemeClr val="accent2"/>
                                        </p:clrVal>
                                      </p:to>
                                    </p:set>
                                    <p:set>
                                      <p:cBhvr>
                                        <p:cTn id="568" dur="500" fill="hold"/>
                                        <p:tgtEl>
                                          <p:spTgt spid="14">
                                            <p:txEl>
                                              <p:pRg st="0" end="0"/>
                                            </p:txEl>
                                          </p:spTgt>
                                        </p:tgtEl>
                                        <p:attrNameLst>
                                          <p:attrName>fillcolor</p:attrName>
                                        </p:attrNameLst>
                                      </p:cBhvr>
                                      <p:to>
                                        <p:clrVal>
                                          <a:schemeClr val="accent2"/>
                                        </p:clrVal>
                                      </p:to>
                                    </p:set>
                                    <p:set>
                                      <p:cBhvr>
                                        <p:cTn id="569" dur="500" fill="hold"/>
                                        <p:tgtEl>
                                          <p:spTgt spid="1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16" presetClass="emph" presetSubtype="0" fill="hold" grpId="1" nodeType="clickEffect">
                                  <p:stCondLst>
                                    <p:cond delay="0"/>
                                  </p:stCondLst>
                                  <p:iterate type="lt">
                                    <p:tmPct val="4000"/>
                                  </p:iterate>
                                  <p:childTnLst>
                                    <p:set>
                                      <p:cBhvr override="childStyle">
                                        <p:cTn id="573" dur="500" fill="hold"/>
                                        <p:tgtEl>
                                          <p:spTgt spid="15">
                                            <p:txEl>
                                              <p:pRg st="0" end="0"/>
                                            </p:txEl>
                                          </p:spTgt>
                                        </p:tgtEl>
                                        <p:attrNameLst>
                                          <p:attrName>style.color</p:attrName>
                                        </p:attrNameLst>
                                      </p:cBhvr>
                                      <p:to>
                                        <p:clrVal>
                                          <a:schemeClr val="accent2"/>
                                        </p:clrVal>
                                      </p:to>
                                    </p:set>
                                    <p:set>
                                      <p:cBhvr>
                                        <p:cTn id="574" dur="500" fill="hold"/>
                                        <p:tgtEl>
                                          <p:spTgt spid="15">
                                            <p:txEl>
                                              <p:pRg st="0" end="0"/>
                                            </p:txEl>
                                          </p:spTgt>
                                        </p:tgtEl>
                                        <p:attrNameLst>
                                          <p:attrName>fillcolor</p:attrName>
                                        </p:attrNameLst>
                                      </p:cBhvr>
                                      <p:to>
                                        <p:clrVal>
                                          <a:schemeClr val="accent2"/>
                                        </p:clrVal>
                                      </p:to>
                                    </p:set>
                                    <p:set>
                                      <p:cBhvr>
                                        <p:cTn id="575" dur="500" fill="hold"/>
                                        <p:tgtEl>
                                          <p:spTgt spid="15">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16" presetClass="emph" presetSubtype="0" fill="hold" grpId="1" nodeType="clickEffect">
                                  <p:stCondLst>
                                    <p:cond delay="0"/>
                                  </p:stCondLst>
                                  <p:iterate type="lt">
                                    <p:tmPct val="4000"/>
                                  </p:iterate>
                                  <p:childTnLst>
                                    <p:set>
                                      <p:cBhvr override="childStyle">
                                        <p:cTn id="579" dur="500" fill="hold"/>
                                        <p:tgtEl>
                                          <p:spTgt spid="35">
                                            <p:txEl>
                                              <p:pRg st="0" end="0"/>
                                            </p:txEl>
                                          </p:spTgt>
                                        </p:tgtEl>
                                        <p:attrNameLst>
                                          <p:attrName>style.color</p:attrName>
                                        </p:attrNameLst>
                                      </p:cBhvr>
                                      <p:to>
                                        <p:clrVal>
                                          <a:schemeClr val="accent2"/>
                                        </p:clrVal>
                                      </p:to>
                                    </p:set>
                                    <p:set>
                                      <p:cBhvr>
                                        <p:cTn id="580" dur="500" fill="hold"/>
                                        <p:tgtEl>
                                          <p:spTgt spid="35">
                                            <p:txEl>
                                              <p:pRg st="0" end="0"/>
                                            </p:txEl>
                                          </p:spTgt>
                                        </p:tgtEl>
                                        <p:attrNameLst>
                                          <p:attrName>fillcolor</p:attrName>
                                        </p:attrNameLst>
                                      </p:cBhvr>
                                      <p:to>
                                        <p:clrVal>
                                          <a:schemeClr val="accent2"/>
                                        </p:clrVal>
                                      </p:to>
                                    </p:set>
                                    <p:set>
                                      <p:cBhvr>
                                        <p:cTn id="581" dur="500" fill="hold"/>
                                        <p:tgtEl>
                                          <p:spTgt spid="35">
                                            <p:txEl>
                                              <p:pRg st="0" end="0"/>
                                            </p:txEl>
                                          </p:spTgt>
                                        </p:tgtEl>
                                        <p:attrNameLst>
                                          <p:attrName>fill.type</p:attrName>
                                        </p:attrNameLst>
                                      </p:cBhvr>
                                      <p:to>
                                        <p:strVal val="solid"/>
                                      </p:to>
                                    </p:set>
                                  </p:childTnLst>
                                </p:cTn>
                              </p:par>
                            </p:childTnLst>
                          </p:cTn>
                        </p:par>
                      </p:childTnLst>
                    </p:cTn>
                  </p:par>
                  <p:par>
                    <p:cTn id="582" fill="hold">
                      <p:stCondLst>
                        <p:cond delay="indefinite"/>
                      </p:stCondLst>
                      <p:childTnLst>
                        <p:par>
                          <p:cTn id="583" fill="hold">
                            <p:stCondLst>
                              <p:cond delay="0"/>
                            </p:stCondLst>
                            <p:childTnLst>
                              <p:par>
                                <p:cTn id="584" presetID="16" presetClass="emph" presetSubtype="0" fill="hold" grpId="1" nodeType="clickEffect">
                                  <p:stCondLst>
                                    <p:cond delay="0"/>
                                  </p:stCondLst>
                                  <p:iterate type="lt">
                                    <p:tmPct val="4000"/>
                                  </p:iterate>
                                  <p:childTnLst>
                                    <p:set>
                                      <p:cBhvr override="childStyle">
                                        <p:cTn id="585" dur="500" fill="hold"/>
                                        <p:tgtEl>
                                          <p:spTgt spid="16">
                                            <p:txEl>
                                              <p:pRg st="0" end="0"/>
                                            </p:txEl>
                                          </p:spTgt>
                                        </p:tgtEl>
                                        <p:attrNameLst>
                                          <p:attrName>style.color</p:attrName>
                                        </p:attrNameLst>
                                      </p:cBhvr>
                                      <p:to>
                                        <p:clrVal>
                                          <a:schemeClr val="accent2"/>
                                        </p:clrVal>
                                      </p:to>
                                    </p:set>
                                    <p:set>
                                      <p:cBhvr>
                                        <p:cTn id="586" dur="500" fill="hold"/>
                                        <p:tgtEl>
                                          <p:spTgt spid="16">
                                            <p:txEl>
                                              <p:pRg st="0" end="0"/>
                                            </p:txEl>
                                          </p:spTgt>
                                        </p:tgtEl>
                                        <p:attrNameLst>
                                          <p:attrName>fillcolor</p:attrName>
                                        </p:attrNameLst>
                                      </p:cBhvr>
                                      <p:to>
                                        <p:clrVal>
                                          <a:schemeClr val="accent2"/>
                                        </p:clrVal>
                                      </p:to>
                                    </p:set>
                                    <p:set>
                                      <p:cBhvr>
                                        <p:cTn id="587" dur="500" fill="hold"/>
                                        <p:tgtEl>
                                          <p:spTgt spid="16">
                                            <p:txEl>
                                              <p:pRg st="0" end="0"/>
                                            </p:txEl>
                                          </p:spTgt>
                                        </p:tgtEl>
                                        <p:attrNameLst>
                                          <p:attrName>fill.type</p:attrName>
                                        </p:attrNameLst>
                                      </p:cBhvr>
                                      <p:to>
                                        <p:strVal val="solid"/>
                                      </p:to>
                                    </p:set>
                                  </p:childTnLst>
                                </p:cTn>
                              </p:par>
                            </p:childTnLst>
                          </p:cTn>
                        </p:par>
                      </p:childTnLst>
                    </p:cTn>
                  </p:par>
                  <p:par>
                    <p:cTn id="588" fill="hold">
                      <p:stCondLst>
                        <p:cond delay="indefinite"/>
                      </p:stCondLst>
                      <p:childTnLst>
                        <p:par>
                          <p:cTn id="589" fill="hold">
                            <p:stCondLst>
                              <p:cond delay="0"/>
                            </p:stCondLst>
                            <p:childTnLst>
                              <p:par>
                                <p:cTn id="590" presetID="16" presetClass="emph" presetSubtype="0" fill="hold" grpId="1" nodeType="clickEffect">
                                  <p:stCondLst>
                                    <p:cond delay="0"/>
                                  </p:stCondLst>
                                  <p:iterate type="lt">
                                    <p:tmPct val="4000"/>
                                  </p:iterate>
                                  <p:childTnLst>
                                    <p:set>
                                      <p:cBhvr override="childStyle">
                                        <p:cTn id="591" dur="500" fill="hold"/>
                                        <p:tgtEl>
                                          <p:spTgt spid="17">
                                            <p:txEl>
                                              <p:pRg st="0" end="0"/>
                                            </p:txEl>
                                          </p:spTgt>
                                        </p:tgtEl>
                                        <p:attrNameLst>
                                          <p:attrName>style.color</p:attrName>
                                        </p:attrNameLst>
                                      </p:cBhvr>
                                      <p:to>
                                        <p:clrVal>
                                          <a:schemeClr val="accent2"/>
                                        </p:clrVal>
                                      </p:to>
                                    </p:set>
                                    <p:set>
                                      <p:cBhvr>
                                        <p:cTn id="592" dur="500" fill="hold"/>
                                        <p:tgtEl>
                                          <p:spTgt spid="17">
                                            <p:txEl>
                                              <p:pRg st="0" end="0"/>
                                            </p:txEl>
                                          </p:spTgt>
                                        </p:tgtEl>
                                        <p:attrNameLst>
                                          <p:attrName>fillcolor</p:attrName>
                                        </p:attrNameLst>
                                      </p:cBhvr>
                                      <p:to>
                                        <p:clrVal>
                                          <a:schemeClr val="accent2"/>
                                        </p:clrVal>
                                      </p:to>
                                    </p:set>
                                    <p:set>
                                      <p:cBhvr>
                                        <p:cTn id="593" dur="500" fill="hold"/>
                                        <p:tgtEl>
                                          <p:spTgt spid="17">
                                            <p:txEl>
                                              <p:pRg st="0" end="0"/>
                                            </p:txEl>
                                          </p:spTgt>
                                        </p:tgtEl>
                                        <p:attrNameLst>
                                          <p:attrName>fill.type</p:attrName>
                                        </p:attrNameLst>
                                      </p:cBhvr>
                                      <p:to>
                                        <p:strVal val="solid"/>
                                      </p:to>
                                    </p:set>
                                  </p:childTnLst>
                                </p:cTn>
                              </p:par>
                            </p:childTnLst>
                          </p:cTn>
                        </p:par>
                      </p:childTnLst>
                    </p:cTn>
                  </p:par>
                  <p:par>
                    <p:cTn id="594" fill="hold">
                      <p:stCondLst>
                        <p:cond delay="indefinite"/>
                      </p:stCondLst>
                      <p:childTnLst>
                        <p:par>
                          <p:cTn id="595" fill="hold">
                            <p:stCondLst>
                              <p:cond delay="0"/>
                            </p:stCondLst>
                            <p:childTnLst>
                              <p:par>
                                <p:cTn id="596" presetID="16" presetClass="emph" presetSubtype="0" fill="hold" grpId="1" nodeType="clickEffect">
                                  <p:stCondLst>
                                    <p:cond delay="0"/>
                                  </p:stCondLst>
                                  <p:iterate type="lt">
                                    <p:tmPct val="4000"/>
                                  </p:iterate>
                                  <p:childTnLst>
                                    <p:set>
                                      <p:cBhvr override="childStyle">
                                        <p:cTn id="597" dur="500" fill="hold"/>
                                        <p:tgtEl>
                                          <p:spTgt spid="18">
                                            <p:txEl>
                                              <p:pRg st="0" end="0"/>
                                            </p:txEl>
                                          </p:spTgt>
                                        </p:tgtEl>
                                        <p:attrNameLst>
                                          <p:attrName>style.color</p:attrName>
                                        </p:attrNameLst>
                                      </p:cBhvr>
                                      <p:to>
                                        <p:clrVal>
                                          <a:schemeClr val="accent2"/>
                                        </p:clrVal>
                                      </p:to>
                                    </p:set>
                                    <p:set>
                                      <p:cBhvr>
                                        <p:cTn id="598" dur="500" fill="hold"/>
                                        <p:tgtEl>
                                          <p:spTgt spid="18">
                                            <p:txEl>
                                              <p:pRg st="0" end="0"/>
                                            </p:txEl>
                                          </p:spTgt>
                                        </p:tgtEl>
                                        <p:attrNameLst>
                                          <p:attrName>fillcolor</p:attrName>
                                        </p:attrNameLst>
                                      </p:cBhvr>
                                      <p:to>
                                        <p:clrVal>
                                          <a:schemeClr val="accent2"/>
                                        </p:clrVal>
                                      </p:to>
                                    </p:set>
                                    <p:set>
                                      <p:cBhvr>
                                        <p:cTn id="599" dur="500" fill="hold"/>
                                        <p:tgtEl>
                                          <p:spTgt spid="18">
                                            <p:txEl>
                                              <p:pRg st="0" end="0"/>
                                            </p:txEl>
                                          </p:spTgt>
                                        </p:tgtEl>
                                        <p:attrNameLst>
                                          <p:attrName>fill.type</p:attrName>
                                        </p:attrNameLst>
                                      </p:cBhvr>
                                      <p:to>
                                        <p:strVal val="solid"/>
                                      </p:to>
                                    </p:set>
                                  </p:childTnLst>
                                </p:cTn>
                              </p:par>
                            </p:childTnLst>
                          </p:cTn>
                        </p:par>
                      </p:childTnLst>
                    </p:cTn>
                  </p:par>
                  <p:par>
                    <p:cTn id="600" fill="hold">
                      <p:stCondLst>
                        <p:cond delay="indefinite"/>
                      </p:stCondLst>
                      <p:childTnLst>
                        <p:par>
                          <p:cTn id="601" fill="hold">
                            <p:stCondLst>
                              <p:cond delay="0"/>
                            </p:stCondLst>
                            <p:childTnLst>
                              <p:par>
                                <p:cTn id="602" presetID="16" presetClass="emph" presetSubtype="0" fill="hold" grpId="1" nodeType="clickEffect">
                                  <p:stCondLst>
                                    <p:cond delay="0"/>
                                  </p:stCondLst>
                                  <p:iterate type="lt">
                                    <p:tmPct val="4000"/>
                                  </p:iterate>
                                  <p:childTnLst>
                                    <p:set>
                                      <p:cBhvr override="childStyle">
                                        <p:cTn id="603" dur="500" fill="hold"/>
                                        <p:tgtEl>
                                          <p:spTgt spid="19">
                                            <p:txEl>
                                              <p:pRg st="0" end="0"/>
                                            </p:txEl>
                                          </p:spTgt>
                                        </p:tgtEl>
                                        <p:attrNameLst>
                                          <p:attrName>style.color</p:attrName>
                                        </p:attrNameLst>
                                      </p:cBhvr>
                                      <p:to>
                                        <p:clrVal>
                                          <a:schemeClr val="accent2"/>
                                        </p:clrVal>
                                      </p:to>
                                    </p:set>
                                    <p:set>
                                      <p:cBhvr>
                                        <p:cTn id="604" dur="500" fill="hold"/>
                                        <p:tgtEl>
                                          <p:spTgt spid="19">
                                            <p:txEl>
                                              <p:pRg st="0" end="0"/>
                                            </p:txEl>
                                          </p:spTgt>
                                        </p:tgtEl>
                                        <p:attrNameLst>
                                          <p:attrName>fillcolor</p:attrName>
                                        </p:attrNameLst>
                                      </p:cBhvr>
                                      <p:to>
                                        <p:clrVal>
                                          <a:schemeClr val="accent2"/>
                                        </p:clrVal>
                                      </p:to>
                                    </p:set>
                                    <p:set>
                                      <p:cBhvr>
                                        <p:cTn id="605" dur="500" fill="hold"/>
                                        <p:tgtEl>
                                          <p:spTgt spid="19">
                                            <p:txEl>
                                              <p:pRg st="0" end="0"/>
                                            </p:txEl>
                                          </p:spTgt>
                                        </p:tgtEl>
                                        <p:attrNameLst>
                                          <p:attrName>fill.type</p:attrName>
                                        </p:attrNameLst>
                                      </p:cBhvr>
                                      <p:to>
                                        <p:strVal val="solid"/>
                                      </p:to>
                                    </p:set>
                                  </p:childTnLst>
                                </p:cTn>
                              </p:par>
                            </p:childTnLst>
                          </p:cTn>
                        </p:par>
                      </p:childTnLst>
                    </p:cTn>
                  </p:par>
                  <p:par>
                    <p:cTn id="606" fill="hold">
                      <p:stCondLst>
                        <p:cond delay="indefinite"/>
                      </p:stCondLst>
                      <p:childTnLst>
                        <p:par>
                          <p:cTn id="607" fill="hold">
                            <p:stCondLst>
                              <p:cond delay="0"/>
                            </p:stCondLst>
                            <p:childTnLst>
                              <p:par>
                                <p:cTn id="608" presetID="16" presetClass="emph" presetSubtype="0" fill="hold" grpId="1" nodeType="clickEffect">
                                  <p:stCondLst>
                                    <p:cond delay="0"/>
                                  </p:stCondLst>
                                  <p:iterate type="lt">
                                    <p:tmPct val="4000"/>
                                  </p:iterate>
                                  <p:childTnLst>
                                    <p:set>
                                      <p:cBhvr override="childStyle">
                                        <p:cTn id="609" dur="500" fill="hold"/>
                                        <p:tgtEl>
                                          <p:spTgt spid="20">
                                            <p:txEl>
                                              <p:pRg st="0" end="0"/>
                                            </p:txEl>
                                          </p:spTgt>
                                        </p:tgtEl>
                                        <p:attrNameLst>
                                          <p:attrName>style.color</p:attrName>
                                        </p:attrNameLst>
                                      </p:cBhvr>
                                      <p:to>
                                        <p:clrVal>
                                          <a:schemeClr val="accent2"/>
                                        </p:clrVal>
                                      </p:to>
                                    </p:set>
                                    <p:set>
                                      <p:cBhvr>
                                        <p:cTn id="610" dur="500" fill="hold"/>
                                        <p:tgtEl>
                                          <p:spTgt spid="20">
                                            <p:txEl>
                                              <p:pRg st="0" end="0"/>
                                            </p:txEl>
                                          </p:spTgt>
                                        </p:tgtEl>
                                        <p:attrNameLst>
                                          <p:attrName>fillcolor</p:attrName>
                                        </p:attrNameLst>
                                      </p:cBhvr>
                                      <p:to>
                                        <p:clrVal>
                                          <a:schemeClr val="accent2"/>
                                        </p:clrVal>
                                      </p:to>
                                    </p:set>
                                    <p:set>
                                      <p:cBhvr>
                                        <p:cTn id="611" dur="500" fill="hold"/>
                                        <p:tgtEl>
                                          <p:spTgt spid="2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16" presetClass="emph" presetSubtype="0" fill="hold" grpId="1" nodeType="clickEffect">
                                  <p:stCondLst>
                                    <p:cond delay="0"/>
                                  </p:stCondLst>
                                  <p:iterate type="lt">
                                    <p:tmPct val="4000"/>
                                  </p:iterate>
                                  <p:childTnLst>
                                    <p:set>
                                      <p:cBhvr override="childStyle">
                                        <p:cTn id="615" dur="500" fill="hold"/>
                                        <p:tgtEl>
                                          <p:spTgt spid="21">
                                            <p:txEl>
                                              <p:pRg st="0" end="0"/>
                                            </p:txEl>
                                          </p:spTgt>
                                        </p:tgtEl>
                                        <p:attrNameLst>
                                          <p:attrName>style.color</p:attrName>
                                        </p:attrNameLst>
                                      </p:cBhvr>
                                      <p:to>
                                        <p:clrVal>
                                          <a:schemeClr val="accent2"/>
                                        </p:clrVal>
                                      </p:to>
                                    </p:set>
                                    <p:set>
                                      <p:cBhvr>
                                        <p:cTn id="616" dur="500" fill="hold"/>
                                        <p:tgtEl>
                                          <p:spTgt spid="21">
                                            <p:txEl>
                                              <p:pRg st="0" end="0"/>
                                            </p:txEl>
                                          </p:spTgt>
                                        </p:tgtEl>
                                        <p:attrNameLst>
                                          <p:attrName>fillcolor</p:attrName>
                                        </p:attrNameLst>
                                      </p:cBhvr>
                                      <p:to>
                                        <p:clrVal>
                                          <a:schemeClr val="accent2"/>
                                        </p:clrVal>
                                      </p:to>
                                    </p:set>
                                    <p:set>
                                      <p:cBhvr>
                                        <p:cTn id="617" dur="500" fill="hold"/>
                                        <p:tgtEl>
                                          <p:spTgt spid="21">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16" presetClass="emph" presetSubtype="0" fill="hold" grpId="1" nodeType="clickEffect">
                                  <p:stCondLst>
                                    <p:cond delay="0"/>
                                  </p:stCondLst>
                                  <p:iterate type="lt">
                                    <p:tmPct val="4000"/>
                                  </p:iterate>
                                  <p:childTnLst>
                                    <p:set>
                                      <p:cBhvr override="childStyle">
                                        <p:cTn id="621" dur="500" fill="hold"/>
                                        <p:tgtEl>
                                          <p:spTgt spid="36">
                                            <p:txEl>
                                              <p:pRg st="0" end="0"/>
                                            </p:txEl>
                                          </p:spTgt>
                                        </p:tgtEl>
                                        <p:attrNameLst>
                                          <p:attrName>style.color</p:attrName>
                                        </p:attrNameLst>
                                      </p:cBhvr>
                                      <p:to>
                                        <p:clrVal>
                                          <a:schemeClr val="accent2"/>
                                        </p:clrVal>
                                      </p:to>
                                    </p:set>
                                    <p:set>
                                      <p:cBhvr>
                                        <p:cTn id="622" dur="500" fill="hold"/>
                                        <p:tgtEl>
                                          <p:spTgt spid="36">
                                            <p:txEl>
                                              <p:pRg st="0" end="0"/>
                                            </p:txEl>
                                          </p:spTgt>
                                        </p:tgtEl>
                                        <p:attrNameLst>
                                          <p:attrName>fillcolor</p:attrName>
                                        </p:attrNameLst>
                                      </p:cBhvr>
                                      <p:to>
                                        <p:clrVal>
                                          <a:schemeClr val="accent2"/>
                                        </p:clrVal>
                                      </p:to>
                                    </p:set>
                                    <p:set>
                                      <p:cBhvr>
                                        <p:cTn id="623" dur="500" fill="hold"/>
                                        <p:tgtEl>
                                          <p:spTgt spid="36">
                                            <p:txEl>
                                              <p:pRg st="0" end="0"/>
                                            </p:txEl>
                                          </p:spTgt>
                                        </p:tgtEl>
                                        <p:attrNameLst>
                                          <p:attrName>fill.type</p:attrName>
                                        </p:attrNameLst>
                                      </p:cBhvr>
                                      <p:to>
                                        <p:strVal val="solid"/>
                                      </p:to>
                                    </p:set>
                                  </p:childTnLst>
                                </p:cTn>
                              </p:par>
                            </p:childTnLst>
                          </p:cTn>
                        </p:par>
                      </p:childTnLst>
                    </p:cTn>
                  </p:par>
                  <p:par>
                    <p:cTn id="624" fill="hold">
                      <p:stCondLst>
                        <p:cond delay="indefinite"/>
                      </p:stCondLst>
                      <p:childTnLst>
                        <p:par>
                          <p:cTn id="625" fill="hold">
                            <p:stCondLst>
                              <p:cond delay="0"/>
                            </p:stCondLst>
                            <p:childTnLst>
                              <p:par>
                                <p:cTn id="626" presetID="16" presetClass="emph" presetSubtype="0" fill="hold" grpId="1" nodeType="clickEffect">
                                  <p:stCondLst>
                                    <p:cond delay="0"/>
                                  </p:stCondLst>
                                  <p:iterate type="lt">
                                    <p:tmPct val="4000"/>
                                  </p:iterate>
                                  <p:childTnLst>
                                    <p:set>
                                      <p:cBhvr override="childStyle">
                                        <p:cTn id="627" dur="500" fill="hold"/>
                                        <p:tgtEl>
                                          <p:spTgt spid="22">
                                            <p:txEl>
                                              <p:pRg st="0" end="0"/>
                                            </p:txEl>
                                          </p:spTgt>
                                        </p:tgtEl>
                                        <p:attrNameLst>
                                          <p:attrName>style.color</p:attrName>
                                        </p:attrNameLst>
                                      </p:cBhvr>
                                      <p:to>
                                        <p:clrVal>
                                          <a:schemeClr val="accent2"/>
                                        </p:clrVal>
                                      </p:to>
                                    </p:set>
                                    <p:set>
                                      <p:cBhvr>
                                        <p:cTn id="628" dur="500" fill="hold"/>
                                        <p:tgtEl>
                                          <p:spTgt spid="22">
                                            <p:txEl>
                                              <p:pRg st="0" end="0"/>
                                            </p:txEl>
                                          </p:spTgt>
                                        </p:tgtEl>
                                        <p:attrNameLst>
                                          <p:attrName>fillcolor</p:attrName>
                                        </p:attrNameLst>
                                      </p:cBhvr>
                                      <p:to>
                                        <p:clrVal>
                                          <a:schemeClr val="accent2"/>
                                        </p:clrVal>
                                      </p:to>
                                    </p:set>
                                    <p:set>
                                      <p:cBhvr>
                                        <p:cTn id="629" dur="500" fill="hold"/>
                                        <p:tgtEl>
                                          <p:spTgt spid="22">
                                            <p:txEl>
                                              <p:pRg st="0" end="0"/>
                                            </p:txEl>
                                          </p:spTgt>
                                        </p:tgtEl>
                                        <p:attrNameLst>
                                          <p:attrName>fill.type</p:attrName>
                                        </p:attrNameLst>
                                      </p:cBhvr>
                                      <p:to>
                                        <p:strVal val="solid"/>
                                      </p:to>
                                    </p:set>
                                  </p:childTnLst>
                                </p:cTn>
                              </p:par>
                            </p:childTnLst>
                          </p:cTn>
                        </p:par>
                      </p:childTnLst>
                    </p:cTn>
                  </p:par>
                  <p:par>
                    <p:cTn id="630" fill="hold">
                      <p:stCondLst>
                        <p:cond delay="indefinite"/>
                      </p:stCondLst>
                      <p:childTnLst>
                        <p:par>
                          <p:cTn id="631" fill="hold">
                            <p:stCondLst>
                              <p:cond delay="0"/>
                            </p:stCondLst>
                            <p:childTnLst>
                              <p:par>
                                <p:cTn id="632" presetID="16" presetClass="emph" presetSubtype="0" fill="hold" grpId="1" nodeType="clickEffect">
                                  <p:stCondLst>
                                    <p:cond delay="0"/>
                                  </p:stCondLst>
                                  <p:iterate type="lt">
                                    <p:tmPct val="4000"/>
                                  </p:iterate>
                                  <p:childTnLst>
                                    <p:set>
                                      <p:cBhvr override="childStyle">
                                        <p:cTn id="633" dur="500" fill="hold"/>
                                        <p:tgtEl>
                                          <p:spTgt spid="23">
                                            <p:txEl>
                                              <p:pRg st="0" end="0"/>
                                            </p:txEl>
                                          </p:spTgt>
                                        </p:tgtEl>
                                        <p:attrNameLst>
                                          <p:attrName>style.color</p:attrName>
                                        </p:attrNameLst>
                                      </p:cBhvr>
                                      <p:to>
                                        <p:clrVal>
                                          <a:schemeClr val="accent2"/>
                                        </p:clrVal>
                                      </p:to>
                                    </p:set>
                                    <p:set>
                                      <p:cBhvr>
                                        <p:cTn id="634" dur="500" fill="hold"/>
                                        <p:tgtEl>
                                          <p:spTgt spid="23">
                                            <p:txEl>
                                              <p:pRg st="0" end="0"/>
                                            </p:txEl>
                                          </p:spTgt>
                                        </p:tgtEl>
                                        <p:attrNameLst>
                                          <p:attrName>fillcolor</p:attrName>
                                        </p:attrNameLst>
                                      </p:cBhvr>
                                      <p:to>
                                        <p:clrVal>
                                          <a:schemeClr val="accent2"/>
                                        </p:clrVal>
                                      </p:to>
                                    </p:set>
                                    <p:set>
                                      <p:cBhvr>
                                        <p:cTn id="635" dur="500" fill="hold"/>
                                        <p:tgtEl>
                                          <p:spTgt spid="23">
                                            <p:txEl>
                                              <p:pRg st="0" end="0"/>
                                            </p:txEl>
                                          </p:spTgt>
                                        </p:tgtEl>
                                        <p:attrNameLst>
                                          <p:attrName>fill.type</p:attrName>
                                        </p:attrNameLst>
                                      </p:cBhvr>
                                      <p:to>
                                        <p:strVal val="solid"/>
                                      </p:to>
                                    </p:set>
                                  </p:childTnLst>
                                </p:cTn>
                              </p:par>
                            </p:childTnLst>
                          </p:cTn>
                        </p:par>
                      </p:childTnLst>
                    </p:cTn>
                  </p:par>
                  <p:par>
                    <p:cTn id="636" fill="hold">
                      <p:stCondLst>
                        <p:cond delay="indefinite"/>
                      </p:stCondLst>
                      <p:childTnLst>
                        <p:par>
                          <p:cTn id="637" fill="hold">
                            <p:stCondLst>
                              <p:cond delay="0"/>
                            </p:stCondLst>
                            <p:childTnLst>
                              <p:par>
                                <p:cTn id="638" presetID="16" presetClass="emph" presetSubtype="0" fill="hold" grpId="1" nodeType="clickEffect">
                                  <p:stCondLst>
                                    <p:cond delay="0"/>
                                  </p:stCondLst>
                                  <p:iterate type="lt">
                                    <p:tmPct val="4000"/>
                                  </p:iterate>
                                  <p:childTnLst>
                                    <p:set>
                                      <p:cBhvr override="childStyle">
                                        <p:cTn id="639" dur="500" fill="hold"/>
                                        <p:tgtEl>
                                          <p:spTgt spid="24">
                                            <p:txEl>
                                              <p:pRg st="0" end="0"/>
                                            </p:txEl>
                                          </p:spTgt>
                                        </p:tgtEl>
                                        <p:attrNameLst>
                                          <p:attrName>style.color</p:attrName>
                                        </p:attrNameLst>
                                      </p:cBhvr>
                                      <p:to>
                                        <p:clrVal>
                                          <a:schemeClr val="accent2"/>
                                        </p:clrVal>
                                      </p:to>
                                    </p:set>
                                    <p:set>
                                      <p:cBhvr>
                                        <p:cTn id="640" dur="500" fill="hold"/>
                                        <p:tgtEl>
                                          <p:spTgt spid="24">
                                            <p:txEl>
                                              <p:pRg st="0" end="0"/>
                                            </p:txEl>
                                          </p:spTgt>
                                        </p:tgtEl>
                                        <p:attrNameLst>
                                          <p:attrName>fillcolor</p:attrName>
                                        </p:attrNameLst>
                                      </p:cBhvr>
                                      <p:to>
                                        <p:clrVal>
                                          <a:schemeClr val="accent2"/>
                                        </p:clrVal>
                                      </p:to>
                                    </p:set>
                                    <p:set>
                                      <p:cBhvr>
                                        <p:cTn id="641" dur="500" fill="hold"/>
                                        <p:tgtEl>
                                          <p:spTgt spid="24">
                                            <p:txEl>
                                              <p:pRg st="0" end="0"/>
                                            </p:txEl>
                                          </p:spTgt>
                                        </p:tgtEl>
                                        <p:attrNameLst>
                                          <p:attrName>fill.type</p:attrName>
                                        </p:attrNameLst>
                                      </p:cBhvr>
                                      <p:to>
                                        <p:strVal val="solid"/>
                                      </p:to>
                                    </p:set>
                                  </p:childTnLst>
                                </p:cTn>
                              </p:par>
                            </p:childTnLst>
                          </p:cTn>
                        </p:par>
                      </p:childTnLst>
                    </p:cTn>
                  </p:par>
                  <p:par>
                    <p:cTn id="642" fill="hold">
                      <p:stCondLst>
                        <p:cond delay="indefinite"/>
                      </p:stCondLst>
                      <p:childTnLst>
                        <p:par>
                          <p:cTn id="643" fill="hold">
                            <p:stCondLst>
                              <p:cond delay="0"/>
                            </p:stCondLst>
                            <p:childTnLst>
                              <p:par>
                                <p:cTn id="644" presetID="16" presetClass="emph" presetSubtype="0" fill="hold" grpId="1" nodeType="clickEffect">
                                  <p:stCondLst>
                                    <p:cond delay="0"/>
                                  </p:stCondLst>
                                  <p:iterate type="lt">
                                    <p:tmPct val="4000"/>
                                  </p:iterate>
                                  <p:childTnLst>
                                    <p:set>
                                      <p:cBhvr override="childStyle">
                                        <p:cTn id="645" dur="500" fill="hold"/>
                                        <p:tgtEl>
                                          <p:spTgt spid="25">
                                            <p:txEl>
                                              <p:pRg st="0" end="0"/>
                                            </p:txEl>
                                          </p:spTgt>
                                        </p:tgtEl>
                                        <p:attrNameLst>
                                          <p:attrName>style.color</p:attrName>
                                        </p:attrNameLst>
                                      </p:cBhvr>
                                      <p:to>
                                        <p:clrVal>
                                          <a:schemeClr val="accent2"/>
                                        </p:clrVal>
                                      </p:to>
                                    </p:set>
                                    <p:set>
                                      <p:cBhvr>
                                        <p:cTn id="646" dur="500" fill="hold"/>
                                        <p:tgtEl>
                                          <p:spTgt spid="25">
                                            <p:txEl>
                                              <p:pRg st="0" end="0"/>
                                            </p:txEl>
                                          </p:spTgt>
                                        </p:tgtEl>
                                        <p:attrNameLst>
                                          <p:attrName>fillcolor</p:attrName>
                                        </p:attrNameLst>
                                      </p:cBhvr>
                                      <p:to>
                                        <p:clrVal>
                                          <a:schemeClr val="accent2"/>
                                        </p:clrVal>
                                      </p:to>
                                    </p:set>
                                    <p:set>
                                      <p:cBhvr>
                                        <p:cTn id="647" dur="500" fill="hold"/>
                                        <p:tgtEl>
                                          <p:spTgt spid="25">
                                            <p:txEl>
                                              <p:pRg st="0" end="0"/>
                                            </p:txEl>
                                          </p:spTgt>
                                        </p:tgtEl>
                                        <p:attrNameLst>
                                          <p:attrName>fill.type</p:attrName>
                                        </p:attrNameLst>
                                      </p:cBhvr>
                                      <p:to>
                                        <p:strVal val="solid"/>
                                      </p:to>
                                    </p:set>
                                  </p:childTnLst>
                                </p:cTn>
                              </p:par>
                            </p:childTnLst>
                          </p:cTn>
                        </p:par>
                      </p:childTnLst>
                    </p:cTn>
                  </p:par>
                  <p:par>
                    <p:cTn id="648" fill="hold">
                      <p:stCondLst>
                        <p:cond delay="indefinite"/>
                      </p:stCondLst>
                      <p:childTnLst>
                        <p:par>
                          <p:cTn id="649" fill="hold">
                            <p:stCondLst>
                              <p:cond delay="0"/>
                            </p:stCondLst>
                            <p:childTnLst>
                              <p:par>
                                <p:cTn id="650" presetID="16" presetClass="emph" presetSubtype="0" fill="hold" grpId="1" nodeType="clickEffect">
                                  <p:stCondLst>
                                    <p:cond delay="0"/>
                                  </p:stCondLst>
                                  <p:iterate type="lt">
                                    <p:tmPct val="4000"/>
                                  </p:iterate>
                                  <p:childTnLst>
                                    <p:set>
                                      <p:cBhvr override="childStyle">
                                        <p:cTn id="651" dur="500" fill="hold"/>
                                        <p:tgtEl>
                                          <p:spTgt spid="26">
                                            <p:txEl>
                                              <p:pRg st="0" end="0"/>
                                            </p:txEl>
                                          </p:spTgt>
                                        </p:tgtEl>
                                        <p:attrNameLst>
                                          <p:attrName>style.color</p:attrName>
                                        </p:attrNameLst>
                                      </p:cBhvr>
                                      <p:to>
                                        <p:clrVal>
                                          <a:schemeClr val="accent2"/>
                                        </p:clrVal>
                                      </p:to>
                                    </p:set>
                                    <p:set>
                                      <p:cBhvr>
                                        <p:cTn id="652" dur="500" fill="hold"/>
                                        <p:tgtEl>
                                          <p:spTgt spid="26">
                                            <p:txEl>
                                              <p:pRg st="0" end="0"/>
                                            </p:txEl>
                                          </p:spTgt>
                                        </p:tgtEl>
                                        <p:attrNameLst>
                                          <p:attrName>fillcolor</p:attrName>
                                        </p:attrNameLst>
                                      </p:cBhvr>
                                      <p:to>
                                        <p:clrVal>
                                          <a:schemeClr val="accent2"/>
                                        </p:clrVal>
                                      </p:to>
                                    </p:set>
                                    <p:set>
                                      <p:cBhvr>
                                        <p:cTn id="653" dur="500" fill="hold"/>
                                        <p:tgtEl>
                                          <p:spTgt spid="26">
                                            <p:txEl>
                                              <p:pRg st="0" end="0"/>
                                            </p:txEl>
                                          </p:spTgt>
                                        </p:tgtEl>
                                        <p:attrNameLst>
                                          <p:attrName>fill.type</p:attrName>
                                        </p:attrNameLst>
                                      </p:cBhvr>
                                      <p:to>
                                        <p:strVal val="solid"/>
                                      </p:to>
                                    </p:set>
                                  </p:childTnLst>
                                </p:cTn>
                              </p:par>
                            </p:childTnLst>
                          </p:cTn>
                        </p:par>
                      </p:childTnLst>
                    </p:cTn>
                  </p:par>
                  <p:par>
                    <p:cTn id="654" fill="hold">
                      <p:stCondLst>
                        <p:cond delay="indefinite"/>
                      </p:stCondLst>
                      <p:childTnLst>
                        <p:par>
                          <p:cTn id="655" fill="hold">
                            <p:stCondLst>
                              <p:cond delay="0"/>
                            </p:stCondLst>
                            <p:childTnLst>
                              <p:par>
                                <p:cTn id="656" presetID="16" presetClass="emph" presetSubtype="0" fill="hold" grpId="1" nodeType="clickEffect">
                                  <p:stCondLst>
                                    <p:cond delay="0"/>
                                  </p:stCondLst>
                                  <p:iterate type="lt">
                                    <p:tmPct val="4000"/>
                                  </p:iterate>
                                  <p:childTnLst>
                                    <p:set>
                                      <p:cBhvr override="childStyle">
                                        <p:cTn id="657" dur="500" fill="hold"/>
                                        <p:tgtEl>
                                          <p:spTgt spid="27">
                                            <p:txEl>
                                              <p:pRg st="0" end="0"/>
                                            </p:txEl>
                                          </p:spTgt>
                                        </p:tgtEl>
                                        <p:attrNameLst>
                                          <p:attrName>style.color</p:attrName>
                                        </p:attrNameLst>
                                      </p:cBhvr>
                                      <p:to>
                                        <p:clrVal>
                                          <a:schemeClr val="accent2"/>
                                        </p:clrVal>
                                      </p:to>
                                    </p:set>
                                    <p:set>
                                      <p:cBhvr>
                                        <p:cTn id="658" dur="500" fill="hold"/>
                                        <p:tgtEl>
                                          <p:spTgt spid="27">
                                            <p:txEl>
                                              <p:pRg st="0" end="0"/>
                                            </p:txEl>
                                          </p:spTgt>
                                        </p:tgtEl>
                                        <p:attrNameLst>
                                          <p:attrName>fillcolor</p:attrName>
                                        </p:attrNameLst>
                                      </p:cBhvr>
                                      <p:to>
                                        <p:clrVal>
                                          <a:schemeClr val="accent2"/>
                                        </p:clrVal>
                                      </p:to>
                                    </p:set>
                                    <p:set>
                                      <p:cBhvr>
                                        <p:cTn id="659" dur="500" fill="hold"/>
                                        <p:tgtEl>
                                          <p:spTgt spid="27">
                                            <p:txEl>
                                              <p:pRg st="0" end="0"/>
                                            </p:txEl>
                                          </p:spTgt>
                                        </p:tgtEl>
                                        <p:attrNameLst>
                                          <p:attrName>fill.type</p:attrName>
                                        </p:attrNameLst>
                                      </p:cBhvr>
                                      <p:to>
                                        <p:strVal val="solid"/>
                                      </p:to>
                                    </p:set>
                                  </p:childTnLst>
                                </p:cTn>
                              </p:par>
                            </p:childTnLst>
                          </p:cTn>
                        </p:par>
                      </p:childTnLst>
                    </p:cTn>
                  </p:par>
                  <p:par>
                    <p:cTn id="660" fill="hold">
                      <p:stCondLst>
                        <p:cond delay="indefinite"/>
                      </p:stCondLst>
                      <p:childTnLst>
                        <p:par>
                          <p:cTn id="661" fill="hold">
                            <p:stCondLst>
                              <p:cond delay="0"/>
                            </p:stCondLst>
                            <p:childTnLst>
                              <p:par>
                                <p:cTn id="662" presetID="16" presetClass="emph" presetSubtype="0" fill="hold" grpId="1" nodeType="clickEffect">
                                  <p:stCondLst>
                                    <p:cond delay="0"/>
                                  </p:stCondLst>
                                  <p:iterate type="lt">
                                    <p:tmPct val="4000"/>
                                  </p:iterate>
                                  <p:childTnLst>
                                    <p:set>
                                      <p:cBhvr override="childStyle">
                                        <p:cTn id="663" dur="500" fill="hold"/>
                                        <p:tgtEl>
                                          <p:spTgt spid="37">
                                            <p:txEl>
                                              <p:pRg st="0" end="0"/>
                                            </p:txEl>
                                          </p:spTgt>
                                        </p:tgtEl>
                                        <p:attrNameLst>
                                          <p:attrName>style.color</p:attrName>
                                        </p:attrNameLst>
                                      </p:cBhvr>
                                      <p:to>
                                        <p:clrVal>
                                          <a:schemeClr val="accent2"/>
                                        </p:clrVal>
                                      </p:to>
                                    </p:set>
                                    <p:set>
                                      <p:cBhvr>
                                        <p:cTn id="664" dur="500" fill="hold"/>
                                        <p:tgtEl>
                                          <p:spTgt spid="37">
                                            <p:txEl>
                                              <p:pRg st="0" end="0"/>
                                            </p:txEl>
                                          </p:spTgt>
                                        </p:tgtEl>
                                        <p:attrNameLst>
                                          <p:attrName>fillcolor</p:attrName>
                                        </p:attrNameLst>
                                      </p:cBhvr>
                                      <p:to>
                                        <p:clrVal>
                                          <a:schemeClr val="accent2"/>
                                        </p:clrVal>
                                      </p:to>
                                    </p:set>
                                    <p:set>
                                      <p:cBhvr>
                                        <p:cTn id="665" dur="500" fill="hold"/>
                                        <p:tgtEl>
                                          <p:spTgt spid="37">
                                            <p:txEl>
                                              <p:pRg st="0" end="0"/>
                                            </p:txEl>
                                          </p:spTgt>
                                        </p:tgtEl>
                                        <p:attrNameLst>
                                          <p:attrName>fill.type</p:attrName>
                                        </p:attrNameLst>
                                      </p:cBhvr>
                                      <p:to>
                                        <p:strVal val="solid"/>
                                      </p:to>
                                    </p:set>
                                  </p:childTnLst>
                                </p:cTn>
                              </p:par>
                            </p:childTnLst>
                          </p:cTn>
                        </p:par>
                      </p:childTnLst>
                    </p:cTn>
                  </p:par>
                  <p:par>
                    <p:cTn id="666" fill="hold">
                      <p:stCondLst>
                        <p:cond delay="indefinite"/>
                      </p:stCondLst>
                      <p:childTnLst>
                        <p:par>
                          <p:cTn id="667" fill="hold">
                            <p:stCondLst>
                              <p:cond delay="0"/>
                            </p:stCondLst>
                            <p:childTnLst>
                              <p:par>
                                <p:cTn id="668" presetID="16" presetClass="emph" presetSubtype="0" fill="hold" grpId="1" nodeType="clickEffect">
                                  <p:stCondLst>
                                    <p:cond delay="0"/>
                                  </p:stCondLst>
                                  <p:iterate type="lt">
                                    <p:tmPct val="4000"/>
                                  </p:iterate>
                                  <p:childTnLst>
                                    <p:set>
                                      <p:cBhvr override="childStyle">
                                        <p:cTn id="669" dur="500" fill="hold"/>
                                        <p:tgtEl>
                                          <p:spTgt spid="28">
                                            <p:txEl>
                                              <p:pRg st="0" end="0"/>
                                            </p:txEl>
                                          </p:spTgt>
                                        </p:tgtEl>
                                        <p:attrNameLst>
                                          <p:attrName>style.color</p:attrName>
                                        </p:attrNameLst>
                                      </p:cBhvr>
                                      <p:to>
                                        <p:clrVal>
                                          <a:schemeClr val="accent2"/>
                                        </p:clrVal>
                                      </p:to>
                                    </p:set>
                                    <p:set>
                                      <p:cBhvr>
                                        <p:cTn id="670" dur="500" fill="hold"/>
                                        <p:tgtEl>
                                          <p:spTgt spid="28">
                                            <p:txEl>
                                              <p:pRg st="0" end="0"/>
                                            </p:txEl>
                                          </p:spTgt>
                                        </p:tgtEl>
                                        <p:attrNameLst>
                                          <p:attrName>fillcolor</p:attrName>
                                        </p:attrNameLst>
                                      </p:cBhvr>
                                      <p:to>
                                        <p:clrVal>
                                          <a:schemeClr val="accent2"/>
                                        </p:clrVal>
                                      </p:to>
                                    </p:set>
                                    <p:set>
                                      <p:cBhvr>
                                        <p:cTn id="671" dur="500" fill="hold"/>
                                        <p:tgtEl>
                                          <p:spTgt spid="28">
                                            <p:txEl>
                                              <p:pRg st="0" end="0"/>
                                            </p:txEl>
                                          </p:spTgt>
                                        </p:tgtEl>
                                        <p:attrNameLst>
                                          <p:attrName>fill.type</p:attrName>
                                        </p:attrNameLst>
                                      </p:cBhvr>
                                      <p:to>
                                        <p:strVal val="solid"/>
                                      </p:to>
                                    </p:set>
                                  </p:childTnLst>
                                </p:cTn>
                              </p:par>
                            </p:childTnLst>
                          </p:cTn>
                        </p:par>
                      </p:childTnLst>
                    </p:cTn>
                  </p:par>
                  <p:par>
                    <p:cTn id="672" fill="hold">
                      <p:stCondLst>
                        <p:cond delay="indefinite"/>
                      </p:stCondLst>
                      <p:childTnLst>
                        <p:par>
                          <p:cTn id="673" fill="hold">
                            <p:stCondLst>
                              <p:cond delay="0"/>
                            </p:stCondLst>
                            <p:childTnLst>
                              <p:par>
                                <p:cTn id="674" presetID="16" presetClass="emph" presetSubtype="0" fill="hold" grpId="1" nodeType="clickEffect">
                                  <p:stCondLst>
                                    <p:cond delay="0"/>
                                  </p:stCondLst>
                                  <p:iterate type="lt">
                                    <p:tmPct val="4000"/>
                                  </p:iterate>
                                  <p:childTnLst>
                                    <p:set>
                                      <p:cBhvr override="childStyle">
                                        <p:cTn id="675" dur="500" fill="hold"/>
                                        <p:tgtEl>
                                          <p:spTgt spid="29">
                                            <p:txEl>
                                              <p:pRg st="0" end="0"/>
                                            </p:txEl>
                                          </p:spTgt>
                                        </p:tgtEl>
                                        <p:attrNameLst>
                                          <p:attrName>style.color</p:attrName>
                                        </p:attrNameLst>
                                      </p:cBhvr>
                                      <p:to>
                                        <p:clrVal>
                                          <a:schemeClr val="accent2"/>
                                        </p:clrVal>
                                      </p:to>
                                    </p:set>
                                    <p:set>
                                      <p:cBhvr>
                                        <p:cTn id="676" dur="500" fill="hold"/>
                                        <p:tgtEl>
                                          <p:spTgt spid="29">
                                            <p:txEl>
                                              <p:pRg st="0" end="0"/>
                                            </p:txEl>
                                          </p:spTgt>
                                        </p:tgtEl>
                                        <p:attrNameLst>
                                          <p:attrName>fillcolor</p:attrName>
                                        </p:attrNameLst>
                                      </p:cBhvr>
                                      <p:to>
                                        <p:clrVal>
                                          <a:schemeClr val="accent2"/>
                                        </p:clrVal>
                                      </p:to>
                                    </p:set>
                                    <p:set>
                                      <p:cBhvr>
                                        <p:cTn id="677" dur="500" fill="hold"/>
                                        <p:tgtEl>
                                          <p:spTgt spid="29">
                                            <p:txEl>
                                              <p:pRg st="0" end="0"/>
                                            </p:txEl>
                                          </p:spTgt>
                                        </p:tgtEl>
                                        <p:attrNameLst>
                                          <p:attrName>fill.type</p:attrName>
                                        </p:attrNameLst>
                                      </p:cBhvr>
                                      <p:to>
                                        <p:strVal val="solid"/>
                                      </p:to>
                                    </p:set>
                                  </p:childTnLst>
                                </p:cTn>
                              </p:par>
                            </p:childTnLst>
                          </p:cTn>
                        </p:par>
                      </p:childTnLst>
                    </p:cTn>
                  </p:par>
                  <p:par>
                    <p:cTn id="678" fill="hold">
                      <p:stCondLst>
                        <p:cond delay="indefinite"/>
                      </p:stCondLst>
                      <p:childTnLst>
                        <p:par>
                          <p:cTn id="679" fill="hold">
                            <p:stCondLst>
                              <p:cond delay="0"/>
                            </p:stCondLst>
                            <p:childTnLst>
                              <p:par>
                                <p:cTn id="680" presetID="16" presetClass="emph" presetSubtype="0" fill="hold" grpId="1" nodeType="clickEffect">
                                  <p:stCondLst>
                                    <p:cond delay="0"/>
                                  </p:stCondLst>
                                  <p:iterate type="lt">
                                    <p:tmPct val="4000"/>
                                  </p:iterate>
                                  <p:childTnLst>
                                    <p:set>
                                      <p:cBhvr override="childStyle">
                                        <p:cTn id="681" dur="500" fill="hold"/>
                                        <p:tgtEl>
                                          <p:spTgt spid="30">
                                            <p:txEl>
                                              <p:pRg st="0" end="0"/>
                                            </p:txEl>
                                          </p:spTgt>
                                        </p:tgtEl>
                                        <p:attrNameLst>
                                          <p:attrName>style.color</p:attrName>
                                        </p:attrNameLst>
                                      </p:cBhvr>
                                      <p:to>
                                        <p:clrVal>
                                          <a:schemeClr val="accent2"/>
                                        </p:clrVal>
                                      </p:to>
                                    </p:set>
                                    <p:set>
                                      <p:cBhvr>
                                        <p:cTn id="682" dur="500" fill="hold"/>
                                        <p:tgtEl>
                                          <p:spTgt spid="30">
                                            <p:txEl>
                                              <p:pRg st="0" end="0"/>
                                            </p:txEl>
                                          </p:spTgt>
                                        </p:tgtEl>
                                        <p:attrNameLst>
                                          <p:attrName>fillcolor</p:attrName>
                                        </p:attrNameLst>
                                      </p:cBhvr>
                                      <p:to>
                                        <p:clrVal>
                                          <a:schemeClr val="accent2"/>
                                        </p:clrVal>
                                      </p:to>
                                    </p:set>
                                    <p:set>
                                      <p:cBhvr>
                                        <p:cTn id="683" dur="500" fill="hold"/>
                                        <p:tgtEl>
                                          <p:spTgt spid="30">
                                            <p:txEl>
                                              <p:pRg st="0" end="0"/>
                                            </p:txEl>
                                          </p:spTgt>
                                        </p:tgtEl>
                                        <p:attrNameLst>
                                          <p:attrName>fill.type</p:attrName>
                                        </p:attrNameLst>
                                      </p:cBhvr>
                                      <p:to>
                                        <p:strVal val="solid"/>
                                      </p:to>
                                    </p:set>
                                  </p:childTnLst>
                                </p:cTn>
                              </p:par>
                            </p:childTnLst>
                          </p:cTn>
                        </p:par>
                      </p:childTnLst>
                    </p:cTn>
                  </p:par>
                  <p:par>
                    <p:cTn id="684" fill="hold">
                      <p:stCondLst>
                        <p:cond delay="indefinite"/>
                      </p:stCondLst>
                      <p:childTnLst>
                        <p:par>
                          <p:cTn id="685" fill="hold">
                            <p:stCondLst>
                              <p:cond delay="0"/>
                            </p:stCondLst>
                            <p:childTnLst>
                              <p:par>
                                <p:cTn id="686" presetID="16" presetClass="emph" presetSubtype="0" fill="hold" grpId="1" nodeType="clickEffect">
                                  <p:stCondLst>
                                    <p:cond delay="0"/>
                                  </p:stCondLst>
                                  <p:iterate type="lt">
                                    <p:tmPct val="4000"/>
                                  </p:iterate>
                                  <p:childTnLst>
                                    <p:set>
                                      <p:cBhvr override="childStyle">
                                        <p:cTn id="687" dur="500" fill="hold"/>
                                        <p:tgtEl>
                                          <p:spTgt spid="31">
                                            <p:txEl>
                                              <p:pRg st="0" end="0"/>
                                            </p:txEl>
                                          </p:spTgt>
                                        </p:tgtEl>
                                        <p:attrNameLst>
                                          <p:attrName>style.color</p:attrName>
                                        </p:attrNameLst>
                                      </p:cBhvr>
                                      <p:to>
                                        <p:clrVal>
                                          <a:schemeClr val="accent2"/>
                                        </p:clrVal>
                                      </p:to>
                                    </p:set>
                                    <p:set>
                                      <p:cBhvr>
                                        <p:cTn id="688" dur="500" fill="hold"/>
                                        <p:tgtEl>
                                          <p:spTgt spid="31">
                                            <p:txEl>
                                              <p:pRg st="0" end="0"/>
                                            </p:txEl>
                                          </p:spTgt>
                                        </p:tgtEl>
                                        <p:attrNameLst>
                                          <p:attrName>fillcolor</p:attrName>
                                        </p:attrNameLst>
                                      </p:cBhvr>
                                      <p:to>
                                        <p:clrVal>
                                          <a:schemeClr val="accent2"/>
                                        </p:clrVal>
                                      </p:to>
                                    </p:set>
                                    <p:set>
                                      <p:cBhvr>
                                        <p:cTn id="689" dur="500" fill="hold"/>
                                        <p:tgtEl>
                                          <p:spTgt spid="31">
                                            <p:txEl>
                                              <p:pRg st="0" end="0"/>
                                            </p:txEl>
                                          </p:spTgt>
                                        </p:tgtEl>
                                        <p:attrNameLst>
                                          <p:attrName>fill.type</p:attrName>
                                        </p:attrNameLst>
                                      </p:cBhvr>
                                      <p:to>
                                        <p:strVal val="solid"/>
                                      </p:to>
                                    </p:set>
                                  </p:childTnLst>
                                </p:cTn>
                              </p:par>
                            </p:childTnLst>
                          </p:cTn>
                        </p:par>
                      </p:childTnLst>
                    </p:cTn>
                  </p:par>
                  <p:par>
                    <p:cTn id="690" fill="hold">
                      <p:stCondLst>
                        <p:cond delay="indefinite"/>
                      </p:stCondLst>
                      <p:childTnLst>
                        <p:par>
                          <p:cTn id="691" fill="hold">
                            <p:stCondLst>
                              <p:cond delay="0"/>
                            </p:stCondLst>
                            <p:childTnLst>
                              <p:par>
                                <p:cTn id="692" presetID="16" presetClass="emph" presetSubtype="0" fill="hold" grpId="1" nodeType="clickEffect">
                                  <p:stCondLst>
                                    <p:cond delay="0"/>
                                  </p:stCondLst>
                                  <p:iterate type="lt">
                                    <p:tmPct val="4000"/>
                                  </p:iterate>
                                  <p:childTnLst>
                                    <p:set>
                                      <p:cBhvr override="childStyle">
                                        <p:cTn id="693" dur="500" fill="hold"/>
                                        <p:tgtEl>
                                          <p:spTgt spid="32">
                                            <p:txEl>
                                              <p:pRg st="0" end="0"/>
                                            </p:txEl>
                                          </p:spTgt>
                                        </p:tgtEl>
                                        <p:attrNameLst>
                                          <p:attrName>style.color</p:attrName>
                                        </p:attrNameLst>
                                      </p:cBhvr>
                                      <p:to>
                                        <p:clrVal>
                                          <a:schemeClr val="accent2"/>
                                        </p:clrVal>
                                      </p:to>
                                    </p:set>
                                    <p:set>
                                      <p:cBhvr>
                                        <p:cTn id="694" dur="500" fill="hold"/>
                                        <p:tgtEl>
                                          <p:spTgt spid="32">
                                            <p:txEl>
                                              <p:pRg st="0" end="0"/>
                                            </p:txEl>
                                          </p:spTgt>
                                        </p:tgtEl>
                                        <p:attrNameLst>
                                          <p:attrName>fillcolor</p:attrName>
                                        </p:attrNameLst>
                                      </p:cBhvr>
                                      <p:to>
                                        <p:clrVal>
                                          <a:schemeClr val="accent2"/>
                                        </p:clrVal>
                                      </p:to>
                                    </p:set>
                                    <p:set>
                                      <p:cBhvr>
                                        <p:cTn id="695" dur="500" fill="hold"/>
                                        <p:tgtEl>
                                          <p:spTgt spid="32">
                                            <p:txEl>
                                              <p:pRg st="0" end="0"/>
                                            </p:txEl>
                                          </p:spTgt>
                                        </p:tgtEl>
                                        <p:attrNameLst>
                                          <p:attrName>fill.type</p:attrName>
                                        </p:attrNameLst>
                                      </p:cBhvr>
                                      <p:to>
                                        <p:strVal val="solid"/>
                                      </p:to>
                                    </p:set>
                                  </p:childTnLst>
                                </p:cTn>
                              </p:par>
                            </p:childTnLst>
                          </p:cTn>
                        </p:par>
                      </p:childTnLst>
                    </p:cTn>
                  </p:par>
                  <p:par>
                    <p:cTn id="696" fill="hold">
                      <p:stCondLst>
                        <p:cond delay="indefinite"/>
                      </p:stCondLst>
                      <p:childTnLst>
                        <p:par>
                          <p:cTn id="697" fill="hold">
                            <p:stCondLst>
                              <p:cond delay="0"/>
                            </p:stCondLst>
                            <p:childTnLst>
                              <p:par>
                                <p:cTn id="698" presetID="16" presetClass="emph" presetSubtype="0" fill="hold" grpId="1" nodeType="clickEffect">
                                  <p:stCondLst>
                                    <p:cond delay="0"/>
                                  </p:stCondLst>
                                  <p:iterate type="lt">
                                    <p:tmPct val="4000"/>
                                  </p:iterate>
                                  <p:childTnLst>
                                    <p:set>
                                      <p:cBhvr override="childStyle">
                                        <p:cTn id="699" dur="500" fill="hold"/>
                                        <p:tgtEl>
                                          <p:spTgt spid="33">
                                            <p:txEl>
                                              <p:pRg st="0" end="0"/>
                                            </p:txEl>
                                          </p:spTgt>
                                        </p:tgtEl>
                                        <p:attrNameLst>
                                          <p:attrName>style.color</p:attrName>
                                        </p:attrNameLst>
                                      </p:cBhvr>
                                      <p:to>
                                        <p:clrVal>
                                          <a:schemeClr val="accent2"/>
                                        </p:clrVal>
                                      </p:to>
                                    </p:set>
                                    <p:set>
                                      <p:cBhvr>
                                        <p:cTn id="700" dur="500" fill="hold"/>
                                        <p:tgtEl>
                                          <p:spTgt spid="33">
                                            <p:txEl>
                                              <p:pRg st="0" end="0"/>
                                            </p:txEl>
                                          </p:spTgt>
                                        </p:tgtEl>
                                        <p:attrNameLst>
                                          <p:attrName>fillcolor</p:attrName>
                                        </p:attrNameLst>
                                      </p:cBhvr>
                                      <p:to>
                                        <p:clrVal>
                                          <a:schemeClr val="accent2"/>
                                        </p:clrVal>
                                      </p:to>
                                    </p:set>
                                    <p:set>
                                      <p:cBhvr>
                                        <p:cTn id="701" dur="500" fill="hold"/>
                                        <p:tgtEl>
                                          <p:spTgt spid="33">
                                            <p:txEl>
                                              <p:pRg st="0" end="0"/>
                                            </p:txEl>
                                          </p:spTgt>
                                        </p:tgtEl>
                                        <p:attrNameLst>
                                          <p:attrName>fill.type</p:attrName>
                                        </p:attrNameLst>
                                      </p:cBhvr>
                                      <p:to>
                                        <p:strVal val="solid"/>
                                      </p:to>
                                    </p:set>
                                  </p:childTnLst>
                                </p:cTn>
                              </p:par>
                            </p:childTnLst>
                          </p:cTn>
                        </p:par>
                      </p:childTnLst>
                    </p:cTn>
                  </p:par>
                  <p:par>
                    <p:cTn id="702" fill="hold">
                      <p:stCondLst>
                        <p:cond delay="indefinite"/>
                      </p:stCondLst>
                      <p:childTnLst>
                        <p:par>
                          <p:cTn id="703" fill="hold">
                            <p:stCondLst>
                              <p:cond delay="0"/>
                            </p:stCondLst>
                            <p:childTnLst>
                              <p:par>
                                <p:cTn id="704" presetID="16" presetClass="emph" presetSubtype="0" fill="hold" grpId="1" nodeType="clickEffect">
                                  <p:stCondLst>
                                    <p:cond delay="0"/>
                                  </p:stCondLst>
                                  <p:iterate type="lt">
                                    <p:tmPct val="4000"/>
                                  </p:iterate>
                                  <p:childTnLst>
                                    <p:set>
                                      <p:cBhvr override="childStyle">
                                        <p:cTn id="705" dur="500" fill="hold"/>
                                        <p:tgtEl>
                                          <p:spTgt spid="38">
                                            <p:txEl>
                                              <p:pRg st="0" end="0"/>
                                            </p:txEl>
                                          </p:spTgt>
                                        </p:tgtEl>
                                        <p:attrNameLst>
                                          <p:attrName>style.color</p:attrName>
                                        </p:attrNameLst>
                                      </p:cBhvr>
                                      <p:to>
                                        <p:clrVal>
                                          <a:schemeClr val="accent2"/>
                                        </p:clrVal>
                                      </p:to>
                                    </p:set>
                                    <p:set>
                                      <p:cBhvr>
                                        <p:cTn id="706" dur="500" fill="hold"/>
                                        <p:tgtEl>
                                          <p:spTgt spid="38">
                                            <p:txEl>
                                              <p:pRg st="0" end="0"/>
                                            </p:txEl>
                                          </p:spTgt>
                                        </p:tgtEl>
                                        <p:attrNameLst>
                                          <p:attrName>fillcolor</p:attrName>
                                        </p:attrNameLst>
                                      </p:cBhvr>
                                      <p:to>
                                        <p:clrVal>
                                          <a:schemeClr val="accent2"/>
                                        </p:clrVal>
                                      </p:to>
                                    </p:set>
                                    <p:set>
                                      <p:cBhvr>
                                        <p:cTn id="707" dur="500" fill="hold"/>
                                        <p:tgtEl>
                                          <p:spTgt spid="38">
                                            <p:txEl>
                                              <p:pRg st="0" end="0"/>
                                            </p:txEl>
                                          </p:spTgt>
                                        </p:tgtEl>
                                        <p:attrNameLst>
                                          <p:attrName>fill.type</p:attrName>
                                        </p:attrNameLst>
                                      </p:cBhvr>
                                      <p:to>
                                        <p:strVal val="solid"/>
                                      </p:to>
                                    </p:set>
                                  </p:childTnLst>
                                </p:cTn>
                              </p:par>
                            </p:childTnLst>
                          </p:cTn>
                        </p:par>
                      </p:childTnLst>
                    </p:cTn>
                  </p:par>
                  <p:par>
                    <p:cTn id="708" fill="hold">
                      <p:stCondLst>
                        <p:cond delay="indefinite"/>
                      </p:stCondLst>
                      <p:childTnLst>
                        <p:par>
                          <p:cTn id="709" fill="hold">
                            <p:stCondLst>
                              <p:cond delay="0"/>
                            </p:stCondLst>
                            <p:childTnLst>
                              <p:par>
                                <p:cTn id="710" presetID="1" presetClass="emph" presetSubtype="2" fill="hold" nodeType="clickEffect">
                                  <p:stCondLst>
                                    <p:cond delay="0"/>
                                  </p:stCondLst>
                                  <p:childTnLst>
                                    <p:animClr clrSpc="rgb" dir="cw">
                                      <p:cBhvr>
                                        <p:cTn id="711" dur="2000" fill="hold"/>
                                        <p:tgtEl>
                                          <p:spTgt spid="4"/>
                                        </p:tgtEl>
                                        <p:attrNameLst>
                                          <p:attrName>fillcolor</p:attrName>
                                        </p:attrNameLst>
                                      </p:cBhvr>
                                      <p:to>
                                        <a:schemeClr val="accent2"/>
                                      </p:to>
                                    </p:animClr>
                                    <p:set>
                                      <p:cBhvr>
                                        <p:cTn id="712" dur="2000" fill="hold"/>
                                        <p:tgtEl>
                                          <p:spTgt spid="4"/>
                                        </p:tgtEl>
                                        <p:attrNameLst>
                                          <p:attrName>fill.type</p:attrName>
                                        </p:attrNameLst>
                                      </p:cBhvr>
                                      <p:to>
                                        <p:strVal val="solid"/>
                                      </p:to>
                                    </p:set>
                                    <p:set>
                                      <p:cBhvr>
                                        <p:cTn id="713" dur="2000" fill="hold"/>
                                        <p:tgtEl>
                                          <p:spTgt spid="4"/>
                                        </p:tgtEl>
                                        <p:attrNameLst>
                                          <p:attrName>fill.on</p:attrName>
                                        </p:attrNameLst>
                                      </p:cBhvr>
                                      <p:to>
                                        <p:strVal val="true"/>
                                      </p:to>
                                    </p:set>
                                  </p:childTnLst>
                                </p:cTn>
                              </p:par>
                            </p:childTnLst>
                          </p:cTn>
                        </p:par>
                      </p:childTnLst>
                    </p:cTn>
                  </p:par>
                  <p:par>
                    <p:cTn id="714" fill="hold">
                      <p:stCondLst>
                        <p:cond delay="indefinite"/>
                      </p:stCondLst>
                      <p:childTnLst>
                        <p:par>
                          <p:cTn id="715" fill="hold">
                            <p:stCondLst>
                              <p:cond delay="0"/>
                            </p:stCondLst>
                            <p:childTnLst>
                              <p:par>
                                <p:cTn id="716" presetID="24" presetClass="emph" presetSubtype="0" fill="hold" nodeType="clickEffect">
                                  <p:stCondLst>
                                    <p:cond delay="0"/>
                                  </p:stCondLst>
                                  <p:childTnLst>
                                    <p:animClr clrSpc="hsl" dir="cw">
                                      <p:cBhvr override="childStyle">
                                        <p:cTn id="717" dur="500" fill="hold"/>
                                        <p:tgtEl>
                                          <p:spTgt spid="5">
                                            <p:txEl>
                                              <p:pRg st="0" end="0"/>
                                            </p:txEl>
                                          </p:spTgt>
                                        </p:tgtEl>
                                        <p:attrNameLst>
                                          <p:attrName>style.color</p:attrName>
                                        </p:attrNameLst>
                                      </p:cBhvr>
                                      <p:by>
                                        <p:hsl h="0" s="-12549" l="-25098"/>
                                      </p:by>
                                    </p:animClr>
                                    <p:animClr clrSpc="hsl" dir="cw">
                                      <p:cBhvr>
                                        <p:cTn id="718" dur="500" fill="hold"/>
                                        <p:tgtEl>
                                          <p:spTgt spid="5">
                                            <p:txEl>
                                              <p:pRg st="0" end="0"/>
                                            </p:txEl>
                                          </p:spTgt>
                                        </p:tgtEl>
                                        <p:attrNameLst>
                                          <p:attrName>fillcolor</p:attrName>
                                        </p:attrNameLst>
                                      </p:cBhvr>
                                      <p:by>
                                        <p:hsl h="0" s="-12549" l="-25098"/>
                                      </p:by>
                                    </p:animClr>
                                    <p:animClr clrSpc="hsl" dir="cw">
                                      <p:cBhvr>
                                        <p:cTn id="719" dur="500" fill="hold"/>
                                        <p:tgtEl>
                                          <p:spTgt spid="5">
                                            <p:txEl>
                                              <p:pRg st="0" end="0"/>
                                            </p:txEl>
                                          </p:spTgt>
                                        </p:tgtEl>
                                        <p:attrNameLst>
                                          <p:attrName>stroke.color</p:attrName>
                                        </p:attrNameLst>
                                      </p:cBhvr>
                                      <p:by>
                                        <p:hsl h="0" s="-12549" l="-25098"/>
                                      </p:by>
                                    </p:animClr>
                                    <p:set>
                                      <p:cBhvr>
                                        <p:cTn id="720" dur="500" fill="hold"/>
                                        <p:tgtEl>
                                          <p:spTgt spid="5">
                                            <p:txEl>
                                              <p:pRg st="0" end="0"/>
                                            </p:txEl>
                                          </p:spTgt>
                                        </p:tgtEl>
                                        <p:attrNameLst>
                                          <p:attrName>fill.type</p:attrName>
                                        </p:attrNameLst>
                                      </p:cBhvr>
                                      <p:to>
                                        <p:strVal val="solid"/>
                                      </p:to>
                                    </p:set>
                                  </p:childTnLst>
                                </p:cTn>
                              </p:par>
                            </p:childTnLst>
                          </p:cTn>
                        </p:par>
                      </p:childTnLst>
                    </p:cTn>
                  </p:par>
                  <p:par>
                    <p:cTn id="721" fill="hold">
                      <p:stCondLst>
                        <p:cond delay="indefinite"/>
                      </p:stCondLst>
                      <p:childTnLst>
                        <p:par>
                          <p:cTn id="722" fill="hold">
                            <p:stCondLst>
                              <p:cond delay="0"/>
                            </p:stCondLst>
                            <p:childTnLst>
                              <p:par>
                                <p:cTn id="723" presetID="25" presetClass="emph" presetSubtype="0" fill="hold" nodeType="clickEffect">
                                  <p:stCondLst>
                                    <p:cond delay="0"/>
                                  </p:stCondLst>
                                  <p:iterate type="lt">
                                    <p:tmPct val="0"/>
                                  </p:iterate>
                                  <p:childTnLst>
                                    <p:animClr clrSpc="hsl" dir="cw">
                                      <p:cBhvr override="childStyle">
                                        <p:cTn id="724" dur="500" fill="hold"/>
                                        <p:tgtEl>
                                          <p:spTgt spid="6">
                                            <p:txEl>
                                              <p:pRg st="0" end="0"/>
                                            </p:txEl>
                                          </p:spTgt>
                                        </p:tgtEl>
                                        <p:attrNameLst>
                                          <p:attrName>style.color</p:attrName>
                                        </p:attrNameLst>
                                      </p:cBhvr>
                                      <p:by>
                                        <p:hsl h="0" s="-70588" l="0"/>
                                      </p:by>
                                    </p:animClr>
                                    <p:animClr clrSpc="hsl" dir="cw">
                                      <p:cBhvr>
                                        <p:cTn id="725" dur="500" fill="hold"/>
                                        <p:tgtEl>
                                          <p:spTgt spid="6">
                                            <p:txEl>
                                              <p:pRg st="0" end="0"/>
                                            </p:txEl>
                                          </p:spTgt>
                                        </p:tgtEl>
                                        <p:attrNameLst>
                                          <p:attrName>fillcolor</p:attrName>
                                        </p:attrNameLst>
                                      </p:cBhvr>
                                      <p:by>
                                        <p:hsl h="0" s="-70588" l="0"/>
                                      </p:by>
                                    </p:animClr>
                                    <p:animClr clrSpc="hsl" dir="cw">
                                      <p:cBhvr>
                                        <p:cTn id="726" dur="500" fill="hold"/>
                                        <p:tgtEl>
                                          <p:spTgt spid="6">
                                            <p:txEl>
                                              <p:pRg st="0" end="0"/>
                                            </p:txEl>
                                          </p:spTgt>
                                        </p:tgtEl>
                                        <p:attrNameLst>
                                          <p:attrName>stroke.color</p:attrName>
                                        </p:attrNameLst>
                                      </p:cBhvr>
                                      <p:by>
                                        <p:hsl h="0" s="-70588" l="0"/>
                                      </p:by>
                                    </p:animClr>
                                    <p:set>
                                      <p:cBhvr>
                                        <p:cTn id="727" dur="500" fill="hold"/>
                                        <p:tgtEl>
                                          <p:spTgt spid="6">
                                            <p:txEl>
                                              <p:pRg st="0" end="0"/>
                                            </p:txEl>
                                          </p:spTgt>
                                        </p:tgtEl>
                                        <p:attrNameLst>
                                          <p:attrName>fill.type</p:attrName>
                                        </p:attrNameLst>
                                      </p:cBhvr>
                                      <p:to>
                                        <p:strVal val="solid"/>
                                      </p:to>
                                    </p:set>
                                  </p:childTnLst>
                                </p:cTn>
                              </p:par>
                            </p:childTnLst>
                          </p:cTn>
                        </p:par>
                      </p:childTnLst>
                    </p:cTn>
                  </p:par>
                  <p:par>
                    <p:cTn id="728" fill="hold">
                      <p:stCondLst>
                        <p:cond delay="indefinite"/>
                      </p:stCondLst>
                      <p:childTnLst>
                        <p:par>
                          <p:cTn id="729" fill="hold">
                            <p:stCondLst>
                              <p:cond delay="0"/>
                            </p:stCondLst>
                            <p:childTnLst>
                              <p:par>
                                <p:cTn id="730" presetID="25" presetClass="emph" presetSubtype="0" fill="hold" nodeType="clickEffect">
                                  <p:stCondLst>
                                    <p:cond delay="0"/>
                                  </p:stCondLst>
                                  <p:iterate type="lt">
                                    <p:tmPct val="0"/>
                                  </p:iterate>
                                  <p:childTnLst>
                                    <p:animClr clrSpc="hsl" dir="cw">
                                      <p:cBhvr override="childStyle">
                                        <p:cTn id="731" dur="500" fill="hold"/>
                                        <p:tgtEl>
                                          <p:spTgt spid="7">
                                            <p:txEl>
                                              <p:pRg st="0" end="0"/>
                                            </p:txEl>
                                          </p:spTgt>
                                        </p:tgtEl>
                                        <p:attrNameLst>
                                          <p:attrName>style.color</p:attrName>
                                        </p:attrNameLst>
                                      </p:cBhvr>
                                      <p:by>
                                        <p:hsl h="0" s="-70588" l="0"/>
                                      </p:by>
                                    </p:animClr>
                                    <p:animClr clrSpc="hsl" dir="cw">
                                      <p:cBhvr>
                                        <p:cTn id="732" dur="500" fill="hold"/>
                                        <p:tgtEl>
                                          <p:spTgt spid="7">
                                            <p:txEl>
                                              <p:pRg st="0" end="0"/>
                                            </p:txEl>
                                          </p:spTgt>
                                        </p:tgtEl>
                                        <p:attrNameLst>
                                          <p:attrName>fillcolor</p:attrName>
                                        </p:attrNameLst>
                                      </p:cBhvr>
                                      <p:by>
                                        <p:hsl h="0" s="-70588" l="0"/>
                                      </p:by>
                                    </p:animClr>
                                    <p:animClr clrSpc="hsl" dir="cw">
                                      <p:cBhvr>
                                        <p:cTn id="733" dur="500" fill="hold"/>
                                        <p:tgtEl>
                                          <p:spTgt spid="7">
                                            <p:txEl>
                                              <p:pRg st="0" end="0"/>
                                            </p:txEl>
                                          </p:spTgt>
                                        </p:tgtEl>
                                        <p:attrNameLst>
                                          <p:attrName>stroke.color</p:attrName>
                                        </p:attrNameLst>
                                      </p:cBhvr>
                                      <p:by>
                                        <p:hsl h="0" s="-70588" l="0"/>
                                      </p:by>
                                    </p:animClr>
                                    <p:set>
                                      <p:cBhvr>
                                        <p:cTn id="734" dur="500" fill="hold"/>
                                        <p:tgtEl>
                                          <p:spTgt spid="7">
                                            <p:txEl>
                                              <p:pRg st="0" end="0"/>
                                            </p:txEl>
                                          </p:spTgt>
                                        </p:tgtEl>
                                        <p:attrNameLst>
                                          <p:attrName>fill.type</p:attrName>
                                        </p:attrNameLst>
                                      </p:cBhvr>
                                      <p:to>
                                        <p:strVal val="solid"/>
                                      </p:to>
                                    </p:set>
                                  </p:childTnLst>
                                </p:cTn>
                              </p:par>
                            </p:childTnLst>
                          </p:cTn>
                        </p:par>
                      </p:childTnLst>
                    </p:cTn>
                  </p:par>
                  <p:par>
                    <p:cTn id="735" fill="hold">
                      <p:stCondLst>
                        <p:cond delay="indefinite"/>
                      </p:stCondLst>
                      <p:childTnLst>
                        <p:par>
                          <p:cTn id="736" fill="hold">
                            <p:stCondLst>
                              <p:cond delay="0"/>
                            </p:stCondLst>
                            <p:childTnLst>
                              <p:par>
                                <p:cTn id="737" presetID="25" presetClass="emph" presetSubtype="0" fill="hold" nodeType="clickEffect">
                                  <p:stCondLst>
                                    <p:cond delay="0"/>
                                  </p:stCondLst>
                                  <p:iterate type="lt">
                                    <p:tmPct val="0"/>
                                  </p:iterate>
                                  <p:childTnLst>
                                    <p:animClr clrSpc="hsl" dir="cw">
                                      <p:cBhvr override="childStyle">
                                        <p:cTn id="738" dur="500" fill="hold"/>
                                        <p:tgtEl>
                                          <p:spTgt spid="8">
                                            <p:txEl>
                                              <p:pRg st="0" end="0"/>
                                            </p:txEl>
                                          </p:spTgt>
                                        </p:tgtEl>
                                        <p:attrNameLst>
                                          <p:attrName>style.color</p:attrName>
                                        </p:attrNameLst>
                                      </p:cBhvr>
                                      <p:by>
                                        <p:hsl h="0" s="-70588" l="0"/>
                                      </p:by>
                                    </p:animClr>
                                    <p:animClr clrSpc="hsl" dir="cw">
                                      <p:cBhvr>
                                        <p:cTn id="739" dur="500" fill="hold"/>
                                        <p:tgtEl>
                                          <p:spTgt spid="8">
                                            <p:txEl>
                                              <p:pRg st="0" end="0"/>
                                            </p:txEl>
                                          </p:spTgt>
                                        </p:tgtEl>
                                        <p:attrNameLst>
                                          <p:attrName>fillcolor</p:attrName>
                                        </p:attrNameLst>
                                      </p:cBhvr>
                                      <p:by>
                                        <p:hsl h="0" s="-70588" l="0"/>
                                      </p:by>
                                    </p:animClr>
                                    <p:animClr clrSpc="hsl" dir="cw">
                                      <p:cBhvr>
                                        <p:cTn id="740" dur="500" fill="hold"/>
                                        <p:tgtEl>
                                          <p:spTgt spid="8">
                                            <p:txEl>
                                              <p:pRg st="0" end="0"/>
                                            </p:txEl>
                                          </p:spTgt>
                                        </p:tgtEl>
                                        <p:attrNameLst>
                                          <p:attrName>stroke.color</p:attrName>
                                        </p:attrNameLst>
                                      </p:cBhvr>
                                      <p:by>
                                        <p:hsl h="0" s="-70588" l="0"/>
                                      </p:by>
                                    </p:animClr>
                                    <p:set>
                                      <p:cBhvr>
                                        <p:cTn id="741" dur="500" fill="hold"/>
                                        <p:tgtEl>
                                          <p:spTgt spid="8">
                                            <p:txEl>
                                              <p:pRg st="0" end="0"/>
                                            </p:txEl>
                                          </p:spTgt>
                                        </p:tgtEl>
                                        <p:attrNameLst>
                                          <p:attrName>fill.type</p:attrName>
                                        </p:attrNameLst>
                                      </p:cBhvr>
                                      <p:to>
                                        <p:strVal val="solid"/>
                                      </p:to>
                                    </p:set>
                                  </p:childTnLst>
                                </p:cTn>
                              </p:par>
                            </p:childTnLst>
                          </p:cTn>
                        </p:par>
                      </p:childTnLst>
                    </p:cTn>
                  </p:par>
                  <p:par>
                    <p:cTn id="742" fill="hold">
                      <p:stCondLst>
                        <p:cond delay="indefinite"/>
                      </p:stCondLst>
                      <p:childTnLst>
                        <p:par>
                          <p:cTn id="743" fill="hold">
                            <p:stCondLst>
                              <p:cond delay="0"/>
                            </p:stCondLst>
                            <p:childTnLst>
                              <p:par>
                                <p:cTn id="744" presetID="25" presetClass="emph" presetSubtype="0" fill="hold" nodeType="clickEffect">
                                  <p:stCondLst>
                                    <p:cond delay="0"/>
                                  </p:stCondLst>
                                  <p:iterate type="lt">
                                    <p:tmPct val="0"/>
                                  </p:iterate>
                                  <p:childTnLst>
                                    <p:animClr clrSpc="hsl" dir="cw">
                                      <p:cBhvr override="childStyle">
                                        <p:cTn id="745" dur="500" fill="hold"/>
                                        <p:tgtEl>
                                          <p:spTgt spid="9">
                                            <p:txEl>
                                              <p:pRg st="0" end="0"/>
                                            </p:txEl>
                                          </p:spTgt>
                                        </p:tgtEl>
                                        <p:attrNameLst>
                                          <p:attrName>style.color</p:attrName>
                                        </p:attrNameLst>
                                      </p:cBhvr>
                                      <p:by>
                                        <p:hsl h="0" s="-70588" l="0"/>
                                      </p:by>
                                    </p:animClr>
                                    <p:animClr clrSpc="hsl" dir="cw">
                                      <p:cBhvr>
                                        <p:cTn id="746" dur="500" fill="hold"/>
                                        <p:tgtEl>
                                          <p:spTgt spid="9">
                                            <p:txEl>
                                              <p:pRg st="0" end="0"/>
                                            </p:txEl>
                                          </p:spTgt>
                                        </p:tgtEl>
                                        <p:attrNameLst>
                                          <p:attrName>fillcolor</p:attrName>
                                        </p:attrNameLst>
                                      </p:cBhvr>
                                      <p:by>
                                        <p:hsl h="0" s="-70588" l="0"/>
                                      </p:by>
                                    </p:animClr>
                                    <p:animClr clrSpc="hsl" dir="cw">
                                      <p:cBhvr>
                                        <p:cTn id="747" dur="500" fill="hold"/>
                                        <p:tgtEl>
                                          <p:spTgt spid="9">
                                            <p:txEl>
                                              <p:pRg st="0" end="0"/>
                                            </p:txEl>
                                          </p:spTgt>
                                        </p:tgtEl>
                                        <p:attrNameLst>
                                          <p:attrName>stroke.color</p:attrName>
                                        </p:attrNameLst>
                                      </p:cBhvr>
                                      <p:by>
                                        <p:hsl h="0" s="-70588" l="0"/>
                                      </p:by>
                                    </p:animClr>
                                    <p:set>
                                      <p:cBhvr>
                                        <p:cTn id="748" dur="500" fill="hold"/>
                                        <p:tgtEl>
                                          <p:spTgt spid="9">
                                            <p:txEl>
                                              <p:pRg st="0" end="0"/>
                                            </p:txEl>
                                          </p:spTgt>
                                        </p:tgtEl>
                                        <p:attrNameLst>
                                          <p:attrName>fill.type</p:attrName>
                                        </p:attrNameLst>
                                      </p:cBhvr>
                                      <p:to>
                                        <p:strVal val="solid"/>
                                      </p:to>
                                    </p:set>
                                  </p:childTnLst>
                                </p:cTn>
                              </p:par>
                            </p:childTnLst>
                          </p:cTn>
                        </p:par>
                      </p:childTnLst>
                    </p:cTn>
                  </p:par>
                  <p:par>
                    <p:cTn id="749" fill="hold">
                      <p:stCondLst>
                        <p:cond delay="indefinite"/>
                      </p:stCondLst>
                      <p:childTnLst>
                        <p:par>
                          <p:cTn id="750" fill="hold">
                            <p:stCondLst>
                              <p:cond delay="0"/>
                            </p:stCondLst>
                            <p:childTnLst>
                              <p:par>
                                <p:cTn id="751" presetID="25" presetClass="emph" presetSubtype="0" fill="hold" nodeType="clickEffect">
                                  <p:stCondLst>
                                    <p:cond delay="0"/>
                                  </p:stCondLst>
                                  <p:iterate type="lt">
                                    <p:tmPct val="0"/>
                                  </p:iterate>
                                  <p:childTnLst>
                                    <p:animClr clrSpc="hsl" dir="cw">
                                      <p:cBhvr override="childStyle">
                                        <p:cTn id="752" dur="500" fill="hold"/>
                                        <p:tgtEl>
                                          <p:spTgt spid="34">
                                            <p:txEl>
                                              <p:pRg st="0" end="0"/>
                                            </p:txEl>
                                          </p:spTgt>
                                        </p:tgtEl>
                                        <p:attrNameLst>
                                          <p:attrName>style.color</p:attrName>
                                        </p:attrNameLst>
                                      </p:cBhvr>
                                      <p:by>
                                        <p:hsl h="0" s="-70588" l="0"/>
                                      </p:by>
                                    </p:animClr>
                                    <p:animClr clrSpc="hsl" dir="cw">
                                      <p:cBhvr>
                                        <p:cTn id="753" dur="500" fill="hold"/>
                                        <p:tgtEl>
                                          <p:spTgt spid="34">
                                            <p:txEl>
                                              <p:pRg st="0" end="0"/>
                                            </p:txEl>
                                          </p:spTgt>
                                        </p:tgtEl>
                                        <p:attrNameLst>
                                          <p:attrName>fillcolor</p:attrName>
                                        </p:attrNameLst>
                                      </p:cBhvr>
                                      <p:by>
                                        <p:hsl h="0" s="-70588" l="0"/>
                                      </p:by>
                                    </p:animClr>
                                    <p:animClr clrSpc="hsl" dir="cw">
                                      <p:cBhvr>
                                        <p:cTn id="754" dur="500" fill="hold"/>
                                        <p:tgtEl>
                                          <p:spTgt spid="34">
                                            <p:txEl>
                                              <p:pRg st="0" end="0"/>
                                            </p:txEl>
                                          </p:spTgt>
                                        </p:tgtEl>
                                        <p:attrNameLst>
                                          <p:attrName>stroke.color</p:attrName>
                                        </p:attrNameLst>
                                      </p:cBhvr>
                                      <p:by>
                                        <p:hsl h="0" s="-70588" l="0"/>
                                      </p:by>
                                    </p:animClr>
                                    <p:set>
                                      <p:cBhvr>
                                        <p:cTn id="755" dur="500" fill="hold"/>
                                        <p:tgtEl>
                                          <p:spTgt spid="34">
                                            <p:txEl>
                                              <p:pRg st="0" end="0"/>
                                            </p:txEl>
                                          </p:spTgt>
                                        </p:tgtEl>
                                        <p:attrNameLst>
                                          <p:attrName>fill.type</p:attrName>
                                        </p:attrNameLst>
                                      </p:cBhvr>
                                      <p:to>
                                        <p:strVal val="solid"/>
                                      </p:to>
                                    </p:set>
                                  </p:childTnLst>
                                </p:cTn>
                              </p:par>
                            </p:childTnLst>
                          </p:cTn>
                        </p:par>
                      </p:childTnLst>
                    </p:cTn>
                  </p:par>
                  <p:par>
                    <p:cTn id="756" fill="hold">
                      <p:stCondLst>
                        <p:cond delay="indefinite"/>
                      </p:stCondLst>
                      <p:childTnLst>
                        <p:par>
                          <p:cTn id="757" fill="hold">
                            <p:stCondLst>
                              <p:cond delay="0"/>
                            </p:stCondLst>
                            <p:childTnLst>
                              <p:par>
                                <p:cTn id="758" presetID="25" presetClass="emph" presetSubtype="0" fill="hold" nodeType="clickEffect">
                                  <p:stCondLst>
                                    <p:cond delay="0"/>
                                  </p:stCondLst>
                                  <p:iterate type="lt">
                                    <p:tmPct val="0"/>
                                  </p:iterate>
                                  <p:childTnLst>
                                    <p:animClr clrSpc="hsl" dir="cw">
                                      <p:cBhvr override="childStyle">
                                        <p:cTn id="759" dur="500" fill="hold"/>
                                        <p:tgtEl>
                                          <p:spTgt spid="10">
                                            <p:txEl>
                                              <p:pRg st="0" end="0"/>
                                            </p:txEl>
                                          </p:spTgt>
                                        </p:tgtEl>
                                        <p:attrNameLst>
                                          <p:attrName>style.color</p:attrName>
                                        </p:attrNameLst>
                                      </p:cBhvr>
                                      <p:by>
                                        <p:hsl h="0" s="-70588" l="0"/>
                                      </p:by>
                                    </p:animClr>
                                    <p:animClr clrSpc="hsl" dir="cw">
                                      <p:cBhvr>
                                        <p:cTn id="760" dur="500" fill="hold"/>
                                        <p:tgtEl>
                                          <p:spTgt spid="10">
                                            <p:txEl>
                                              <p:pRg st="0" end="0"/>
                                            </p:txEl>
                                          </p:spTgt>
                                        </p:tgtEl>
                                        <p:attrNameLst>
                                          <p:attrName>fillcolor</p:attrName>
                                        </p:attrNameLst>
                                      </p:cBhvr>
                                      <p:by>
                                        <p:hsl h="0" s="-70588" l="0"/>
                                      </p:by>
                                    </p:animClr>
                                    <p:animClr clrSpc="hsl" dir="cw">
                                      <p:cBhvr>
                                        <p:cTn id="761" dur="500" fill="hold"/>
                                        <p:tgtEl>
                                          <p:spTgt spid="10">
                                            <p:txEl>
                                              <p:pRg st="0" end="0"/>
                                            </p:txEl>
                                          </p:spTgt>
                                        </p:tgtEl>
                                        <p:attrNameLst>
                                          <p:attrName>stroke.color</p:attrName>
                                        </p:attrNameLst>
                                      </p:cBhvr>
                                      <p:by>
                                        <p:hsl h="0" s="-70588" l="0"/>
                                      </p:by>
                                    </p:animClr>
                                    <p:set>
                                      <p:cBhvr>
                                        <p:cTn id="762" dur="500" fill="hold"/>
                                        <p:tgtEl>
                                          <p:spTgt spid="10">
                                            <p:txEl>
                                              <p:pRg st="0" end="0"/>
                                            </p:txEl>
                                          </p:spTgt>
                                        </p:tgtEl>
                                        <p:attrNameLst>
                                          <p:attrName>fill.type</p:attrName>
                                        </p:attrNameLst>
                                      </p:cBhvr>
                                      <p:to>
                                        <p:strVal val="solid"/>
                                      </p:to>
                                    </p:set>
                                  </p:childTnLst>
                                </p:cTn>
                              </p:par>
                            </p:childTnLst>
                          </p:cTn>
                        </p:par>
                      </p:childTnLst>
                    </p:cTn>
                  </p:par>
                  <p:par>
                    <p:cTn id="763" fill="hold">
                      <p:stCondLst>
                        <p:cond delay="indefinite"/>
                      </p:stCondLst>
                      <p:childTnLst>
                        <p:par>
                          <p:cTn id="764" fill="hold">
                            <p:stCondLst>
                              <p:cond delay="0"/>
                            </p:stCondLst>
                            <p:childTnLst>
                              <p:par>
                                <p:cTn id="765" presetID="25" presetClass="emph" presetSubtype="0" fill="hold" nodeType="clickEffect">
                                  <p:stCondLst>
                                    <p:cond delay="0"/>
                                  </p:stCondLst>
                                  <p:iterate type="lt">
                                    <p:tmPct val="0"/>
                                  </p:iterate>
                                  <p:childTnLst>
                                    <p:animClr clrSpc="hsl" dir="cw">
                                      <p:cBhvr override="childStyle">
                                        <p:cTn id="766" dur="500" fill="hold"/>
                                        <p:tgtEl>
                                          <p:spTgt spid="11">
                                            <p:txEl>
                                              <p:pRg st="0" end="0"/>
                                            </p:txEl>
                                          </p:spTgt>
                                        </p:tgtEl>
                                        <p:attrNameLst>
                                          <p:attrName>style.color</p:attrName>
                                        </p:attrNameLst>
                                      </p:cBhvr>
                                      <p:by>
                                        <p:hsl h="0" s="-70588" l="0"/>
                                      </p:by>
                                    </p:animClr>
                                    <p:animClr clrSpc="hsl" dir="cw">
                                      <p:cBhvr>
                                        <p:cTn id="767" dur="500" fill="hold"/>
                                        <p:tgtEl>
                                          <p:spTgt spid="11">
                                            <p:txEl>
                                              <p:pRg st="0" end="0"/>
                                            </p:txEl>
                                          </p:spTgt>
                                        </p:tgtEl>
                                        <p:attrNameLst>
                                          <p:attrName>fillcolor</p:attrName>
                                        </p:attrNameLst>
                                      </p:cBhvr>
                                      <p:by>
                                        <p:hsl h="0" s="-70588" l="0"/>
                                      </p:by>
                                    </p:animClr>
                                    <p:animClr clrSpc="hsl" dir="cw">
                                      <p:cBhvr>
                                        <p:cTn id="768" dur="500" fill="hold"/>
                                        <p:tgtEl>
                                          <p:spTgt spid="11">
                                            <p:txEl>
                                              <p:pRg st="0" end="0"/>
                                            </p:txEl>
                                          </p:spTgt>
                                        </p:tgtEl>
                                        <p:attrNameLst>
                                          <p:attrName>stroke.color</p:attrName>
                                        </p:attrNameLst>
                                      </p:cBhvr>
                                      <p:by>
                                        <p:hsl h="0" s="-70588" l="0"/>
                                      </p:by>
                                    </p:animClr>
                                    <p:set>
                                      <p:cBhvr>
                                        <p:cTn id="769" dur="500" fill="hold"/>
                                        <p:tgtEl>
                                          <p:spTgt spid="11">
                                            <p:txEl>
                                              <p:pRg st="0" end="0"/>
                                            </p:txEl>
                                          </p:spTgt>
                                        </p:tgtEl>
                                        <p:attrNameLst>
                                          <p:attrName>fill.type</p:attrName>
                                        </p:attrNameLst>
                                      </p:cBhvr>
                                      <p:to>
                                        <p:strVal val="solid"/>
                                      </p:to>
                                    </p:set>
                                  </p:childTnLst>
                                </p:cTn>
                              </p:par>
                            </p:childTnLst>
                          </p:cTn>
                        </p:par>
                      </p:childTnLst>
                    </p:cTn>
                  </p:par>
                  <p:par>
                    <p:cTn id="770" fill="hold">
                      <p:stCondLst>
                        <p:cond delay="indefinite"/>
                      </p:stCondLst>
                      <p:childTnLst>
                        <p:par>
                          <p:cTn id="771" fill="hold">
                            <p:stCondLst>
                              <p:cond delay="0"/>
                            </p:stCondLst>
                            <p:childTnLst>
                              <p:par>
                                <p:cTn id="772" presetID="25" presetClass="emph" presetSubtype="0" fill="hold" nodeType="clickEffect">
                                  <p:stCondLst>
                                    <p:cond delay="0"/>
                                  </p:stCondLst>
                                  <p:iterate type="lt">
                                    <p:tmPct val="0"/>
                                  </p:iterate>
                                  <p:childTnLst>
                                    <p:animClr clrSpc="hsl" dir="cw">
                                      <p:cBhvr override="childStyle">
                                        <p:cTn id="773" dur="500" fill="hold"/>
                                        <p:tgtEl>
                                          <p:spTgt spid="12">
                                            <p:txEl>
                                              <p:pRg st="0" end="0"/>
                                            </p:txEl>
                                          </p:spTgt>
                                        </p:tgtEl>
                                        <p:attrNameLst>
                                          <p:attrName>style.color</p:attrName>
                                        </p:attrNameLst>
                                      </p:cBhvr>
                                      <p:by>
                                        <p:hsl h="0" s="-70588" l="0"/>
                                      </p:by>
                                    </p:animClr>
                                    <p:animClr clrSpc="hsl" dir="cw">
                                      <p:cBhvr>
                                        <p:cTn id="774" dur="500" fill="hold"/>
                                        <p:tgtEl>
                                          <p:spTgt spid="12">
                                            <p:txEl>
                                              <p:pRg st="0" end="0"/>
                                            </p:txEl>
                                          </p:spTgt>
                                        </p:tgtEl>
                                        <p:attrNameLst>
                                          <p:attrName>fillcolor</p:attrName>
                                        </p:attrNameLst>
                                      </p:cBhvr>
                                      <p:by>
                                        <p:hsl h="0" s="-70588" l="0"/>
                                      </p:by>
                                    </p:animClr>
                                    <p:animClr clrSpc="hsl" dir="cw">
                                      <p:cBhvr>
                                        <p:cTn id="775" dur="500" fill="hold"/>
                                        <p:tgtEl>
                                          <p:spTgt spid="12">
                                            <p:txEl>
                                              <p:pRg st="0" end="0"/>
                                            </p:txEl>
                                          </p:spTgt>
                                        </p:tgtEl>
                                        <p:attrNameLst>
                                          <p:attrName>stroke.color</p:attrName>
                                        </p:attrNameLst>
                                      </p:cBhvr>
                                      <p:by>
                                        <p:hsl h="0" s="-70588" l="0"/>
                                      </p:by>
                                    </p:animClr>
                                    <p:set>
                                      <p:cBhvr>
                                        <p:cTn id="776" dur="500" fill="hold"/>
                                        <p:tgtEl>
                                          <p:spTgt spid="12">
                                            <p:txEl>
                                              <p:pRg st="0" end="0"/>
                                            </p:txEl>
                                          </p:spTgt>
                                        </p:tgtEl>
                                        <p:attrNameLst>
                                          <p:attrName>fill.type</p:attrName>
                                        </p:attrNameLst>
                                      </p:cBhvr>
                                      <p:to>
                                        <p:strVal val="solid"/>
                                      </p:to>
                                    </p:set>
                                  </p:childTnLst>
                                </p:cTn>
                              </p:par>
                            </p:childTnLst>
                          </p:cTn>
                        </p:par>
                      </p:childTnLst>
                    </p:cTn>
                  </p:par>
                  <p:par>
                    <p:cTn id="777" fill="hold">
                      <p:stCondLst>
                        <p:cond delay="indefinite"/>
                      </p:stCondLst>
                      <p:childTnLst>
                        <p:par>
                          <p:cTn id="778" fill="hold">
                            <p:stCondLst>
                              <p:cond delay="0"/>
                            </p:stCondLst>
                            <p:childTnLst>
                              <p:par>
                                <p:cTn id="779" presetID="25" presetClass="emph" presetSubtype="0" fill="hold" nodeType="clickEffect">
                                  <p:stCondLst>
                                    <p:cond delay="0"/>
                                  </p:stCondLst>
                                  <p:iterate type="lt">
                                    <p:tmPct val="0"/>
                                  </p:iterate>
                                  <p:childTnLst>
                                    <p:animClr clrSpc="hsl" dir="cw">
                                      <p:cBhvr override="childStyle">
                                        <p:cTn id="780" dur="500" fill="hold"/>
                                        <p:tgtEl>
                                          <p:spTgt spid="13">
                                            <p:txEl>
                                              <p:pRg st="0" end="0"/>
                                            </p:txEl>
                                          </p:spTgt>
                                        </p:tgtEl>
                                        <p:attrNameLst>
                                          <p:attrName>style.color</p:attrName>
                                        </p:attrNameLst>
                                      </p:cBhvr>
                                      <p:by>
                                        <p:hsl h="0" s="-70588" l="0"/>
                                      </p:by>
                                    </p:animClr>
                                    <p:animClr clrSpc="hsl" dir="cw">
                                      <p:cBhvr>
                                        <p:cTn id="781" dur="500" fill="hold"/>
                                        <p:tgtEl>
                                          <p:spTgt spid="13">
                                            <p:txEl>
                                              <p:pRg st="0" end="0"/>
                                            </p:txEl>
                                          </p:spTgt>
                                        </p:tgtEl>
                                        <p:attrNameLst>
                                          <p:attrName>fillcolor</p:attrName>
                                        </p:attrNameLst>
                                      </p:cBhvr>
                                      <p:by>
                                        <p:hsl h="0" s="-70588" l="0"/>
                                      </p:by>
                                    </p:animClr>
                                    <p:animClr clrSpc="hsl" dir="cw">
                                      <p:cBhvr>
                                        <p:cTn id="782" dur="500" fill="hold"/>
                                        <p:tgtEl>
                                          <p:spTgt spid="13">
                                            <p:txEl>
                                              <p:pRg st="0" end="0"/>
                                            </p:txEl>
                                          </p:spTgt>
                                        </p:tgtEl>
                                        <p:attrNameLst>
                                          <p:attrName>stroke.color</p:attrName>
                                        </p:attrNameLst>
                                      </p:cBhvr>
                                      <p:by>
                                        <p:hsl h="0" s="-70588" l="0"/>
                                      </p:by>
                                    </p:animClr>
                                    <p:set>
                                      <p:cBhvr>
                                        <p:cTn id="783" dur="500" fill="hold"/>
                                        <p:tgtEl>
                                          <p:spTgt spid="13">
                                            <p:txEl>
                                              <p:pRg st="0" end="0"/>
                                            </p:txEl>
                                          </p:spTgt>
                                        </p:tgtEl>
                                        <p:attrNameLst>
                                          <p:attrName>fill.type</p:attrName>
                                        </p:attrNameLst>
                                      </p:cBhvr>
                                      <p:to>
                                        <p:strVal val="solid"/>
                                      </p:to>
                                    </p:set>
                                  </p:childTnLst>
                                </p:cTn>
                              </p:par>
                            </p:childTnLst>
                          </p:cTn>
                        </p:par>
                      </p:childTnLst>
                    </p:cTn>
                  </p:par>
                  <p:par>
                    <p:cTn id="784" fill="hold">
                      <p:stCondLst>
                        <p:cond delay="indefinite"/>
                      </p:stCondLst>
                      <p:childTnLst>
                        <p:par>
                          <p:cTn id="785" fill="hold">
                            <p:stCondLst>
                              <p:cond delay="0"/>
                            </p:stCondLst>
                            <p:childTnLst>
                              <p:par>
                                <p:cTn id="786" presetID="25" presetClass="emph" presetSubtype="0" fill="hold" nodeType="clickEffect">
                                  <p:stCondLst>
                                    <p:cond delay="0"/>
                                  </p:stCondLst>
                                  <p:iterate type="lt">
                                    <p:tmPct val="0"/>
                                  </p:iterate>
                                  <p:childTnLst>
                                    <p:animClr clrSpc="hsl" dir="cw">
                                      <p:cBhvr override="childStyle">
                                        <p:cTn id="787" dur="500" fill="hold"/>
                                        <p:tgtEl>
                                          <p:spTgt spid="14">
                                            <p:txEl>
                                              <p:pRg st="0" end="0"/>
                                            </p:txEl>
                                          </p:spTgt>
                                        </p:tgtEl>
                                        <p:attrNameLst>
                                          <p:attrName>style.color</p:attrName>
                                        </p:attrNameLst>
                                      </p:cBhvr>
                                      <p:by>
                                        <p:hsl h="0" s="-70588" l="0"/>
                                      </p:by>
                                    </p:animClr>
                                    <p:animClr clrSpc="hsl" dir="cw">
                                      <p:cBhvr>
                                        <p:cTn id="788" dur="500" fill="hold"/>
                                        <p:tgtEl>
                                          <p:spTgt spid="14">
                                            <p:txEl>
                                              <p:pRg st="0" end="0"/>
                                            </p:txEl>
                                          </p:spTgt>
                                        </p:tgtEl>
                                        <p:attrNameLst>
                                          <p:attrName>fillcolor</p:attrName>
                                        </p:attrNameLst>
                                      </p:cBhvr>
                                      <p:by>
                                        <p:hsl h="0" s="-70588" l="0"/>
                                      </p:by>
                                    </p:animClr>
                                    <p:animClr clrSpc="hsl" dir="cw">
                                      <p:cBhvr>
                                        <p:cTn id="789" dur="500" fill="hold"/>
                                        <p:tgtEl>
                                          <p:spTgt spid="14">
                                            <p:txEl>
                                              <p:pRg st="0" end="0"/>
                                            </p:txEl>
                                          </p:spTgt>
                                        </p:tgtEl>
                                        <p:attrNameLst>
                                          <p:attrName>stroke.color</p:attrName>
                                        </p:attrNameLst>
                                      </p:cBhvr>
                                      <p:by>
                                        <p:hsl h="0" s="-70588" l="0"/>
                                      </p:by>
                                    </p:animClr>
                                    <p:set>
                                      <p:cBhvr>
                                        <p:cTn id="790" dur="500" fill="hold"/>
                                        <p:tgtEl>
                                          <p:spTgt spid="14">
                                            <p:txEl>
                                              <p:pRg st="0" end="0"/>
                                            </p:txEl>
                                          </p:spTgt>
                                        </p:tgtEl>
                                        <p:attrNameLst>
                                          <p:attrName>fill.type</p:attrName>
                                        </p:attrNameLst>
                                      </p:cBhvr>
                                      <p:to>
                                        <p:strVal val="solid"/>
                                      </p:to>
                                    </p:set>
                                  </p:childTnLst>
                                </p:cTn>
                              </p:par>
                            </p:childTnLst>
                          </p:cTn>
                        </p:par>
                      </p:childTnLst>
                    </p:cTn>
                  </p:par>
                  <p:par>
                    <p:cTn id="791" fill="hold">
                      <p:stCondLst>
                        <p:cond delay="indefinite"/>
                      </p:stCondLst>
                      <p:childTnLst>
                        <p:par>
                          <p:cTn id="792" fill="hold">
                            <p:stCondLst>
                              <p:cond delay="0"/>
                            </p:stCondLst>
                            <p:childTnLst>
                              <p:par>
                                <p:cTn id="793" presetID="25" presetClass="emph" presetSubtype="0" fill="hold" nodeType="clickEffect">
                                  <p:stCondLst>
                                    <p:cond delay="0"/>
                                  </p:stCondLst>
                                  <p:iterate type="lt">
                                    <p:tmPct val="0"/>
                                  </p:iterate>
                                  <p:childTnLst>
                                    <p:animClr clrSpc="hsl" dir="cw">
                                      <p:cBhvr override="childStyle">
                                        <p:cTn id="794" dur="500" fill="hold"/>
                                        <p:tgtEl>
                                          <p:spTgt spid="15">
                                            <p:txEl>
                                              <p:pRg st="0" end="0"/>
                                            </p:txEl>
                                          </p:spTgt>
                                        </p:tgtEl>
                                        <p:attrNameLst>
                                          <p:attrName>style.color</p:attrName>
                                        </p:attrNameLst>
                                      </p:cBhvr>
                                      <p:by>
                                        <p:hsl h="0" s="-70588" l="0"/>
                                      </p:by>
                                    </p:animClr>
                                    <p:animClr clrSpc="hsl" dir="cw">
                                      <p:cBhvr>
                                        <p:cTn id="795" dur="500" fill="hold"/>
                                        <p:tgtEl>
                                          <p:spTgt spid="15">
                                            <p:txEl>
                                              <p:pRg st="0" end="0"/>
                                            </p:txEl>
                                          </p:spTgt>
                                        </p:tgtEl>
                                        <p:attrNameLst>
                                          <p:attrName>fillcolor</p:attrName>
                                        </p:attrNameLst>
                                      </p:cBhvr>
                                      <p:by>
                                        <p:hsl h="0" s="-70588" l="0"/>
                                      </p:by>
                                    </p:animClr>
                                    <p:animClr clrSpc="hsl" dir="cw">
                                      <p:cBhvr>
                                        <p:cTn id="796" dur="500" fill="hold"/>
                                        <p:tgtEl>
                                          <p:spTgt spid="15">
                                            <p:txEl>
                                              <p:pRg st="0" end="0"/>
                                            </p:txEl>
                                          </p:spTgt>
                                        </p:tgtEl>
                                        <p:attrNameLst>
                                          <p:attrName>stroke.color</p:attrName>
                                        </p:attrNameLst>
                                      </p:cBhvr>
                                      <p:by>
                                        <p:hsl h="0" s="-70588" l="0"/>
                                      </p:by>
                                    </p:animClr>
                                    <p:set>
                                      <p:cBhvr>
                                        <p:cTn id="797" dur="500" fill="hold"/>
                                        <p:tgtEl>
                                          <p:spTgt spid="15">
                                            <p:txEl>
                                              <p:pRg st="0" end="0"/>
                                            </p:txEl>
                                          </p:spTgt>
                                        </p:tgtEl>
                                        <p:attrNameLst>
                                          <p:attrName>fill.type</p:attrName>
                                        </p:attrNameLst>
                                      </p:cBhvr>
                                      <p:to>
                                        <p:strVal val="solid"/>
                                      </p:to>
                                    </p:set>
                                  </p:childTnLst>
                                </p:cTn>
                              </p:par>
                            </p:childTnLst>
                          </p:cTn>
                        </p:par>
                      </p:childTnLst>
                    </p:cTn>
                  </p:par>
                  <p:par>
                    <p:cTn id="798" fill="hold">
                      <p:stCondLst>
                        <p:cond delay="indefinite"/>
                      </p:stCondLst>
                      <p:childTnLst>
                        <p:par>
                          <p:cTn id="799" fill="hold">
                            <p:stCondLst>
                              <p:cond delay="0"/>
                            </p:stCondLst>
                            <p:childTnLst>
                              <p:par>
                                <p:cTn id="800" presetID="25" presetClass="emph" presetSubtype="0" fill="hold" nodeType="clickEffect">
                                  <p:stCondLst>
                                    <p:cond delay="0"/>
                                  </p:stCondLst>
                                  <p:iterate type="lt">
                                    <p:tmPct val="0"/>
                                  </p:iterate>
                                  <p:childTnLst>
                                    <p:animClr clrSpc="hsl" dir="cw">
                                      <p:cBhvr override="childStyle">
                                        <p:cTn id="801" dur="500" fill="hold"/>
                                        <p:tgtEl>
                                          <p:spTgt spid="35">
                                            <p:txEl>
                                              <p:pRg st="0" end="0"/>
                                            </p:txEl>
                                          </p:spTgt>
                                        </p:tgtEl>
                                        <p:attrNameLst>
                                          <p:attrName>style.color</p:attrName>
                                        </p:attrNameLst>
                                      </p:cBhvr>
                                      <p:by>
                                        <p:hsl h="0" s="-70588" l="0"/>
                                      </p:by>
                                    </p:animClr>
                                    <p:animClr clrSpc="hsl" dir="cw">
                                      <p:cBhvr>
                                        <p:cTn id="802" dur="500" fill="hold"/>
                                        <p:tgtEl>
                                          <p:spTgt spid="35">
                                            <p:txEl>
                                              <p:pRg st="0" end="0"/>
                                            </p:txEl>
                                          </p:spTgt>
                                        </p:tgtEl>
                                        <p:attrNameLst>
                                          <p:attrName>fillcolor</p:attrName>
                                        </p:attrNameLst>
                                      </p:cBhvr>
                                      <p:by>
                                        <p:hsl h="0" s="-70588" l="0"/>
                                      </p:by>
                                    </p:animClr>
                                    <p:animClr clrSpc="hsl" dir="cw">
                                      <p:cBhvr>
                                        <p:cTn id="803" dur="500" fill="hold"/>
                                        <p:tgtEl>
                                          <p:spTgt spid="35">
                                            <p:txEl>
                                              <p:pRg st="0" end="0"/>
                                            </p:txEl>
                                          </p:spTgt>
                                        </p:tgtEl>
                                        <p:attrNameLst>
                                          <p:attrName>stroke.color</p:attrName>
                                        </p:attrNameLst>
                                      </p:cBhvr>
                                      <p:by>
                                        <p:hsl h="0" s="-70588" l="0"/>
                                      </p:by>
                                    </p:animClr>
                                    <p:set>
                                      <p:cBhvr>
                                        <p:cTn id="804" dur="500" fill="hold"/>
                                        <p:tgtEl>
                                          <p:spTgt spid="35">
                                            <p:txEl>
                                              <p:pRg st="0" end="0"/>
                                            </p:txEl>
                                          </p:spTgt>
                                        </p:tgtEl>
                                        <p:attrNameLst>
                                          <p:attrName>fill.type</p:attrName>
                                        </p:attrNameLst>
                                      </p:cBhvr>
                                      <p:to>
                                        <p:strVal val="solid"/>
                                      </p:to>
                                    </p:set>
                                  </p:childTnLst>
                                </p:cTn>
                              </p:par>
                            </p:childTnLst>
                          </p:cTn>
                        </p:par>
                      </p:childTnLst>
                    </p:cTn>
                  </p:par>
                  <p:par>
                    <p:cTn id="805" fill="hold">
                      <p:stCondLst>
                        <p:cond delay="indefinite"/>
                      </p:stCondLst>
                      <p:childTnLst>
                        <p:par>
                          <p:cTn id="806" fill="hold">
                            <p:stCondLst>
                              <p:cond delay="0"/>
                            </p:stCondLst>
                            <p:childTnLst>
                              <p:par>
                                <p:cTn id="807" presetID="25" presetClass="emph" presetSubtype="0" fill="hold" nodeType="clickEffect">
                                  <p:stCondLst>
                                    <p:cond delay="0"/>
                                  </p:stCondLst>
                                  <p:iterate type="lt">
                                    <p:tmPct val="0"/>
                                  </p:iterate>
                                  <p:childTnLst>
                                    <p:animClr clrSpc="hsl" dir="cw">
                                      <p:cBhvr override="childStyle">
                                        <p:cTn id="808" dur="500" fill="hold"/>
                                        <p:tgtEl>
                                          <p:spTgt spid="16">
                                            <p:txEl>
                                              <p:pRg st="0" end="0"/>
                                            </p:txEl>
                                          </p:spTgt>
                                        </p:tgtEl>
                                        <p:attrNameLst>
                                          <p:attrName>style.color</p:attrName>
                                        </p:attrNameLst>
                                      </p:cBhvr>
                                      <p:by>
                                        <p:hsl h="0" s="-70588" l="0"/>
                                      </p:by>
                                    </p:animClr>
                                    <p:animClr clrSpc="hsl" dir="cw">
                                      <p:cBhvr>
                                        <p:cTn id="809" dur="500" fill="hold"/>
                                        <p:tgtEl>
                                          <p:spTgt spid="16">
                                            <p:txEl>
                                              <p:pRg st="0" end="0"/>
                                            </p:txEl>
                                          </p:spTgt>
                                        </p:tgtEl>
                                        <p:attrNameLst>
                                          <p:attrName>fillcolor</p:attrName>
                                        </p:attrNameLst>
                                      </p:cBhvr>
                                      <p:by>
                                        <p:hsl h="0" s="-70588" l="0"/>
                                      </p:by>
                                    </p:animClr>
                                    <p:animClr clrSpc="hsl" dir="cw">
                                      <p:cBhvr>
                                        <p:cTn id="810" dur="500" fill="hold"/>
                                        <p:tgtEl>
                                          <p:spTgt spid="16">
                                            <p:txEl>
                                              <p:pRg st="0" end="0"/>
                                            </p:txEl>
                                          </p:spTgt>
                                        </p:tgtEl>
                                        <p:attrNameLst>
                                          <p:attrName>stroke.color</p:attrName>
                                        </p:attrNameLst>
                                      </p:cBhvr>
                                      <p:by>
                                        <p:hsl h="0" s="-70588" l="0"/>
                                      </p:by>
                                    </p:animClr>
                                    <p:set>
                                      <p:cBhvr>
                                        <p:cTn id="811" dur="500" fill="hold"/>
                                        <p:tgtEl>
                                          <p:spTgt spid="16">
                                            <p:txEl>
                                              <p:pRg st="0" end="0"/>
                                            </p:txEl>
                                          </p:spTgt>
                                        </p:tgtEl>
                                        <p:attrNameLst>
                                          <p:attrName>fill.type</p:attrName>
                                        </p:attrNameLst>
                                      </p:cBhvr>
                                      <p:to>
                                        <p:strVal val="solid"/>
                                      </p:to>
                                    </p:set>
                                  </p:childTnLst>
                                </p:cTn>
                              </p:par>
                            </p:childTnLst>
                          </p:cTn>
                        </p:par>
                      </p:childTnLst>
                    </p:cTn>
                  </p:par>
                  <p:par>
                    <p:cTn id="812" fill="hold">
                      <p:stCondLst>
                        <p:cond delay="indefinite"/>
                      </p:stCondLst>
                      <p:childTnLst>
                        <p:par>
                          <p:cTn id="813" fill="hold">
                            <p:stCondLst>
                              <p:cond delay="0"/>
                            </p:stCondLst>
                            <p:childTnLst>
                              <p:par>
                                <p:cTn id="814" presetID="25" presetClass="emph" presetSubtype="0" fill="hold" nodeType="clickEffect">
                                  <p:stCondLst>
                                    <p:cond delay="0"/>
                                  </p:stCondLst>
                                  <p:iterate type="lt">
                                    <p:tmPct val="0"/>
                                  </p:iterate>
                                  <p:childTnLst>
                                    <p:animClr clrSpc="hsl" dir="cw">
                                      <p:cBhvr override="childStyle">
                                        <p:cTn id="815" dur="500" fill="hold"/>
                                        <p:tgtEl>
                                          <p:spTgt spid="17">
                                            <p:txEl>
                                              <p:pRg st="0" end="0"/>
                                            </p:txEl>
                                          </p:spTgt>
                                        </p:tgtEl>
                                        <p:attrNameLst>
                                          <p:attrName>style.color</p:attrName>
                                        </p:attrNameLst>
                                      </p:cBhvr>
                                      <p:by>
                                        <p:hsl h="0" s="-70588" l="0"/>
                                      </p:by>
                                    </p:animClr>
                                    <p:animClr clrSpc="hsl" dir="cw">
                                      <p:cBhvr>
                                        <p:cTn id="816" dur="500" fill="hold"/>
                                        <p:tgtEl>
                                          <p:spTgt spid="17">
                                            <p:txEl>
                                              <p:pRg st="0" end="0"/>
                                            </p:txEl>
                                          </p:spTgt>
                                        </p:tgtEl>
                                        <p:attrNameLst>
                                          <p:attrName>fillcolor</p:attrName>
                                        </p:attrNameLst>
                                      </p:cBhvr>
                                      <p:by>
                                        <p:hsl h="0" s="-70588" l="0"/>
                                      </p:by>
                                    </p:animClr>
                                    <p:animClr clrSpc="hsl" dir="cw">
                                      <p:cBhvr>
                                        <p:cTn id="817" dur="500" fill="hold"/>
                                        <p:tgtEl>
                                          <p:spTgt spid="17">
                                            <p:txEl>
                                              <p:pRg st="0" end="0"/>
                                            </p:txEl>
                                          </p:spTgt>
                                        </p:tgtEl>
                                        <p:attrNameLst>
                                          <p:attrName>stroke.color</p:attrName>
                                        </p:attrNameLst>
                                      </p:cBhvr>
                                      <p:by>
                                        <p:hsl h="0" s="-70588" l="0"/>
                                      </p:by>
                                    </p:animClr>
                                    <p:set>
                                      <p:cBhvr>
                                        <p:cTn id="818" dur="500" fill="hold"/>
                                        <p:tgtEl>
                                          <p:spTgt spid="17">
                                            <p:txEl>
                                              <p:pRg st="0" end="0"/>
                                            </p:txEl>
                                          </p:spTgt>
                                        </p:tgtEl>
                                        <p:attrNameLst>
                                          <p:attrName>fill.type</p:attrName>
                                        </p:attrNameLst>
                                      </p:cBhvr>
                                      <p:to>
                                        <p:strVal val="solid"/>
                                      </p:to>
                                    </p:set>
                                  </p:childTnLst>
                                </p:cTn>
                              </p:par>
                            </p:childTnLst>
                          </p:cTn>
                        </p:par>
                      </p:childTnLst>
                    </p:cTn>
                  </p:par>
                  <p:par>
                    <p:cTn id="819" fill="hold">
                      <p:stCondLst>
                        <p:cond delay="indefinite"/>
                      </p:stCondLst>
                      <p:childTnLst>
                        <p:par>
                          <p:cTn id="820" fill="hold">
                            <p:stCondLst>
                              <p:cond delay="0"/>
                            </p:stCondLst>
                            <p:childTnLst>
                              <p:par>
                                <p:cTn id="821" presetID="25" presetClass="emph" presetSubtype="0" fill="hold" nodeType="clickEffect">
                                  <p:stCondLst>
                                    <p:cond delay="0"/>
                                  </p:stCondLst>
                                  <p:iterate type="lt">
                                    <p:tmPct val="0"/>
                                  </p:iterate>
                                  <p:childTnLst>
                                    <p:animClr clrSpc="hsl" dir="cw">
                                      <p:cBhvr override="childStyle">
                                        <p:cTn id="822" dur="500" fill="hold"/>
                                        <p:tgtEl>
                                          <p:spTgt spid="18">
                                            <p:txEl>
                                              <p:pRg st="0" end="0"/>
                                            </p:txEl>
                                          </p:spTgt>
                                        </p:tgtEl>
                                        <p:attrNameLst>
                                          <p:attrName>style.color</p:attrName>
                                        </p:attrNameLst>
                                      </p:cBhvr>
                                      <p:by>
                                        <p:hsl h="0" s="-70588" l="0"/>
                                      </p:by>
                                    </p:animClr>
                                    <p:animClr clrSpc="hsl" dir="cw">
                                      <p:cBhvr>
                                        <p:cTn id="823" dur="500" fill="hold"/>
                                        <p:tgtEl>
                                          <p:spTgt spid="18">
                                            <p:txEl>
                                              <p:pRg st="0" end="0"/>
                                            </p:txEl>
                                          </p:spTgt>
                                        </p:tgtEl>
                                        <p:attrNameLst>
                                          <p:attrName>fillcolor</p:attrName>
                                        </p:attrNameLst>
                                      </p:cBhvr>
                                      <p:by>
                                        <p:hsl h="0" s="-70588" l="0"/>
                                      </p:by>
                                    </p:animClr>
                                    <p:animClr clrSpc="hsl" dir="cw">
                                      <p:cBhvr>
                                        <p:cTn id="824" dur="500" fill="hold"/>
                                        <p:tgtEl>
                                          <p:spTgt spid="18">
                                            <p:txEl>
                                              <p:pRg st="0" end="0"/>
                                            </p:txEl>
                                          </p:spTgt>
                                        </p:tgtEl>
                                        <p:attrNameLst>
                                          <p:attrName>stroke.color</p:attrName>
                                        </p:attrNameLst>
                                      </p:cBhvr>
                                      <p:by>
                                        <p:hsl h="0" s="-70588" l="0"/>
                                      </p:by>
                                    </p:animClr>
                                    <p:set>
                                      <p:cBhvr>
                                        <p:cTn id="825" dur="500" fill="hold"/>
                                        <p:tgtEl>
                                          <p:spTgt spid="18">
                                            <p:txEl>
                                              <p:pRg st="0" end="0"/>
                                            </p:txEl>
                                          </p:spTgt>
                                        </p:tgtEl>
                                        <p:attrNameLst>
                                          <p:attrName>fill.type</p:attrName>
                                        </p:attrNameLst>
                                      </p:cBhvr>
                                      <p:to>
                                        <p:strVal val="solid"/>
                                      </p:to>
                                    </p:set>
                                  </p:childTnLst>
                                </p:cTn>
                              </p:par>
                            </p:childTnLst>
                          </p:cTn>
                        </p:par>
                      </p:childTnLst>
                    </p:cTn>
                  </p:par>
                  <p:par>
                    <p:cTn id="826" fill="hold">
                      <p:stCondLst>
                        <p:cond delay="indefinite"/>
                      </p:stCondLst>
                      <p:childTnLst>
                        <p:par>
                          <p:cTn id="827" fill="hold">
                            <p:stCondLst>
                              <p:cond delay="0"/>
                            </p:stCondLst>
                            <p:childTnLst>
                              <p:par>
                                <p:cTn id="828" presetID="25" presetClass="emph" presetSubtype="0" fill="hold" nodeType="clickEffect">
                                  <p:stCondLst>
                                    <p:cond delay="0"/>
                                  </p:stCondLst>
                                  <p:iterate type="lt">
                                    <p:tmPct val="0"/>
                                  </p:iterate>
                                  <p:childTnLst>
                                    <p:animClr clrSpc="hsl" dir="cw">
                                      <p:cBhvr override="childStyle">
                                        <p:cTn id="829" dur="500" fill="hold"/>
                                        <p:tgtEl>
                                          <p:spTgt spid="19">
                                            <p:txEl>
                                              <p:pRg st="0" end="0"/>
                                            </p:txEl>
                                          </p:spTgt>
                                        </p:tgtEl>
                                        <p:attrNameLst>
                                          <p:attrName>style.color</p:attrName>
                                        </p:attrNameLst>
                                      </p:cBhvr>
                                      <p:by>
                                        <p:hsl h="0" s="-70588" l="0"/>
                                      </p:by>
                                    </p:animClr>
                                    <p:animClr clrSpc="hsl" dir="cw">
                                      <p:cBhvr>
                                        <p:cTn id="830" dur="500" fill="hold"/>
                                        <p:tgtEl>
                                          <p:spTgt spid="19">
                                            <p:txEl>
                                              <p:pRg st="0" end="0"/>
                                            </p:txEl>
                                          </p:spTgt>
                                        </p:tgtEl>
                                        <p:attrNameLst>
                                          <p:attrName>fillcolor</p:attrName>
                                        </p:attrNameLst>
                                      </p:cBhvr>
                                      <p:by>
                                        <p:hsl h="0" s="-70588" l="0"/>
                                      </p:by>
                                    </p:animClr>
                                    <p:animClr clrSpc="hsl" dir="cw">
                                      <p:cBhvr>
                                        <p:cTn id="831" dur="500" fill="hold"/>
                                        <p:tgtEl>
                                          <p:spTgt spid="19">
                                            <p:txEl>
                                              <p:pRg st="0" end="0"/>
                                            </p:txEl>
                                          </p:spTgt>
                                        </p:tgtEl>
                                        <p:attrNameLst>
                                          <p:attrName>stroke.color</p:attrName>
                                        </p:attrNameLst>
                                      </p:cBhvr>
                                      <p:by>
                                        <p:hsl h="0" s="-70588" l="0"/>
                                      </p:by>
                                    </p:animClr>
                                    <p:set>
                                      <p:cBhvr>
                                        <p:cTn id="832" dur="500" fill="hold"/>
                                        <p:tgtEl>
                                          <p:spTgt spid="19">
                                            <p:txEl>
                                              <p:pRg st="0" end="0"/>
                                            </p:txEl>
                                          </p:spTgt>
                                        </p:tgtEl>
                                        <p:attrNameLst>
                                          <p:attrName>fill.type</p:attrName>
                                        </p:attrNameLst>
                                      </p:cBhvr>
                                      <p:to>
                                        <p:strVal val="solid"/>
                                      </p:to>
                                    </p:set>
                                  </p:childTnLst>
                                </p:cTn>
                              </p:par>
                            </p:childTnLst>
                          </p:cTn>
                        </p:par>
                      </p:childTnLst>
                    </p:cTn>
                  </p:par>
                  <p:par>
                    <p:cTn id="833" fill="hold">
                      <p:stCondLst>
                        <p:cond delay="indefinite"/>
                      </p:stCondLst>
                      <p:childTnLst>
                        <p:par>
                          <p:cTn id="834" fill="hold">
                            <p:stCondLst>
                              <p:cond delay="0"/>
                            </p:stCondLst>
                            <p:childTnLst>
                              <p:par>
                                <p:cTn id="835" presetID="25" presetClass="emph" presetSubtype="0" fill="hold" nodeType="clickEffect">
                                  <p:stCondLst>
                                    <p:cond delay="0"/>
                                  </p:stCondLst>
                                  <p:iterate type="lt">
                                    <p:tmPct val="0"/>
                                  </p:iterate>
                                  <p:childTnLst>
                                    <p:animClr clrSpc="hsl" dir="cw">
                                      <p:cBhvr override="childStyle">
                                        <p:cTn id="836" dur="500" fill="hold"/>
                                        <p:tgtEl>
                                          <p:spTgt spid="20">
                                            <p:txEl>
                                              <p:pRg st="0" end="0"/>
                                            </p:txEl>
                                          </p:spTgt>
                                        </p:tgtEl>
                                        <p:attrNameLst>
                                          <p:attrName>style.color</p:attrName>
                                        </p:attrNameLst>
                                      </p:cBhvr>
                                      <p:by>
                                        <p:hsl h="0" s="-70588" l="0"/>
                                      </p:by>
                                    </p:animClr>
                                    <p:animClr clrSpc="hsl" dir="cw">
                                      <p:cBhvr>
                                        <p:cTn id="837" dur="500" fill="hold"/>
                                        <p:tgtEl>
                                          <p:spTgt spid="20">
                                            <p:txEl>
                                              <p:pRg st="0" end="0"/>
                                            </p:txEl>
                                          </p:spTgt>
                                        </p:tgtEl>
                                        <p:attrNameLst>
                                          <p:attrName>fillcolor</p:attrName>
                                        </p:attrNameLst>
                                      </p:cBhvr>
                                      <p:by>
                                        <p:hsl h="0" s="-70588" l="0"/>
                                      </p:by>
                                    </p:animClr>
                                    <p:animClr clrSpc="hsl" dir="cw">
                                      <p:cBhvr>
                                        <p:cTn id="838" dur="500" fill="hold"/>
                                        <p:tgtEl>
                                          <p:spTgt spid="20">
                                            <p:txEl>
                                              <p:pRg st="0" end="0"/>
                                            </p:txEl>
                                          </p:spTgt>
                                        </p:tgtEl>
                                        <p:attrNameLst>
                                          <p:attrName>stroke.color</p:attrName>
                                        </p:attrNameLst>
                                      </p:cBhvr>
                                      <p:by>
                                        <p:hsl h="0" s="-70588" l="0"/>
                                      </p:by>
                                    </p:animClr>
                                    <p:set>
                                      <p:cBhvr>
                                        <p:cTn id="839" dur="500" fill="hold"/>
                                        <p:tgtEl>
                                          <p:spTgt spid="20">
                                            <p:txEl>
                                              <p:pRg st="0" end="0"/>
                                            </p:txEl>
                                          </p:spTgt>
                                        </p:tgtEl>
                                        <p:attrNameLst>
                                          <p:attrName>fill.type</p:attrName>
                                        </p:attrNameLst>
                                      </p:cBhvr>
                                      <p:to>
                                        <p:strVal val="solid"/>
                                      </p:to>
                                    </p:set>
                                  </p:childTnLst>
                                </p:cTn>
                              </p:par>
                            </p:childTnLst>
                          </p:cTn>
                        </p:par>
                      </p:childTnLst>
                    </p:cTn>
                  </p:par>
                  <p:par>
                    <p:cTn id="840" fill="hold">
                      <p:stCondLst>
                        <p:cond delay="indefinite"/>
                      </p:stCondLst>
                      <p:childTnLst>
                        <p:par>
                          <p:cTn id="841" fill="hold">
                            <p:stCondLst>
                              <p:cond delay="0"/>
                            </p:stCondLst>
                            <p:childTnLst>
                              <p:par>
                                <p:cTn id="842" presetID="25" presetClass="emph" presetSubtype="0" fill="hold" nodeType="clickEffect">
                                  <p:stCondLst>
                                    <p:cond delay="0"/>
                                  </p:stCondLst>
                                  <p:iterate type="lt">
                                    <p:tmPct val="0"/>
                                  </p:iterate>
                                  <p:childTnLst>
                                    <p:animClr clrSpc="hsl" dir="cw">
                                      <p:cBhvr override="childStyle">
                                        <p:cTn id="843" dur="500" fill="hold"/>
                                        <p:tgtEl>
                                          <p:spTgt spid="21">
                                            <p:txEl>
                                              <p:pRg st="0" end="0"/>
                                            </p:txEl>
                                          </p:spTgt>
                                        </p:tgtEl>
                                        <p:attrNameLst>
                                          <p:attrName>style.color</p:attrName>
                                        </p:attrNameLst>
                                      </p:cBhvr>
                                      <p:by>
                                        <p:hsl h="0" s="-70588" l="0"/>
                                      </p:by>
                                    </p:animClr>
                                    <p:animClr clrSpc="hsl" dir="cw">
                                      <p:cBhvr>
                                        <p:cTn id="844" dur="500" fill="hold"/>
                                        <p:tgtEl>
                                          <p:spTgt spid="21">
                                            <p:txEl>
                                              <p:pRg st="0" end="0"/>
                                            </p:txEl>
                                          </p:spTgt>
                                        </p:tgtEl>
                                        <p:attrNameLst>
                                          <p:attrName>fillcolor</p:attrName>
                                        </p:attrNameLst>
                                      </p:cBhvr>
                                      <p:by>
                                        <p:hsl h="0" s="-70588" l="0"/>
                                      </p:by>
                                    </p:animClr>
                                    <p:animClr clrSpc="hsl" dir="cw">
                                      <p:cBhvr>
                                        <p:cTn id="845" dur="500" fill="hold"/>
                                        <p:tgtEl>
                                          <p:spTgt spid="21">
                                            <p:txEl>
                                              <p:pRg st="0" end="0"/>
                                            </p:txEl>
                                          </p:spTgt>
                                        </p:tgtEl>
                                        <p:attrNameLst>
                                          <p:attrName>stroke.color</p:attrName>
                                        </p:attrNameLst>
                                      </p:cBhvr>
                                      <p:by>
                                        <p:hsl h="0" s="-70588" l="0"/>
                                      </p:by>
                                    </p:animClr>
                                    <p:set>
                                      <p:cBhvr>
                                        <p:cTn id="846" dur="500" fill="hold"/>
                                        <p:tgtEl>
                                          <p:spTgt spid="21">
                                            <p:txEl>
                                              <p:pRg st="0" end="0"/>
                                            </p:txEl>
                                          </p:spTgt>
                                        </p:tgtEl>
                                        <p:attrNameLst>
                                          <p:attrName>fill.type</p:attrName>
                                        </p:attrNameLst>
                                      </p:cBhvr>
                                      <p:to>
                                        <p:strVal val="solid"/>
                                      </p:to>
                                    </p:set>
                                  </p:childTnLst>
                                </p:cTn>
                              </p:par>
                            </p:childTnLst>
                          </p:cTn>
                        </p:par>
                      </p:childTnLst>
                    </p:cTn>
                  </p:par>
                  <p:par>
                    <p:cTn id="847" fill="hold">
                      <p:stCondLst>
                        <p:cond delay="indefinite"/>
                      </p:stCondLst>
                      <p:childTnLst>
                        <p:par>
                          <p:cTn id="848" fill="hold">
                            <p:stCondLst>
                              <p:cond delay="0"/>
                            </p:stCondLst>
                            <p:childTnLst>
                              <p:par>
                                <p:cTn id="849" presetID="25" presetClass="emph" presetSubtype="0" fill="hold" nodeType="clickEffect">
                                  <p:stCondLst>
                                    <p:cond delay="0"/>
                                  </p:stCondLst>
                                  <p:iterate type="lt">
                                    <p:tmPct val="0"/>
                                  </p:iterate>
                                  <p:childTnLst>
                                    <p:animClr clrSpc="hsl" dir="cw">
                                      <p:cBhvr override="childStyle">
                                        <p:cTn id="850" dur="500" fill="hold"/>
                                        <p:tgtEl>
                                          <p:spTgt spid="36">
                                            <p:txEl>
                                              <p:pRg st="0" end="0"/>
                                            </p:txEl>
                                          </p:spTgt>
                                        </p:tgtEl>
                                        <p:attrNameLst>
                                          <p:attrName>style.color</p:attrName>
                                        </p:attrNameLst>
                                      </p:cBhvr>
                                      <p:by>
                                        <p:hsl h="0" s="-70588" l="0"/>
                                      </p:by>
                                    </p:animClr>
                                    <p:animClr clrSpc="hsl" dir="cw">
                                      <p:cBhvr>
                                        <p:cTn id="851" dur="500" fill="hold"/>
                                        <p:tgtEl>
                                          <p:spTgt spid="36">
                                            <p:txEl>
                                              <p:pRg st="0" end="0"/>
                                            </p:txEl>
                                          </p:spTgt>
                                        </p:tgtEl>
                                        <p:attrNameLst>
                                          <p:attrName>fillcolor</p:attrName>
                                        </p:attrNameLst>
                                      </p:cBhvr>
                                      <p:by>
                                        <p:hsl h="0" s="-70588" l="0"/>
                                      </p:by>
                                    </p:animClr>
                                    <p:animClr clrSpc="hsl" dir="cw">
                                      <p:cBhvr>
                                        <p:cTn id="852" dur="500" fill="hold"/>
                                        <p:tgtEl>
                                          <p:spTgt spid="36">
                                            <p:txEl>
                                              <p:pRg st="0" end="0"/>
                                            </p:txEl>
                                          </p:spTgt>
                                        </p:tgtEl>
                                        <p:attrNameLst>
                                          <p:attrName>stroke.color</p:attrName>
                                        </p:attrNameLst>
                                      </p:cBhvr>
                                      <p:by>
                                        <p:hsl h="0" s="-70588" l="0"/>
                                      </p:by>
                                    </p:animClr>
                                    <p:set>
                                      <p:cBhvr>
                                        <p:cTn id="853" dur="500" fill="hold"/>
                                        <p:tgtEl>
                                          <p:spTgt spid="36">
                                            <p:txEl>
                                              <p:pRg st="0" end="0"/>
                                            </p:txEl>
                                          </p:spTgt>
                                        </p:tgtEl>
                                        <p:attrNameLst>
                                          <p:attrName>fill.type</p:attrName>
                                        </p:attrNameLst>
                                      </p:cBhvr>
                                      <p:to>
                                        <p:strVal val="solid"/>
                                      </p:to>
                                    </p:set>
                                  </p:childTnLst>
                                </p:cTn>
                              </p:par>
                            </p:childTnLst>
                          </p:cTn>
                        </p:par>
                      </p:childTnLst>
                    </p:cTn>
                  </p:par>
                  <p:par>
                    <p:cTn id="854" fill="hold">
                      <p:stCondLst>
                        <p:cond delay="indefinite"/>
                      </p:stCondLst>
                      <p:childTnLst>
                        <p:par>
                          <p:cTn id="855" fill="hold">
                            <p:stCondLst>
                              <p:cond delay="0"/>
                            </p:stCondLst>
                            <p:childTnLst>
                              <p:par>
                                <p:cTn id="856" presetID="25" presetClass="emph" presetSubtype="0" fill="hold" nodeType="clickEffect">
                                  <p:stCondLst>
                                    <p:cond delay="0"/>
                                  </p:stCondLst>
                                  <p:iterate type="lt">
                                    <p:tmPct val="0"/>
                                  </p:iterate>
                                  <p:childTnLst>
                                    <p:animClr clrSpc="hsl" dir="cw">
                                      <p:cBhvr override="childStyle">
                                        <p:cTn id="857" dur="500" fill="hold"/>
                                        <p:tgtEl>
                                          <p:spTgt spid="22">
                                            <p:txEl>
                                              <p:pRg st="0" end="0"/>
                                            </p:txEl>
                                          </p:spTgt>
                                        </p:tgtEl>
                                        <p:attrNameLst>
                                          <p:attrName>style.color</p:attrName>
                                        </p:attrNameLst>
                                      </p:cBhvr>
                                      <p:by>
                                        <p:hsl h="0" s="-70588" l="0"/>
                                      </p:by>
                                    </p:animClr>
                                    <p:animClr clrSpc="hsl" dir="cw">
                                      <p:cBhvr>
                                        <p:cTn id="858" dur="500" fill="hold"/>
                                        <p:tgtEl>
                                          <p:spTgt spid="22">
                                            <p:txEl>
                                              <p:pRg st="0" end="0"/>
                                            </p:txEl>
                                          </p:spTgt>
                                        </p:tgtEl>
                                        <p:attrNameLst>
                                          <p:attrName>fillcolor</p:attrName>
                                        </p:attrNameLst>
                                      </p:cBhvr>
                                      <p:by>
                                        <p:hsl h="0" s="-70588" l="0"/>
                                      </p:by>
                                    </p:animClr>
                                    <p:animClr clrSpc="hsl" dir="cw">
                                      <p:cBhvr>
                                        <p:cTn id="859" dur="500" fill="hold"/>
                                        <p:tgtEl>
                                          <p:spTgt spid="22">
                                            <p:txEl>
                                              <p:pRg st="0" end="0"/>
                                            </p:txEl>
                                          </p:spTgt>
                                        </p:tgtEl>
                                        <p:attrNameLst>
                                          <p:attrName>stroke.color</p:attrName>
                                        </p:attrNameLst>
                                      </p:cBhvr>
                                      <p:by>
                                        <p:hsl h="0" s="-70588" l="0"/>
                                      </p:by>
                                    </p:animClr>
                                    <p:set>
                                      <p:cBhvr>
                                        <p:cTn id="860" dur="500" fill="hold"/>
                                        <p:tgtEl>
                                          <p:spTgt spid="22">
                                            <p:txEl>
                                              <p:pRg st="0" end="0"/>
                                            </p:txEl>
                                          </p:spTgt>
                                        </p:tgtEl>
                                        <p:attrNameLst>
                                          <p:attrName>fill.type</p:attrName>
                                        </p:attrNameLst>
                                      </p:cBhvr>
                                      <p:to>
                                        <p:strVal val="solid"/>
                                      </p:to>
                                    </p:set>
                                  </p:childTnLst>
                                </p:cTn>
                              </p:par>
                            </p:childTnLst>
                          </p:cTn>
                        </p:par>
                      </p:childTnLst>
                    </p:cTn>
                  </p:par>
                  <p:par>
                    <p:cTn id="861" fill="hold">
                      <p:stCondLst>
                        <p:cond delay="indefinite"/>
                      </p:stCondLst>
                      <p:childTnLst>
                        <p:par>
                          <p:cTn id="862" fill="hold">
                            <p:stCondLst>
                              <p:cond delay="0"/>
                            </p:stCondLst>
                            <p:childTnLst>
                              <p:par>
                                <p:cTn id="863" presetID="25" presetClass="emph" presetSubtype="0" fill="hold" nodeType="clickEffect">
                                  <p:stCondLst>
                                    <p:cond delay="0"/>
                                  </p:stCondLst>
                                  <p:iterate type="lt">
                                    <p:tmPct val="0"/>
                                  </p:iterate>
                                  <p:childTnLst>
                                    <p:animClr clrSpc="hsl" dir="cw">
                                      <p:cBhvr override="childStyle">
                                        <p:cTn id="864" dur="500" fill="hold"/>
                                        <p:tgtEl>
                                          <p:spTgt spid="23">
                                            <p:txEl>
                                              <p:pRg st="0" end="0"/>
                                            </p:txEl>
                                          </p:spTgt>
                                        </p:tgtEl>
                                        <p:attrNameLst>
                                          <p:attrName>style.color</p:attrName>
                                        </p:attrNameLst>
                                      </p:cBhvr>
                                      <p:by>
                                        <p:hsl h="0" s="-70588" l="0"/>
                                      </p:by>
                                    </p:animClr>
                                    <p:animClr clrSpc="hsl" dir="cw">
                                      <p:cBhvr>
                                        <p:cTn id="865" dur="500" fill="hold"/>
                                        <p:tgtEl>
                                          <p:spTgt spid="23">
                                            <p:txEl>
                                              <p:pRg st="0" end="0"/>
                                            </p:txEl>
                                          </p:spTgt>
                                        </p:tgtEl>
                                        <p:attrNameLst>
                                          <p:attrName>fillcolor</p:attrName>
                                        </p:attrNameLst>
                                      </p:cBhvr>
                                      <p:by>
                                        <p:hsl h="0" s="-70588" l="0"/>
                                      </p:by>
                                    </p:animClr>
                                    <p:animClr clrSpc="hsl" dir="cw">
                                      <p:cBhvr>
                                        <p:cTn id="866" dur="500" fill="hold"/>
                                        <p:tgtEl>
                                          <p:spTgt spid="23">
                                            <p:txEl>
                                              <p:pRg st="0" end="0"/>
                                            </p:txEl>
                                          </p:spTgt>
                                        </p:tgtEl>
                                        <p:attrNameLst>
                                          <p:attrName>stroke.color</p:attrName>
                                        </p:attrNameLst>
                                      </p:cBhvr>
                                      <p:by>
                                        <p:hsl h="0" s="-70588" l="0"/>
                                      </p:by>
                                    </p:animClr>
                                    <p:set>
                                      <p:cBhvr>
                                        <p:cTn id="867" dur="500" fill="hold"/>
                                        <p:tgtEl>
                                          <p:spTgt spid="23">
                                            <p:txEl>
                                              <p:pRg st="0" end="0"/>
                                            </p:txEl>
                                          </p:spTgt>
                                        </p:tgtEl>
                                        <p:attrNameLst>
                                          <p:attrName>fill.type</p:attrName>
                                        </p:attrNameLst>
                                      </p:cBhvr>
                                      <p:to>
                                        <p:strVal val="solid"/>
                                      </p:to>
                                    </p:set>
                                  </p:childTnLst>
                                </p:cTn>
                              </p:par>
                            </p:childTnLst>
                          </p:cTn>
                        </p:par>
                      </p:childTnLst>
                    </p:cTn>
                  </p:par>
                  <p:par>
                    <p:cTn id="868" fill="hold">
                      <p:stCondLst>
                        <p:cond delay="indefinite"/>
                      </p:stCondLst>
                      <p:childTnLst>
                        <p:par>
                          <p:cTn id="869" fill="hold">
                            <p:stCondLst>
                              <p:cond delay="0"/>
                            </p:stCondLst>
                            <p:childTnLst>
                              <p:par>
                                <p:cTn id="870" presetID="25" presetClass="emph" presetSubtype="0" fill="hold" grpId="2" nodeType="clickEffect">
                                  <p:stCondLst>
                                    <p:cond delay="0"/>
                                  </p:stCondLst>
                                  <p:iterate type="lt">
                                    <p:tmPct val="0"/>
                                  </p:iterate>
                                  <p:childTnLst>
                                    <p:animClr clrSpc="hsl" dir="cw">
                                      <p:cBhvr override="childStyle">
                                        <p:cTn id="871" dur="500" fill="hold"/>
                                        <p:tgtEl>
                                          <p:spTgt spid="24">
                                            <p:txEl>
                                              <p:pRg st="0" end="0"/>
                                            </p:txEl>
                                          </p:spTgt>
                                        </p:tgtEl>
                                        <p:attrNameLst>
                                          <p:attrName>style.color</p:attrName>
                                        </p:attrNameLst>
                                      </p:cBhvr>
                                      <p:by>
                                        <p:hsl h="0" s="-70588" l="0"/>
                                      </p:by>
                                    </p:animClr>
                                    <p:animClr clrSpc="hsl" dir="cw">
                                      <p:cBhvr>
                                        <p:cTn id="872" dur="500" fill="hold"/>
                                        <p:tgtEl>
                                          <p:spTgt spid="24">
                                            <p:txEl>
                                              <p:pRg st="0" end="0"/>
                                            </p:txEl>
                                          </p:spTgt>
                                        </p:tgtEl>
                                        <p:attrNameLst>
                                          <p:attrName>fillcolor</p:attrName>
                                        </p:attrNameLst>
                                      </p:cBhvr>
                                      <p:by>
                                        <p:hsl h="0" s="-70588" l="0"/>
                                      </p:by>
                                    </p:animClr>
                                    <p:animClr clrSpc="hsl" dir="cw">
                                      <p:cBhvr>
                                        <p:cTn id="873" dur="500" fill="hold"/>
                                        <p:tgtEl>
                                          <p:spTgt spid="24">
                                            <p:txEl>
                                              <p:pRg st="0" end="0"/>
                                            </p:txEl>
                                          </p:spTgt>
                                        </p:tgtEl>
                                        <p:attrNameLst>
                                          <p:attrName>stroke.color</p:attrName>
                                        </p:attrNameLst>
                                      </p:cBhvr>
                                      <p:by>
                                        <p:hsl h="0" s="-70588" l="0"/>
                                      </p:by>
                                    </p:animClr>
                                    <p:set>
                                      <p:cBhvr>
                                        <p:cTn id="874" dur="500" fill="hold"/>
                                        <p:tgtEl>
                                          <p:spTgt spid="24">
                                            <p:txEl>
                                              <p:pRg st="0" end="0"/>
                                            </p:txEl>
                                          </p:spTgt>
                                        </p:tgtEl>
                                        <p:attrNameLst>
                                          <p:attrName>fill.type</p:attrName>
                                        </p:attrNameLst>
                                      </p:cBhvr>
                                      <p:to>
                                        <p:strVal val="solid"/>
                                      </p:to>
                                    </p:set>
                                  </p:childTnLst>
                                </p:cTn>
                              </p:par>
                            </p:childTnLst>
                          </p:cTn>
                        </p:par>
                      </p:childTnLst>
                    </p:cTn>
                  </p:par>
                  <p:par>
                    <p:cTn id="875" fill="hold">
                      <p:stCondLst>
                        <p:cond delay="indefinite"/>
                      </p:stCondLst>
                      <p:childTnLst>
                        <p:par>
                          <p:cTn id="876" fill="hold">
                            <p:stCondLst>
                              <p:cond delay="0"/>
                            </p:stCondLst>
                            <p:childTnLst>
                              <p:par>
                                <p:cTn id="877" presetID="25" presetClass="emph" presetSubtype="0" fill="hold" nodeType="clickEffect">
                                  <p:stCondLst>
                                    <p:cond delay="0"/>
                                  </p:stCondLst>
                                  <p:iterate type="lt">
                                    <p:tmPct val="0"/>
                                  </p:iterate>
                                  <p:childTnLst>
                                    <p:animClr clrSpc="hsl" dir="cw">
                                      <p:cBhvr override="childStyle">
                                        <p:cTn id="878" dur="500" fill="hold"/>
                                        <p:tgtEl>
                                          <p:spTgt spid="25">
                                            <p:txEl>
                                              <p:pRg st="0" end="0"/>
                                            </p:txEl>
                                          </p:spTgt>
                                        </p:tgtEl>
                                        <p:attrNameLst>
                                          <p:attrName>style.color</p:attrName>
                                        </p:attrNameLst>
                                      </p:cBhvr>
                                      <p:by>
                                        <p:hsl h="0" s="-70588" l="0"/>
                                      </p:by>
                                    </p:animClr>
                                    <p:animClr clrSpc="hsl" dir="cw">
                                      <p:cBhvr>
                                        <p:cTn id="879" dur="500" fill="hold"/>
                                        <p:tgtEl>
                                          <p:spTgt spid="25">
                                            <p:txEl>
                                              <p:pRg st="0" end="0"/>
                                            </p:txEl>
                                          </p:spTgt>
                                        </p:tgtEl>
                                        <p:attrNameLst>
                                          <p:attrName>fillcolor</p:attrName>
                                        </p:attrNameLst>
                                      </p:cBhvr>
                                      <p:by>
                                        <p:hsl h="0" s="-70588" l="0"/>
                                      </p:by>
                                    </p:animClr>
                                    <p:animClr clrSpc="hsl" dir="cw">
                                      <p:cBhvr>
                                        <p:cTn id="880" dur="500" fill="hold"/>
                                        <p:tgtEl>
                                          <p:spTgt spid="25">
                                            <p:txEl>
                                              <p:pRg st="0" end="0"/>
                                            </p:txEl>
                                          </p:spTgt>
                                        </p:tgtEl>
                                        <p:attrNameLst>
                                          <p:attrName>stroke.color</p:attrName>
                                        </p:attrNameLst>
                                      </p:cBhvr>
                                      <p:by>
                                        <p:hsl h="0" s="-70588" l="0"/>
                                      </p:by>
                                    </p:animClr>
                                    <p:set>
                                      <p:cBhvr>
                                        <p:cTn id="881" dur="500" fill="hold"/>
                                        <p:tgtEl>
                                          <p:spTgt spid="25">
                                            <p:txEl>
                                              <p:pRg st="0" end="0"/>
                                            </p:txEl>
                                          </p:spTgt>
                                        </p:tgtEl>
                                        <p:attrNameLst>
                                          <p:attrName>fill.type</p:attrName>
                                        </p:attrNameLst>
                                      </p:cBhvr>
                                      <p:to>
                                        <p:strVal val="solid"/>
                                      </p:to>
                                    </p:set>
                                  </p:childTnLst>
                                </p:cTn>
                              </p:par>
                            </p:childTnLst>
                          </p:cTn>
                        </p:par>
                      </p:childTnLst>
                    </p:cTn>
                  </p:par>
                  <p:par>
                    <p:cTn id="882" fill="hold">
                      <p:stCondLst>
                        <p:cond delay="indefinite"/>
                      </p:stCondLst>
                      <p:childTnLst>
                        <p:par>
                          <p:cTn id="883" fill="hold">
                            <p:stCondLst>
                              <p:cond delay="0"/>
                            </p:stCondLst>
                            <p:childTnLst>
                              <p:par>
                                <p:cTn id="884" presetID="25" presetClass="emph" presetSubtype="0" fill="hold" nodeType="clickEffect">
                                  <p:stCondLst>
                                    <p:cond delay="0"/>
                                  </p:stCondLst>
                                  <p:iterate type="lt">
                                    <p:tmPct val="0"/>
                                  </p:iterate>
                                  <p:childTnLst>
                                    <p:animClr clrSpc="hsl" dir="cw">
                                      <p:cBhvr override="childStyle">
                                        <p:cTn id="885" dur="500" fill="hold"/>
                                        <p:tgtEl>
                                          <p:spTgt spid="26">
                                            <p:txEl>
                                              <p:pRg st="0" end="0"/>
                                            </p:txEl>
                                          </p:spTgt>
                                        </p:tgtEl>
                                        <p:attrNameLst>
                                          <p:attrName>style.color</p:attrName>
                                        </p:attrNameLst>
                                      </p:cBhvr>
                                      <p:by>
                                        <p:hsl h="0" s="-70588" l="0"/>
                                      </p:by>
                                    </p:animClr>
                                    <p:animClr clrSpc="hsl" dir="cw">
                                      <p:cBhvr>
                                        <p:cTn id="886" dur="500" fill="hold"/>
                                        <p:tgtEl>
                                          <p:spTgt spid="26">
                                            <p:txEl>
                                              <p:pRg st="0" end="0"/>
                                            </p:txEl>
                                          </p:spTgt>
                                        </p:tgtEl>
                                        <p:attrNameLst>
                                          <p:attrName>fillcolor</p:attrName>
                                        </p:attrNameLst>
                                      </p:cBhvr>
                                      <p:by>
                                        <p:hsl h="0" s="-70588" l="0"/>
                                      </p:by>
                                    </p:animClr>
                                    <p:animClr clrSpc="hsl" dir="cw">
                                      <p:cBhvr>
                                        <p:cTn id="887" dur="500" fill="hold"/>
                                        <p:tgtEl>
                                          <p:spTgt spid="26">
                                            <p:txEl>
                                              <p:pRg st="0" end="0"/>
                                            </p:txEl>
                                          </p:spTgt>
                                        </p:tgtEl>
                                        <p:attrNameLst>
                                          <p:attrName>stroke.color</p:attrName>
                                        </p:attrNameLst>
                                      </p:cBhvr>
                                      <p:by>
                                        <p:hsl h="0" s="-70588" l="0"/>
                                      </p:by>
                                    </p:animClr>
                                    <p:set>
                                      <p:cBhvr>
                                        <p:cTn id="888" dur="500" fill="hold"/>
                                        <p:tgtEl>
                                          <p:spTgt spid="26">
                                            <p:txEl>
                                              <p:pRg st="0" end="0"/>
                                            </p:txEl>
                                          </p:spTgt>
                                        </p:tgtEl>
                                        <p:attrNameLst>
                                          <p:attrName>fill.type</p:attrName>
                                        </p:attrNameLst>
                                      </p:cBhvr>
                                      <p:to>
                                        <p:strVal val="solid"/>
                                      </p:to>
                                    </p:set>
                                  </p:childTnLst>
                                </p:cTn>
                              </p:par>
                            </p:childTnLst>
                          </p:cTn>
                        </p:par>
                      </p:childTnLst>
                    </p:cTn>
                  </p:par>
                  <p:par>
                    <p:cTn id="889" fill="hold">
                      <p:stCondLst>
                        <p:cond delay="indefinite"/>
                      </p:stCondLst>
                      <p:childTnLst>
                        <p:par>
                          <p:cTn id="890" fill="hold">
                            <p:stCondLst>
                              <p:cond delay="0"/>
                            </p:stCondLst>
                            <p:childTnLst>
                              <p:par>
                                <p:cTn id="891" presetID="25" presetClass="emph" presetSubtype="0" fill="hold" nodeType="clickEffect">
                                  <p:stCondLst>
                                    <p:cond delay="0"/>
                                  </p:stCondLst>
                                  <p:iterate type="lt">
                                    <p:tmPct val="0"/>
                                  </p:iterate>
                                  <p:childTnLst>
                                    <p:animClr clrSpc="hsl" dir="cw">
                                      <p:cBhvr override="childStyle">
                                        <p:cTn id="892" dur="500" fill="hold"/>
                                        <p:tgtEl>
                                          <p:spTgt spid="27">
                                            <p:txEl>
                                              <p:pRg st="0" end="0"/>
                                            </p:txEl>
                                          </p:spTgt>
                                        </p:tgtEl>
                                        <p:attrNameLst>
                                          <p:attrName>style.color</p:attrName>
                                        </p:attrNameLst>
                                      </p:cBhvr>
                                      <p:by>
                                        <p:hsl h="0" s="-70588" l="0"/>
                                      </p:by>
                                    </p:animClr>
                                    <p:animClr clrSpc="hsl" dir="cw">
                                      <p:cBhvr>
                                        <p:cTn id="893" dur="500" fill="hold"/>
                                        <p:tgtEl>
                                          <p:spTgt spid="27">
                                            <p:txEl>
                                              <p:pRg st="0" end="0"/>
                                            </p:txEl>
                                          </p:spTgt>
                                        </p:tgtEl>
                                        <p:attrNameLst>
                                          <p:attrName>fillcolor</p:attrName>
                                        </p:attrNameLst>
                                      </p:cBhvr>
                                      <p:by>
                                        <p:hsl h="0" s="-70588" l="0"/>
                                      </p:by>
                                    </p:animClr>
                                    <p:animClr clrSpc="hsl" dir="cw">
                                      <p:cBhvr>
                                        <p:cTn id="894" dur="500" fill="hold"/>
                                        <p:tgtEl>
                                          <p:spTgt spid="27">
                                            <p:txEl>
                                              <p:pRg st="0" end="0"/>
                                            </p:txEl>
                                          </p:spTgt>
                                        </p:tgtEl>
                                        <p:attrNameLst>
                                          <p:attrName>stroke.color</p:attrName>
                                        </p:attrNameLst>
                                      </p:cBhvr>
                                      <p:by>
                                        <p:hsl h="0" s="-70588" l="0"/>
                                      </p:by>
                                    </p:animClr>
                                    <p:set>
                                      <p:cBhvr>
                                        <p:cTn id="895" dur="500" fill="hold"/>
                                        <p:tgtEl>
                                          <p:spTgt spid="27">
                                            <p:txEl>
                                              <p:pRg st="0" end="0"/>
                                            </p:txEl>
                                          </p:spTgt>
                                        </p:tgtEl>
                                        <p:attrNameLst>
                                          <p:attrName>fill.type</p:attrName>
                                        </p:attrNameLst>
                                      </p:cBhvr>
                                      <p:to>
                                        <p:strVal val="solid"/>
                                      </p:to>
                                    </p:set>
                                  </p:childTnLst>
                                </p:cTn>
                              </p:par>
                            </p:childTnLst>
                          </p:cTn>
                        </p:par>
                      </p:childTnLst>
                    </p:cTn>
                  </p:par>
                  <p:par>
                    <p:cTn id="896" fill="hold">
                      <p:stCondLst>
                        <p:cond delay="indefinite"/>
                      </p:stCondLst>
                      <p:childTnLst>
                        <p:par>
                          <p:cTn id="897" fill="hold">
                            <p:stCondLst>
                              <p:cond delay="0"/>
                            </p:stCondLst>
                            <p:childTnLst>
                              <p:par>
                                <p:cTn id="898" presetID="25" presetClass="emph" presetSubtype="0" fill="hold" nodeType="clickEffect">
                                  <p:stCondLst>
                                    <p:cond delay="0"/>
                                  </p:stCondLst>
                                  <p:iterate type="lt">
                                    <p:tmPct val="0"/>
                                  </p:iterate>
                                  <p:childTnLst>
                                    <p:animClr clrSpc="hsl" dir="cw">
                                      <p:cBhvr override="childStyle">
                                        <p:cTn id="899" dur="500" fill="hold"/>
                                        <p:tgtEl>
                                          <p:spTgt spid="37">
                                            <p:txEl>
                                              <p:pRg st="0" end="0"/>
                                            </p:txEl>
                                          </p:spTgt>
                                        </p:tgtEl>
                                        <p:attrNameLst>
                                          <p:attrName>style.color</p:attrName>
                                        </p:attrNameLst>
                                      </p:cBhvr>
                                      <p:by>
                                        <p:hsl h="0" s="-70588" l="0"/>
                                      </p:by>
                                    </p:animClr>
                                    <p:animClr clrSpc="hsl" dir="cw">
                                      <p:cBhvr>
                                        <p:cTn id="900" dur="500" fill="hold"/>
                                        <p:tgtEl>
                                          <p:spTgt spid="37">
                                            <p:txEl>
                                              <p:pRg st="0" end="0"/>
                                            </p:txEl>
                                          </p:spTgt>
                                        </p:tgtEl>
                                        <p:attrNameLst>
                                          <p:attrName>fillcolor</p:attrName>
                                        </p:attrNameLst>
                                      </p:cBhvr>
                                      <p:by>
                                        <p:hsl h="0" s="-70588" l="0"/>
                                      </p:by>
                                    </p:animClr>
                                    <p:animClr clrSpc="hsl" dir="cw">
                                      <p:cBhvr>
                                        <p:cTn id="901" dur="500" fill="hold"/>
                                        <p:tgtEl>
                                          <p:spTgt spid="37">
                                            <p:txEl>
                                              <p:pRg st="0" end="0"/>
                                            </p:txEl>
                                          </p:spTgt>
                                        </p:tgtEl>
                                        <p:attrNameLst>
                                          <p:attrName>stroke.color</p:attrName>
                                        </p:attrNameLst>
                                      </p:cBhvr>
                                      <p:by>
                                        <p:hsl h="0" s="-70588" l="0"/>
                                      </p:by>
                                    </p:animClr>
                                    <p:set>
                                      <p:cBhvr>
                                        <p:cTn id="902" dur="500" fill="hold"/>
                                        <p:tgtEl>
                                          <p:spTgt spid="37">
                                            <p:txEl>
                                              <p:pRg st="0" end="0"/>
                                            </p:txEl>
                                          </p:spTgt>
                                        </p:tgtEl>
                                        <p:attrNameLst>
                                          <p:attrName>fill.type</p:attrName>
                                        </p:attrNameLst>
                                      </p:cBhvr>
                                      <p:to>
                                        <p:strVal val="solid"/>
                                      </p:to>
                                    </p:set>
                                  </p:childTnLst>
                                </p:cTn>
                              </p:par>
                            </p:childTnLst>
                          </p:cTn>
                        </p:par>
                      </p:childTnLst>
                    </p:cTn>
                  </p:par>
                  <p:par>
                    <p:cTn id="903" fill="hold">
                      <p:stCondLst>
                        <p:cond delay="indefinite"/>
                      </p:stCondLst>
                      <p:childTnLst>
                        <p:par>
                          <p:cTn id="904" fill="hold">
                            <p:stCondLst>
                              <p:cond delay="0"/>
                            </p:stCondLst>
                            <p:childTnLst>
                              <p:par>
                                <p:cTn id="905" presetID="25" presetClass="emph" presetSubtype="0" fill="hold" nodeType="clickEffect">
                                  <p:stCondLst>
                                    <p:cond delay="0"/>
                                  </p:stCondLst>
                                  <p:iterate type="lt">
                                    <p:tmPct val="0"/>
                                  </p:iterate>
                                  <p:childTnLst>
                                    <p:animClr clrSpc="hsl" dir="cw">
                                      <p:cBhvr override="childStyle">
                                        <p:cTn id="906" dur="500" fill="hold"/>
                                        <p:tgtEl>
                                          <p:spTgt spid="28">
                                            <p:txEl>
                                              <p:pRg st="0" end="0"/>
                                            </p:txEl>
                                          </p:spTgt>
                                        </p:tgtEl>
                                        <p:attrNameLst>
                                          <p:attrName>style.color</p:attrName>
                                        </p:attrNameLst>
                                      </p:cBhvr>
                                      <p:by>
                                        <p:hsl h="0" s="-70588" l="0"/>
                                      </p:by>
                                    </p:animClr>
                                    <p:animClr clrSpc="hsl" dir="cw">
                                      <p:cBhvr>
                                        <p:cTn id="907" dur="500" fill="hold"/>
                                        <p:tgtEl>
                                          <p:spTgt spid="28">
                                            <p:txEl>
                                              <p:pRg st="0" end="0"/>
                                            </p:txEl>
                                          </p:spTgt>
                                        </p:tgtEl>
                                        <p:attrNameLst>
                                          <p:attrName>fillcolor</p:attrName>
                                        </p:attrNameLst>
                                      </p:cBhvr>
                                      <p:by>
                                        <p:hsl h="0" s="-70588" l="0"/>
                                      </p:by>
                                    </p:animClr>
                                    <p:animClr clrSpc="hsl" dir="cw">
                                      <p:cBhvr>
                                        <p:cTn id="908" dur="500" fill="hold"/>
                                        <p:tgtEl>
                                          <p:spTgt spid="28">
                                            <p:txEl>
                                              <p:pRg st="0" end="0"/>
                                            </p:txEl>
                                          </p:spTgt>
                                        </p:tgtEl>
                                        <p:attrNameLst>
                                          <p:attrName>stroke.color</p:attrName>
                                        </p:attrNameLst>
                                      </p:cBhvr>
                                      <p:by>
                                        <p:hsl h="0" s="-70588" l="0"/>
                                      </p:by>
                                    </p:animClr>
                                    <p:set>
                                      <p:cBhvr>
                                        <p:cTn id="909" dur="500" fill="hold"/>
                                        <p:tgtEl>
                                          <p:spTgt spid="28">
                                            <p:txEl>
                                              <p:pRg st="0" end="0"/>
                                            </p:txEl>
                                          </p:spTgt>
                                        </p:tgtEl>
                                        <p:attrNameLst>
                                          <p:attrName>fill.type</p:attrName>
                                        </p:attrNameLst>
                                      </p:cBhvr>
                                      <p:to>
                                        <p:strVal val="solid"/>
                                      </p:to>
                                    </p:set>
                                  </p:childTnLst>
                                </p:cTn>
                              </p:par>
                            </p:childTnLst>
                          </p:cTn>
                        </p:par>
                      </p:childTnLst>
                    </p:cTn>
                  </p:par>
                  <p:par>
                    <p:cTn id="910" fill="hold">
                      <p:stCondLst>
                        <p:cond delay="indefinite"/>
                      </p:stCondLst>
                      <p:childTnLst>
                        <p:par>
                          <p:cTn id="911" fill="hold">
                            <p:stCondLst>
                              <p:cond delay="0"/>
                            </p:stCondLst>
                            <p:childTnLst>
                              <p:par>
                                <p:cTn id="912" presetID="25" presetClass="emph" presetSubtype="0" fill="hold" nodeType="clickEffect">
                                  <p:stCondLst>
                                    <p:cond delay="0"/>
                                  </p:stCondLst>
                                  <p:iterate type="lt">
                                    <p:tmPct val="0"/>
                                  </p:iterate>
                                  <p:childTnLst>
                                    <p:animClr clrSpc="hsl" dir="cw">
                                      <p:cBhvr override="childStyle">
                                        <p:cTn id="913" dur="500" fill="hold"/>
                                        <p:tgtEl>
                                          <p:spTgt spid="29">
                                            <p:txEl>
                                              <p:pRg st="0" end="0"/>
                                            </p:txEl>
                                          </p:spTgt>
                                        </p:tgtEl>
                                        <p:attrNameLst>
                                          <p:attrName>style.color</p:attrName>
                                        </p:attrNameLst>
                                      </p:cBhvr>
                                      <p:by>
                                        <p:hsl h="0" s="-70588" l="0"/>
                                      </p:by>
                                    </p:animClr>
                                    <p:animClr clrSpc="hsl" dir="cw">
                                      <p:cBhvr>
                                        <p:cTn id="914" dur="500" fill="hold"/>
                                        <p:tgtEl>
                                          <p:spTgt spid="29">
                                            <p:txEl>
                                              <p:pRg st="0" end="0"/>
                                            </p:txEl>
                                          </p:spTgt>
                                        </p:tgtEl>
                                        <p:attrNameLst>
                                          <p:attrName>fillcolor</p:attrName>
                                        </p:attrNameLst>
                                      </p:cBhvr>
                                      <p:by>
                                        <p:hsl h="0" s="-70588" l="0"/>
                                      </p:by>
                                    </p:animClr>
                                    <p:animClr clrSpc="hsl" dir="cw">
                                      <p:cBhvr>
                                        <p:cTn id="915" dur="500" fill="hold"/>
                                        <p:tgtEl>
                                          <p:spTgt spid="29">
                                            <p:txEl>
                                              <p:pRg st="0" end="0"/>
                                            </p:txEl>
                                          </p:spTgt>
                                        </p:tgtEl>
                                        <p:attrNameLst>
                                          <p:attrName>stroke.color</p:attrName>
                                        </p:attrNameLst>
                                      </p:cBhvr>
                                      <p:by>
                                        <p:hsl h="0" s="-70588" l="0"/>
                                      </p:by>
                                    </p:animClr>
                                    <p:set>
                                      <p:cBhvr>
                                        <p:cTn id="916" dur="500" fill="hold"/>
                                        <p:tgtEl>
                                          <p:spTgt spid="29">
                                            <p:txEl>
                                              <p:pRg st="0" end="0"/>
                                            </p:txEl>
                                          </p:spTgt>
                                        </p:tgtEl>
                                        <p:attrNameLst>
                                          <p:attrName>fill.type</p:attrName>
                                        </p:attrNameLst>
                                      </p:cBhvr>
                                      <p:to>
                                        <p:strVal val="solid"/>
                                      </p:to>
                                    </p:set>
                                  </p:childTnLst>
                                </p:cTn>
                              </p:par>
                            </p:childTnLst>
                          </p:cTn>
                        </p:par>
                      </p:childTnLst>
                    </p:cTn>
                  </p:par>
                  <p:par>
                    <p:cTn id="917" fill="hold">
                      <p:stCondLst>
                        <p:cond delay="indefinite"/>
                      </p:stCondLst>
                      <p:childTnLst>
                        <p:par>
                          <p:cTn id="918" fill="hold">
                            <p:stCondLst>
                              <p:cond delay="0"/>
                            </p:stCondLst>
                            <p:childTnLst>
                              <p:par>
                                <p:cTn id="919" presetID="25" presetClass="emph" presetSubtype="0" fill="hold" nodeType="clickEffect">
                                  <p:stCondLst>
                                    <p:cond delay="0"/>
                                  </p:stCondLst>
                                  <p:iterate type="lt">
                                    <p:tmPct val="0"/>
                                  </p:iterate>
                                  <p:childTnLst>
                                    <p:animClr clrSpc="hsl" dir="cw">
                                      <p:cBhvr override="childStyle">
                                        <p:cTn id="920" dur="500" fill="hold"/>
                                        <p:tgtEl>
                                          <p:spTgt spid="30">
                                            <p:txEl>
                                              <p:pRg st="0" end="0"/>
                                            </p:txEl>
                                          </p:spTgt>
                                        </p:tgtEl>
                                        <p:attrNameLst>
                                          <p:attrName>style.color</p:attrName>
                                        </p:attrNameLst>
                                      </p:cBhvr>
                                      <p:by>
                                        <p:hsl h="0" s="-70588" l="0"/>
                                      </p:by>
                                    </p:animClr>
                                    <p:animClr clrSpc="hsl" dir="cw">
                                      <p:cBhvr>
                                        <p:cTn id="921" dur="500" fill="hold"/>
                                        <p:tgtEl>
                                          <p:spTgt spid="30">
                                            <p:txEl>
                                              <p:pRg st="0" end="0"/>
                                            </p:txEl>
                                          </p:spTgt>
                                        </p:tgtEl>
                                        <p:attrNameLst>
                                          <p:attrName>fillcolor</p:attrName>
                                        </p:attrNameLst>
                                      </p:cBhvr>
                                      <p:by>
                                        <p:hsl h="0" s="-70588" l="0"/>
                                      </p:by>
                                    </p:animClr>
                                    <p:animClr clrSpc="hsl" dir="cw">
                                      <p:cBhvr>
                                        <p:cTn id="922" dur="500" fill="hold"/>
                                        <p:tgtEl>
                                          <p:spTgt spid="30">
                                            <p:txEl>
                                              <p:pRg st="0" end="0"/>
                                            </p:txEl>
                                          </p:spTgt>
                                        </p:tgtEl>
                                        <p:attrNameLst>
                                          <p:attrName>stroke.color</p:attrName>
                                        </p:attrNameLst>
                                      </p:cBhvr>
                                      <p:by>
                                        <p:hsl h="0" s="-70588" l="0"/>
                                      </p:by>
                                    </p:animClr>
                                    <p:set>
                                      <p:cBhvr>
                                        <p:cTn id="923" dur="500" fill="hold"/>
                                        <p:tgtEl>
                                          <p:spTgt spid="30">
                                            <p:txEl>
                                              <p:pRg st="0" end="0"/>
                                            </p:txEl>
                                          </p:spTgt>
                                        </p:tgtEl>
                                        <p:attrNameLst>
                                          <p:attrName>fill.type</p:attrName>
                                        </p:attrNameLst>
                                      </p:cBhvr>
                                      <p:to>
                                        <p:strVal val="solid"/>
                                      </p:to>
                                    </p:set>
                                  </p:childTnLst>
                                </p:cTn>
                              </p:par>
                            </p:childTnLst>
                          </p:cTn>
                        </p:par>
                      </p:childTnLst>
                    </p:cTn>
                  </p:par>
                  <p:par>
                    <p:cTn id="924" fill="hold">
                      <p:stCondLst>
                        <p:cond delay="indefinite"/>
                      </p:stCondLst>
                      <p:childTnLst>
                        <p:par>
                          <p:cTn id="925" fill="hold">
                            <p:stCondLst>
                              <p:cond delay="0"/>
                            </p:stCondLst>
                            <p:childTnLst>
                              <p:par>
                                <p:cTn id="926" presetID="25" presetClass="emph" presetSubtype="0" fill="hold" nodeType="clickEffect">
                                  <p:stCondLst>
                                    <p:cond delay="0"/>
                                  </p:stCondLst>
                                  <p:iterate type="lt">
                                    <p:tmPct val="0"/>
                                  </p:iterate>
                                  <p:childTnLst>
                                    <p:animClr clrSpc="hsl" dir="cw">
                                      <p:cBhvr override="childStyle">
                                        <p:cTn id="927" dur="500" fill="hold"/>
                                        <p:tgtEl>
                                          <p:spTgt spid="31">
                                            <p:txEl>
                                              <p:pRg st="0" end="0"/>
                                            </p:txEl>
                                          </p:spTgt>
                                        </p:tgtEl>
                                        <p:attrNameLst>
                                          <p:attrName>style.color</p:attrName>
                                        </p:attrNameLst>
                                      </p:cBhvr>
                                      <p:by>
                                        <p:hsl h="0" s="-70588" l="0"/>
                                      </p:by>
                                    </p:animClr>
                                    <p:animClr clrSpc="hsl" dir="cw">
                                      <p:cBhvr>
                                        <p:cTn id="928" dur="500" fill="hold"/>
                                        <p:tgtEl>
                                          <p:spTgt spid="31">
                                            <p:txEl>
                                              <p:pRg st="0" end="0"/>
                                            </p:txEl>
                                          </p:spTgt>
                                        </p:tgtEl>
                                        <p:attrNameLst>
                                          <p:attrName>fillcolor</p:attrName>
                                        </p:attrNameLst>
                                      </p:cBhvr>
                                      <p:by>
                                        <p:hsl h="0" s="-70588" l="0"/>
                                      </p:by>
                                    </p:animClr>
                                    <p:animClr clrSpc="hsl" dir="cw">
                                      <p:cBhvr>
                                        <p:cTn id="929" dur="500" fill="hold"/>
                                        <p:tgtEl>
                                          <p:spTgt spid="31">
                                            <p:txEl>
                                              <p:pRg st="0" end="0"/>
                                            </p:txEl>
                                          </p:spTgt>
                                        </p:tgtEl>
                                        <p:attrNameLst>
                                          <p:attrName>stroke.color</p:attrName>
                                        </p:attrNameLst>
                                      </p:cBhvr>
                                      <p:by>
                                        <p:hsl h="0" s="-70588" l="0"/>
                                      </p:by>
                                    </p:animClr>
                                    <p:set>
                                      <p:cBhvr>
                                        <p:cTn id="930" dur="500" fill="hold"/>
                                        <p:tgtEl>
                                          <p:spTgt spid="31">
                                            <p:txEl>
                                              <p:pRg st="0" end="0"/>
                                            </p:txEl>
                                          </p:spTgt>
                                        </p:tgtEl>
                                        <p:attrNameLst>
                                          <p:attrName>fill.type</p:attrName>
                                        </p:attrNameLst>
                                      </p:cBhvr>
                                      <p:to>
                                        <p:strVal val="solid"/>
                                      </p:to>
                                    </p:set>
                                  </p:childTnLst>
                                </p:cTn>
                              </p:par>
                            </p:childTnLst>
                          </p:cTn>
                        </p:par>
                      </p:childTnLst>
                    </p:cTn>
                  </p:par>
                  <p:par>
                    <p:cTn id="931" fill="hold">
                      <p:stCondLst>
                        <p:cond delay="indefinite"/>
                      </p:stCondLst>
                      <p:childTnLst>
                        <p:par>
                          <p:cTn id="932" fill="hold">
                            <p:stCondLst>
                              <p:cond delay="0"/>
                            </p:stCondLst>
                            <p:childTnLst>
                              <p:par>
                                <p:cTn id="933" presetID="25" presetClass="emph" presetSubtype="0" fill="hold" nodeType="clickEffect">
                                  <p:stCondLst>
                                    <p:cond delay="0"/>
                                  </p:stCondLst>
                                  <p:iterate type="lt">
                                    <p:tmPct val="0"/>
                                  </p:iterate>
                                  <p:childTnLst>
                                    <p:animClr clrSpc="hsl" dir="cw">
                                      <p:cBhvr override="childStyle">
                                        <p:cTn id="934" dur="500" fill="hold"/>
                                        <p:tgtEl>
                                          <p:spTgt spid="32">
                                            <p:txEl>
                                              <p:pRg st="0" end="0"/>
                                            </p:txEl>
                                          </p:spTgt>
                                        </p:tgtEl>
                                        <p:attrNameLst>
                                          <p:attrName>style.color</p:attrName>
                                        </p:attrNameLst>
                                      </p:cBhvr>
                                      <p:by>
                                        <p:hsl h="0" s="-70588" l="0"/>
                                      </p:by>
                                    </p:animClr>
                                    <p:animClr clrSpc="hsl" dir="cw">
                                      <p:cBhvr>
                                        <p:cTn id="935" dur="500" fill="hold"/>
                                        <p:tgtEl>
                                          <p:spTgt spid="32">
                                            <p:txEl>
                                              <p:pRg st="0" end="0"/>
                                            </p:txEl>
                                          </p:spTgt>
                                        </p:tgtEl>
                                        <p:attrNameLst>
                                          <p:attrName>fillcolor</p:attrName>
                                        </p:attrNameLst>
                                      </p:cBhvr>
                                      <p:by>
                                        <p:hsl h="0" s="-70588" l="0"/>
                                      </p:by>
                                    </p:animClr>
                                    <p:animClr clrSpc="hsl" dir="cw">
                                      <p:cBhvr>
                                        <p:cTn id="936" dur="500" fill="hold"/>
                                        <p:tgtEl>
                                          <p:spTgt spid="32">
                                            <p:txEl>
                                              <p:pRg st="0" end="0"/>
                                            </p:txEl>
                                          </p:spTgt>
                                        </p:tgtEl>
                                        <p:attrNameLst>
                                          <p:attrName>stroke.color</p:attrName>
                                        </p:attrNameLst>
                                      </p:cBhvr>
                                      <p:by>
                                        <p:hsl h="0" s="-70588" l="0"/>
                                      </p:by>
                                    </p:animClr>
                                    <p:set>
                                      <p:cBhvr>
                                        <p:cTn id="937" dur="500" fill="hold"/>
                                        <p:tgtEl>
                                          <p:spTgt spid="32">
                                            <p:txEl>
                                              <p:pRg st="0" end="0"/>
                                            </p:txEl>
                                          </p:spTgt>
                                        </p:tgtEl>
                                        <p:attrNameLst>
                                          <p:attrName>fill.type</p:attrName>
                                        </p:attrNameLst>
                                      </p:cBhvr>
                                      <p:to>
                                        <p:strVal val="solid"/>
                                      </p:to>
                                    </p:set>
                                  </p:childTnLst>
                                </p:cTn>
                              </p:par>
                            </p:childTnLst>
                          </p:cTn>
                        </p:par>
                      </p:childTnLst>
                    </p:cTn>
                  </p:par>
                  <p:par>
                    <p:cTn id="938" fill="hold">
                      <p:stCondLst>
                        <p:cond delay="indefinite"/>
                      </p:stCondLst>
                      <p:childTnLst>
                        <p:par>
                          <p:cTn id="939" fill="hold">
                            <p:stCondLst>
                              <p:cond delay="0"/>
                            </p:stCondLst>
                            <p:childTnLst>
                              <p:par>
                                <p:cTn id="940" presetID="25" presetClass="emph" presetSubtype="0" fill="hold" nodeType="clickEffect">
                                  <p:stCondLst>
                                    <p:cond delay="0"/>
                                  </p:stCondLst>
                                  <p:iterate type="lt">
                                    <p:tmPct val="0"/>
                                  </p:iterate>
                                  <p:childTnLst>
                                    <p:animClr clrSpc="hsl" dir="cw">
                                      <p:cBhvr override="childStyle">
                                        <p:cTn id="941" dur="500" fill="hold"/>
                                        <p:tgtEl>
                                          <p:spTgt spid="33">
                                            <p:txEl>
                                              <p:pRg st="0" end="0"/>
                                            </p:txEl>
                                          </p:spTgt>
                                        </p:tgtEl>
                                        <p:attrNameLst>
                                          <p:attrName>style.color</p:attrName>
                                        </p:attrNameLst>
                                      </p:cBhvr>
                                      <p:by>
                                        <p:hsl h="0" s="-70588" l="0"/>
                                      </p:by>
                                    </p:animClr>
                                    <p:animClr clrSpc="hsl" dir="cw">
                                      <p:cBhvr>
                                        <p:cTn id="942" dur="500" fill="hold"/>
                                        <p:tgtEl>
                                          <p:spTgt spid="33">
                                            <p:txEl>
                                              <p:pRg st="0" end="0"/>
                                            </p:txEl>
                                          </p:spTgt>
                                        </p:tgtEl>
                                        <p:attrNameLst>
                                          <p:attrName>fillcolor</p:attrName>
                                        </p:attrNameLst>
                                      </p:cBhvr>
                                      <p:by>
                                        <p:hsl h="0" s="-70588" l="0"/>
                                      </p:by>
                                    </p:animClr>
                                    <p:animClr clrSpc="hsl" dir="cw">
                                      <p:cBhvr>
                                        <p:cTn id="943" dur="500" fill="hold"/>
                                        <p:tgtEl>
                                          <p:spTgt spid="33">
                                            <p:txEl>
                                              <p:pRg st="0" end="0"/>
                                            </p:txEl>
                                          </p:spTgt>
                                        </p:tgtEl>
                                        <p:attrNameLst>
                                          <p:attrName>stroke.color</p:attrName>
                                        </p:attrNameLst>
                                      </p:cBhvr>
                                      <p:by>
                                        <p:hsl h="0" s="-70588" l="0"/>
                                      </p:by>
                                    </p:animClr>
                                    <p:set>
                                      <p:cBhvr>
                                        <p:cTn id="944" dur="500" fill="hold"/>
                                        <p:tgtEl>
                                          <p:spTgt spid="33">
                                            <p:txEl>
                                              <p:pRg st="0" end="0"/>
                                            </p:txEl>
                                          </p:spTgt>
                                        </p:tgtEl>
                                        <p:attrNameLst>
                                          <p:attrName>fill.type</p:attrName>
                                        </p:attrNameLst>
                                      </p:cBhvr>
                                      <p:to>
                                        <p:strVal val="solid"/>
                                      </p:to>
                                    </p:set>
                                  </p:childTnLst>
                                </p:cTn>
                              </p:par>
                            </p:childTnLst>
                          </p:cTn>
                        </p:par>
                      </p:childTnLst>
                    </p:cTn>
                  </p:par>
                  <p:par>
                    <p:cTn id="945" fill="hold">
                      <p:stCondLst>
                        <p:cond delay="indefinite"/>
                      </p:stCondLst>
                      <p:childTnLst>
                        <p:par>
                          <p:cTn id="946" fill="hold">
                            <p:stCondLst>
                              <p:cond delay="0"/>
                            </p:stCondLst>
                            <p:childTnLst>
                              <p:par>
                                <p:cTn id="947" presetID="25" presetClass="emph" presetSubtype="0" fill="hold" nodeType="clickEffect">
                                  <p:stCondLst>
                                    <p:cond delay="0"/>
                                  </p:stCondLst>
                                  <p:iterate type="lt">
                                    <p:tmPct val="0"/>
                                  </p:iterate>
                                  <p:childTnLst>
                                    <p:animClr clrSpc="hsl" dir="cw">
                                      <p:cBhvr override="childStyle">
                                        <p:cTn id="948" dur="500" fill="hold"/>
                                        <p:tgtEl>
                                          <p:spTgt spid="38">
                                            <p:txEl>
                                              <p:pRg st="0" end="0"/>
                                            </p:txEl>
                                          </p:spTgt>
                                        </p:tgtEl>
                                        <p:attrNameLst>
                                          <p:attrName>style.color</p:attrName>
                                        </p:attrNameLst>
                                      </p:cBhvr>
                                      <p:by>
                                        <p:hsl h="0" s="-70588" l="0"/>
                                      </p:by>
                                    </p:animClr>
                                    <p:animClr clrSpc="hsl" dir="cw">
                                      <p:cBhvr>
                                        <p:cTn id="949" dur="500" fill="hold"/>
                                        <p:tgtEl>
                                          <p:spTgt spid="38">
                                            <p:txEl>
                                              <p:pRg st="0" end="0"/>
                                            </p:txEl>
                                          </p:spTgt>
                                        </p:tgtEl>
                                        <p:attrNameLst>
                                          <p:attrName>fillcolor</p:attrName>
                                        </p:attrNameLst>
                                      </p:cBhvr>
                                      <p:by>
                                        <p:hsl h="0" s="-70588" l="0"/>
                                      </p:by>
                                    </p:animClr>
                                    <p:animClr clrSpc="hsl" dir="cw">
                                      <p:cBhvr>
                                        <p:cTn id="950" dur="500" fill="hold"/>
                                        <p:tgtEl>
                                          <p:spTgt spid="38">
                                            <p:txEl>
                                              <p:pRg st="0" end="0"/>
                                            </p:txEl>
                                          </p:spTgt>
                                        </p:tgtEl>
                                        <p:attrNameLst>
                                          <p:attrName>stroke.color</p:attrName>
                                        </p:attrNameLst>
                                      </p:cBhvr>
                                      <p:by>
                                        <p:hsl h="0" s="-70588" l="0"/>
                                      </p:by>
                                    </p:animClr>
                                    <p:set>
                                      <p:cBhvr>
                                        <p:cTn id="951" dur="500" fill="hold"/>
                                        <p:tgtEl>
                                          <p:spTgt spid="3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P spid="5" grpId="1"/>
      <p:bldP spid="5" grpId="2"/>
      <p:bldP spid="6" grpId="0" build="allAtOnce"/>
      <p:bldP spid="6" grpId="1" build="allAtOnce"/>
      <p:bldP spid="7" grpId="0" build="allAtOnce"/>
      <p:bldP spid="7" grpId="1" build="allAtOnce"/>
      <p:bldP spid="8" grpId="0" build="allAtOnce"/>
      <p:bldP spid="8" grpId="1" build="allAtOnce"/>
      <p:bldP spid="9" grpId="0" build="allAtOnce"/>
      <p:bldP spid="9" grpId="1" build="allAtOnce"/>
      <p:bldP spid="10" grpId="0" build="allAtOnce"/>
      <p:bldP spid="10" grpId="1" build="allAtOnce"/>
      <p:bldP spid="11" grpId="0" build="allAtOnce"/>
      <p:bldP spid="11" grpId="1" build="allAtOnce"/>
      <p:bldP spid="12" grpId="0" build="allAtOnce"/>
      <p:bldP spid="12" grpId="1" build="allAtOnce"/>
      <p:bldP spid="13" grpId="0" build="allAtOnce"/>
      <p:bldP spid="13" grpId="1" build="allAtOnce"/>
      <p:bldP spid="14" grpId="0" build="allAtOnce"/>
      <p:bldP spid="14" grpId="1" build="allAtOnce"/>
      <p:bldP spid="15" grpId="0" build="allAtOnce"/>
      <p:bldP spid="15" grpId="1" build="allAtOnce"/>
      <p:bldP spid="16" grpId="0" build="allAtOnce"/>
      <p:bldP spid="16" grpId="1" build="allAtOnce"/>
      <p:bldP spid="17" grpId="0" build="allAtOnce"/>
      <p:bldP spid="17" grpId="1" build="allAtOnce"/>
      <p:bldP spid="18" grpId="0" build="allAtOnce"/>
      <p:bldP spid="18" grpId="1" build="allAtOnce"/>
      <p:bldP spid="19" grpId="0" build="allAtOnce"/>
      <p:bldP spid="19" grpId="1" build="allAtOnce"/>
      <p:bldP spid="20" grpId="0" build="allAtOnce"/>
      <p:bldP spid="20" grpId="1" build="allAtOnce"/>
      <p:bldP spid="21" grpId="0" build="allAtOnce"/>
      <p:bldP spid="21" grpId="1" build="allAtOnce"/>
      <p:bldP spid="22" grpId="0" build="allAtOnce"/>
      <p:bldP spid="22" grpId="1" build="allAtOnce"/>
      <p:bldP spid="23" grpId="0" build="allAtOnce"/>
      <p:bldP spid="23" grpId="1" build="allAtOnce"/>
      <p:bldP spid="24" grpId="0" build="allAtOnce"/>
      <p:bldP spid="24" grpId="1" build="allAtOnce"/>
      <p:bldP spid="24" grpId="2" build="allAtOnce"/>
      <p:bldP spid="25" grpId="0" build="allAtOnce"/>
      <p:bldP spid="25" grpId="1" build="allAtOnce"/>
      <p:bldP spid="26" grpId="0" build="allAtOnce"/>
      <p:bldP spid="26" grpId="1" build="allAtOnce"/>
      <p:bldP spid="27" grpId="0" build="allAtOnce"/>
      <p:bldP spid="27" grpId="1" build="allAtOnce"/>
      <p:bldP spid="28" grpId="0" build="allAtOnce"/>
      <p:bldP spid="28" grpId="1" build="allAtOnce"/>
      <p:bldP spid="29" grpId="0" build="allAtOnce"/>
      <p:bldP spid="29" grpId="1" build="allAtOnce"/>
      <p:bldP spid="30" grpId="0" build="allAtOnce"/>
      <p:bldP spid="30" grpId="1" build="allAtOnce"/>
      <p:bldP spid="31" grpId="0" build="allAtOnce"/>
      <p:bldP spid="31" grpId="1" build="allAtOnce"/>
      <p:bldP spid="32" grpId="0" build="allAtOnce"/>
      <p:bldP spid="32" grpId="1" build="allAtOnce"/>
      <p:bldP spid="33" grpId="0" build="allAtOnce"/>
      <p:bldP spid="33" grpId="1" build="allAtOnce"/>
      <p:bldP spid="34" grpId="0" build="allAtOnce"/>
      <p:bldP spid="34" grpId="1" build="allAtOnce"/>
      <p:bldP spid="35" grpId="0" build="allAtOnce"/>
      <p:bldP spid="35" grpId="1" build="allAtOnce"/>
      <p:bldP spid="36" grpId="0" build="allAtOnce"/>
      <p:bldP spid="36" grpId="1" build="allAtOnce"/>
      <p:bldP spid="37" grpId="0" build="allAtOnce"/>
      <p:bldP spid="37" grpId="1" build="allAtOnce"/>
      <p:bldP spid="38" grpId="0" build="allAtOnce"/>
      <p:bldP spid="38" grpI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cxnSp>
        <p:nvCxnSpPr>
          <p:cNvPr id="42" name="Straight Connector 41">
            <a:extLst>
              <a:ext uri="{FF2B5EF4-FFF2-40B4-BE49-F238E27FC236}">
                <a16:creationId xmlns:a16="http://schemas.microsoft.com/office/drawing/2014/main" id="{E47F1191-E1BF-92D4-94A5-A57B0B6890D8}"/>
              </a:ext>
            </a:extLst>
          </p:cNvPr>
          <p:cNvCxnSpPr/>
          <p:nvPr/>
        </p:nvCxnSpPr>
        <p:spPr>
          <a:xfrm>
            <a:off x="3645074"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4B621E74-CA4B-C938-A575-6E7C5F8AEEA0}"/>
              </a:ext>
            </a:extLst>
          </p:cNvPr>
          <p:cNvCxnSpPr/>
          <p:nvPr/>
        </p:nvCxnSpPr>
        <p:spPr>
          <a:xfrm>
            <a:off x="2200406"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62986431-0901-D582-944F-2326986BBCA8}"/>
              </a:ext>
            </a:extLst>
          </p:cNvPr>
          <p:cNvCxnSpPr/>
          <p:nvPr/>
        </p:nvCxnSpPr>
        <p:spPr>
          <a:xfrm>
            <a:off x="5344439"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5" name="Straight Connector 44">
            <a:extLst>
              <a:ext uri="{FF2B5EF4-FFF2-40B4-BE49-F238E27FC236}">
                <a16:creationId xmlns:a16="http://schemas.microsoft.com/office/drawing/2014/main" id="{965F8897-6185-FF94-C747-475EE53B312A}"/>
              </a:ext>
            </a:extLst>
          </p:cNvPr>
          <p:cNvCxnSpPr/>
          <p:nvPr/>
        </p:nvCxnSpPr>
        <p:spPr>
          <a:xfrm>
            <a:off x="697282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6C8BB2D4-84F2-16E4-31D1-74B2232A36DE}"/>
              </a:ext>
            </a:extLst>
          </p:cNvPr>
          <p:cNvCxnSpPr/>
          <p:nvPr/>
        </p:nvCxnSpPr>
        <p:spPr>
          <a:xfrm>
            <a:off x="855110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7" name="Straight Connector 46">
            <a:extLst>
              <a:ext uri="{FF2B5EF4-FFF2-40B4-BE49-F238E27FC236}">
                <a16:creationId xmlns:a16="http://schemas.microsoft.com/office/drawing/2014/main" id="{E46C86D0-379D-CAA9-69FE-08FCE0EA1110}"/>
              </a:ext>
            </a:extLst>
          </p:cNvPr>
          <p:cNvCxnSpPr/>
          <p:nvPr/>
        </p:nvCxnSpPr>
        <p:spPr>
          <a:xfrm>
            <a:off x="10085540"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sp>
        <p:nvSpPr>
          <p:cNvPr id="3" name="Arrow: Right 2">
            <a:hlinkClick r:id="rId7" action="ppaction://hlinksldjump"/>
            <a:extLst>
              <a:ext uri="{FF2B5EF4-FFF2-40B4-BE49-F238E27FC236}">
                <a16:creationId xmlns:a16="http://schemas.microsoft.com/office/drawing/2014/main" id="{426DB8E3-1B62-5E90-2AD4-00302E73B429}"/>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0810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7" presetClass="emph" presetSubtype="0" fill="remove" grpId="0" nodeType="clickEffect">
                                  <p:stCondLst>
                                    <p:cond delay="0"/>
                                  </p:stCondLst>
                                  <p:iterate type="lt">
                                    <p:tmPct val="0"/>
                                  </p:iterate>
                                  <p:childTnLst>
                                    <p:animClr clrSpc="rgb" dir="cw">
                                      <p:cBhvr override="childStyle">
                                        <p:cTn id="12" dur="250" autoRev="1" fill="remove"/>
                                        <p:tgtEl>
                                          <p:spTgt spid="4">
                                            <p:txEl>
                                              <p:pRg st="0" end="0"/>
                                            </p:txEl>
                                          </p:spTgt>
                                        </p:tgtEl>
                                        <p:attrNameLst>
                                          <p:attrName>style.color</p:attrName>
                                        </p:attrNameLst>
                                      </p:cBhvr>
                                      <p:to>
                                        <a:schemeClr val="bg1"/>
                                      </p:to>
                                    </p:animClr>
                                    <p:animClr clrSpc="rgb" dir="cw">
                                      <p:cBhvr>
                                        <p:cTn id="13" dur="250" autoRev="1" fill="remove"/>
                                        <p:tgtEl>
                                          <p:spTgt spid="4">
                                            <p:txEl>
                                              <p:pRg st="0" end="0"/>
                                            </p:txEl>
                                          </p:spTgt>
                                        </p:tgtEl>
                                        <p:attrNameLst>
                                          <p:attrName>fillcolor</p:attrName>
                                        </p:attrNameLst>
                                      </p:cBhvr>
                                      <p:to>
                                        <a:schemeClr val="bg1"/>
                                      </p:to>
                                    </p:animClr>
                                    <p:set>
                                      <p:cBhvr>
                                        <p:cTn id="14" dur="250" autoRev="1" fill="remove"/>
                                        <p:tgtEl>
                                          <p:spTgt spid="4">
                                            <p:txEl>
                                              <p:pRg st="0" end="0"/>
                                            </p:txEl>
                                          </p:spTgt>
                                        </p:tgtEl>
                                        <p:attrNameLst>
                                          <p:attrName>fill.type</p:attrName>
                                        </p:attrNameLst>
                                      </p:cBhvr>
                                      <p:to>
                                        <p:strVal val="solid"/>
                                      </p:to>
                                    </p:set>
                                    <p:set>
                                      <p:cBhvr>
                                        <p:cTn id="15" dur="250" autoRev="1" fill="remove"/>
                                        <p:tgtEl>
                                          <p:spTgt spid="4">
                                            <p:txEl>
                                              <p:pRg st="0" end="0"/>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iterate type="lt">
                                    <p:tmPct val="0"/>
                                  </p:iterate>
                                  <p:childTnLst>
                                    <p:animClr clrSpc="rgb" dir="cw">
                                      <p:cBhvr override="childStyle">
                                        <p:cTn id="19" dur="250" autoRev="1" fill="remove"/>
                                        <p:tgtEl>
                                          <p:spTgt spid="5"/>
                                        </p:tgtEl>
                                        <p:attrNameLst>
                                          <p:attrName>style.color</p:attrName>
                                        </p:attrNameLst>
                                      </p:cBhvr>
                                      <p:to>
                                        <a:schemeClr val="bg1"/>
                                      </p:to>
                                    </p:animClr>
                                    <p:animClr clrSpc="rgb" dir="cw">
                                      <p:cBhvr>
                                        <p:cTn id="20" dur="250" autoRev="1" fill="remove"/>
                                        <p:tgtEl>
                                          <p:spTgt spid="5"/>
                                        </p:tgtEl>
                                        <p:attrNameLst>
                                          <p:attrName>fillcolor</p:attrName>
                                        </p:attrNameLst>
                                      </p:cBhvr>
                                      <p:to>
                                        <a:schemeClr val="bg1"/>
                                      </p:to>
                                    </p:animClr>
                                    <p:set>
                                      <p:cBhvr>
                                        <p:cTn id="21" dur="250" autoRev="1" fill="remove"/>
                                        <p:tgtEl>
                                          <p:spTgt spid="5"/>
                                        </p:tgtEl>
                                        <p:attrNameLst>
                                          <p:attrName>fill.type</p:attrName>
                                        </p:attrNameLst>
                                      </p:cBhvr>
                                      <p:to>
                                        <p:strVal val="solid"/>
                                      </p:to>
                                    </p:set>
                                    <p:set>
                                      <p:cBhvr>
                                        <p:cTn id="22" dur="250" autoRev="1" fill="remove"/>
                                        <p:tgtEl>
                                          <p:spTgt spid="5"/>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27" presetClass="emph" presetSubtype="0" fill="remove" nodeType="clickEffect">
                                  <p:stCondLst>
                                    <p:cond delay="0"/>
                                  </p:stCondLst>
                                  <p:iterate type="lt">
                                    <p:tmPct val="0"/>
                                  </p:iterate>
                                  <p:childTnLst>
                                    <p:animClr clrSpc="rgb" dir="cw">
                                      <p:cBhvr override="childStyle">
                                        <p:cTn id="26" dur="250" autoRev="1" fill="remove"/>
                                        <p:tgtEl>
                                          <p:spTgt spid="6">
                                            <p:txEl>
                                              <p:pRg st="0" end="0"/>
                                            </p:txEl>
                                          </p:spTgt>
                                        </p:tgtEl>
                                        <p:attrNameLst>
                                          <p:attrName>style.color</p:attrName>
                                        </p:attrNameLst>
                                      </p:cBhvr>
                                      <p:to>
                                        <a:schemeClr val="bg1"/>
                                      </p:to>
                                    </p:animClr>
                                    <p:animClr clrSpc="rgb" dir="cw">
                                      <p:cBhvr>
                                        <p:cTn id="27" dur="250" autoRev="1" fill="remove"/>
                                        <p:tgtEl>
                                          <p:spTgt spid="6">
                                            <p:txEl>
                                              <p:pRg st="0" end="0"/>
                                            </p:txEl>
                                          </p:spTgt>
                                        </p:tgtEl>
                                        <p:attrNameLst>
                                          <p:attrName>fillcolor</p:attrName>
                                        </p:attrNameLst>
                                      </p:cBhvr>
                                      <p:to>
                                        <a:schemeClr val="bg1"/>
                                      </p:to>
                                    </p:animClr>
                                    <p:set>
                                      <p:cBhvr>
                                        <p:cTn id="28" dur="250" autoRev="1" fill="remove"/>
                                        <p:tgtEl>
                                          <p:spTgt spid="6">
                                            <p:txEl>
                                              <p:pRg st="0" end="0"/>
                                            </p:txEl>
                                          </p:spTgt>
                                        </p:tgtEl>
                                        <p:attrNameLst>
                                          <p:attrName>fill.type</p:attrName>
                                        </p:attrNameLst>
                                      </p:cBhvr>
                                      <p:to>
                                        <p:strVal val="solid"/>
                                      </p:to>
                                    </p:set>
                                    <p:set>
                                      <p:cBhvr>
                                        <p:cTn id="29" dur="250" autoRev="1" fill="remove"/>
                                        <p:tgtEl>
                                          <p:spTgt spid="6">
                                            <p:txEl>
                                              <p:pRg st="0" end="0"/>
                                            </p:txEl>
                                          </p:spTgt>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remove" nodeType="clickEffect">
                                  <p:stCondLst>
                                    <p:cond delay="0"/>
                                  </p:stCondLst>
                                  <p:iterate type="lt">
                                    <p:tmPct val="0"/>
                                  </p:iterate>
                                  <p:childTnLst>
                                    <p:animClr clrSpc="rgb" dir="cw">
                                      <p:cBhvr override="childStyle">
                                        <p:cTn id="33" dur="250" autoRev="1" fill="remove"/>
                                        <p:tgtEl>
                                          <p:spTgt spid="7">
                                            <p:txEl>
                                              <p:pRg st="0" end="0"/>
                                            </p:txEl>
                                          </p:spTgt>
                                        </p:tgtEl>
                                        <p:attrNameLst>
                                          <p:attrName>style.color</p:attrName>
                                        </p:attrNameLst>
                                      </p:cBhvr>
                                      <p:to>
                                        <a:schemeClr val="bg1"/>
                                      </p:to>
                                    </p:animClr>
                                    <p:animClr clrSpc="rgb" dir="cw">
                                      <p:cBhvr>
                                        <p:cTn id="34" dur="250" autoRev="1" fill="remove"/>
                                        <p:tgtEl>
                                          <p:spTgt spid="7">
                                            <p:txEl>
                                              <p:pRg st="0" end="0"/>
                                            </p:txEl>
                                          </p:spTgt>
                                        </p:tgtEl>
                                        <p:attrNameLst>
                                          <p:attrName>fillcolor</p:attrName>
                                        </p:attrNameLst>
                                      </p:cBhvr>
                                      <p:to>
                                        <a:schemeClr val="bg1"/>
                                      </p:to>
                                    </p:animClr>
                                    <p:set>
                                      <p:cBhvr>
                                        <p:cTn id="35" dur="250" autoRev="1" fill="remove"/>
                                        <p:tgtEl>
                                          <p:spTgt spid="7">
                                            <p:txEl>
                                              <p:pRg st="0" end="0"/>
                                            </p:txEl>
                                          </p:spTgt>
                                        </p:tgtEl>
                                        <p:attrNameLst>
                                          <p:attrName>fill.type</p:attrName>
                                        </p:attrNameLst>
                                      </p:cBhvr>
                                      <p:to>
                                        <p:strVal val="solid"/>
                                      </p:to>
                                    </p:set>
                                    <p:set>
                                      <p:cBhvr>
                                        <p:cTn id="36" dur="250" autoRev="1" fill="remove"/>
                                        <p:tgtEl>
                                          <p:spTgt spid="7">
                                            <p:txEl>
                                              <p:pRg st="0" end="0"/>
                                            </p:txEl>
                                          </p:spTgt>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27" presetClass="emph" presetSubtype="0" fill="remove" nodeType="clickEffect">
                                  <p:stCondLst>
                                    <p:cond delay="0"/>
                                  </p:stCondLst>
                                  <p:iterate type="lt">
                                    <p:tmPct val="0"/>
                                  </p:iterate>
                                  <p:childTnLst>
                                    <p:animClr clrSpc="rgb" dir="cw">
                                      <p:cBhvr override="childStyle">
                                        <p:cTn id="40" dur="250" autoRev="1" fill="remove"/>
                                        <p:tgtEl>
                                          <p:spTgt spid="8">
                                            <p:txEl>
                                              <p:pRg st="0" end="0"/>
                                            </p:txEl>
                                          </p:spTgt>
                                        </p:tgtEl>
                                        <p:attrNameLst>
                                          <p:attrName>style.color</p:attrName>
                                        </p:attrNameLst>
                                      </p:cBhvr>
                                      <p:to>
                                        <a:schemeClr val="bg1"/>
                                      </p:to>
                                    </p:animClr>
                                    <p:animClr clrSpc="rgb" dir="cw">
                                      <p:cBhvr>
                                        <p:cTn id="41" dur="250" autoRev="1" fill="remove"/>
                                        <p:tgtEl>
                                          <p:spTgt spid="8">
                                            <p:txEl>
                                              <p:pRg st="0" end="0"/>
                                            </p:txEl>
                                          </p:spTgt>
                                        </p:tgtEl>
                                        <p:attrNameLst>
                                          <p:attrName>fillcolor</p:attrName>
                                        </p:attrNameLst>
                                      </p:cBhvr>
                                      <p:to>
                                        <a:schemeClr val="bg1"/>
                                      </p:to>
                                    </p:animClr>
                                    <p:set>
                                      <p:cBhvr>
                                        <p:cTn id="42" dur="250" autoRev="1" fill="remove"/>
                                        <p:tgtEl>
                                          <p:spTgt spid="8">
                                            <p:txEl>
                                              <p:pRg st="0" end="0"/>
                                            </p:txEl>
                                          </p:spTgt>
                                        </p:tgtEl>
                                        <p:attrNameLst>
                                          <p:attrName>fill.type</p:attrName>
                                        </p:attrNameLst>
                                      </p:cBhvr>
                                      <p:to>
                                        <p:strVal val="solid"/>
                                      </p:to>
                                    </p:set>
                                    <p:set>
                                      <p:cBhvr>
                                        <p:cTn id="43" dur="250" autoRev="1" fill="remove"/>
                                        <p:tgtEl>
                                          <p:spTgt spid="8">
                                            <p:txEl>
                                              <p:pRg st="0" end="0"/>
                                            </p:txEl>
                                          </p:spTgt>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27" presetClass="emph" presetSubtype="0" fill="remove" nodeType="clickEffect">
                                  <p:stCondLst>
                                    <p:cond delay="0"/>
                                  </p:stCondLst>
                                  <p:iterate type="lt">
                                    <p:tmPct val="0"/>
                                  </p:iterate>
                                  <p:childTnLst>
                                    <p:animClr clrSpc="rgb" dir="cw">
                                      <p:cBhvr override="childStyle">
                                        <p:cTn id="47" dur="250" autoRev="1" fill="remove"/>
                                        <p:tgtEl>
                                          <p:spTgt spid="9">
                                            <p:txEl>
                                              <p:pRg st="0" end="0"/>
                                            </p:txEl>
                                          </p:spTgt>
                                        </p:tgtEl>
                                        <p:attrNameLst>
                                          <p:attrName>style.color</p:attrName>
                                        </p:attrNameLst>
                                      </p:cBhvr>
                                      <p:to>
                                        <a:schemeClr val="bg1"/>
                                      </p:to>
                                    </p:animClr>
                                    <p:animClr clrSpc="rgb" dir="cw">
                                      <p:cBhvr>
                                        <p:cTn id="48" dur="250" autoRev="1" fill="remove"/>
                                        <p:tgtEl>
                                          <p:spTgt spid="9">
                                            <p:txEl>
                                              <p:pRg st="0" end="0"/>
                                            </p:txEl>
                                          </p:spTgt>
                                        </p:tgtEl>
                                        <p:attrNameLst>
                                          <p:attrName>fillcolor</p:attrName>
                                        </p:attrNameLst>
                                      </p:cBhvr>
                                      <p:to>
                                        <a:schemeClr val="bg1"/>
                                      </p:to>
                                    </p:animClr>
                                    <p:set>
                                      <p:cBhvr>
                                        <p:cTn id="49" dur="250" autoRev="1" fill="remove"/>
                                        <p:tgtEl>
                                          <p:spTgt spid="9">
                                            <p:txEl>
                                              <p:pRg st="0" end="0"/>
                                            </p:txEl>
                                          </p:spTgt>
                                        </p:tgtEl>
                                        <p:attrNameLst>
                                          <p:attrName>fill.type</p:attrName>
                                        </p:attrNameLst>
                                      </p:cBhvr>
                                      <p:to>
                                        <p:strVal val="solid"/>
                                      </p:to>
                                    </p:set>
                                    <p:set>
                                      <p:cBhvr>
                                        <p:cTn id="50" dur="250" autoRev="1" fill="remove"/>
                                        <p:tgtEl>
                                          <p:spTgt spid="9">
                                            <p:txEl>
                                              <p:pRg st="0" end="0"/>
                                            </p:txEl>
                                          </p:spTgt>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remove" nodeType="clickEffect">
                                  <p:stCondLst>
                                    <p:cond delay="0"/>
                                  </p:stCondLst>
                                  <p:iterate type="lt">
                                    <p:tmPct val="0"/>
                                  </p:iterate>
                                  <p:childTnLst>
                                    <p:animClr clrSpc="rgb" dir="cw">
                                      <p:cBhvr override="childStyle">
                                        <p:cTn id="54" dur="250" autoRev="1" fill="remove"/>
                                        <p:tgtEl>
                                          <p:spTgt spid="34">
                                            <p:txEl>
                                              <p:pRg st="0" end="0"/>
                                            </p:txEl>
                                          </p:spTgt>
                                        </p:tgtEl>
                                        <p:attrNameLst>
                                          <p:attrName>style.color</p:attrName>
                                        </p:attrNameLst>
                                      </p:cBhvr>
                                      <p:to>
                                        <a:schemeClr val="bg1"/>
                                      </p:to>
                                    </p:animClr>
                                    <p:animClr clrSpc="rgb" dir="cw">
                                      <p:cBhvr>
                                        <p:cTn id="55" dur="250" autoRev="1" fill="remove"/>
                                        <p:tgtEl>
                                          <p:spTgt spid="34">
                                            <p:txEl>
                                              <p:pRg st="0" end="0"/>
                                            </p:txEl>
                                          </p:spTgt>
                                        </p:tgtEl>
                                        <p:attrNameLst>
                                          <p:attrName>fillcolor</p:attrName>
                                        </p:attrNameLst>
                                      </p:cBhvr>
                                      <p:to>
                                        <a:schemeClr val="bg1"/>
                                      </p:to>
                                    </p:animClr>
                                    <p:set>
                                      <p:cBhvr>
                                        <p:cTn id="56" dur="250" autoRev="1" fill="remove"/>
                                        <p:tgtEl>
                                          <p:spTgt spid="34">
                                            <p:txEl>
                                              <p:pRg st="0" end="0"/>
                                            </p:txEl>
                                          </p:spTgt>
                                        </p:tgtEl>
                                        <p:attrNameLst>
                                          <p:attrName>fill.type</p:attrName>
                                        </p:attrNameLst>
                                      </p:cBhvr>
                                      <p:to>
                                        <p:strVal val="solid"/>
                                      </p:to>
                                    </p:set>
                                    <p:set>
                                      <p:cBhvr>
                                        <p:cTn id="57" dur="250" autoRev="1" fill="remove"/>
                                        <p:tgtEl>
                                          <p:spTgt spid="34">
                                            <p:txEl>
                                              <p:pRg st="0" end="0"/>
                                            </p:txEl>
                                          </p:spTgt>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27" presetClass="emph" presetSubtype="0" fill="remove" nodeType="clickEffect">
                                  <p:stCondLst>
                                    <p:cond delay="0"/>
                                  </p:stCondLst>
                                  <p:iterate type="lt">
                                    <p:tmPct val="0"/>
                                  </p:iterate>
                                  <p:childTnLst>
                                    <p:animClr clrSpc="rgb" dir="cw">
                                      <p:cBhvr override="childStyle">
                                        <p:cTn id="61" dur="250" autoRev="1" fill="remove"/>
                                        <p:tgtEl>
                                          <p:spTgt spid="10">
                                            <p:txEl>
                                              <p:pRg st="0" end="0"/>
                                            </p:txEl>
                                          </p:spTgt>
                                        </p:tgtEl>
                                        <p:attrNameLst>
                                          <p:attrName>style.color</p:attrName>
                                        </p:attrNameLst>
                                      </p:cBhvr>
                                      <p:to>
                                        <a:schemeClr val="bg1"/>
                                      </p:to>
                                    </p:animClr>
                                    <p:animClr clrSpc="rgb" dir="cw">
                                      <p:cBhvr>
                                        <p:cTn id="62" dur="250" autoRev="1" fill="remove"/>
                                        <p:tgtEl>
                                          <p:spTgt spid="10">
                                            <p:txEl>
                                              <p:pRg st="0" end="0"/>
                                            </p:txEl>
                                          </p:spTgt>
                                        </p:tgtEl>
                                        <p:attrNameLst>
                                          <p:attrName>fillcolor</p:attrName>
                                        </p:attrNameLst>
                                      </p:cBhvr>
                                      <p:to>
                                        <a:schemeClr val="bg1"/>
                                      </p:to>
                                    </p:animClr>
                                    <p:set>
                                      <p:cBhvr>
                                        <p:cTn id="63" dur="250" autoRev="1" fill="remove"/>
                                        <p:tgtEl>
                                          <p:spTgt spid="10">
                                            <p:txEl>
                                              <p:pRg st="0" end="0"/>
                                            </p:txEl>
                                          </p:spTgt>
                                        </p:tgtEl>
                                        <p:attrNameLst>
                                          <p:attrName>fill.type</p:attrName>
                                        </p:attrNameLst>
                                      </p:cBhvr>
                                      <p:to>
                                        <p:strVal val="solid"/>
                                      </p:to>
                                    </p:set>
                                    <p:set>
                                      <p:cBhvr>
                                        <p:cTn id="64" dur="250" autoRev="1" fill="remove"/>
                                        <p:tgtEl>
                                          <p:spTgt spid="10">
                                            <p:txEl>
                                              <p:pRg st="0" end="0"/>
                                            </p:txEl>
                                          </p:spTgt>
                                        </p:tgtEl>
                                        <p:attrNameLst>
                                          <p:attrName>fill.on</p:attrName>
                                        </p:attrNameLst>
                                      </p:cBhvr>
                                      <p:to>
                                        <p:strVal val="true"/>
                                      </p:to>
                                    </p:set>
                                  </p:childTnLst>
                                </p:cTn>
                              </p:par>
                            </p:childTnLst>
                          </p:cTn>
                        </p:par>
                      </p:childTnLst>
                    </p:cTn>
                  </p:par>
                  <p:par>
                    <p:cTn id="65" fill="hold">
                      <p:stCondLst>
                        <p:cond delay="indefinite"/>
                      </p:stCondLst>
                      <p:childTnLst>
                        <p:par>
                          <p:cTn id="66" fill="hold">
                            <p:stCondLst>
                              <p:cond delay="0"/>
                            </p:stCondLst>
                            <p:childTnLst>
                              <p:par>
                                <p:cTn id="67" presetID="27" presetClass="emph" presetSubtype="0" fill="remove" nodeType="clickEffect">
                                  <p:stCondLst>
                                    <p:cond delay="0"/>
                                  </p:stCondLst>
                                  <p:iterate type="lt">
                                    <p:tmPct val="0"/>
                                  </p:iterate>
                                  <p:childTnLst>
                                    <p:animClr clrSpc="rgb" dir="cw">
                                      <p:cBhvr override="childStyle">
                                        <p:cTn id="68" dur="250" autoRev="1" fill="remove"/>
                                        <p:tgtEl>
                                          <p:spTgt spid="11">
                                            <p:txEl>
                                              <p:pRg st="0" end="0"/>
                                            </p:txEl>
                                          </p:spTgt>
                                        </p:tgtEl>
                                        <p:attrNameLst>
                                          <p:attrName>style.color</p:attrName>
                                        </p:attrNameLst>
                                      </p:cBhvr>
                                      <p:to>
                                        <a:schemeClr val="bg1"/>
                                      </p:to>
                                    </p:animClr>
                                    <p:animClr clrSpc="rgb" dir="cw">
                                      <p:cBhvr>
                                        <p:cTn id="69" dur="250" autoRev="1" fill="remove"/>
                                        <p:tgtEl>
                                          <p:spTgt spid="11">
                                            <p:txEl>
                                              <p:pRg st="0" end="0"/>
                                            </p:txEl>
                                          </p:spTgt>
                                        </p:tgtEl>
                                        <p:attrNameLst>
                                          <p:attrName>fillcolor</p:attrName>
                                        </p:attrNameLst>
                                      </p:cBhvr>
                                      <p:to>
                                        <a:schemeClr val="bg1"/>
                                      </p:to>
                                    </p:animClr>
                                    <p:set>
                                      <p:cBhvr>
                                        <p:cTn id="70" dur="250" autoRev="1" fill="remove"/>
                                        <p:tgtEl>
                                          <p:spTgt spid="11">
                                            <p:txEl>
                                              <p:pRg st="0" end="0"/>
                                            </p:txEl>
                                          </p:spTgt>
                                        </p:tgtEl>
                                        <p:attrNameLst>
                                          <p:attrName>fill.type</p:attrName>
                                        </p:attrNameLst>
                                      </p:cBhvr>
                                      <p:to>
                                        <p:strVal val="solid"/>
                                      </p:to>
                                    </p:set>
                                    <p:set>
                                      <p:cBhvr>
                                        <p:cTn id="71" dur="250" autoRev="1" fill="remove"/>
                                        <p:tgtEl>
                                          <p:spTgt spid="11">
                                            <p:txEl>
                                              <p:pRg st="0" end="0"/>
                                            </p:txEl>
                                          </p:spTgt>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27" presetClass="emph" presetSubtype="0" fill="remove" nodeType="clickEffect">
                                  <p:stCondLst>
                                    <p:cond delay="0"/>
                                  </p:stCondLst>
                                  <p:iterate type="lt">
                                    <p:tmPct val="0"/>
                                  </p:iterate>
                                  <p:childTnLst>
                                    <p:animClr clrSpc="rgb" dir="cw">
                                      <p:cBhvr override="childStyle">
                                        <p:cTn id="75" dur="250" autoRev="1" fill="remove"/>
                                        <p:tgtEl>
                                          <p:spTgt spid="12">
                                            <p:txEl>
                                              <p:pRg st="0" end="0"/>
                                            </p:txEl>
                                          </p:spTgt>
                                        </p:tgtEl>
                                        <p:attrNameLst>
                                          <p:attrName>style.color</p:attrName>
                                        </p:attrNameLst>
                                      </p:cBhvr>
                                      <p:to>
                                        <a:schemeClr val="bg1"/>
                                      </p:to>
                                    </p:animClr>
                                    <p:animClr clrSpc="rgb" dir="cw">
                                      <p:cBhvr>
                                        <p:cTn id="76" dur="250" autoRev="1" fill="remove"/>
                                        <p:tgtEl>
                                          <p:spTgt spid="12">
                                            <p:txEl>
                                              <p:pRg st="0" end="0"/>
                                            </p:txEl>
                                          </p:spTgt>
                                        </p:tgtEl>
                                        <p:attrNameLst>
                                          <p:attrName>fillcolor</p:attrName>
                                        </p:attrNameLst>
                                      </p:cBhvr>
                                      <p:to>
                                        <a:schemeClr val="bg1"/>
                                      </p:to>
                                    </p:animClr>
                                    <p:set>
                                      <p:cBhvr>
                                        <p:cTn id="77" dur="250" autoRev="1" fill="remove"/>
                                        <p:tgtEl>
                                          <p:spTgt spid="12">
                                            <p:txEl>
                                              <p:pRg st="0" end="0"/>
                                            </p:txEl>
                                          </p:spTgt>
                                        </p:tgtEl>
                                        <p:attrNameLst>
                                          <p:attrName>fill.type</p:attrName>
                                        </p:attrNameLst>
                                      </p:cBhvr>
                                      <p:to>
                                        <p:strVal val="solid"/>
                                      </p:to>
                                    </p:set>
                                    <p:set>
                                      <p:cBhvr>
                                        <p:cTn id="78" dur="250" autoRev="1" fill="remove"/>
                                        <p:tgtEl>
                                          <p:spTgt spid="12">
                                            <p:txEl>
                                              <p:pRg st="0" end="0"/>
                                            </p:txEl>
                                          </p:spTgt>
                                        </p:tgtEl>
                                        <p:attrNameLst>
                                          <p:attrName>fill.on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27" presetClass="emph" presetSubtype="0" fill="remove" nodeType="clickEffect">
                                  <p:stCondLst>
                                    <p:cond delay="0"/>
                                  </p:stCondLst>
                                  <p:iterate type="lt">
                                    <p:tmPct val="0"/>
                                  </p:iterate>
                                  <p:childTnLst>
                                    <p:animClr clrSpc="rgb" dir="cw">
                                      <p:cBhvr override="childStyle">
                                        <p:cTn id="82" dur="250" autoRev="1" fill="remove"/>
                                        <p:tgtEl>
                                          <p:spTgt spid="13">
                                            <p:txEl>
                                              <p:pRg st="0" end="0"/>
                                            </p:txEl>
                                          </p:spTgt>
                                        </p:tgtEl>
                                        <p:attrNameLst>
                                          <p:attrName>style.color</p:attrName>
                                        </p:attrNameLst>
                                      </p:cBhvr>
                                      <p:to>
                                        <a:schemeClr val="bg1"/>
                                      </p:to>
                                    </p:animClr>
                                    <p:animClr clrSpc="rgb" dir="cw">
                                      <p:cBhvr>
                                        <p:cTn id="83" dur="250" autoRev="1" fill="remove"/>
                                        <p:tgtEl>
                                          <p:spTgt spid="13">
                                            <p:txEl>
                                              <p:pRg st="0" end="0"/>
                                            </p:txEl>
                                          </p:spTgt>
                                        </p:tgtEl>
                                        <p:attrNameLst>
                                          <p:attrName>fillcolor</p:attrName>
                                        </p:attrNameLst>
                                      </p:cBhvr>
                                      <p:to>
                                        <a:schemeClr val="bg1"/>
                                      </p:to>
                                    </p:animClr>
                                    <p:set>
                                      <p:cBhvr>
                                        <p:cTn id="84" dur="250" autoRev="1" fill="remove"/>
                                        <p:tgtEl>
                                          <p:spTgt spid="13">
                                            <p:txEl>
                                              <p:pRg st="0" end="0"/>
                                            </p:txEl>
                                          </p:spTgt>
                                        </p:tgtEl>
                                        <p:attrNameLst>
                                          <p:attrName>fill.type</p:attrName>
                                        </p:attrNameLst>
                                      </p:cBhvr>
                                      <p:to>
                                        <p:strVal val="solid"/>
                                      </p:to>
                                    </p:set>
                                    <p:set>
                                      <p:cBhvr>
                                        <p:cTn id="85" dur="250" autoRev="1" fill="remove"/>
                                        <p:tgtEl>
                                          <p:spTgt spid="13">
                                            <p:txEl>
                                              <p:pRg st="0" end="0"/>
                                            </p:txEl>
                                          </p:spTgt>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27" presetClass="emph" presetSubtype="0" fill="remove" nodeType="clickEffect">
                                  <p:stCondLst>
                                    <p:cond delay="0"/>
                                  </p:stCondLst>
                                  <p:iterate type="lt">
                                    <p:tmPct val="0"/>
                                  </p:iterate>
                                  <p:childTnLst>
                                    <p:animClr clrSpc="rgb" dir="cw">
                                      <p:cBhvr override="childStyle">
                                        <p:cTn id="89" dur="250" autoRev="1" fill="remove"/>
                                        <p:tgtEl>
                                          <p:spTgt spid="14">
                                            <p:txEl>
                                              <p:pRg st="0" end="0"/>
                                            </p:txEl>
                                          </p:spTgt>
                                        </p:tgtEl>
                                        <p:attrNameLst>
                                          <p:attrName>style.color</p:attrName>
                                        </p:attrNameLst>
                                      </p:cBhvr>
                                      <p:to>
                                        <a:schemeClr val="bg1"/>
                                      </p:to>
                                    </p:animClr>
                                    <p:animClr clrSpc="rgb" dir="cw">
                                      <p:cBhvr>
                                        <p:cTn id="90" dur="250" autoRev="1" fill="remove"/>
                                        <p:tgtEl>
                                          <p:spTgt spid="14">
                                            <p:txEl>
                                              <p:pRg st="0" end="0"/>
                                            </p:txEl>
                                          </p:spTgt>
                                        </p:tgtEl>
                                        <p:attrNameLst>
                                          <p:attrName>fillcolor</p:attrName>
                                        </p:attrNameLst>
                                      </p:cBhvr>
                                      <p:to>
                                        <a:schemeClr val="bg1"/>
                                      </p:to>
                                    </p:animClr>
                                    <p:set>
                                      <p:cBhvr>
                                        <p:cTn id="91" dur="250" autoRev="1" fill="remove"/>
                                        <p:tgtEl>
                                          <p:spTgt spid="14">
                                            <p:txEl>
                                              <p:pRg st="0" end="0"/>
                                            </p:txEl>
                                          </p:spTgt>
                                        </p:tgtEl>
                                        <p:attrNameLst>
                                          <p:attrName>fill.type</p:attrName>
                                        </p:attrNameLst>
                                      </p:cBhvr>
                                      <p:to>
                                        <p:strVal val="solid"/>
                                      </p:to>
                                    </p:set>
                                    <p:set>
                                      <p:cBhvr>
                                        <p:cTn id="92" dur="250" autoRev="1" fill="remove"/>
                                        <p:tgtEl>
                                          <p:spTgt spid="14">
                                            <p:txEl>
                                              <p:pRg st="0" end="0"/>
                                            </p:txEl>
                                          </p:spTgt>
                                        </p:tgtEl>
                                        <p:attrNameLst>
                                          <p:attrName>fill.on</p:attrName>
                                        </p:attrNameLst>
                                      </p:cBhvr>
                                      <p:to>
                                        <p:strVal val="true"/>
                                      </p:to>
                                    </p:set>
                                  </p:childTnLst>
                                </p:cTn>
                              </p:par>
                            </p:childTnLst>
                          </p:cTn>
                        </p:par>
                      </p:childTnLst>
                    </p:cTn>
                  </p:par>
                  <p:par>
                    <p:cTn id="93" fill="hold">
                      <p:stCondLst>
                        <p:cond delay="indefinite"/>
                      </p:stCondLst>
                      <p:childTnLst>
                        <p:par>
                          <p:cTn id="94" fill="hold">
                            <p:stCondLst>
                              <p:cond delay="0"/>
                            </p:stCondLst>
                            <p:childTnLst>
                              <p:par>
                                <p:cTn id="95" presetID="27" presetClass="emph" presetSubtype="0" fill="remove" nodeType="clickEffect">
                                  <p:stCondLst>
                                    <p:cond delay="0"/>
                                  </p:stCondLst>
                                  <p:iterate type="lt">
                                    <p:tmPct val="0"/>
                                  </p:iterate>
                                  <p:childTnLst>
                                    <p:animClr clrSpc="rgb" dir="cw">
                                      <p:cBhvr override="childStyle">
                                        <p:cTn id="96" dur="250" autoRev="1" fill="remove"/>
                                        <p:tgtEl>
                                          <p:spTgt spid="15">
                                            <p:txEl>
                                              <p:pRg st="0" end="0"/>
                                            </p:txEl>
                                          </p:spTgt>
                                        </p:tgtEl>
                                        <p:attrNameLst>
                                          <p:attrName>style.color</p:attrName>
                                        </p:attrNameLst>
                                      </p:cBhvr>
                                      <p:to>
                                        <a:schemeClr val="bg1"/>
                                      </p:to>
                                    </p:animClr>
                                    <p:animClr clrSpc="rgb" dir="cw">
                                      <p:cBhvr>
                                        <p:cTn id="97" dur="250" autoRev="1" fill="remove"/>
                                        <p:tgtEl>
                                          <p:spTgt spid="15">
                                            <p:txEl>
                                              <p:pRg st="0" end="0"/>
                                            </p:txEl>
                                          </p:spTgt>
                                        </p:tgtEl>
                                        <p:attrNameLst>
                                          <p:attrName>fillcolor</p:attrName>
                                        </p:attrNameLst>
                                      </p:cBhvr>
                                      <p:to>
                                        <a:schemeClr val="bg1"/>
                                      </p:to>
                                    </p:animClr>
                                    <p:set>
                                      <p:cBhvr>
                                        <p:cTn id="98" dur="250" autoRev="1" fill="remove"/>
                                        <p:tgtEl>
                                          <p:spTgt spid="15">
                                            <p:txEl>
                                              <p:pRg st="0" end="0"/>
                                            </p:txEl>
                                          </p:spTgt>
                                        </p:tgtEl>
                                        <p:attrNameLst>
                                          <p:attrName>fill.type</p:attrName>
                                        </p:attrNameLst>
                                      </p:cBhvr>
                                      <p:to>
                                        <p:strVal val="solid"/>
                                      </p:to>
                                    </p:set>
                                    <p:set>
                                      <p:cBhvr>
                                        <p:cTn id="99" dur="250" autoRev="1" fill="remove"/>
                                        <p:tgtEl>
                                          <p:spTgt spid="15">
                                            <p:txEl>
                                              <p:pRg st="0" end="0"/>
                                            </p:txEl>
                                          </p:spTgt>
                                        </p:tgtEl>
                                        <p:attrNameLst>
                                          <p:attrName>fill.on</p:attrName>
                                        </p:attrNameLst>
                                      </p:cBhvr>
                                      <p:to>
                                        <p:strVal val="true"/>
                                      </p:to>
                                    </p:set>
                                  </p:childTnLst>
                                </p:cTn>
                              </p:par>
                            </p:childTnLst>
                          </p:cTn>
                        </p:par>
                      </p:childTnLst>
                    </p:cTn>
                  </p:par>
                  <p:par>
                    <p:cTn id="100" fill="hold">
                      <p:stCondLst>
                        <p:cond delay="indefinite"/>
                      </p:stCondLst>
                      <p:childTnLst>
                        <p:par>
                          <p:cTn id="101" fill="hold">
                            <p:stCondLst>
                              <p:cond delay="0"/>
                            </p:stCondLst>
                            <p:childTnLst>
                              <p:par>
                                <p:cTn id="102" presetID="27" presetClass="emph" presetSubtype="0" fill="remove" nodeType="clickEffect">
                                  <p:stCondLst>
                                    <p:cond delay="0"/>
                                  </p:stCondLst>
                                  <p:iterate type="lt">
                                    <p:tmPct val="0"/>
                                  </p:iterate>
                                  <p:childTnLst>
                                    <p:animClr clrSpc="rgb" dir="cw">
                                      <p:cBhvr override="childStyle">
                                        <p:cTn id="103" dur="250" autoRev="1" fill="remove"/>
                                        <p:tgtEl>
                                          <p:spTgt spid="35">
                                            <p:txEl>
                                              <p:pRg st="0" end="0"/>
                                            </p:txEl>
                                          </p:spTgt>
                                        </p:tgtEl>
                                        <p:attrNameLst>
                                          <p:attrName>style.color</p:attrName>
                                        </p:attrNameLst>
                                      </p:cBhvr>
                                      <p:to>
                                        <a:schemeClr val="bg1"/>
                                      </p:to>
                                    </p:animClr>
                                    <p:animClr clrSpc="rgb" dir="cw">
                                      <p:cBhvr>
                                        <p:cTn id="104" dur="250" autoRev="1" fill="remove"/>
                                        <p:tgtEl>
                                          <p:spTgt spid="35">
                                            <p:txEl>
                                              <p:pRg st="0" end="0"/>
                                            </p:txEl>
                                          </p:spTgt>
                                        </p:tgtEl>
                                        <p:attrNameLst>
                                          <p:attrName>fillcolor</p:attrName>
                                        </p:attrNameLst>
                                      </p:cBhvr>
                                      <p:to>
                                        <a:schemeClr val="bg1"/>
                                      </p:to>
                                    </p:animClr>
                                    <p:set>
                                      <p:cBhvr>
                                        <p:cTn id="105" dur="250" autoRev="1" fill="remove"/>
                                        <p:tgtEl>
                                          <p:spTgt spid="35">
                                            <p:txEl>
                                              <p:pRg st="0" end="0"/>
                                            </p:txEl>
                                          </p:spTgt>
                                        </p:tgtEl>
                                        <p:attrNameLst>
                                          <p:attrName>fill.type</p:attrName>
                                        </p:attrNameLst>
                                      </p:cBhvr>
                                      <p:to>
                                        <p:strVal val="solid"/>
                                      </p:to>
                                    </p:set>
                                    <p:set>
                                      <p:cBhvr>
                                        <p:cTn id="106" dur="250" autoRev="1" fill="remove"/>
                                        <p:tgtEl>
                                          <p:spTgt spid="35">
                                            <p:txEl>
                                              <p:pRg st="0" end="0"/>
                                            </p:txEl>
                                          </p:spTgt>
                                        </p:tgtEl>
                                        <p:attrNameLst>
                                          <p:attrName>fill.on</p:attrName>
                                        </p:attrNameLst>
                                      </p:cBhvr>
                                      <p:to>
                                        <p:strVal val="true"/>
                                      </p:to>
                                    </p:set>
                                  </p:childTnLst>
                                </p:cTn>
                              </p:par>
                            </p:childTnLst>
                          </p:cTn>
                        </p:par>
                      </p:childTnLst>
                    </p:cTn>
                  </p:par>
                  <p:par>
                    <p:cTn id="107" fill="hold">
                      <p:stCondLst>
                        <p:cond delay="indefinite"/>
                      </p:stCondLst>
                      <p:childTnLst>
                        <p:par>
                          <p:cTn id="108" fill="hold">
                            <p:stCondLst>
                              <p:cond delay="0"/>
                            </p:stCondLst>
                            <p:childTnLst>
                              <p:par>
                                <p:cTn id="109" presetID="27" presetClass="emph" presetSubtype="0" fill="remove" nodeType="clickEffect">
                                  <p:stCondLst>
                                    <p:cond delay="0"/>
                                  </p:stCondLst>
                                  <p:iterate type="lt">
                                    <p:tmPct val="0"/>
                                  </p:iterate>
                                  <p:childTnLst>
                                    <p:animClr clrSpc="rgb" dir="cw">
                                      <p:cBhvr override="childStyle">
                                        <p:cTn id="110" dur="250" autoRev="1" fill="remove"/>
                                        <p:tgtEl>
                                          <p:spTgt spid="16">
                                            <p:txEl>
                                              <p:pRg st="0" end="0"/>
                                            </p:txEl>
                                          </p:spTgt>
                                        </p:tgtEl>
                                        <p:attrNameLst>
                                          <p:attrName>style.color</p:attrName>
                                        </p:attrNameLst>
                                      </p:cBhvr>
                                      <p:to>
                                        <a:schemeClr val="bg1"/>
                                      </p:to>
                                    </p:animClr>
                                    <p:animClr clrSpc="rgb" dir="cw">
                                      <p:cBhvr>
                                        <p:cTn id="111" dur="250" autoRev="1" fill="remove"/>
                                        <p:tgtEl>
                                          <p:spTgt spid="16">
                                            <p:txEl>
                                              <p:pRg st="0" end="0"/>
                                            </p:txEl>
                                          </p:spTgt>
                                        </p:tgtEl>
                                        <p:attrNameLst>
                                          <p:attrName>fillcolor</p:attrName>
                                        </p:attrNameLst>
                                      </p:cBhvr>
                                      <p:to>
                                        <a:schemeClr val="bg1"/>
                                      </p:to>
                                    </p:animClr>
                                    <p:set>
                                      <p:cBhvr>
                                        <p:cTn id="112" dur="250" autoRev="1" fill="remove"/>
                                        <p:tgtEl>
                                          <p:spTgt spid="16">
                                            <p:txEl>
                                              <p:pRg st="0" end="0"/>
                                            </p:txEl>
                                          </p:spTgt>
                                        </p:tgtEl>
                                        <p:attrNameLst>
                                          <p:attrName>fill.type</p:attrName>
                                        </p:attrNameLst>
                                      </p:cBhvr>
                                      <p:to>
                                        <p:strVal val="solid"/>
                                      </p:to>
                                    </p:set>
                                    <p:set>
                                      <p:cBhvr>
                                        <p:cTn id="113" dur="250" autoRev="1" fill="remove"/>
                                        <p:tgtEl>
                                          <p:spTgt spid="16">
                                            <p:txEl>
                                              <p:pRg st="0" end="0"/>
                                            </p:txEl>
                                          </p:spTgt>
                                        </p:tgtEl>
                                        <p:attrNameLst>
                                          <p:attrName>fill.on</p:attrName>
                                        </p:attrNameLst>
                                      </p:cBhvr>
                                      <p:to>
                                        <p:strVal val="true"/>
                                      </p:to>
                                    </p:set>
                                  </p:childTnLst>
                                </p:cTn>
                              </p:par>
                            </p:childTnLst>
                          </p:cTn>
                        </p:par>
                      </p:childTnLst>
                    </p:cTn>
                  </p:par>
                  <p:par>
                    <p:cTn id="114" fill="hold">
                      <p:stCondLst>
                        <p:cond delay="indefinite"/>
                      </p:stCondLst>
                      <p:childTnLst>
                        <p:par>
                          <p:cTn id="115" fill="hold">
                            <p:stCondLst>
                              <p:cond delay="0"/>
                            </p:stCondLst>
                            <p:childTnLst>
                              <p:par>
                                <p:cTn id="116" presetID="27" presetClass="emph" presetSubtype="0" fill="remove" nodeType="clickEffect">
                                  <p:stCondLst>
                                    <p:cond delay="0"/>
                                  </p:stCondLst>
                                  <p:iterate type="lt">
                                    <p:tmPct val="0"/>
                                  </p:iterate>
                                  <p:childTnLst>
                                    <p:animClr clrSpc="rgb" dir="cw">
                                      <p:cBhvr override="childStyle">
                                        <p:cTn id="117" dur="250" autoRev="1" fill="remove"/>
                                        <p:tgtEl>
                                          <p:spTgt spid="17">
                                            <p:txEl>
                                              <p:pRg st="0" end="0"/>
                                            </p:txEl>
                                          </p:spTgt>
                                        </p:tgtEl>
                                        <p:attrNameLst>
                                          <p:attrName>style.color</p:attrName>
                                        </p:attrNameLst>
                                      </p:cBhvr>
                                      <p:to>
                                        <a:schemeClr val="bg1"/>
                                      </p:to>
                                    </p:animClr>
                                    <p:animClr clrSpc="rgb" dir="cw">
                                      <p:cBhvr>
                                        <p:cTn id="118" dur="250" autoRev="1" fill="remove"/>
                                        <p:tgtEl>
                                          <p:spTgt spid="17">
                                            <p:txEl>
                                              <p:pRg st="0" end="0"/>
                                            </p:txEl>
                                          </p:spTgt>
                                        </p:tgtEl>
                                        <p:attrNameLst>
                                          <p:attrName>fillcolor</p:attrName>
                                        </p:attrNameLst>
                                      </p:cBhvr>
                                      <p:to>
                                        <a:schemeClr val="bg1"/>
                                      </p:to>
                                    </p:animClr>
                                    <p:set>
                                      <p:cBhvr>
                                        <p:cTn id="119" dur="250" autoRev="1" fill="remove"/>
                                        <p:tgtEl>
                                          <p:spTgt spid="17">
                                            <p:txEl>
                                              <p:pRg st="0" end="0"/>
                                            </p:txEl>
                                          </p:spTgt>
                                        </p:tgtEl>
                                        <p:attrNameLst>
                                          <p:attrName>fill.type</p:attrName>
                                        </p:attrNameLst>
                                      </p:cBhvr>
                                      <p:to>
                                        <p:strVal val="solid"/>
                                      </p:to>
                                    </p:set>
                                    <p:set>
                                      <p:cBhvr>
                                        <p:cTn id="120" dur="250" autoRev="1" fill="remove"/>
                                        <p:tgtEl>
                                          <p:spTgt spid="17">
                                            <p:txEl>
                                              <p:pRg st="0" end="0"/>
                                            </p:txEl>
                                          </p:spTgt>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27" presetClass="emph" presetSubtype="0" fill="remove" nodeType="clickEffect">
                                  <p:stCondLst>
                                    <p:cond delay="0"/>
                                  </p:stCondLst>
                                  <p:iterate type="lt">
                                    <p:tmPct val="0"/>
                                  </p:iterate>
                                  <p:childTnLst>
                                    <p:animClr clrSpc="rgb" dir="cw">
                                      <p:cBhvr override="childStyle">
                                        <p:cTn id="124" dur="250" autoRev="1" fill="remove"/>
                                        <p:tgtEl>
                                          <p:spTgt spid="18">
                                            <p:txEl>
                                              <p:pRg st="0" end="0"/>
                                            </p:txEl>
                                          </p:spTgt>
                                        </p:tgtEl>
                                        <p:attrNameLst>
                                          <p:attrName>style.color</p:attrName>
                                        </p:attrNameLst>
                                      </p:cBhvr>
                                      <p:to>
                                        <a:schemeClr val="bg1"/>
                                      </p:to>
                                    </p:animClr>
                                    <p:animClr clrSpc="rgb" dir="cw">
                                      <p:cBhvr>
                                        <p:cTn id="125" dur="250" autoRev="1" fill="remove"/>
                                        <p:tgtEl>
                                          <p:spTgt spid="18">
                                            <p:txEl>
                                              <p:pRg st="0" end="0"/>
                                            </p:txEl>
                                          </p:spTgt>
                                        </p:tgtEl>
                                        <p:attrNameLst>
                                          <p:attrName>fillcolor</p:attrName>
                                        </p:attrNameLst>
                                      </p:cBhvr>
                                      <p:to>
                                        <a:schemeClr val="bg1"/>
                                      </p:to>
                                    </p:animClr>
                                    <p:set>
                                      <p:cBhvr>
                                        <p:cTn id="126" dur="250" autoRev="1" fill="remove"/>
                                        <p:tgtEl>
                                          <p:spTgt spid="18">
                                            <p:txEl>
                                              <p:pRg st="0" end="0"/>
                                            </p:txEl>
                                          </p:spTgt>
                                        </p:tgtEl>
                                        <p:attrNameLst>
                                          <p:attrName>fill.type</p:attrName>
                                        </p:attrNameLst>
                                      </p:cBhvr>
                                      <p:to>
                                        <p:strVal val="solid"/>
                                      </p:to>
                                    </p:set>
                                    <p:set>
                                      <p:cBhvr>
                                        <p:cTn id="127" dur="250" autoRev="1" fill="remove"/>
                                        <p:tgtEl>
                                          <p:spTgt spid="18">
                                            <p:txEl>
                                              <p:pRg st="0" end="0"/>
                                            </p:txEl>
                                          </p:spTgt>
                                        </p:tgtEl>
                                        <p:attrNameLst>
                                          <p:attrName>fill.on</p:attrName>
                                        </p:attrNameLst>
                                      </p:cBhvr>
                                      <p:to>
                                        <p:strVal val="true"/>
                                      </p:to>
                                    </p:set>
                                  </p:childTnLst>
                                </p:cTn>
                              </p:par>
                            </p:childTnLst>
                          </p:cTn>
                        </p:par>
                      </p:childTnLst>
                    </p:cTn>
                  </p:par>
                  <p:par>
                    <p:cTn id="128" fill="hold">
                      <p:stCondLst>
                        <p:cond delay="indefinite"/>
                      </p:stCondLst>
                      <p:childTnLst>
                        <p:par>
                          <p:cTn id="129" fill="hold">
                            <p:stCondLst>
                              <p:cond delay="0"/>
                            </p:stCondLst>
                            <p:childTnLst>
                              <p:par>
                                <p:cTn id="130" presetID="27" presetClass="emph" presetSubtype="0" fill="remove" nodeType="clickEffect">
                                  <p:stCondLst>
                                    <p:cond delay="0"/>
                                  </p:stCondLst>
                                  <p:iterate type="lt">
                                    <p:tmPct val="0"/>
                                  </p:iterate>
                                  <p:childTnLst>
                                    <p:animClr clrSpc="rgb" dir="cw">
                                      <p:cBhvr override="childStyle">
                                        <p:cTn id="131" dur="250" autoRev="1" fill="remove"/>
                                        <p:tgtEl>
                                          <p:spTgt spid="19">
                                            <p:txEl>
                                              <p:pRg st="0" end="0"/>
                                            </p:txEl>
                                          </p:spTgt>
                                        </p:tgtEl>
                                        <p:attrNameLst>
                                          <p:attrName>style.color</p:attrName>
                                        </p:attrNameLst>
                                      </p:cBhvr>
                                      <p:to>
                                        <a:schemeClr val="bg1"/>
                                      </p:to>
                                    </p:animClr>
                                    <p:animClr clrSpc="rgb" dir="cw">
                                      <p:cBhvr>
                                        <p:cTn id="132" dur="250" autoRev="1" fill="remove"/>
                                        <p:tgtEl>
                                          <p:spTgt spid="19">
                                            <p:txEl>
                                              <p:pRg st="0" end="0"/>
                                            </p:txEl>
                                          </p:spTgt>
                                        </p:tgtEl>
                                        <p:attrNameLst>
                                          <p:attrName>fillcolor</p:attrName>
                                        </p:attrNameLst>
                                      </p:cBhvr>
                                      <p:to>
                                        <a:schemeClr val="bg1"/>
                                      </p:to>
                                    </p:animClr>
                                    <p:set>
                                      <p:cBhvr>
                                        <p:cTn id="133" dur="250" autoRev="1" fill="remove"/>
                                        <p:tgtEl>
                                          <p:spTgt spid="19">
                                            <p:txEl>
                                              <p:pRg st="0" end="0"/>
                                            </p:txEl>
                                          </p:spTgt>
                                        </p:tgtEl>
                                        <p:attrNameLst>
                                          <p:attrName>fill.type</p:attrName>
                                        </p:attrNameLst>
                                      </p:cBhvr>
                                      <p:to>
                                        <p:strVal val="solid"/>
                                      </p:to>
                                    </p:set>
                                    <p:set>
                                      <p:cBhvr>
                                        <p:cTn id="134" dur="250" autoRev="1" fill="remove"/>
                                        <p:tgtEl>
                                          <p:spTgt spid="19">
                                            <p:txEl>
                                              <p:pRg st="0" end="0"/>
                                            </p:txEl>
                                          </p:spTgt>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27" presetClass="emph" presetSubtype="0" fill="remove" nodeType="clickEffect">
                                  <p:stCondLst>
                                    <p:cond delay="0"/>
                                  </p:stCondLst>
                                  <p:iterate type="lt">
                                    <p:tmPct val="0"/>
                                  </p:iterate>
                                  <p:childTnLst>
                                    <p:animClr clrSpc="rgb" dir="cw">
                                      <p:cBhvr override="childStyle">
                                        <p:cTn id="138" dur="250" autoRev="1" fill="remove"/>
                                        <p:tgtEl>
                                          <p:spTgt spid="20">
                                            <p:txEl>
                                              <p:pRg st="0" end="0"/>
                                            </p:txEl>
                                          </p:spTgt>
                                        </p:tgtEl>
                                        <p:attrNameLst>
                                          <p:attrName>style.color</p:attrName>
                                        </p:attrNameLst>
                                      </p:cBhvr>
                                      <p:to>
                                        <a:schemeClr val="bg1"/>
                                      </p:to>
                                    </p:animClr>
                                    <p:animClr clrSpc="rgb" dir="cw">
                                      <p:cBhvr>
                                        <p:cTn id="139" dur="250" autoRev="1" fill="remove"/>
                                        <p:tgtEl>
                                          <p:spTgt spid="20">
                                            <p:txEl>
                                              <p:pRg st="0" end="0"/>
                                            </p:txEl>
                                          </p:spTgt>
                                        </p:tgtEl>
                                        <p:attrNameLst>
                                          <p:attrName>fillcolor</p:attrName>
                                        </p:attrNameLst>
                                      </p:cBhvr>
                                      <p:to>
                                        <a:schemeClr val="bg1"/>
                                      </p:to>
                                    </p:animClr>
                                    <p:set>
                                      <p:cBhvr>
                                        <p:cTn id="140" dur="250" autoRev="1" fill="remove"/>
                                        <p:tgtEl>
                                          <p:spTgt spid="20">
                                            <p:txEl>
                                              <p:pRg st="0" end="0"/>
                                            </p:txEl>
                                          </p:spTgt>
                                        </p:tgtEl>
                                        <p:attrNameLst>
                                          <p:attrName>fill.type</p:attrName>
                                        </p:attrNameLst>
                                      </p:cBhvr>
                                      <p:to>
                                        <p:strVal val="solid"/>
                                      </p:to>
                                    </p:set>
                                    <p:set>
                                      <p:cBhvr>
                                        <p:cTn id="141" dur="250" autoRev="1" fill="remove"/>
                                        <p:tgtEl>
                                          <p:spTgt spid="20">
                                            <p:txEl>
                                              <p:pRg st="0" end="0"/>
                                            </p:txEl>
                                          </p:spTgt>
                                        </p:tgtEl>
                                        <p:attrNameLst>
                                          <p:attrName>fill.on</p:attrName>
                                        </p:attrNameLst>
                                      </p:cBhvr>
                                      <p:to>
                                        <p:strVal val="true"/>
                                      </p:to>
                                    </p:set>
                                  </p:childTnLst>
                                </p:cTn>
                              </p:par>
                            </p:childTnLst>
                          </p:cTn>
                        </p:par>
                      </p:childTnLst>
                    </p:cTn>
                  </p:par>
                  <p:par>
                    <p:cTn id="142" fill="hold">
                      <p:stCondLst>
                        <p:cond delay="indefinite"/>
                      </p:stCondLst>
                      <p:childTnLst>
                        <p:par>
                          <p:cTn id="143" fill="hold">
                            <p:stCondLst>
                              <p:cond delay="0"/>
                            </p:stCondLst>
                            <p:childTnLst>
                              <p:par>
                                <p:cTn id="144" presetID="27" presetClass="emph" presetSubtype="0" fill="remove" nodeType="clickEffect">
                                  <p:stCondLst>
                                    <p:cond delay="0"/>
                                  </p:stCondLst>
                                  <p:iterate type="lt">
                                    <p:tmPct val="0"/>
                                  </p:iterate>
                                  <p:childTnLst>
                                    <p:animClr clrSpc="rgb" dir="cw">
                                      <p:cBhvr override="childStyle">
                                        <p:cTn id="145" dur="250" autoRev="1" fill="remove"/>
                                        <p:tgtEl>
                                          <p:spTgt spid="21">
                                            <p:txEl>
                                              <p:pRg st="0" end="0"/>
                                            </p:txEl>
                                          </p:spTgt>
                                        </p:tgtEl>
                                        <p:attrNameLst>
                                          <p:attrName>style.color</p:attrName>
                                        </p:attrNameLst>
                                      </p:cBhvr>
                                      <p:to>
                                        <a:schemeClr val="bg1"/>
                                      </p:to>
                                    </p:animClr>
                                    <p:animClr clrSpc="rgb" dir="cw">
                                      <p:cBhvr>
                                        <p:cTn id="146" dur="250" autoRev="1" fill="remove"/>
                                        <p:tgtEl>
                                          <p:spTgt spid="21">
                                            <p:txEl>
                                              <p:pRg st="0" end="0"/>
                                            </p:txEl>
                                          </p:spTgt>
                                        </p:tgtEl>
                                        <p:attrNameLst>
                                          <p:attrName>fillcolor</p:attrName>
                                        </p:attrNameLst>
                                      </p:cBhvr>
                                      <p:to>
                                        <a:schemeClr val="bg1"/>
                                      </p:to>
                                    </p:animClr>
                                    <p:set>
                                      <p:cBhvr>
                                        <p:cTn id="147" dur="250" autoRev="1" fill="remove"/>
                                        <p:tgtEl>
                                          <p:spTgt spid="21">
                                            <p:txEl>
                                              <p:pRg st="0" end="0"/>
                                            </p:txEl>
                                          </p:spTgt>
                                        </p:tgtEl>
                                        <p:attrNameLst>
                                          <p:attrName>fill.type</p:attrName>
                                        </p:attrNameLst>
                                      </p:cBhvr>
                                      <p:to>
                                        <p:strVal val="solid"/>
                                      </p:to>
                                    </p:set>
                                    <p:set>
                                      <p:cBhvr>
                                        <p:cTn id="148" dur="250" autoRev="1" fill="remove"/>
                                        <p:tgtEl>
                                          <p:spTgt spid="21">
                                            <p:txEl>
                                              <p:pRg st="0" end="0"/>
                                            </p:txEl>
                                          </p:spTgt>
                                        </p:tgtEl>
                                        <p:attrNameLst>
                                          <p:attrName>fill.on</p:attrName>
                                        </p:attrNameLst>
                                      </p:cBhvr>
                                      <p:to>
                                        <p:strVal val="tru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nodeType="clickEffect">
                                  <p:stCondLst>
                                    <p:cond delay="0"/>
                                  </p:stCondLst>
                                  <p:iterate type="lt">
                                    <p:tmPct val="0"/>
                                  </p:iterate>
                                  <p:childTnLst>
                                    <p:animClr clrSpc="rgb" dir="cw">
                                      <p:cBhvr override="childStyle">
                                        <p:cTn id="152" dur="250" autoRev="1" fill="remove"/>
                                        <p:tgtEl>
                                          <p:spTgt spid="36">
                                            <p:txEl>
                                              <p:pRg st="0" end="0"/>
                                            </p:txEl>
                                          </p:spTgt>
                                        </p:tgtEl>
                                        <p:attrNameLst>
                                          <p:attrName>style.color</p:attrName>
                                        </p:attrNameLst>
                                      </p:cBhvr>
                                      <p:to>
                                        <a:schemeClr val="bg1"/>
                                      </p:to>
                                    </p:animClr>
                                    <p:animClr clrSpc="rgb" dir="cw">
                                      <p:cBhvr>
                                        <p:cTn id="153" dur="250" autoRev="1" fill="remove"/>
                                        <p:tgtEl>
                                          <p:spTgt spid="36">
                                            <p:txEl>
                                              <p:pRg st="0" end="0"/>
                                            </p:txEl>
                                          </p:spTgt>
                                        </p:tgtEl>
                                        <p:attrNameLst>
                                          <p:attrName>fillcolor</p:attrName>
                                        </p:attrNameLst>
                                      </p:cBhvr>
                                      <p:to>
                                        <a:schemeClr val="bg1"/>
                                      </p:to>
                                    </p:animClr>
                                    <p:set>
                                      <p:cBhvr>
                                        <p:cTn id="154" dur="250" autoRev="1" fill="remove"/>
                                        <p:tgtEl>
                                          <p:spTgt spid="36">
                                            <p:txEl>
                                              <p:pRg st="0" end="0"/>
                                            </p:txEl>
                                          </p:spTgt>
                                        </p:tgtEl>
                                        <p:attrNameLst>
                                          <p:attrName>fill.type</p:attrName>
                                        </p:attrNameLst>
                                      </p:cBhvr>
                                      <p:to>
                                        <p:strVal val="solid"/>
                                      </p:to>
                                    </p:set>
                                    <p:set>
                                      <p:cBhvr>
                                        <p:cTn id="155" dur="250" autoRev="1" fill="remove"/>
                                        <p:tgtEl>
                                          <p:spTgt spid="36">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nodeType="clickEffect">
                                  <p:stCondLst>
                                    <p:cond delay="0"/>
                                  </p:stCondLst>
                                  <p:iterate type="lt">
                                    <p:tmPct val="0"/>
                                  </p:iterate>
                                  <p:childTnLst>
                                    <p:animClr clrSpc="rgb" dir="cw">
                                      <p:cBhvr override="childStyle">
                                        <p:cTn id="159" dur="250" autoRev="1" fill="remove"/>
                                        <p:tgtEl>
                                          <p:spTgt spid="22">
                                            <p:txEl>
                                              <p:pRg st="0" end="0"/>
                                            </p:txEl>
                                          </p:spTgt>
                                        </p:tgtEl>
                                        <p:attrNameLst>
                                          <p:attrName>style.color</p:attrName>
                                        </p:attrNameLst>
                                      </p:cBhvr>
                                      <p:to>
                                        <a:schemeClr val="bg1"/>
                                      </p:to>
                                    </p:animClr>
                                    <p:animClr clrSpc="rgb" dir="cw">
                                      <p:cBhvr>
                                        <p:cTn id="160" dur="250" autoRev="1" fill="remove"/>
                                        <p:tgtEl>
                                          <p:spTgt spid="22">
                                            <p:txEl>
                                              <p:pRg st="0" end="0"/>
                                            </p:txEl>
                                          </p:spTgt>
                                        </p:tgtEl>
                                        <p:attrNameLst>
                                          <p:attrName>fillcolor</p:attrName>
                                        </p:attrNameLst>
                                      </p:cBhvr>
                                      <p:to>
                                        <a:schemeClr val="bg1"/>
                                      </p:to>
                                    </p:animClr>
                                    <p:set>
                                      <p:cBhvr>
                                        <p:cTn id="161" dur="250" autoRev="1" fill="remove"/>
                                        <p:tgtEl>
                                          <p:spTgt spid="22">
                                            <p:txEl>
                                              <p:pRg st="0" end="0"/>
                                            </p:txEl>
                                          </p:spTgt>
                                        </p:tgtEl>
                                        <p:attrNameLst>
                                          <p:attrName>fill.type</p:attrName>
                                        </p:attrNameLst>
                                      </p:cBhvr>
                                      <p:to>
                                        <p:strVal val="solid"/>
                                      </p:to>
                                    </p:set>
                                    <p:set>
                                      <p:cBhvr>
                                        <p:cTn id="162" dur="250" autoRev="1" fill="remove"/>
                                        <p:tgtEl>
                                          <p:spTgt spid="22">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nodeType="clickEffect">
                                  <p:stCondLst>
                                    <p:cond delay="0"/>
                                  </p:stCondLst>
                                  <p:iterate type="lt">
                                    <p:tmPct val="0"/>
                                  </p:iterate>
                                  <p:childTnLst>
                                    <p:animClr clrSpc="rgb" dir="cw">
                                      <p:cBhvr override="childStyle">
                                        <p:cTn id="166" dur="250" autoRev="1" fill="remove"/>
                                        <p:tgtEl>
                                          <p:spTgt spid="23">
                                            <p:txEl>
                                              <p:pRg st="0" end="0"/>
                                            </p:txEl>
                                          </p:spTgt>
                                        </p:tgtEl>
                                        <p:attrNameLst>
                                          <p:attrName>style.color</p:attrName>
                                        </p:attrNameLst>
                                      </p:cBhvr>
                                      <p:to>
                                        <a:schemeClr val="bg1"/>
                                      </p:to>
                                    </p:animClr>
                                    <p:animClr clrSpc="rgb" dir="cw">
                                      <p:cBhvr>
                                        <p:cTn id="167" dur="250" autoRev="1" fill="remove"/>
                                        <p:tgtEl>
                                          <p:spTgt spid="23">
                                            <p:txEl>
                                              <p:pRg st="0" end="0"/>
                                            </p:txEl>
                                          </p:spTgt>
                                        </p:tgtEl>
                                        <p:attrNameLst>
                                          <p:attrName>fillcolor</p:attrName>
                                        </p:attrNameLst>
                                      </p:cBhvr>
                                      <p:to>
                                        <a:schemeClr val="bg1"/>
                                      </p:to>
                                    </p:animClr>
                                    <p:set>
                                      <p:cBhvr>
                                        <p:cTn id="168" dur="250" autoRev="1" fill="remove"/>
                                        <p:tgtEl>
                                          <p:spTgt spid="23">
                                            <p:txEl>
                                              <p:pRg st="0" end="0"/>
                                            </p:txEl>
                                          </p:spTgt>
                                        </p:tgtEl>
                                        <p:attrNameLst>
                                          <p:attrName>fill.type</p:attrName>
                                        </p:attrNameLst>
                                      </p:cBhvr>
                                      <p:to>
                                        <p:strVal val="solid"/>
                                      </p:to>
                                    </p:set>
                                    <p:set>
                                      <p:cBhvr>
                                        <p:cTn id="169" dur="250" autoRev="1" fill="remove"/>
                                        <p:tgtEl>
                                          <p:spTgt spid="23">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nodeType="clickEffect">
                                  <p:stCondLst>
                                    <p:cond delay="0"/>
                                  </p:stCondLst>
                                  <p:iterate type="lt">
                                    <p:tmPct val="0"/>
                                  </p:iterate>
                                  <p:childTnLst>
                                    <p:animClr clrSpc="rgb" dir="cw">
                                      <p:cBhvr override="childStyle">
                                        <p:cTn id="173" dur="250" autoRev="1" fill="remove"/>
                                        <p:tgtEl>
                                          <p:spTgt spid="24">
                                            <p:txEl>
                                              <p:pRg st="0" end="0"/>
                                            </p:txEl>
                                          </p:spTgt>
                                        </p:tgtEl>
                                        <p:attrNameLst>
                                          <p:attrName>style.color</p:attrName>
                                        </p:attrNameLst>
                                      </p:cBhvr>
                                      <p:to>
                                        <a:schemeClr val="bg1"/>
                                      </p:to>
                                    </p:animClr>
                                    <p:animClr clrSpc="rgb" dir="cw">
                                      <p:cBhvr>
                                        <p:cTn id="174" dur="250" autoRev="1" fill="remove"/>
                                        <p:tgtEl>
                                          <p:spTgt spid="24">
                                            <p:txEl>
                                              <p:pRg st="0" end="0"/>
                                            </p:txEl>
                                          </p:spTgt>
                                        </p:tgtEl>
                                        <p:attrNameLst>
                                          <p:attrName>fillcolor</p:attrName>
                                        </p:attrNameLst>
                                      </p:cBhvr>
                                      <p:to>
                                        <a:schemeClr val="bg1"/>
                                      </p:to>
                                    </p:animClr>
                                    <p:set>
                                      <p:cBhvr>
                                        <p:cTn id="175" dur="250" autoRev="1" fill="remove"/>
                                        <p:tgtEl>
                                          <p:spTgt spid="24">
                                            <p:txEl>
                                              <p:pRg st="0" end="0"/>
                                            </p:txEl>
                                          </p:spTgt>
                                        </p:tgtEl>
                                        <p:attrNameLst>
                                          <p:attrName>fill.type</p:attrName>
                                        </p:attrNameLst>
                                      </p:cBhvr>
                                      <p:to>
                                        <p:strVal val="solid"/>
                                      </p:to>
                                    </p:set>
                                    <p:set>
                                      <p:cBhvr>
                                        <p:cTn id="176" dur="250" autoRev="1" fill="remove"/>
                                        <p:tgtEl>
                                          <p:spTgt spid="24">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nodeType="clickEffect">
                                  <p:stCondLst>
                                    <p:cond delay="0"/>
                                  </p:stCondLst>
                                  <p:iterate type="lt">
                                    <p:tmPct val="0"/>
                                  </p:iterate>
                                  <p:childTnLst>
                                    <p:animClr clrSpc="rgb" dir="cw">
                                      <p:cBhvr override="childStyle">
                                        <p:cTn id="180" dur="250" autoRev="1" fill="remove"/>
                                        <p:tgtEl>
                                          <p:spTgt spid="25">
                                            <p:txEl>
                                              <p:pRg st="0" end="0"/>
                                            </p:txEl>
                                          </p:spTgt>
                                        </p:tgtEl>
                                        <p:attrNameLst>
                                          <p:attrName>style.color</p:attrName>
                                        </p:attrNameLst>
                                      </p:cBhvr>
                                      <p:to>
                                        <a:schemeClr val="bg1"/>
                                      </p:to>
                                    </p:animClr>
                                    <p:animClr clrSpc="rgb" dir="cw">
                                      <p:cBhvr>
                                        <p:cTn id="181" dur="250" autoRev="1" fill="remove"/>
                                        <p:tgtEl>
                                          <p:spTgt spid="25">
                                            <p:txEl>
                                              <p:pRg st="0" end="0"/>
                                            </p:txEl>
                                          </p:spTgt>
                                        </p:tgtEl>
                                        <p:attrNameLst>
                                          <p:attrName>fillcolor</p:attrName>
                                        </p:attrNameLst>
                                      </p:cBhvr>
                                      <p:to>
                                        <a:schemeClr val="bg1"/>
                                      </p:to>
                                    </p:animClr>
                                    <p:set>
                                      <p:cBhvr>
                                        <p:cTn id="182" dur="250" autoRev="1" fill="remove"/>
                                        <p:tgtEl>
                                          <p:spTgt spid="25">
                                            <p:txEl>
                                              <p:pRg st="0" end="0"/>
                                            </p:txEl>
                                          </p:spTgt>
                                        </p:tgtEl>
                                        <p:attrNameLst>
                                          <p:attrName>fill.type</p:attrName>
                                        </p:attrNameLst>
                                      </p:cBhvr>
                                      <p:to>
                                        <p:strVal val="solid"/>
                                      </p:to>
                                    </p:set>
                                    <p:set>
                                      <p:cBhvr>
                                        <p:cTn id="183" dur="250" autoRev="1" fill="remove"/>
                                        <p:tgtEl>
                                          <p:spTgt spid="25">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26">
                                            <p:txEl>
                                              <p:pRg st="0" end="0"/>
                                            </p:txEl>
                                          </p:spTgt>
                                        </p:tgtEl>
                                        <p:attrNameLst>
                                          <p:attrName>style.color</p:attrName>
                                        </p:attrNameLst>
                                      </p:cBhvr>
                                      <p:to>
                                        <a:schemeClr val="bg1"/>
                                      </p:to>
                                    </p:animClr>
                                    <p:animClr clrSpc="rgb" dir="cw">
                                      <p:cBhvr>
                                        <p:cTn id="188" dur="250" autoRev="1" fill="remove"/>
                                        <p:tgtEl>
                                          <p:spTgt spid="26">
                                            <p:txEl>
                                              <p:pRg st="0" end="0"/>
                                            </p:txEl>
                                          </p:spTgt>
                                        </p:tgtEl>
                                        <p:attrNameLst>
                                          <p:attrName>fillcolor</p:attrName>
                                        </p:attrNameLst>
                                      </p:cBhvr>
                                      <p:to>
                                        <a:schemeClr val="bg1"/>
                                      </p:to>
                                    </p:animClr>
                                    <p:set>
                                      <p:cBhvr>
                                        <p:cTn id="189" dur="250" autoRev="1" fill="remove"/>
                                        <p:tgtEl>
                                          <p:spTgt spid="26">
                                            <p:txEl>
                                              <p:pRg st="0" end="0"/>
                                            </p:txEl>
                                          </p:spTgt>
                                        </p:tgtEl>
                                        <p:attrNameLst>
                                          <p:attrName>fill.type</p:attrName>
                                        </p:attrNameLst>
                                      </p:cBhvr>
                                      <p:to>
                                        <p:strVal val="solid"/>
                                      </p:to>
                                    </p:set>
                                    <p:set>
                                      <p:cBhvr>
                                        <p:cTn id="190" dur="250" autoRev="1" fill="remove"/>
                                        <p:tgtEl>
                                          <p:spTgt spid="26">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27">
                                            <p:txEl>
                                              <p:pRg st="0" end="0"/>
                                            </p:txEl>
                                          </p:spTgt>
                                        </p:tgtEl>
                                        <p:attrNameLst>
                                          <p:attrName>style.color</p:attrName>
                                        </p:attrNameLst>
                                      </p:cBhvr>
                                      <p:to>
                                        <a:schemeClr val="bg1"/>
                                      </p:to>
                                    </p:animClr>
                                    <p:animClr clrSpc="rgb" dir="cw">
                                      <p:cBhvr>
                                        <p:cTn id="195" dur="250" autoRev="1" fill="remove"/>
                                        <p:tgtEl>
                                          <p:spTgt spid="27">
                                            <p:txEl>
                                              <p:pRg st="0" end="0"/>
                                            </p:txEl>
                                          </p:spTgt>
                                        </p:tgtEl>
                                        <p:attrNameLst>
                                          <p:attrName>fillcolor</p:attrName>
                                        </p:attrNameLst>
                                      </p:cBhvr>
                                      <p:to>
                                        <a:schemeClr val="bg1"/>
                                      </p:to>
                                    </p:animClr>
                                    <p:set>
                                      <p:cBhvr>
                                        <p:cTn id="196" dur="250" autoRev="1" fill="remove"/>
                                        <p:tgtEl>
                                          <p:spTgt spid="27">
                                            <p:txEl>
                                              <p:pRg st="0" end="0"/>
                                            </p:txEl>
                                          </p:spTgt>
                                        </p:tgtEl>
                                        <p:attrNameLst>
                                          <p:attrName>fill.type</p:attrName>
                                        </p:attrNameLst>
                                      </p:cBhvr>
                                      <p:to>
                                        <p:strVal val="solid"/>
                                      </p:to>
                                    </p:set>
                                    <p:set>
                                      <p:cBhvr>
                                        <p:cTn id="197" dur="250" autoRev="1" fill="remove"/>
                                        <p:tgtEl>
                                          <p:spTgt spid="27">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37">
                                            <p:txEl>
                                              <p:pRg st="0" end="0"/>
                                            </p:txEl>
                                          </p:spTgt>
                                        </p:tgtEl>
                                        <p:attrNameLst>
                                          <p:attrName>style.color</p:attrName>
                                        </p:attrNameLst>
                                      </p:cBhvr>
                                      <p:to>
                                        <a:schemeClr val="bg1"/>
                                      </p:to>
                                    </p:animClr>
                                    <p:animClr clrSpc="rgb" dir="cw">
                                      <p:cBhvr>
                                        <p:cTn id="202" dur="250" autoRev="1" fill="remove"/>
                                        <p:tgtEl>
                                          <p:spTgt spid="37">
                                            <p:txEl>
                                              <p:pRg st="0" end="0"/>
                                            </p:txEl>
                                          </p:spTgt>
                                        </p:tgtEl>
                                        <p:attrNameLst>
                                          <p:attrName>fillcolor</p:attrName>
                                        </p:attrNameLst>
                                      </p:cBhvr>
                                      <p:to>
                                        <a:schemeClr val="bg1"/>
                                      </p:to>
                                    </p:animClr>
                                    <p:set>
                                      <p:cBhvr>
                                        <p:cTn id="203" dur="250" autoRev="1" fill="remove"/>
                                        <p:tgtEl>
                                          <p:spTgt spid="37">
                                            <p:txEl>
                                              <p:pRg st="0" end="0"/>
                                            </p:txEl>
                                          </p:spTgt>
                                        </p:tgtEl>
                                        <p:attrNameLst>
                                          <p:attrName>fill.type</p:attrName>
                                        </p:attrNameLst>
                                      </p:cBhvr>
                                      <p:to>
                                        <p:strVal val="solid"/>
                                      </p:to>
                                    </p:set>
                                    <p:set>
                                      <p:cBhvr>
                                        <p:cTn id="204" dur="250" autoRev="1" fill="remove"/>
                                        <p:tgtEl>
                                          <p:spTgt spid="3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8">
                                            <p:txEl>
                                              <p:pRg st="0" end="0"/>
                                            </p:txEl>
                                          </p:spTgt>
                                        </p:tgtEl>
                                        <p:attrNameLst>
                                          <p:attrName>style.color</p:attrName>
                                        </p:attrNameLst>
                                      </p:cBhvr>
                                      <p:to>
                                        <a:schemeClr val="bg1"/>
                                      </p:to>
                                    </p:animClr>
                                    <p:animClr clrSpc="rgb" dir="cw">
                                      <p:cBhvr>
                                        <p:cTn id="209" dur="250" autoRev="1" fill="remove"/>
                                        <p:tgtEl>
                                          <p:spTgt spid="28">
                                            <p:txEl>
                                              <p:pRg st="0" end="0"/>
                                            </p:txEl>
                                          </p:spTgt>
                                        </p:tgtEl>
                                        <p:attrNameLst>
                                          <p:attrName>fillcolor</p:attrName>
                                        </p:attrNameLst>
                                      </p:cBhvr>
                                      <p:to>
                                        <a:schemeClr val="bg1"/>
                                      </p:to>
                                    </p:animClr>
                                    <p:set>
                                      <p:cBhvr>
                                        <p:cTn id="210" dur="250" autoRev="1" fill="remove"/>
                                        <p:tgtEl>
                                          <p:spTgt spid="28">
                                            <p:txEl>
                                              <p:pRg st="0" end="0"/>
                                            </p:txEl>
                                          </p:spTgt>
                                        </p:tgtEl>
                                        <p:attrNameLst>
                                          <p:attrName>fill.type</p:attrName>
                                        </p:attrNameLst>
                                      </p:cBhvr>
                                      <p:to>
                                        <p:strVal val="solid"/>
                                      </p:to>
                                    </p:set>
                                    <p:set>
                                      <p:cBhvr>
                                        <p:cTn id="211" dur="250" autoRev="1" fill="remove"/>
                                        <p:tgtEl>
                                          <p:spTgt spid="28">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30">
                                            <p:txEl>
                                              <p:pRg st="0" end="0"/>
                                            </p:txEl>
                                          </p:spTgt>
                                        </p:tgtEl>
                                        <p:attrNameLst>
                                          <p:attrName>style.color</p:attrName>
                                        </p:attrNameLst>
                                      </p:cBhvr>
                                      <p:to>
                                        <a:schemeClr val="bg1"/>
                                      </p:to>
                                    </p:animClr>
                                    <p:animClr clrSpc="rgb" dir="cw">
                                      <p:cBhvr>
                                        <p:cTn id="223" dur="250" autoRev="1" fill="remove"/>
                                        <p:tgtEl>
                                          <p:spTgt spid="30">
                                            <p:txEl>
                                              <p:pRg st="0" end="0"/>
                                            </p:txEl>
                                          </p:spTgt>
                                        </p:tgtEl>
                                        <p:attrNameLst>
                                          <p:attrName>fillcolor</p:attrName>
                                        </p:attrNameLst>
                                      </p:cBhvr>
                                      <p:to>
                                        <a:schemeClr val="bg1"/>
                                      </p:to>
                                    </p:animClr>
                                    <p:set>
                                      <p:cBhvr>
                                        <p:cTn id="224" dur="250" autoRev="1" fill="remove"/>
                                        <p:tgtEl>
                                          <p:spTgt spid="30">
                                            <p:txEl>
                                              <p:pRg st="0" end="0"/>
                                            </p:txEl>
                                          </p:spTgt>
                                        </p:tgtEl>
                                        <p:attrNameLst>
                                          <p:attrName>fill.type</p:attrName>
                                        </p:attrNameLst>
                                      </p:cBhvr>
                                      <p:to>
                                        <p:strVal val="solid"/>
                                      </p:to>
                                    </p:set>
                                    <p:set>
                                      <p:cBhvr>
                                        <p:cTn id="225" dur="250" autoRev="1" fill="remove"/>
                                        <p:tgtEl>
                                          <p:spTgt spid="30">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31">
                                            <p:txEl>
                                              <p:pRg st="0" end="0"/>
                                            </p:txEl>
                                          </p:spTgt>
                                        </p:tgtEl>
                                        <p:attrNameLst>
                                          <p:attrName>style.color</p:attrName>
                                        </p:attrNameLst>
                                      </p:cBhvr>
                                      <p:to>
                                        <a:schemeClr val="bg1"/>
                                      </p:to>
                                    </p:animClr>
                                    <p:animClr clrSpc="rgb" dir="cw">
                                      <p:cBhvr>
                                        <p:cTn id="230" dur="250" autoRev="1" fill="remove"/>
                                        <p:tgtEl>
                                          <p:spTgt spid="31">
                                            <p:txEl>
                                              <p:pRg st="0" end="0"/>
                                            </p:txEl>
                                          </p:spTgt>
                                        </p:tgtEl>
                                        <p:attrNameLst>
                                          <p:attrName>fillcolor</p:attrName>
                                        </p:attrNameLst>
                                      </p:cBhvr>
                                      <p:to>
                                        <a:schemeClr val="bg1"/>
                                      </p:to>
                                    </p:animClr>
                                    <p:set>
                                      <p:cBhvr>
                                        <p:cTn id="231" dur="250" autoRev="1" fill="remove"/>
                                        <p:tgtEl>
                                          <p:spTgt spid="31">
                                            <p:txEl>
                                              <p:pRg st="0" end="0"/>
                                            </p:txEl>
                                          </p:spTgt>
                                        </p:tgtEl>
                                        <p:attrNameLst>
                                          <p:attrName>fill.type</p:attrName>
                                        </p:attrNameLst>
                                      </p:cBhvr>
                                      <p:to>
                                        <p:strVal val="solid"/>
                                      </p:to>
                                    </p:set>
                                    <p:set>
                                      <p:cBhvr>
                                        <p:cTn id="232" dur="250" autoRev="1" fill="remove"/>
                                        <p:tgtEl>
                                          <p:spTgt spid="31">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32">
                                            <p:txEl>
                                              <p:pRg st="0" end="0"/>
                                            </p:txEl>
                                          </p:spTgt>
                                        </p:tgtEl>
                                        <p:attrNameLst>
                                          <p:attrName>style.color</p:attrName>
                                        </p:attrNameLst>
                                      </p:cBhvr>
                                      <p:to>
                                        <a:schemeClr val="bg1"/>
                                      </p:to>
                                    </p:animClr>
                                    <p:animClr clrSpc="rgb" dir="cw">
                                      <p:cBhvr>
                                        <p:cTn id="237" dur="250" autoRev="1" fill="remove"/>
                                        <p:tgtEl>
                                          <p:spTgt spid="32">
                                            <p:txEl>
                                              <p:pRg st="0" end="0"/>
                                            </p:txEl>
                                          </p:spTgt>
                                        </p:tgtEl>
                                        <p:attrNameLst>
                                          <p:attrName>fillcolor</p:attrName>
                                        </p:attrNameLst>
                                      </p:cBhvr>
                                      <p:to>
                                        <a:schemeClr val="bg1"/>
                                      </p:to>
                                    </p:animClr>
                                    <p:set>
                                      <p:cBhvr>
                                        <p:cTn id="238" dur="250" autoRev="1" fill="remove"/>
                                        <p:tgtEl>
                                          <p:spTgt spid="32">
                                            <p:txEl>
                                              <p:pRg st="0" end="0"/>
                                            </p:txEl>
                                          </p:spTgt>
                                        </p:tgtEl>
                                        <p:attrNameLst>
                                          <p:attrName>fill.type</p:attrName>
                                        </p:attrNameLst>
                                      </p:cBhvr>
                                      <p:to>
                                        <p:strVal val="solid"/>
                                      </p:to>
                                    </p:set>
                                    <p:set>
                                      <p:cBhvr>
                                        <p:cTn id="239" dur="250" autoRev="1" fill="remove"/>
                                        <p:tgtEl>
                                          <p:spTgt spid="32">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33">
                                            <p:txEl>
                                              <p:pRg st="0" end="0"/>
                                            </p:txEl>
                                          </p:spTgt>
                                        </p:tgtEl>
                                        <p:attrNameLst>
                                          <p:attrName>style.color</p:attrName>
                                        </p:attrNameLst>
                                      </p:cBhvr>
                                      <p:to>
                                        <a:schemeClr val="bg1"/>
                                      </p:to>
                                    </p:animClr>
                                    <p:animClr clrSpc="rgb" dir="cw">
                                      <p:cBhvr>
                                        <p:cTn id="244" dur="250" autoRev="1" fill="remove"/>
                                        <p:tgtEl>
                                          <p:spTgt spid="33">
                                            <p:txEl>
                                              <p:pRg st="0" end="0"/>
                                            </p:txEl>
                                          </p:spTgt>
                                        </p:tgtEl>
                                        <p:attrNameLst>
                                          <p:attrName>fillcolor</p:attrName>
                                        </p:attrNameLst>
                                      </p:cBhvr>
                                      <p:to>
                                        <a:schemeClr val="bg1"/>
                                      </p:to>
                                    </p:animClr>
                                    <p:set>
                                      <p:cBhvr>
                                        <p:cTn id="245" dur="250" autoRev="1" fill="remove"/>
                                        <p:tgtEl>
                                          <p:spTgt spid="33">
                                            <p:txEl>
                                              <p:pRg st="0" end="0"/>
                                            </p:txEl>
                                          </p:spTgt>
                                        </p:tgtEl>
                                        <p:attrNameLst>
                                          <p:attrName>fill.type</p:attrName>
                                        </p:attrNameLst>
                                      </p:cBhvr>
                                      <p:to>
                                        <p:strVal val="solid"/>
                                      </p:to>
                                    </p:set>
                                    <p:set>
                                      <p:cBhvr>
                                        <p:cTn id="246" dur="250" autoRev="1" fill="remove"/>
                                        <p:tgtEl>
                                          <p:spTgt spid="33">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8">
                                            <p:txEl>
                                              <p:pRg st="0" end="0"/>
                                            </p:txEl>
                                          </p:spTgt>
                                        </p:tgtEl>
                                        <p:attrNameLst>
                                          <p:attrName>style.color</p:attrName>
                                        </p:attrNameLst>
                                      </p:cBhvr>
                                      <p:to>
                                        <a:schemeClr val="bg1"/>
                                      </p:to>
                                    </p:animClr>
                                    <p:animClr clrSpc="rgb" dir="cw">
                                      <p:cBhvr>
                                        <p:cTn id="251" dur="250" autoRev="1" fill="remove"/>
                                        <p:tgtEl>
                                          <p:spTgt spid="38">
                                            <p:txEl>
                                              <p:pRg st="0" end="0"/>
                                            </p:txEl>
                                          </p:spTgt>
                                        </p:tgtEl>
                                        <p:attrNameLst>
                                          <p:attrName>fillcolor</p:attrName>
                                        </p:attrNameLst>
                                      </p:cBhvr>
                                      <p:to>
                                        <a:schemeClr val="bg1"/>
                                      </p:to>
                                    </p:animClr>
                                    <p:set>
                                      <p:cBhvr>
                                        <p:cTn id="252" dur="250" autoRev="1" fill="remove"/>
                                        <p:tgtEl>
                                          <p:spTgt spid="38">
                                            <p:txEl>
                                              <p:pRg st="0" end="0"/>
                                            </p:txEl>
                                          </p:spTgt>
                                        </p:tgtEl>
                                        <p:attrNameLst>
                                          <p:attrName>fill.type</p:attrName>
                                        </p:attrNameLst>
                                      </p:cBhvr>
                                      <p:to>
                                        <p:strVal val="solid"/>
                                      </p:to>
                                    </p:set>
                                    <p:set>
                                      <p:cBhvr>
                                        <p:cTn id="253" dur="250" autoRev="1" fill="remove"/>
                                        <p:tgtEl>
                                          <p:spTgt spid="38">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1" presetClass="emph" presetSubtype="2" fill="hold" nodeType="clickEffect">
                                  <p:stCondLst>
                                    <p:cond delay="0"/>
                                  </p:stCondLst>
                                  <p:childTnLst>
                                    <p:animClr clrSpc="rgb" dir="cw">
                                      <p:cBhvr>
                                        <p:cTn id="257" dur="2000" fill="hold"/>
                                        <p:tgtEl>
                                          <p:spTgt spid="4"/>
                                        </p:tgtEl>
                                        <p:attrNameLst>
                                          <p:attrName>fillcolor</p:attrName>
                                        </p:attrNameLst>
                                      </p:cBhvr>
                                      <p:to>
                                        <a:schemeClr val="accent2"/>
                                      </p:to>
                                    </p:animClr>
                                    <p:set>
                                      <p:cBhvr>
                                        <p:cTn id="258" dur="2000" fill="hold"/>
                                        <p:tgtEl>
                                          <p:spTgt spid="4"/>
                                        </p:tgtEl>
                                        <p:attrNameLst>
                                          <p:attrName>fill.type</p:attrName>
                                        </p:attrNameLst>
                                      </p:cBhvr>
                                      <p:to>
                                        <p:strVal val="solid"/>
                                      </p:to>
                                    </p:set>
                                    <p:set>
                                      <p:cBhvr>
                                        <p:cTn id="259" dur="2000" fill="hold"/>
                                        <p:tgtEl>
                                          <p:spTgt spid="4"/>
                                        </p:tgtEl>
                                        <p:attrNameLst>
                                          <p:attrName>fill.on</p:attrName>
                                        </p:attrNameLst>
                                      </p:cBhvr>
                                      <p:to>
                                        <p:strVal val="true"/>
                                      </p:to>
                                    </p:set>
                                  </p:childTnLst>
                                </p:cTn>
                              </p:par>
                            </p:childTnLst>
                          </p:cTn>
                        </p:par>
                      </p:childTnLst>
                    </p:cTn>
                  </p:par>
                  <p:par>
                    <p:cTn id="260" fill="hold">
                      <p:stCondLst>
                        <p:cond delay="indefinite"/>
                      </p:stCondLst>
                      <p:childTnLst>
                        <p:par>
                          <p:cTn id="261" fill="hold">
                            <p:stCondLst>
                              <p:cond delay="0"/>
                            </p:stCondLst>
                            <p:childTnLst>
                              <p:par>
                                <p:cTn id="262" presetID="21" presetClass="emph" presetSubtype="0" fill="hold" grpId="1" nodeType="clickEffect">
                                  <p:stCondLst>
                                    <p:cond delay="0"/>
                                  </p:stCondLst>
                                  <p:iterate type="lt">
                                    <p:tmPct val="0"/>
                                  </p:iterate>
                                  <p:childTnLst>
                                    <p:animClr clrSpc="hsl" dir="cw">
                                      <p:cBhvr override="childStyle">
                                        <p:cTn id="263" dur="500" fill="hold"/>
                                        <p:tgtEl>
                                          <p:spTgt spid="5"/>
                                        </p:tgtEl>
                                        <p:attrNameLst>
                                          <p:attrName>style.color</p:attrName>
                                        </p:attrNameLst>
                                      </p:cBhvr>
                                      <p:by>
                                        <p:hsl h="7200000" s="0" l="0"/>
                                      </p:by>
                                    </p:animClr>
                                    <p:animClr clrSpc="hsl" dir="cw">
                                      <p:cBhvr>
                                        <p:cTn id="264" dur="500" fill="hold"/>
                                        <p:tgtEl>
                                          <p:spTgt spid="5"/>
                                        </p:tgtEl>
                                        <p:attrNameLst>
                                          <p:attrName>fillcolor</p:attrName>
                                        </p:attrNameLst>
                                      </p:cBhvr>
                                      <p:by>
                                        <p:hsl h="7200000" s="0" l="0"/>
                                      </p:by>
                                    </p:animClr>
                                    <p:animClr clrSpc="hsl" dir="cw">
                                      <p:cBhvr>
                                        <p:cTn id="265" dur="500" fill="hold"/>
                                        <p:tgtEl>
                                          <p:spTgt spid="5"/>
                                        </p:tgtEl>
                                        <p:attrNameLst>
                                          <p:attrName>stroke.color</p:attrName>
                                        </p:attrNameLst>
                                      </p:cBhvr>
                                      <p:by>
                                        <p:hsl h="7200000" s="0" l="0"/>
                                      </p:by>
                                    </p:animClr>
                                    <p:set>
                                      <p:cBhvr>
                                        <p:cTn id="266" dur="500" fill="hold"/>
                                        <p:tgtEl>
                                          <p:spTgt spid="5"/>
                                        </p:tgtEl>
                                        <p:attrNameLst>
                                          <p:attrName>fill.type</p:attrName>
                                        </p:attrNameLst>
                                      </p:cBhvr>
                                      <p:to>
                                        <p:strVal val="solid"/>
                                      </p:to>
                                    </p:set>
                                  </p:childTnLst>
                                </p:cTn>
                              </p:par>
                            </p:childTnLst>
                          </p:cTn>
                        </p:par>
                      </p:childTnLst>
                    </p:cTn>
                  </p:par>
                  <p:par>
                    <p:cTn id="267" fill="hold">
                      <p:stCondLst>
                        <p:cond delay="indefinite"/>
                      </p:stCondLst>
                      <p:childTnLst>
                        <p:par>
                          <p:cTn id="268" fill="hold">
                            <p:stCondLst>
                              <p:cond delay="0"/>
                            </p:stCondLst>
                            <p:childTnLst>
                              <p:par>
                                <p:cTn id="269" presetID="21" presetClass="emph" presetSubtype="0" fill="hold" grpId="0" nodeType="clickEffect">
                                  <p:stCondLst>
                                    <p:cond delay="0"/>
                                  </p:stCondLst>
                                  <p:iterate type="lt">
                                    <p:tmPct val="0"/>
                                  </p:iterate>
                                  <p:childTnLst>
                                    <p:animClr clrSpc="hsl" dir="cw">
                                      <p:cBhvr override="childStyle">
                                        <p:cTn id="270" dur="500" fill="hold"/>
                                        <p:tgtEl>
                                          <p:spTgt spid="6">
                                            <p:txEl>
                                              <p:pRg st="0" end="0"/>
                                            </p:txEl>
                                          </p:spTgt>
                                        </p:tgtEl>
                                        <p:attrNameLst>
                                          <p:attrName>style.color</p:attrName>
                                        </p:attrNameLst>
                                      </p:cBhvr>
                                      <p:by>
                                        <p:hsl h="7200000" s="0" l="0"/>
                                      </p:by>
                                    </p:animClr>
                                    <p:animClr clrSpc="hsl" dir="cw">
                                      <p:cBhvr>
                                        <p:cTn id="271" dur="500" fill="hold"/>
                                        <p:tgtEl>
                                          <p:spTgt spid="6">
                                            <p:txEl>
                                              <p:pRg st="0" end="0"/>
                                            </p:txEl>
                                          </p:spTgt>
                                        </p:tgtEl>
                                        <p:attrNameLst>
                                          <p:attrName>fillcolor</p:attrName>
                                        </p:attrNameLst>
                                      </p:cBhvr>
                                      <p:by>
                                        <p:hsl h="7200000" s="0" l="0"/>
                                      </p:by>
                                    </p:animClr>
                                    <p:animClr clrSpc="hsl" dir="cw">
                                      <p:cBhvr>
                                        <p:cTn id="272" dur="500" fill="hold"/>
                                        <p:tgtEl>
                                          <p:spTgt spid="6">
                                            <p:txEl>
                                              <p:pRg st="0" end="0"/>
                                            </p:txEl>
                                          </p:spTgt>
                                        </p:tgtEl>
                                        <p:attrNameLst>
                                          <p:attrName>stroke.color</p:attrName>
                                        </p:attrNameLst>
                                      </p:cBhvr>
                                      <p:by>
                                        <p:hsl h="7200000" s="0" l="0"/>
                                      </p:by>
                                    </p:animClr>
                                    <p:set>
                                      <p:cBhvr>
                                        <p:cTn id="273" dur="500" fill="hold"/>
                                        <p:tgtEl>
                                          <p:spTgt spid="6">
                                            <p:txEl>
                                              <p:pRg st="0" end="0"/>
                                            </p:txEl>
                                          </p:spTgt>
                                        </p:tgtEl>
                                        <p:attrNameLst>
                                          <p:attrName>fill.type</p:attrName>
                                        </p:attrNameLst>
                                      </p:cBhvr>
                                      <p:to>
                                        <p:strVal val="solid"/>
                                      </p:to>
                                    </p:set>
                                  </p:childTnLst>
                                </p:cTn>
                              </p:par>
                            </p:childTnLst>
                          </p:cTn>
                        </p:par>
                      </p:childTnLst>
                    </p:cTn>
                  </p:par>
                  <p:par>
                    <p:cTn id="274" fill="hold">
                      <p:stCondLst>
                        <p:cond delay="indefinite"/>
                      </p:stCondLst>
                      <p:childTnLst>
                        <p:par>
                          <p:cTn id="275" fill="hold">
                            <p:stCondLst>
                              <p:cond delay="0"/>
                            </p:stCondLst>
                            <p:childTnLst>
                              <p:par>
                                <p:cTn id="276" presetID="21" presetClass="emph" presetSubtype="0" fill="hold" grpId="0" nodeType="clickEffect">
                                  <p:stCondLst>
                                    <p:cond delay="0"/>
                                  </p:stCondLst>
                                  <p:iterate type="lt">
                                    <p:tmPct val="0"/>
                                  </p:iterate>
                                  <p:childTnLst>
                                    <p:animClr clrSpc="hsl" dir="cw">
                                      <p:cBhvr override="childStyle">
                                        <p:cTn id="277" dur="500" fill="hold"/>
                                        <p:tgtEl>
                                          <p:spTgt spid="7">
                                            <p:txEl>
                                              <p:pRg st="0" end="0"/>
                                            </p:txEl>
                                          </p:spTgt>
                                        </p:tgtEl>
                                        <p:attrNameLst>
                                          <p:attrName>style.color</p:attrName>
                                        </p:attrNameLst>
                                      </p:cBhvr>
                                      <p:by>
                                        <p:hsl h="7200000" s="0" l="0"/>
                                      </p:by>
                                    </p:animClr>
                                    <p:animClr clrSpc="hsl" dir="cw">
                                      <p:cBhvr>
                                        <p:cTn id="278" dur="500" fill="hold"/>
                                        <p:tgtEl>
                                          <p:spTgt spid="7">
                                            <p:txEl>
                                              <p:pRg st="0" end="0"/>
                                            </p:txEl>
                                          </p:spTgt>
                                        </p:tgtEl>
                                        <p:attrNameLst>
                                          <p:attrName>fillcolor</p:attrName>
                                        </p:attrNameLst>
                                      </p:cBhvr>
                                      <p:by>
                                        <p:hsl h="7200000" s="0" l="0"/>
                                      </p:by>
                                    </p:animClr>
                                    <p:animClr clrSpc="hsl" dir="cw">
                                      <p:cBhvr>
                                        <p:cTn id="279" dur="500" fill="hold"/>
                                        <p:tgtEl>
                                          <p:spTgt spid="7">
                                            <p:txEl>
                                              <p:pRg st="0" end="0"/>
                                            </p:txEl>
                                          </p:spTgt>
                                        </p:tgtEl>
                                        <p:attrNameLst>
                                          <p:attrName>stroke.color</p:attrName>
                                        </p:attrNameLst>
                                      </p:cBhvr>
                                      <p:by>
                                        <p:hsl h="7200000" s="0" l="0"/>
                                      </p:by>
                                    </p:animClr>
                                    <p:set>
                                      <p:cBhvr>
                                        <p:cTn id="280" dur="500" fill="hold"/>
                                        <p:tgtEl>
                                          <p:spTgt spid="7">
                                            <p:txEl>
                                              <p:pRg st="0" end="0"/>
                                            </p:txEl>
                                          </p:spTgt>
                                        </p:tgtEl>
                                        <p:attrNameLst>
                                          <p:attrName>fill.type</p:attrName>
                                        </p:attrNameLst>
                                      </p:cBhvr>
                                      <p:to>
                                        <p:strVal val="solid"/>
                                      </p:to>
                                    </p:set>
                                  </p:childTnLst>
                                </p:cTn>
                              </p:par>
                            </p:childTnLst>
                          </p:cTn>
                        </p:par>
                      </p:childTnLst>
                    </p:cTn>
                  </p:par>
                  <p:par>
                    <p:cTn id="281" fill="hold">
                      <p:stCondLst>
                        <p:cond delay="indefinite"/>
                      </p:stCondLst>
                      <p:childTnLst>
                        <p:par>
                          <p:cTn id="282" fill="hold">
                            <p:stCondLst>
                              <p:cond delay="0"/>
                            </p:stCondLst>
                            <p:childTnLst>
                              <p:par>
                                <p:cTn id="283" presetID="21" presetClass="emph" presetSubtype="0" fill="hold" grpId="0" nodeType="clickEffect">
                                  <p:stCondLst>
                                    <p:cond delay="0"/>
                                  </p:stCondLst>
                                  <p:iterate type="lt">
                                    <p:tmPct val="0"/>
                                  </p:iterate>
                                  <p:childTnLst>
                                    <p:animClr clrSpc="hsl" dir="cw">
                                      <p:cBhvr override="childStyle">
                                        <p:cTn id="284" dur="500" fill="hold"/>
                                        <p:tgtEl>
                                          <p:spTgt spid="8">
                                            <p:txEl>
                                              <p:pRg st="0" end="0"/>
                                            </p:txEl>
                                          </p:spTgt>
                                        </p:tgtEl>
                                        <p:attrNameLst>
                                          <p:attrName>style.color</p:attrName>
                                        </p:attrNameLst>
                                      </p:cBhvr>
                                      <p:by>
                                        <p:hsl h="7200000" s="0" l="0"/>
                                      </p:by>
                                    </p:animClr>
                                    <p:animClr clrSpc="hsl" dir="cw">
                                      <p:cBhvr>
                                        <p:cTn id="285" dur="500" fill="hold"/>
                                        <p:tgtEl>
                                          <p:spTgt spid="8">
                                            <p:txEl>
                                              <p:pRg st="0" end="0"/>
                                            </p:txEl>
                                          </p:spTgt>
                                        </p:tgtEl>
                                        <p:attrNameLst>
                                          <p:attrName>fillcolor</p:attrName>
                                        </p:attrNameLst>
                                      </p:cBhvr>
                                      <p:by>
                                        <p:hsl h="7200000" s="0" l="0"/>
                                      </p:by>
                                    </p:animClr>
                                    <p:animClr clrSpc="hsl" dir="cw">
                                      <p:cBhvr>
                                        <p:cTn id="286" dur="500" fill="hold"/>
                                        <p:tgtEl>
                                          <p:spTgt spid="8">
                                            <p:txEl>
                                              <p:pRg st="0" end="0"/>
                                            </p:txEl>
                                          </p:spTgt>
                                        </p:tgtEl>
                                        <p:attrNameLst>
                                          <p:attrName>stroke.color</p:attrName>
                                        </p:attrNameLst>
                                      </p:cBhvr>
                                      <p:by>
                                        <p:hsl h="7200000" s="0" l="0"/>
                                      </p:by>
                                    </p:animClr>
                                    <p:set>
                                      <p:cBhvr>
                                        <p:cTn id="287" dur="500" fill="hold"/>
                                        <p:tgtEl>
                                          <p:spTgt spid="8">
                                            <p:txEl>
                                              <p:pRg st="0" end="0"/>
                                            </p:txEl>
                                          </p:spTgt>
                                        </p:tgtEl>
                                        <p:attrNameLst>
                                          <p:attrName>fill.type</p:attrName>
                                        </p:attrNameLst>
                                      </p:cBhvr>
                                      <p:to>
                                        <p:strVal val="solid"/>
                                      </p:to>
                                    </p:set>
                                  </p:childTnLst>
                                </p:cTn>
                              </p:par>
                            </p:childTnLst>
                          </p:cTn>
                        </p:par>
                      </p:childTnLst>
                    </p:cTn>
                  </p:par>
                  <p:par>
                    <p:cTn id="288" fill="hold">
                      <p:stCondLst>
                        <p:cond delay="indefinite"/>
                      </p:stCondLst>
                      <p:childTnLst>
                        <p:par>
                          <p:cTn id="289" fill="hold">
                            <p:stCondLst>
                              <p:cond delay="0"/>
                            </p:stCondLst>
                            <p:childTnLst>
                              <p:par>
                                <p:cTn id="290" presetID="21" presetClass="emph" presetSubtype="0" fill="hold" grpId="0" nodeType="clickEffect">
                                  <p:stCondLst>
                                    <p:cond delay="0"/>
                                  </p:stCondLst>
                                  <p:iterate type="lt">
                                    <p:tmPct val="0"/>
                                  </p:iterate>
                                  <p:childTnLst>
                                    <p:animClr clrSpc="hsl" dir="cw">
                                      <p:cBhvr override="childStyle">
                                        <p:cTn id="291" dur="500" fill="hold"/>
                                        <p:tgtEl>
                                          <p:spTgt spid="9">
                                            <p:txEl>
                                              <p:pRg st="0" end="0"/>
                                            </p:txEl>
                                          </p:spTgt>
                                        </p:tgtEl>
                                        <p:attrNameLst>
                                          <p:attrName>style.color</p:attrName>
                                        </p:attrNameLst>
                                      </p:cBhvr>
                                      <p:by>
                                        <p:hsl h="7200000" s="0" l="0"/>
                                      </p:by>
                                    </p:animClr>
                                    <p:animClr clrSpc="hsl" dir="cw">
                                      <p:cBhvr>
                                        <p:cTn id="292" dur="500" fill="hold"/>
                                        <p:tgtEl>
                                          <p:spTgt spid="9">
                                            <p:txEl>
                                              <p:pRg st="0" end="0"/>
                                            </p:txEl>
                                          </p:spTgt>
                                        </p:tgtEl>
                                        <p:attrNameLst>
                                          <p:attrName>fillcolor</p:attrName>
                                        </p:attrNameLst>
                                      </p:cBhvr>
                                      <p:by>
                                        <p:hsl h="7200000" s="0" l="0"/>
                                      </p:by>
                                    </p:animClr>
                                    <p:animClr clrSpc="hsl" dir="cw">
                                      <p:cBhvr>
                                        <p:cTn id="293" dur="500" fill="hold"/>
                                        <p:tgtEl>
                                          <p:spTgt spid="9">
                                            <p:txEl>
                                              <p:pRg st="0" end="0"/>
                                            </p:txEl>
                                          </p:spTgt>
                                        </p:tgtEl>
                                        <p:attrNameLst>
                                          <p:attrName>stroke.color</p:attrName>
                                        </p:attrNameLst>
                                      </p:cBhvr>
                                      <p:by>
                                        <p:hsl h="7200000" s="0" l="0"/>
                                      </p:by>
                                    </p:animClr>
                                    <p:set>
                                      <p:cBhvr>
                                        <p:cTn id="294" dur="500" fill="hold"/>
                                        <p:tgtEl>
                                          <p:spTgt spid="9">
                                            <p:txEl>
                                              <p:pRg st="0" end="0"/>
                                            </p:txEl>
                                          </p:spTgt>
                                        </p:tgtEl>
                                        <p:attrNameLst>
                                          <p:attrName>fill.type</p:attrName>
                                        </p:attrNameLst>
                                      </p:cBhvr>
                                      <p:to>
                                        <p:strVal val="solid"/>
                                      </p:to>
                                    </p:set>
                                  </p:childTnLst>
                                </p:cTn>
                              </p:par>
                            </p:childTnLst>
                          </p:cTn>
                        </p:par>
                      </p:childTnLst>
                    </p:cTn>
                  </p:par>
                  <p:par>
                    <p:cTn id="295" fill="hold">
                      <p:stCondLst>
                        <p:cond delay="indefinite"/>
                      </p:stCondLst>
                      <p:childTnLst>
                        <p:par>
                          <p:cTn id="296" fill="hold">
                            <p:stCondLst>
                              <p:cond delay="0"/>
                            </p:stCondLst>
                            <p:childTnLst>
                              <p:par>
                                <p:cTn id="297" presetID="21" presetClass="emph" presetSubtype="0" fill="hold" grpId="0" nodeType="clickEffect">
                                  <p:stCondLst>
                                    <p:cond delay="0"/>
                                  </p:stCondLst>
                                  <p:iterate type="lt">
                                    <p:tmPct val="0"/>
                                  </p:iterate>
                                  <p:childTnLst>
                                    <p:animClr clrSpc="hsl" dir="cw">
                                      <p:cBhvr override="childStyle">
                                        <p:cTn id="298" dur="500" fill="hold"/>
                                        <p:tgtEl>
                                          <p:spTgt spid="34">
                                            <p:txEl>
                                              <p:pRg st="0" end="0"/>
                                            </p:txEl>
                                          </p:spTgt>
                                        </p:tgtEl>
                                        <p:attrNameLst>
                                          <p:attrName>style.color</p:attrName>
                                        </p:attrNameLst>
                                      </p:cBhvr>
                                      <p:by>
                                        <p:hsl h="7200000" s="0" l="0"/>
                                      </p:by>
                                    </p:animClr>
                                    <p:animClr clrSpc="hsl" dir="cw">
                                      <p:cBhvr>
                                        <p:cTn id="299" dur="500" fill="hold"/>
                                        <p:tgtEl>
                                          <p:spTgt spid="34">
                                            <p:txEl>
                                              <p:pRg st="0" end="0"/>
                                            </p:txEl>
                                          </p:spTgt>
                                        </p:tgtEl>
                                        <p:attrNameLst>
                                          <p:attrName>fillcolor</p:attrName>
                                        </p:attrNameLst>
                                      </p:cBhvr>
                                      <p:by>
                                        <p:hsl h="7200000" s="0" l="0"/>
                                      </p:by>
                                    </p:animClr>
                                    <p:animClr clrSpc="hsl" dir="cw">
                                      <p:cBhvr>
                                        <p:cTn id="300" dur="500" fill="hold"/>
                                        <p:tgtEl>
                                          <p:spTgt spid="34">
                                            <p:txEl>
                                              <p:pRg st="0" end="0"/>
                                            </p:txEl>
                                          </p:spTgt>
                                        </p:tgtEl>
                                        <p:attrNameLst>
                                          <p:attrName>stroke.color</p:attrName>
                                        </p:attrNameLst>
                                      </p:cBhvr>
                                      <p:by>
                                        <p:hsl h="7200000" s="0" l="0"/>
                                      </p:by>
                                    </p:animClr>
                                    <p:set>
                                      <p:cBhvr>
                                        <p:cTn id="301" dur="500" fill="hold"/>
                                        <p:tgtEl>
                                          <p:spTgt spid="34">
                                            <p:txEl>
                                              <p:pRg st="0" end="0"/>
                                            </p:txEl>
                                          </p:spTgt>
                                        </p:tgtEl>
                                        <p:attrNameLst>
                                          <p:attrName>fill.type</p:attrName>
                                        </p:attrNameLst>
                                      </p:cBhvr>
                                      <p:to>
                                        <p:strVal val="solid"/>
                                      </p:to>
                                    </p:set>
                                  </p:childTnLst>
                                </p:cTn>
                              </p:par>
                            </p:childTnLst>
                          </p:cTn>
                        </p:par>
                      </p:childTnLst>
                    </p:cTn>
                  </p:par>
                  <p:par>
                    <p:cTn id="302" fill="hold">
                      <p:stCondLst>
                        <p:cond delay="indefinite"/>
                      </p:stCondLst>
                      <p:childTnLst>
                        <p:par>
                          <p:cTn id="303" fill="hold">
                            <p:stCondLst>
                              <p:cond delay="0"/>
                            </p:stCondLst>
                            <p:childTnLst>
                              <p:par>
                                <p:cTn id="304" presetID="21" presetClass="emph" presetSubtype="0" fill="hold" grpId="0" nodeType="clickEffect">
                                  <p:stCondLst>
                                    <p:cond delay="0"/>
                                  </p:stCondLst>
                                  <p:iterate type="lt">
                                    <p:tmPct val="0"/>
                                  </p:iterate>
                                  <p:childTnLst>
                                    <p:animClr clrSpc="hsl" dir="cw">
                                      <p:cBhvr override="childStyle">
                                        <p:cTn id="305" dur="500" fill="hold"/>
                                        <p:tgtEl>
                                          <p:spTgt spid="10">
                                            <p:txEl>
                                              <p:pRg st="0" end="0"/>
                                            </p:txEl>
                                          </p:spTgt>
                                        </p:tgtEl>
                                        <p:attrNameLst>
                                          <p:attrName>style.color</p:attrName>
                                        </p:attrNameLst>
                                      </p:cBhvr>
                                      <p:by>
                                        <p:hsl h="7200000" s="0" l="0"/>
                                      </p:by>
                                    </p:animClr>
                                    <p:animClr clrSpc="hsl" dir="cw">
                                      <p:cBhvr>
                                        <p:cTn id="306" dur="500" fill="hold"/>
                                        <p:tgtEl>
                                          <p:spTgt spid="10">
                                            <p:txEl>
                                              <p:pRg st="0" end="0"/>
                                            </p:txEl>
                                          </p:spTgt>
                                        </p:tgtEl>
                                        <p:attrNameLst>
                                          <p:attrName>fillcolor</p:attrName>
                                        </p:attrNameLst>
                                      </p:cBhvr>
                                      <p:by>
                                        <p:hsl h="7200000" s="0" l="0"/>
                                      </p:by>
                                    </p:animClr>
                                    <p:animClr clrSpc="hsl" dir="cw">
                                      <p:cBhvr>
                                        <p:cTn id="307" dur="500" fill="hold"/>
                                        <p:tgtEl>
                                          <p:spTgt spid="10">
                                            <p:txEl>
                                              <p:pRg st="0" end="0"/>
                                            </p:txEl>
                                          </p:spTgt>
                                        </p:tgtEl>
                                        <p:attrNameLst>
                                          <p:attrName>stroke.color</p:attrName>
                                        </p:attrNameLst>
                                      </p:cBhvr>
                                      <p:by>
                                        <p:hsl h="7200000" s="0" l="0"/>
                                      </p:by>
                                    </p:animClr>
                                    <p:set>
                                      <p:cBhvr>
                                        <p:cTn id="308" dur="500" fill="hold"/>
                                        <p:tgtEl>
                                          <p:spTgt spid="10">
                                            <p:txEl>
                                              <p:pRg st="0" end="0"/>
                                            </p:txEl>
                                          </p:spTgt>
                                        </p:tgtEl>
                                        <p:attrNameLst>
                                          <p:attrName>fill.type</p:attrName>
                                        </p:attrNameLst>
                                      </p:cBhvr>
                                      <p:to>
                                        <p:strVal val="solid"/>
                                      </p:to>
                                    </p:set>
                                  </p:childTnLst>
                                </p:cTn>
                              </p:par>
                            </p:childTnLst>
                          </p:cTn>
                        </p:par>
                      </p:childTnLst>
                    </p:cTn>
                  </p:par>
                  <p:par>
                    <p:cTn id="309" fill="hold">
                      <p:stCondLst>
                        <p:cond delay="indefinite"/>
                      </p:stCondLst>
                      <p:childTnLst>
                        <p:par>
                          <p:cTn id="310" fill="hold">
                            <p:stCondLst>
                              <p:cond delay="0"/>
                            </p:stCondLst>
                            <p:childTnLst>
                              <p:par>
                                <p:cTn id="311" presetID="21" presetClass="emph" presetSubtype="0" fill="hold" grpId="0" nodeType="clickEffect">
                                  <p:stCondLst>
                                    <p:cond delay="0"/>
                                  </p:stCondLst>
                                  <p:iterate type="lt">
                                    <p:tmPct val="0"/>
                                  </p:iterate>
                                  <p:childTnLst>
                                    <p:animClr clrSpc="hsl" dir="cw">
                                      <p:cBhvr override="childStyle">
                                        <p:cTn id="312" dur="500" fill="hold"/>
                                        <p:tgtEl>
                                          <p:spTgt spid="11">
                                            <p:txEl>
                                              <p:pRg st="0" end="0"/>
                                            </p:txEl>
                                          </p:spTgt>
                                        </p:tgtEl>
                                        <p:attrNameLst>
                                          <p:attrName>style.color</p:attrName>
                                        </p:attrNameLst>
                                      </p:cBhvr>
                                      <p:by>
                                        <p:hsl h="7200000" s="0" l="0"/>
                                      </p:by>
                                    </p:animClr>
                                    <p:animClr clrSpc="hsl" dir="cw">
                                      <p:cBhvr>
                                        <p:cTn id="313" dur="500" fill="hold"/>
                                        <p:tgtEl>
                                          <p:spTgt spid="11">
                                            <p:txEl>
                                              <p:pRg st="0" end="0"/>
                                            </p:txEl>
                                          </p:spTgt>
                                        </p:tgtEl>
                                        <p:attrNameLst>
                                          <p:attrName>fillcolor</p:attrName>
                                        </p:attrNameLst>
                                      </p:cBhvr>
                                      <p:by>
                                        <p:hsl h="7200000" s="0" l="0"/>
                                      </p:by>
                                    </p:animClr>
                                    <p:animClr clrSpc="hsl" dir="cw">
                                      <p:cBhvr>
                                        <p:cTn id="314" dur="500" fill="hold"/>
                                        <p:tgtEl>
                                          <p:spTgt spid="11">
                                            <p:txEl>
                                              <p:pRg st="0" end="0"/>
                                            </p:txEl>
                                          </p:spTgt>
                                        </p:tgtEl>
                                        <p:attrNameLst>
                                          <p:attrName>stroke.color</p:attrName>
                                        </p:attrNameLst>
                                      </p:cBhvr>
                                      <p:by>
                                        <p:hsl h="7200000" s="0" l="0"/>
                                      </p:by>
                                    </p:animClr>
                                    <p:set>
                                      <p:cBhvr>
                                        <p:cTn id="315" dur="500" fill="hold"/>
                                        <p:tgtEl>
                                          <p:spTgt spid="11">
                                            <p:txEl>
                                              <p:pRg st="0" end="0"/>
                                            </p:txEl>
                                          </p:spTgt>
                                        </p:tgtEl>
                                        <p:attrNameLst>
                                          <p:attrName>fill.type</p:attrName>
                                        </p:attrNameLst>
                                      </p:cBhvr>
                                      <p:to>
                                        <p:strVal val="solid"/>
                                      </p:to>
                                    </p:set>
                                  </p:childTnLst>
                                </p:cTn>
                              </p:par>
                            </p:childTnLst>
                          </p:cTn>
                        </p:par>
                      </p:childTnLst>
                    </p:cTn>
                  </p:par>
                  <p:par>
                    <p:cTn id="316" fill="hold">
                      <p:stCondLst>
                        <p:cond delay="indefinite"/>
                      </p:stCondLst>
                      <p:childTnLst>
                        <p:par>
                          <p:cTn id="317" fill="hold">
                            <p:stCondLst>
                              <p:cond delay="0"/>
                            </p:stCondLst>
                            <p:childTnLst>
                              <p:par>
                                <p:cTn id="318" presetID="21" presetClass="emph" presetSubtype="0" fill="hold" grpId="0" nodeType="clickEffect">
                                  <p:stCondLst>
                                    <p:cond delay="0"/>
                                  </p:stCondLst>
                                  <p:iterate type="lt">
                                    <p:tmPct val="0"/>
                                  </p:iterate>
                                  <p:childTnLst>
                                    <p:animClr clrSpc="hsl" dir="cw">
                                      <p:cBhvr override="childStyle">
                                        <p:cTn id="319" dur="500" fill="hold"/>
                                        <p:tgtEl>
                                          <p:spTgt spid="12">
                                            <p:txEl>
                                              <p:pRg st="0" end="0"/>
                                            </p:txEl>
                                          </p:spTgt>
                                        </p:tgtEl>
                                        <p:attrNameLst>
                                          <p:attrName>style.color</p:attrName>
                                        </p:attrNameLst>
                                      </p:cBhvr>
                                      <p:by>
                                        <p:hsl h="7200000" s="0" l="0"/>
                                      </p:by>
                                    </p:animClr>
                                    <p:animClr clrSpc="hsl" dir="cw">
                                      <p:cBhvr>
                                        <p:cTn id="320" dur="500" fill="hold"/>
                                        <p:tgtEl>
                                          <p:spTgt spid="12">
                                            <p:txEl>
                                              <p:pRg st="0" end="0"/>
                                            </p:txEl>
                                          </p:spTgt>
                                        </p:tgtEl>
                                        <p:attrNameLst>
                                          <p:attrName>fillcolor</p:attrName>
                                        </p:attrNameLst>
                                      </p:cBhvr>
                                      <p:by>
                                        <p:hsl h="7200000" s="0" l="0"/>
                                      </p:by>
                                    </p:animClr>
                                    <p:animClr clrSpc="hsl" dir="cw">
                                      <p:cBhvr>
                                        <p:cTn id="321" dur="500" fill="hold"/>
                                        <p:tgtEl>
                                          <p:spTgt spid="12">
                                            <p:txEl>
                                              <p:pRg st="0" end="0"/>
                                            </p:txEl>
                                          </p:spTgt>
                                        </p:tgtEl>
                                        <p:attrNameLst>
                                          <p:attrName>stroke.color</p:attrName>
                                        </p:attrNameLst>
                                      </p:cBhvr>
                                      <p:by>
                                        <p:hsl h="7200000" s="0" l="0"/>
                                      </p:by>
                                    </p:animClr>
                                    <p:set>
                                      <p:cBhvr>
                                        <p:cTn id="322" dur="500" fill="hold"/>
                                        <p:tgtEl>
                                          <p:spTgt spid="12">
                                            <p:txEl>
                                              <p:pRg st="0" end="0"/>
                                            </p:txEl>
                                          </p:spTgt>
                                        </p:tgtEl>
                                        <p:attrNameLst>
                                          <p:attrName>fill.type</p:attrName>
                                        </p:attrNameLst>
                                      </p:cBhvr>
                                      <p:to>
                                        <p:strVal val="solid"/>
                                      </p:to>
                                    </p:set>
                                  </p:childTnLst>
                                </p:cTn>
                              </p:par>
                            </p:childTnLst>
                          </p:cTn>
                        </p:par>
                      </p:childTnLst>
                    </p:cTn>
                  </p:par>
                  <p:par>
                    <p:cTn id="323" fill="hold">
                      <p:stCondLst>
                        <p:cond delay="indefinite"/>
                      </p:stCondLst>
                      <p:childTnLst>
                        <p:par>
                          <p:cTn id="324" fill="hold">
                            <p:stCondLst>
                              <p:cond delay="0"/>
                            </p:stCondLst>
                            <p:childTnLst>
                              <p:par>
                                <p:cTn id="325" presetID="21" presetClass="emph" presetSubtype="0" fill="hold" grpId="0" nodeType="clickEffect">
                                  <p:stCondLst>
                                    <p:cond delay="0"/>
                                  </p:stCondLst>
                                  <p:iterate type="lt">
                                    <p:tmPct val="0"/>
                                  </p:iterate>
                                  <p:childTnLst>
                                    <p:animClr clrSpc="hsl" dir="cw">
                                      <p:cBhvr override="childStyle">
                                        <p:cTn id="326" dur="500" fill="hold"/>
                                        <p:tgtEl>
                                          <p:spTgt spid="13">
                                            <p:txEl>
                                              <p:pRg st="0" end="0"/>
                                            </p:txEl>
                                          </p:spTgt>
                                        </p:tgtEl>
                                        <p:attrNameLst>
                                          <p:attrName>style.color</p:attrName>
                                        </p:attrNameLst>
                                      </p:cBhvr>
                                      <p:by>
                                        <p:hsl h="7200000" s="0" l="0"/>
                                      </p:by>
                                    </p:animClr>
                                    <p:animClr clrSpc="hsl" dir="cw">
                                      <p:cBhvr>
                                        <p:cTn id="327" dur="500" fill="hold"/>
                                        <p:tgtEl>
                                          <p:spTgt spid="13">
                                            <p:txEl>
                                              <p:pRg st="0" end="0"/>
                                            </p:txEl>
                                          </p:spTgt>
                                        </p:tgtEl>
                                        <p:attrNameLst>
                                          <p:attrName>fillcolor</p:attrName>
                                        </p:attrNameLst>
                                      </p:cBhvr>
                                      <p:by>
                                        <p:hsl h="7200000" s="0" l="0"/>
                                      </p:by>
                                    </p:animClr>
                                    <p:animClr clrSpc="hsl" dir="cw">
                                      <p:cBhvr>
                                        <p:cTn id="328" dur="500" fill="hold"/>
                                        <p:tgtEl>
                                          <p:spTgt spid="13">
                                            <p:txEl>
                                              <p:pRg st="0" end="0"/>
                                            </p:txEl>
                                          </p:spTgt>
                                        </p:tgtEl>
                                        <p:attrNameLst>
                                          <p:attrName>stroke.color</p:attrName>
                                        </p:attrNameLst>
                                      </p:cBhvr>
                                      <p:by>
                                        <p:hsl h="7200000" s="0" l="0"/>
                                      </p:by>
                                    </p:animClr>
                                    <p:set>
                                      <p:cBhvr>
                                        <p:cTn id="329" dur="500" fill="hold"/>
                                        <p:tgtEl>
                                          <p:spTgt spid="13">
                                            <p:txEl>
                                              <p:pRg st="0" end="0"/>
                                            </p:txEl>
                                          </p:spTgt>
                                        </p:tgtEl>
                                        <p:attrNameLst>
                                          <p:attrName>fill.type</p:attrName>
                                        </p:attrNameLst>
                                      </p:cBhvr>
                                      <p:to>
                                        <p:strVal val="solid"/>
                                      </p:to>
                                    </p:set>
                                  </p:childTnLst>
                                </p:cTn>
                              </p:par>
                            </p:childTnLst>
                          </p:cTn>
                        </p:par>
                      </p:childTnLst>
                    </p:cTn>
                  </p:par>
                  <p:par>
                    <p:cTn id="330" fill="hold">
                      <p:stCondLst>
                        <p:cond delay="indefinite"/>
                      </p:stCondLst>
                      <p:childTnLst>
                        <p:par>
                          <p:cTn id="331" fill="hold">
                            <p:stCondLst>
                              <p:cond delay="0"/>
                            </p:stCondLst>
                            <p:childTnLst>
                              <p:par>
                                <p:cTn id="332" presetID="21" presetClass="emph" presetSubtype="0" fill="hold" grpId="0" nodeType="clickEffect">
                                  <p:stCondLst>
                                    <p:cond delay="0"/>
                                  </p:stCondLst>
                                  <p:iterate type="lt">
                                    <p:tmPct val="0"/>
                                  </p:iterate>
                                  <p:childTnLst>
                                    <p:animClr clrSpc="hsl" dir="cw">
                                      <p:cBhvr override="childStyle">
                                        <p:cTn id="333" dur="500" fill="hold"/>
                                        <p:tgtEl>
                                          <p:spTgt spid="14">
                                            <p:txEl>
                                              <p:pRg st="0" end="0"/>
                                            </p:txEl>
                                          </p:spTgt>
                                        </p:tgtEl>
                                        <p:attrNameLst>
                                          <p:attrName>style.color</p:attrName>
                                        </p:attrNameLst>
                                      </p:cBhvr>
                                      <p:by>
                                        <p:hsl h="7200000" s="0" l="0"/>
                                      </p:by>
                                    </p:animClr>
                                    <p:animClr clrSpc="hsl" dir="cw">
                                      <p:cBhvr>
                                        <p:cTn id="334" dur="500" fill="hold"/>
                                        <p:tgtEl>
                                          <p:spTgt spid="14">
                                            <p:txEl>
                                              <p:pRg st="0" end="0"/>
                                            </p:txEl>
                                          </p:spTgt>
                                        </p:tgtEl>
                                        <p:attrNameLst>
                                          <p:attrName>fillcolor</p:attrName>
                                        </p:attrNameLst>
                                      </p:cBhvr>
                                      <p:by>
                                        <p:hsl h="7200000" s="0" l="0"/>
                                      </p:by>
                                    </p:animClr>
                                    <p:animClr clrSpc="hsl" dir="cw">
                                      <p:cBhvr>
                                        <p:cTn id="335" dur="500" fill="hold"/>
                                        <p:tgtEl>
                                          <p:spTgt spid="14">
                                            <p:txEl>
                                              <p:pRg st="0" end="0"/>
                                            </p:txEl>
                                          </p:spTgt>
                                        </p:tgtEl>
                                        <p:attrNameLst>
                                          <p:attrName>stroke.color</p:attrName>
                                        </p:attrNameLst>
                                      </p:cBhvr>
                                      <p:by>
                                        <p:hsl h="7200000" s="0" l="0"/>
                                      </p:by>
                                    </p:animClr>
                                    <p:set>
                                      <p:cBhvr>
                                        <p:cTn id="336" dur="500" fill="hold"/>
                                        <p:tgtEl>
                                          <p:spTgt spid="14">
                                            <p:txEl>
                                              <p:pRg st="0" end="0"/>
                                            </p:txEl>
                                          </p:spTgt>
                                        </p:tgtEl>
                                        <p:attrNameLst>
                                          <p:attrName>fill.type</p:attrName>
                                        </p:attrNameLst>
                                      </p:cBhvr>
                                      <p:to>
                                        <p:strVal val="solid"/>
                                      </p:to>
                                    </p:set>
                                  </p:childTnLst>
                                </p:cTn>
                              </p:par>
                            </p:childTnLst>
                          </p:cTn>
                        </p:par>
                      </p:childTnLst>
                    </p:cTn>
                  </p:par>
                  <p:par>
                    <p:cTn id="337" fill="hold">
                      <p:stCondLst>
                        <p:cond delay="indefinite"/>
                      </p:stCondLst>
                      <p:childTnLst>
                        <p:par>
                          <p:cTn id="338" fill="hold">
                            <p:stCondLst>
                              <p:cond delay="0"/>
                            </p:stCondLst>
                            <p:childTnLst>
                              <p:par>
                                <p:cTn id="339" presetID="21" presetClass="emph" presetSubtype="0" fill="hold" grpId="0" nodeType="clickEffect">
                                  <p:stCondLst>
                                    <p:cond delay="0"/>
                                  </p:stCondLst>
                                  <p:iterate type="lt">
                                    <p:tmPct val="0"/>
                                  </p:iterate>
                                  <p:childTnLst>
                                    <p:animClr clrSpc="hsl" dir="cw">
                                      <p:cBhvr override="childStyle">
                                        <p:cTn id="340" dur="500" fill="hold"/>
                                        <p:tgtEl>
                                          <p:spTgt spid="15">
                                            <p:txEl>
                                              <p:pRg st="0" end="0"/>
                                            </p:txEl>
                                          </p:spTgt>
                                        </p:tgtEl>
                                        <p:attrNameLst>
                                          <p:attrName>style.color</p:attrName>
                                        </p:attrNameLst>
                                      </p:cBhvr>
                                      <p:by>
                                        <p:hsl h="7200000" s="0" l="0"/>
                                      </p:by>
                                    </p:animClr>
                                    <p:animClr clrSpc="hsl" dir="cw">
                                      <p:cBhvr>
                                        <p:cTn id="341" dur="500" fill="hold"/>
                                        <p:tgtEl>
                                          <p:spTgt spid="15">
                                            <p:txEl>
                                              <p:pRg st="0" end="0"/>
                                            </p:txEl>
                                          </p:spTgt>
                                        </p:tgtEl>
                                        <p:attrNameLst>
                                          <p:attrName>fillcolor</p:attrName>
                                        </p:attrNameLst>
                                      </p:cBhvr>
                                      <p:by>
                                        <p:hsl h="7200000" s="0" l="0"/>
                                      </p:by>
                                    </p:animClr>
                                    <p:animClr clrSpc="hsl" dir="cw">
                                      <p:cBhvr>
                                        <p:cTn id="342" dur="500" fill="hold"/>
                                        <p:tgtEl>
                                          <p:spTgt spid="15">
                                            <p:txEl>
                                              <p:pRg st="0" end="0"/>
                                            </p:txEl>
                                          </p:spTgt>
                                        </p:tgtEl>
                                        <p:attrNameLst>
                                          <p:attrName>stroke.color</p:attrName>
                                        </p:attrNameLst>
                                      </p:cBhvr>
                                      <p:by>
                                        <p:hsl h="7200000" s="0" l="0"/>
                                      </p:by>
                                    </p:animClr>
                                    <p:set>
                                      <p:cBhvr>
                                        <p:cTn id="343" dur="500" fill="hold"/>
                                        <p:tgtEl>
                                          <p:spTgt spid="15">
                                            <p:txEl>
                                              <p:pRg st="0" end="0"/>
                                            </p:txEl>
                                          </p:spTgt>
                                        </p:tgtEl>
                                        <p:attrNameLst>
                                          <p:attrName>fill.type</p:attrName>
                                        </p:attrNameLst>
                                      </p:cBhvr>
                                      <p:to>
                                        <p:strVal val="solid"/>
                                      </p:to>
                                    </p:set>
                                  </p:childTnLst>
                                </p:cTn>
                              </p:par>
                            </p:childTnLst>
                          </p:cTn>
                        </p:par>
                      </p:childTnLst>
                    </p:cTn>
                  </p:par>
                  <p:par>
                    <p:cTn id="344" fill="hold">
                      <p:stCondLst>
                        <p:cond delay="indefinite"/>
                      </p:stCondLst>
                      <p:childTnLst>
                        <p:par>
                          <p:cTn id="345" fill="hold">
                            <p:stCondLst>
                              <p:cond delay="0"/>
                            </p:stCondLst>
                            <p:childTnLst>
                              <p:par>
                                <p:cTn id="346" presetID="21" presetClass="emph" presetSubtype="0" fill="hold" grpId="0" nodeType="clickEffect">
                                  <p:stCondLst>
                                    <p:cond delay="0"/>
                                  </p:stCondLst>
                                  <p:iterate type="lt">
                                    <p:tmPct val="0"/>
                                  </p:iterate>
                                  <p:childTnLst>
                                    <p:animClr clrSpc="hsl" dir="cw">
                                      <p:cBhvr override="childStyle">
                                        <p:cTn id="347" dur="500" fill="hold"/>
                                        <p:tgtEl>
                                          <p:spTgt spid="35">
                                            <p:txEl>
                                              <p:pRg st="0" end="0"/>
                                            </p:txEl>
                                          </p:spTgt>
                                        </p:tgtEl>
                                        <p:attrNameLst>
                                          <p:attrName>style.color</p:attrName>
                                        </p:attrNameLst>
                                      </p:cBhvr>
                                      <p:by>
                                        <p:hsl h="7200000" s="0" l="0"/>
                                      </p:by>
                                    </p:animClr>
                                    <p:animClr clrSpc="hsl" dir="cw">
                                      <p:cBhvr>
                                        <p:cTn id="348" dur="500" fill="hold"/>
                                        <p:tgtEl>
                                          <p:spTgt spid="35">
                                            <p:txEl>
                                              <p:pRg st="0" end="0"/>
                                            </p:txEl>
                                          </p:spTgt>
                                        </p:tgtEl>
                                        <p:attrNameLst>
                                          <p:attrName>fillcolor</p:attrName>
                                        </p:attrNameLst>
                                      </p:cBhvr>
                                      <p:by>
                                        <p:hsl h="7200000" s="0" l="0"/>
                                      </p:by>
                                    </p:animClr>
                                    <p:animClr clrSpc="hsl" dir="cw">
                                      <p:cBhvr>
                                        <p:cTn id="349" dur="500" fill="hold"/>
                                        <p:tgtEl>
                                          <p:spTgt spid="35">
                                            <p:txEl>
                                              <p:pRg st="0" end="0"/>
                                            </p:txEl>
                                          </p:spTgt>
                                        </p:tgtEl>
                                        <p:attrNameLst>
                                          <p:attrName>stroke.color</p:attrName>
                                        </p:attrNameLst>
                                      </p:cBhvr>
                                      <p:by>
                                        <p:hsl h="7200000" s="0" l="0"/>
                                      </p:by>
                                    </p:animClr>
                                    <p:set>
                                      <p:cBhvr>
                                        <p:cTn id="350" dur="500" fill="hold"/>
                                        <p:tgtEl>
                                          <p:spTgt spid="35">
                                            <p:txEl>
                                              <p:pRg st="0" end="0"/>
                                            </p:txEl>
                                          </p:spTgt>
                                        </p:tgtEl>
                                        <p:attrNameLst>
                                          <p:attrName>fill.type</p:attrName>
                                        </p:attrNameLst>
                                      </p:cBhvr>
                                      <p:to>
                                        <p:strVal val="solid"/>
                                      </p:to>
                                    </p:set>
                                  </p:childTnLst>
                                </p:cTn>
                              </p:par>
                            </p:childTnLst>
                          </p:cTn>
                        </p:par>
                      </p:childTnLst>
                    </p:cTn>
                  </p:par>
                  <p:par>
                    <p:cTn id="351" fill="hold">
                      <p:stCondLst>
                        <p:cond delay="indefinite"/>
                      </p:stCondLst>
                      <p:childTnLst>
                        <p:par>
                          <p:cTn id="352" fill="hold">
                            <p:stCondLst>
                              <p:cond delay="0"/>
                            </p:stCondLst>
                            <p:childTnLst>
                              <p:par>
                                <p:cTn id="353" presetID="21" presetClass="emph" presetSubtype="0" fill="hold" grpId="0" nodeType="clickEffect">
                                  <p:stCondLst>
                                    <p:cond delay="0"/>
                                  </p:stCondLst>
                                  <p:iterate type="lt">
                                    <p:tmPct val="0"/>
                                  </p:iterate>
                                  <p:childTnLst>
                                    <p:animClr clrSpc="hsl" dir="cw">
                                      <p:cBhvr override="childStyle">
                                        <p:cTn id="354" dur="500" fill="hold"/>
                                        <p:tgtEl>
                                          <p:spTgt spid="16">
                                            <p:txEl>
                                              <p:pRg st="0" end="0"/>
                                            </p:txEl>
                                          </p:spTgt>
                                        </p:tgtEl>
                                        <p:attrNameLst>
                                          <p:attrName>style.color</p:attrName>
                                        </p:attrNameLst>
                                      </p:cBhvr>
                                      <p:by>
                                        <p:hsl h="7200000" s="0" l="0"/>
                                      </p:by>
                                    </p:animClr>
                                    <p:animClr clrSpc="hsl" dir="cw">
                                      <p:cBhvr>
                                        <p:cTn id="355" dur="500" fill="hold"/>
                                        <p:tgtEl>
                                          <p:spTgt spid="16">
                                            <p:txEl>
                                              <p:pRg st="0" end="0"/>
                                            </p:txEl>
                                          </p:spTgt>
                                        </p:tgtEl>
                                        <p:attrNameLst>
                                          <p:attrName>fillcolor</p:attrName>
                                        </p:attrNameLst>
                                      </p:cBhvr>
                                      <p:by>
                                        <p:hsl h="7200000" s="0" l="0"/>
                                      </p:by>
                                    </p:animClr>
                                    <p:animClr clrSpc="hsl" dir="cw">
                                      <p:cBhvr>
                                        <p:cTn id="356" dur="500" fill="hold"/>
                                        <p:tgtEl>
                                          <p:spTgt spid="16">
                                            <p:txEl>
                                              <p:pRg st="0" end="0"/>
                                            </p:txEl>
                                          </p:spTgt>
                                        </p:tgtEl>
                                        <p:attrNameLst>
                                          <p:attrName>stroke.color</p:attrName>
                                        </p:attrNameLst>
                                      </p:cBhvr>
                                      <p:by>
                                        <p:hsl h="7200000" s="0" l="0"/>
                                      </p:by>
                                    </p:animClr>
                                    <p:set>
                                      <p:cBhvr>
                                        <p:cTn id="357" dur="500" fill="hold"/>
                                        <p:tgtEl>
                                          <p:spTgt spid="16">
                                            <p:txEl>
                                              <p:pRg st="0" end="0"/>
                                            </p:txEl>
                                          </p:spTgt>
                                        </p:tgtEl>
                                        <p:attrNameLst>
                                          <p:attrName>fill.type</p:attrName>
                                        </p:attrNameLst>
                                      </p:cBhvr>
                                      <p:to>
                                        <p:strVal val="solid"/>
                                      </p:to>
                                    </p:set>
                                  </p:childTnLst>
                                </p:cTn>
                              </p:par>
                            </p:childTnLst>
                          </p:cTn>
                        </p:par>
                      </p:childTnLst>
                    </p:cTn>
                  </p:par>
                  <p:par>
                    <p:cTn id="358" fill="hold">
                      <p:stCondLst>
                        <p:cond delay="indefinite"/>
                      </p:stCondLst>
                      <p:childTnLst>
                        <p:par>
                          <p:cTn id="359" fill="hold">
                            <p:stCondLst>
                              <p:cond delay="0"/>
                            </p:stCondLst>
                            <p:childTnLst>
                              <p:par>
                                <p:cTn id="360" presetID="21" presetClass="emph" presetSubtype="0" fill="hold" grpId="0" nodeType="clickEffect">
                                  <p:stCondLst>
                                    <p:cond delay="0"/>
                                  </p:stCondLst>
                                  <p:iterate type="lt">
                                    <p:tmPct val="0"/>
                                  </p:iterate>
                                  <p:childTnLst>
                                    <p:animClr clrSpc="hsl" dir="cw">
                                      <p:cBhvr override="childStyle">
                                        <p:cTn id="361" dur="500" fill="hold"/>
                                        <p:tgtEl>
                                          <p:spTgt spid="17">
                                            <p:txEl>
                                              <p:pRg st="0" end="0"/>
                                            </p:txEl>
                                          </p:spTgt>
                                        </p:tgtEl>
                                        <p:attrNameLst>
                                          <p:attrName>style.color</p:attrName>
                                        </p:attrNameLst>
                                      </p:cBhvr>
                                      <p:by>
                                        <p:hsl h="7200000" s="0" l="0"/>
                                      </p:by>
                                    </p:animClr>
                                    <p:animClr clrSpc="hsl" dir="cw">
                                      <p:cBhvr>
                                        <p:cTn id="362" dur="500" fill="hold"/>
                                        <p:tgtEl>
                                          <p:spTgt spid="17">
                                            <p:txEl>
                                              <p:pRg st="0" end="0"/>
                                            </p:txEl>
                                          </p:spTgt>
                                        </p:tgtEl>
                                        <p:attrNameLst>
                                          <p:attrName>fillcolor</p:attrName>
                                        </p:attrNameLst>
                                      </p:cBhvr>
                                      <p:by>
                                        <p:hsl h="7200000" s="0" l="0"/>
                                      </p:by>
                                    </p:animClr>
                                    <p:animClr clrSpc="hsl" dir="cw">
                                      <p:cBhvr>
                                        <p:cTn id="363" dur="500" fill="hold"/>
                                        <p:tgtEl>
                                          <p:spTgt spid="17">
                                            <p:txEl>
                                              <p:pRg st="0" end="0"/>
                                            </p:txEl>
                                          </p:spTgt>
                                        </p:tgtEl>
                                        <p:attrNameLst>
                                          <p:attrName>stroke.color</p:attrName>
                                        </p:attrNameLst>
                                      </p:cBhvr>
                                      <p:by>
                                        <p:hsl h="7200000" s="0" l="0"/>
                                      </p:by>
                                    </p:animClr>
                                    <p:set>
                                      <p:cBhvr>
                                        <p:cTn id="364" dur="500" fill="hold"/>
                                        <p:tgtEl>
                                          <p:spTgt spid="17">
                                            <p:txEl>
                                              <p:pRg st="0" end="0"/>
                                            </p:txEl>
                                          </p:spTgt>
                                        </p:tgtEl>
                                        <p:attrNameLst>
                                          <p:attrName>fill.type</p:attrName>
                                        </p:attrNameLst>
                                      </p:cBhvr>
                                      <p:to>
                                        <p:strVal val="solid"/>
                                      </p:to>
                                    </p:set>
                                  </p:childTnLst>
                                </p:cTn>
                              </p:par>
                            </p:childTnLst>
                          </p:cTn>
                        </p:par>
                      </p:childTnLst>
                    </p:cTn>
                  </p:par>
                  <p:par>
                    <p:cTn id="365" fill="hold">
                      <p:stCondLst>
                        <p:cond delay="indefinite"/>
                      </p:stCondLst>
                      <p:childTnLst>
                        <p:par>
                          <p:cTn id="366" fill="hold">
                            <p:stCondLst>
                              <p:cond delay="0"/>
                            </p:stCondLst>
                            <p:childTnLst>
                              <p:par>
                                <p:cTn id="367" presetID="21" presetClass="emph" presetSubtype="0" fill="hold" grpId="0" nodeType="clickEffect">
                                  <p:stCondLst>
                                    <p:cond delay="0"/>
                                  </p:stCondLst>
                                  <p:iterate type="lt">
                                    <p:tmPct val="0"/>
                                  </p:iterate>
                                  <p:childTnLst>
                                    <p:animClr clrSpc="hsl" dir="cw">
                                      <p:cBhvr override="childStyle">
                                        <p:cTn id="368" dur="500" fill="hold"/>
                                        <p:tgtEl>
                                          <p:spTgt spid="18">
                                            <p:txEl>
                                              <p:pRg st="0" end="0"/>
                                            </p:txEl>
                                          </p:spTgt>
                                        </p:tgtEl>
                                        <p:attrNameLst>
                                          <p:attrName>style.color</p:attrName>
                                        </p:attrNameLst>
                                      </p:cBhvr>
                                      <p:by>
                                        <p:hsl h="7200000" s="0" l="0"/>
                                      </p:by>
                                    </p:animClr>
                                    <p:animClr clrSpc="hsl" dir="cw">
                                      <p:cBhvr>
                                        <p:cTn id="369" dur="500" fill="hold"/>
                                        <p:tgtEl>
                                          <p:spTgt spid="18">
                                            <p:txEl>
                                              <p:pRg st="0" end="0"/>
                                            </p:txEl>
                                          </p:spTgt>
                                        </p:tgtEl>
                                        <p:attrNameLst>
                                          <p:attrName>fillcolor</p:attrName>
                                        </p:attrNameLst>
                                      </p:cBhvr>
                                      <p:by>
                                        <p:hsl h="7200000" s="0" l="0"/>
                                      </p:by>
                                    </p:animClr>
                                    <p:animClr clrSpc="hsl" dir="cw">
                                      <p:cBhvr>
                                        <p:cTn id="370" dur="500" fill="hold"/>
                                        <p:tgtEl>
                                          <p:spTgt spid="18">
                                            <p:txEl>
                                              <p:pRg st="0" end="0"/>
                                            </p:txEl>
                                          </p:spTgt>
                                        </p:tgtEl>
                                        <p:attrNameLst>
                                          <p:attrName>stroke.color</p:attrName>
                                        </p:attrNameLst>
                                      </p:cBhvr>
                                      <p:by>
                                        <p:hsl h="7200000" s="0" l="0"/>
                                      </p:by>
                                    </p:animClr>
                                    <p:set>
                                      <p:cBhvr>
                                        <p:cTn id="371" dur="500" fill="hold"/>
                                        <p:tgtEl>
                                          <p:spTgt spid="18">
                                            <p:txEl>
                                              <p:pRg st="0" end="0"/>
                                            </p:txEl>
                                          </p:spTgt>
                                        </p:tgtEl>
                                        <p:attrNameLst>
                                          <p:attrName>fill.type</p:attrName>
                                        </p:attrNameLst>
                                      </p:cBhvr>
                                      <p:to>
                                        <p:strVal val="solid"/>
                                      </p:to>
                                    </p:set>
                                  </p:childTnLst>
                                </p:cTn>
                              </p:par>
                            </p:childTnLst>
                          </p:cTn>
                        </p:par>
                      </p:childTnLst>
                    </p:cTn>
                  </p:par>
                  <p:par>
                    <p:cTn id="372" fill="hold">
                      <p:stCondLst>
                        <p:cond delay="indefinite"/>
                      </p:stCondLst>
                      <p:childTnLst>
                        <p:par>
                          <p:cTn id="373" fill="hold">
                            <p:stCondLst>
                              <p:cond delay="0"/>
                            </p:stCondLst>
                            <p:childTnLst>
                              <p:par>
                                <p:cTn id="374" presetID="21" presetClass="emph" presetSubtype="0" fill="hold" grpId="0" nodeType="clickEffect">
                                  <p:stCondLst>
                                    <p:cond delay="0"/>
                                  </p:stCondLst>
                                  <p:iterate type="lt">
                                    <p:tmPct val="0"/>
                                  </p:iterate>
                                  <p:childTnLst>
                                    <p:animClr clrSpc="hsl" dir="cw">
                                      <p:cBhvr override="childStyle">
                                        <p:cTn id="375" dur="500" fill="hold"/>
                                        <p:tgtEl>
                                          <p:spTgt spid="19">
                                            <p:txEl>
                                              <p:pRg st="0" end="0"/>
                                            </p:txEl>
                                          </p:spTgt>
                                        </p:tgtEl>
                                        <p:attrNameLst>
                                          <p:attrName>style.color</p:attrName>
                                        </p:attrNameLst>
                                      </p:cBhvr>
                                      <p:by>
                                        <p:hsl h="7200000" s="0" l="0"/>
                                      </p:by>
                                    </p:animClr>
                                    <p:animClr clrSpc="hsl" dir="cw">
                                      <p:cBhvr>
                                        <p:cTn id="376" dur="500" fill="hold"/>
                                        <p:tgtEl>
                                          <p:spTgt spid="19">
                                            <p:txEl>
                                              <p:pRg st="0" end="0"/>
                                            </p:txEl>
                                          </p:spTgt>
                                        </p:tgtEl>
                                        <p:attrNameLst>
                                          <p:attrName>fillcolor</p:attrName>
                                        </p:attrNameLst>
                                      </p:cBhvr>
                                      <p:by>
                                        <p:hsl h="7200000" s="0" l="0"/>
                                      </p:by>
                                    </p:animClr>
                                    <p:animClr clrSpc="hsl" dir="cw">
                                      <p:cBhvr>
                                        <p:cTn id="377" dur="500" fill="hold"/>
                                        <p:tgtEl>
                                          <p:spTgt spid="19">
                                            <p:txEl>
                                              <p:pRg st="0" end="0"/>
                                            </p:txEl>
                                          </p:spTgt>
                                        </p:tgtEl>
                                        <p:attrNameLst>
                                          <p:attrName>stroke.color</p:attrName>
                                        </p:attrNameLst>
                                      </p:cBhvr>
                                      <p:by>
                                        <p:hsl h="7200000" s="0" l="0"/>
                                      </p:by>
                                    </p:animClr>
                                    <p:set>
                                      <p:cBhvr>
                                        <p:cTn id="378" dur="500" fill="hold"/>
                                        <p:tgtEl>
                                          <p:spTgt spid="19">
                                            <p:txEl>
                                              <p:pRg st="0" end="0"/>
                                            </p:txEl>
                                          </p:spTgt>
                                        </p:tgtEl>
                                        <p:attrNameLst>
                                          <p:attrName>fill.type</p:attrName>
                                        </p:attrNameLst>
                                      </p:cBhvr>
                                      <p:to>
                                        <p:strVal val="solid"/>
                                      </p:to>
                                    </p:set>
                                  </p:childTnLst>
                                </p:cTn>
                              </p:par>
                            </p:childTnLst>
                          </p:cTn>
                        </p:par>
                      </p:childTnLst>
                    </p:cTn>
                  </p:par>
                  <p:par>
                    <p:cTn id="379" fill="hold">
                      <p:stCondLst>
                        <p:cond delay="indefinite"/>
                      </p:stCondLst>
                      <p:childTnLst>
                        <p:par>
                          <p:cTn id="380" fill="hold">
                            <p:stCondLst>
                              <p:cond delay="0"/>
                            </p:stCondLst>
                            <p:childTnLst>
                              <p:par>
                                <p:cTn id="381" presetID="21" presetClass="emph" presetSubtype="0" fill="hold" grpId="0" nodeType="clickEffect">
                                  <p:stCondLst>
                                    <p:cond delay="0"/>
                                  </p:stCondLst>
                                  <p:iterate type="lt">
                                    <p:tmPct val="0"/>
                                  </p:iterate>
                                  <p:childTnLst>
                                    <p:animClr clrSpc="hsl" dir="cw">
                                      <p:cBhvr override="childStyle">
                                        <p:cTn id="382" dur="500" fill="hold"/>
                                        <p:tgtEl>
                                          <p:spTgt spid="20">
                                            <p:txEl>
                                              <p:pRg st="0" end="0"/>
                                            </p:txEl>
                                          </p:spTgt>
                                        </p:tgtEl>
                                        <p:attrNameLst>
                                          <p:attrName>style.color</p:attrName>
                                        </p:attrNameLst>
                                      </p:cBhvr>
                                      <p:by>
                                        <p:hsl h="7200000" s="0" l="0"/>
                                      </p:by>
                                    </p:animClr>
                                    <p:animClr clrSpc="hsl" dir="cw">
                                      <p:cBhvr>
                                        <p:cTn id="383" dur="500" fill="hold"/>
                                        <p:tgtEl>
                                          <p:spTgt spid="20">
                                            <p:txEl>
                                              <p:pRg st="0" end="0"/>
                                            </p:txEl>
                                          </p:spTgt>
                                        </p:tgtEl>
                                        <p:attrNameLst>
                                          <p:attrName>fillcolor</p:attrName>
                                        </p:attrNameLst>
                                      </p:cBhvr>
                                      <p:by>
                                        <p:hsl h="7200000" s="0" l="0"/>
                                      </p:by>
                                    </p:animClr>
                                    <p:animClr clrSpc="hsl" dir="cw">
                                      <p:cBhvr>
                                        <p:cTn id="384" dur="500" fill="hold"/>
                                        <p:tgtEl>
                                          <p:spTgt spid="20">
                                            <p:txEl>
                                              <p:pRg st="0" end="0"/>
                                            </p:txEl>
                                          </p:spTgt>
                                        </p:tgtEl>
                                        <p:attrNameLst>
                                          <p:attrName>stroke.color</p:attrName>
                                        </p:attrNameLst>
                                      </p:cBhvr>
                                      <p:by>
                                        <p:hsl h="7200000" s="0" l="0"/>
                                      </p:by>
                                    </p:animClr>
                                    <p:set>
                                      <p:cBhvr>
                                        <p:cTn id="385" dur="500" fill="hold"/>
                                        <p:tgtEl>
                                          <p:spTgt spid="20">
                                            <p:txEl>
                                              <p:pRg st="0" end="0"/>
                                            </p:txEl>
                                          </p:spTgt>
                                        </p:tgtEl>
                                        <p:attrNameLst>
                                          <p:attrName>fill.type</p:attrName>
                                        </p:attrNameLst>
                                      </p:cBhvr>
                                      <p:to>
                                        <p:strVal val="solid"/>
                                      </p:to>
                                    </p:set>
                                  </p:childTnLst>
                                </p:cTn>
                              </p:par>
                            </p:childTnLst>
                          </p:cTn>
                        </p:par>
                      </p:childTnLst>
                    </p:cTn>
                  </p:par>
                  <p:par>
                    <p:cTn id="386" fill="hold">
                      <p:stCondLst>
                        <p:cond delay="indefinite"/>
                      </p:stCondLst>
                      <p:childTnLst>
                        <p:par>
                          <p:cTn id="387" fill="hold">
                            <p:stCondLst>
                              <p:cond delay="0"/>
                            </p:stCondLst>
                            <p:childTnLst>
                              <p:par>
                                <p:cTn id="388" presetID="21" presetClass="emph" presetSubtype="0" fill="hold" grpId="0" nodeType="clickEffect">
                                  <p:stCondLst>
                                    <p:cond delay="0"/>
                                  </p:stCondLst>
                                  <p:iterate type="lt">
                                    <p:tmPct val="0"/>
                                  </p:iterate>
                                  <p:childTnLst>
                                    <p:animClr clrSpc="hsl" dir="cw">
                                      <p:cBhvr override="childStyle">
                                        <p:cTn id="389" dur="500" fill="hold"/>
                                        <p:tgtEl>
                                          <p:spTgt spid="21">
                                            <p:txEl>
                                              <p:pRg st="0" end="0"/>
                                            </p:txEl>
                                          </p:spTgt>
                                        </p:tgtEl>
                                        <p:attrNameLst>
                                          <p:attrName>style.color</p:attrName>
                                        </p:attrNameLst>
                                      </p:cBhvr>
                                      <p:by>
                                        <p:hsl h="7200000" s="0" l="0"/>
                                      </p:by>
                                    </p:animClr>
                                    <p:animClr clrSpc="hsl" dir="cw">
                                      <p:cBhvr>
                                        <p:cTn id="390" dur="500" fill="hold"/>
                                        <p:tgtEl>
                                          <p:spTgt spid="21">
                                            <p:txEl>
                                              <p:pRg st="0" end="0"/>
                                            </p:txEl>
                                          </p:spTgt>
                                        </p:tgtEl>
                                        <p:attrNameLst>
                                          <p:attrName>fillcolor</p:attrName>
                                        </p:attrNameLst>
                                      </p:cBhvr>
                                      <p:by>
                                        <p:hsl h="7200000" s="0" l="0"/>
                                      </p:by>
                                    </p:animClr>
                                    <p:animClr clrSpc="hsl" dir="cw">
                                      <p:cBhvr>
                                        <p:cTn id="391" dur="500" fill="hold"/>
                                        <p:tgtEl>
                                          <p:spTgt spid="21">
                                            <p:txEl>
                                              <p:pRg st="0" end="0"/>
                                            </p:txEl>
                                          </p:spTgt>
                                        </p:tgtEl>
                                        <p:attrNameLst>
                                          <p:attrName>stroke.color</p:attrName>
                                        </p:attrNameLst>
                                      </p:cBhvr>
                                      <p:by>
                                        <p:hsl h="7200000" s="0" l="0"/>
                                      </p:by>
                                    </p:animClr>
                                    <p:set>
                                      <p:cBhvr>
                                        <p:cTn id="392" dur="500" fill="hold"/>
                                        <p:tgtEl>
                                          <p:spTgt spid="21">
                                            <p:txEl>
                                              <p:pRg st="0" end="0"/>
                                            </p:txEl>
                                          </p:spTgt>
                                        </p:tgtEl>
                                        <p:attrNameLst>
                                          <p:attrName>fill.type</p:attrName>
                                        </p:attrNameLst>
                                      </p:cBhvr>
                                      <p:to>
                                        <p:strVal val="solid"/>
                                      </p:to>
                                    </p:set>
                                  </p:childTnLst>
                                </p:cTn>
                              </p:par>
                            </p:childTnLst>
                          </p:cTn>
                        </p:par>
                      </p:childTnLst>
                    </p:cTn>
                  </p:par>
                  <p:par>
                    <p:cTn id="393" fill="hold">
                      <p:stCondLst>
                        <p:cond delay="indefinite"/>
                      </p:stCondLst>
                      <p:childTnLst>
                        <p:par>
                          <p:cTn id="394" fill="hold">
                            <p:stCondLst>
                              <p:cond delay="0"/>
                            </p:stCondLst>
                            <p:childTnLst>
                              <p:par>
                                <p:cTn id="395" presetID="21" presetClass="emph" presetSubtype="0" fill="hold" grpId="0" nodeType="clickEffect">
                                  <p:stCondLst>
                                    <p:cond delay="0"/>
                                  </p:stCondLst>
                                  <p:iterate type="lt">
                                    <p:tmPct val="0"/>
                                  </p:iterate>
                                  <p:childTnLst>
                                    <p:animClr clrSpc="hsl" dir="cw">
                                      <p:cBhvr override="childStyle">
                                        <p:cTn id="396" dur="500" fill="hold"/>
                                        <p:tgtEl>
                                          <p:spTgt spid="36">
                                            <p:txEl>
                                              <p:pRg st="0" end="0"/>
                                            </p:txEl>
                                          </p:spTgt>
                                        </p:tgtEl>
                                        <p:attrNameLst>
                                          <p:attrName>style.color</p:attrName>
                                        </p:attrNameLst>
                                      </p:cBhvr>
                                      <p:by>
                                        <p:hsl h="7200000" s="0" l="0"/>
                                      </p:by>
                                    </p:animClr>
                                    <p:animClr clrSpc="hsl" dir="cw">
                                      <p:cBhvr>
                                        <p:cTn id="397" dur="500" fill="hold"/>
                                        <p:tgtEl>
                                          <p:spTgt spid="36">
                                            <p:txEl>
                                              <p:pRg st="0" end="0"/>
                                            </p:txEl>
                                          </p:spTgt>
                                        </p:tgtEl>
                                        <p:attrNameLst>
                                          <p:attrName>fillcolor</p:attrName>
                                        </p:attrNameLst>
                                      </p:cBhvr>
                                      <p:by>
                                        <p:hsl h="7200000" s="0" l="0"/>
                                      </p:by>
                                    </p:animClr>
                                    <p:animClr clrSpc="hsl" dir="cw">
                                      <p:cBhvr>
                                        <p:cTn id="398" dur="500" fill="hold"/>
                                        <p:tgtEl>
                                          <p:spTgt spid="36">
                                            <p:txEl>
                                              <p:pRg st="0" end="0"/>
                                            </p:txEl>
                                          </p:spTgt>
                                        </p:tgtEl>
                                        <p:attrNameLst>
                                          <p:attrName>stroke.color</p:attrName>
                                        </p:attrNameLst>
                                      </p:cBhvr>
                                      <p:by>
                                        <p:hsl h="7200000" s="0" l="0"/>
                                      </p:by>
                                    </p:animClr>
                                    <p:set>
                                      <p:cBhvr>
                                        <p:cTn id="399" dur="500" fill="hold"/>
                                        <p:tgtEl>
                                          <p:spTgt spid="36">
                                            <p:txEl>
                                              <p:pRg st="0" end="0"/>
                                            </p:txEl>
                                          </p:spTgt>
                                        </p:tgtEl>
                                        <p:attrNameLst>
                                          <p:attrName>fill.type</p:attrName>
                                        </p:attrNameLst>
                                      </p:cBhvr>
                                      <p:to>
                                        <p:strVal val="solid"/>
                                      </p:to>
                                    </p:set>
                                  </p:childTnLst>
                                </p:cTn>
                              </p:par>
                            </p:childTnLst>
                          </p:cTn>
                        </p:par>
                      </p:childTnLst>
                    </p:cTn>
                  </p:par>
                  <p:par>
                    <p:cTn id="400" fill="hold">
                      <p:stCondLst>
                        <p:cond delay="indefinite"/>
                      </p:stCondLst>
                      <p:childTnLst>
                        <p:par>
                          <p:cTn id="401" fill="hold">
                            <p:stCondLst>
                              <p:cond delay="0"/>
                            </p:stCondLst>
                            <p:childTnLst>
                              <p:par>
                                <p:cTn id="402" presetID="21" presetClass="emph" presetSubtype="0" fill="hold" grpId="0" nodeType="clickEffect">
                                  <p:stCondLst>
                                    <p:cond delay="0"/>
                                  </p:stCondLst>
                                  <p:iterate type="lt">
                                    <p:tmPct val="0"/>
                                  </p:iterate>
                                  <p:childTnLst>
                                    <p:animClr clrSpc="hsl" dir="cw">
                                      <p:cBhvr override="childStyle">
                                        <p:cTn id="403" dur="500" fill="hold"/>
                                        <p:tgtEl>
                                          <p:spTgt spid="22">
                                            <p:txEl>
                                              <p:pRg st="0" end="0"/>
                                            </p:txEl>
                                          </p:spTgt>
                                        </p:tgtEl>
                                        <p:attrNameLst>
                                          <p:attrName>style.color</p:attrName>
                                        </p:attrNameLst>
                                      </p:cBhvr>
                                      <p:by>
                                        <p:hsl h="7200000" s="0" l="0"/>
                                      </p:by>
                                    </p:animClr>
                                    <p:animClr clrSpc="hsl" dir="cw">
                                      <p:cBhvr>
                                        <p:cTn id="404" dur="500" fill="hold"/>
                                        <p:tgtEl>
                                          <p:spTgt spid="22">
                                            <p:txEl>
                                              <p:pRg st="0" end="0"/>
                                            </p:txEl>
                                          </p:spTgt>
                                        </p:tgtEl>
                                        <p:attrNameLst>
                                          <p:attrName>fillcolor</p:attrName>
                                        </p:attrNameLst>
                                      </p:cBhvr>
                                      <p:by>
                                        <p:hsl h="7200000" s="0" l="0"/>
                                      </p:by>
                                    </p:animClr>
                                    <p:animClr clrSpc="hsl" dir="cw">
                                      <p:cBhvr>
                                        <p:cTn id="405" dur="500" fill="hold"/>
                                        <p:tgtEl>
                                          <p:spTgt spid="22">
                                            <p:txEl>
                                              <p:pRg st="0" end="0"/>
                                            </p:txEl>
                                          </p:spTgt>
                                        </p:tgtEl>
                                        <p:attrNameLst>
                                          <p:attrName>stroke.color</p:attrName>
                                        </p:attrNameLst>
                                      </p:cBhvr>
                                      <p:by>
                                        <p:hsl h="7200000" s="0" l="0"/>
                                      </p:by>
                                    </p:animClr>
                                    <p:set>
                                      <p:cBhvr>
                                        <p:cTn id="406" dur="500" fill="hold"/>
                                        <p:tgtEl>
                                          <p:spTgt spid="22">
                                            <p:txEl>
                                              <p:pRg st="0" end="0"/>
                                            </p:txEl>
                                          </p:spTgt>
                                        </p:tgtEl>
                                        <p:attrNameLst>
                                          <p:attrName>fill.type</p:attrName>
                                        </p:attrNameLst>
                                      </p:cBhvr>
                                      <p:to>
                                        <p:strVal val="solid"/>
                                      </p:to>
                                    </p:set>
                                  </p:childTnLst>
                                </p:cTn>
                              </p:par>
                            </p:childTnLst>
                          </p:cTn>
                        </p:par>
                      </p:childTnLst>
                    </p:cTn>
                  </p:par>
                  <p:par>
                    <p:cTn id="407" fill="hold">
                      <p:stCondLst>
                        <p:cond delay="indefinite"/>
                      </p:stCondLst>
                      <p:childTnLst>
                        <p:par>
                          <p:cTn id="408" fill="hold">
                            <p:stCondLst>
                              <p:cond delay="0"/>
                            </p:stCondLst>
                            <p:childTnLst>
                              <p:par>
                                <p:cTn id="409" presetID="21" presetClass="emph" presetSubtype="0" fill="hold" grpId="0" nodeType="clickEffect">
                                  <p:stCondLst>
                                    <p:cond delay="0"/>
                                  </p:stCondLst>
                                  <p:iterate type="lt">
                                    <p:tmPct val="0"/>
                                  </p:iterate>
                                  <p:childTnLst>
                                    <p:animClr clrSpc="hsl" dir="cw">
                                      <p:cBhvr override="childStyle">
                                        <p:cTn id="410" dur="500" fill="hold"/>
                                        <p:tgtEl>
                                          <p:spTgt spid="23">
                                            <p:txEl>
                                              <p:pRg st="0" end="0"/>
                                            </p:txEl>
                                          </p:spTgt>
                                        </p:tgtEl>
                                        <p:attrNameLst>
                                          <p:attrName>style.color</p:attrName>
                                        </p:attrNameLst>
                                      </p:cBhvr>
                                      <p:by>
                                        <p:hsl h="7200000" s="0" l="0"/>
                                      </p:by>
                                    </p:animClr>
                                    <p:animClr clrSpc="hsl" dir="cw">
                                      <p:cBhvr>
                                        <p:cTn id="411" dur="500" fill="hold"/>
                                        <p:tgtEl>
                                          <p:spTgt spid="23">
                                            <p:txEl>
                                              <p:pRg st="0" end="0"/>
                                            </p:txEl>
                                          </p:spTgt>
                                        </p:tgtEl>
                                        <p:attrNameLst>
                                          <p:attrName>fillcolor</p:attrName>
                                        </p:attrNameLst>
                                      </p:cBhvr>
                                      <p:by>
                                        <p:hsl h="7200000" s="0" l="0"/>
                                      </p:by>
                                    </p:animClr>
                                    <p:animClr clrSpc="hsl" dir="cw">
                                      <p:cBhvr>
                                        <p:cTn id="412" dur="500" fill="hold"/>
                                        <p:tgtEl>
                                          <p:spTgt spid="23">
                                            <p:txEl>
                                              <p:pRg st="0" end="0"/>
                                            </p:txEl>
                                          </p:spTgt>
                                        </p:tgtEl>
                                        <p:attrNameLst>
                                          <p:attrName>stroke.color</p:attrName>
                                        </p:attrNameLst>
                                      </p:cBhvr>
                                      <p:by>
                                        <p:hsl h="7200000" s="0" l="0"/>
                                      </p:by>
                                    </p:animClr>
                                    <p:set>
                                      <p:cBhvr>
                                        <p:cTn id="413" dur="500" fill="hold"/>
                                        <p:tgtEl>
                                          <p:spTgt spid="23">
                                            <p:txEl>
                                              <p:pRg st="0" end="0"/>
                                            </p:txEl>
                                          </p:spTgt>
                                        </p:tgtEl>
                                        <p:attrNameLst>
                                          <p:attrName>fill.type</p:attrName>
                                        </p:attrNameLst>
                                      </p:cBhvr>
                                      <p:to>
                                        <p:strVal val="solid"/>
                                      </p:to>
                                    </p:set>
                                  </p:childTnLst>
                                </p:cTn>
                              </p:par>
                            </p:childTnLst>
                          </p:cTn>
                        </p:par>
                      </p:childTnLst>
                    </p:cTn>
                  </p:par>
                  <p:par>
                    <p:cTn id="414" fill="hold">
                      <p:stCondLst>
                        <p:cond delay="indefinite"/>
                      </p:stCondLst>
                      <p:childTnLst>
                        <p:par>
                          <p:cTn id="415" fill="hold">
                            <p:stCondLst>
                              <p:cond delay="0"/>
                            </p:stCondLst>
                            <p:childTnLst>
                              <p:par>
                                <p:cTn id="416" presetID="21" presetClass="emph" presetSubtype="0" fill="hold" grpId="0" nodeType="clickEffect">
                                  <p:stCondLst>
                                    <p:cond delay="0"/>
                                  </p:stCondLst>
                                  <p:iterate type="lt">
                                    <p:tmPct val="0"/>
                                  </p:iterate>
                                  <p:childTnLst>
                                    <p:animClr clrSpc="hsl" dir="cw">
                                      <p:cBhvr override="childStyle">
                                        <p:cTn id="417" dur="500" fill="hold"/>
                                        <p:tgtEl>
                                          <p:spTgt spid="24">
                                            <p:txEl>
                                              <p:pRg st="0" end="0"/>
                                            </p:txEl>
                                          </p:spTgt>
                                        </p:tgtEl>
                                        <p:attrNameLst>
                                          <p:attrName>style.color</p:attrName>
                                        </p:attrNameLst>
                                      </p:cBhvr>
                                      <p:by>
                                        <p:hsl h="7200000" s="0" l="0"/>
                                      </p:by>
                                    </p:animClr>
                                    <p:animClr clrSpc="hsl" dir="cw">
                                      <p:cBhvr>
                                        <p:cTn id="418" dur="500" fill="hold"/>
                                        <p:tgtEl>
                                          <p:spTgt spid="24">
                                            <p:txEl>
                                              <p:pRg st="0" end="0"/>
                                            </p:txEl>
                                          </p:spTgt>
                                        </p:tgtEl>
                                        <p:attrNameLst>
                                          <p:attrName>fillcolor</p:attrName>
                                        </p:attrNameLst>
                                      </p:cBhvr>
                                      <p:by>
                                        <p:hsl h="7200000" s="0" l="0"/>
                                      </p:by>
                                    </p:animClr>
                                    <p:animClr clrSpc="hsl" dir="cw">
                                      <p:cBhvr>
                                        <p:cTn id="419" dur="500" fill="hold"/>
                                        <p:tgtEl>
                                          <p:spTgt spid="24">
                                            <p:txEl>
                                              <p:pRg st="0" end="0"/>
                                            </p:txEl>
                                          </p:spTgt>
                                        </p:tgtEl>
                                        <p:attrNameLst>
                                          <p:attrName>stroke.color</p:attrName>
                                        </p:attrNameLst>
                                      </p:cBhvr>
                                      <p:by>
                                        <p:hsl h="7200000" s="0" l="0"/>
                                      </p:by>
                                    </p:animClr>
                                    <p:set>
                                      <p:cBhvr>
                                        <p:cTn id="420" dur="500" fill="hold"/>
                                        <p:tgtEl>
                                          <p:spTgt spid="24">
                                            <p:txEl>
                                              <p:pRg st="0" end="0"/>
                                            </p:txEl>
                                          </p:spTgt>
                                        </p:tgtEl>
                                        <p:attrNameLst>
                                          <p:attrName>fill.type</p:attrName>
                                        </p:attrNameLst>
                                      </p:cBhvr>
                                      <p:to>
                                        <p:strVal val="solid"/>
                                      </p:to>
                                    </p:set>
                                  </p:childTnLst>
                                </p:cTn>
                              </p:par>
                            </p:childTnLst>
                          </p:cTn>
                        </p:par>
                      </p:childTnLst>
                    </p:cTn>
                  </p:par>
                  <p:par>
                    <p:cTn id="421" fill="hold">
                      <p:stCondLst>
                        <p:cond delay="indefinite"/>
                      </p:stCondLst>
                      <p:childTnLst>
                        <p:par>
                          <p:cTn id="422" fill="hold">
                            <p:stCondLst>
                              <p:cond delay="0"/>
                            </p:stCondLst>
                            <p:childTnLst>
                              <p:par>
                                <p:cTn id="423" presetID="21" presetClass="emph" presetSubtype="0" fill="hold" grpId="0" nodeType="clickEffect">
                                  <p:stCondLst>
                                    <p:cond delay="0"/>
                                  </p:stCondLst>
                                  <p:iterate type="lt">
                                    <p:tmPct val="0"/>
                                  </p:iterate>
                                  <p:childTnLst>
                                    <p:animClr clrSpc="hsl" dir="cw">
                                      <p:cBhvr override="childStyle">
                                        <p:cTn id="424" dur="500" fill="hold"/>
                                        <p:tgtEl>
                                          <p:spTgt spid="25">
                                            <p:txEl>
                                              <p:pRg st="0" end="0"/>
                                            </p:txEl>
                                          </p:spTgt>
                                        </p:tgtEl>
                                        <p:attrNameLst>
                                          <p:attrName>style.color</p:attrName>
                                        </p:attrNameLst>
                                      </p:cBhvr>
                                      <p:by>
                                        <p:hsl h="7200000" s="0" l="0"/>
                                      </p:by>
                                    </p:animClr>
                                    <p:animClr clrSpc="hsl" dir="cw">
                                      <p:cBhvr>
                                        <p:cTn id="425" dur="500" fill="hold"/>
                                        <p:tgtEl>
                                          <p:spTgt spid="25">
                                            <p:txEl>
                                              <p:pRg st="0" end="0"/>
                                            </p:txEl>
                                          </p:spTgt>
                                        </p:tgtEl>
                                        <p:attrNameLst>
                                          <p:attrName>fillcolor</p:attrName>
                                        </p:attrNameLst>
                                      </p:cBhvr>
                                      <p:by>
                                        <p:hsl h="7200000" s="0" l="0"/>
                                      </p:by>
                                    </p:animClr>
                                    <p:animClr clrSpc="hsl" dir="cw">
                                      <p:cBhvr>
                                        <p:cTn id="426" dur="500" fill="hold"/>
                                        <p:tgtEl>
                                          <p:spTgt spid="25">
                                            <p:txEl>
                                              <p:pRg st="0" end="0"/>
                                            </p:txEl>
                                          </p:spTgt>
                                        </p:tgtEl>
                                        <p:attrNameLst>
                                          <p:attrName>stroke.color</p:attrName>
                                        </p:attrNameLst>
                                      </p:cBhvr>
                                      <p:by>
                                        <p:hsl h="7200000" s="0" l="0"/>
                                      </p:by>
                                    </p:animClr>
                                    <p:set>
                                      <p:cBhvr>
                                        <p:cTn id="427" dur="500" fill="hold"/>
                                        <p:tgtEl>
                                          <p:spTgt spid="25">
                                            <p:txEl>
                                              <p:pRg st="0" end="0"/>
                                            </p:txEl>
                                          </p:spTgt>
                                        </p:tgtEl>
                                        <p:attrNameLst>
                                          <p:attrName>fill.type</p:attrName>
                                        </p:attrNameLst>
                                      </p:cBhvr>
                                      <p:to>
                                        <p:strVal val="solid"/>
                                      </p:to>
                                    </p:set>
                                  </p:childTnLst>
                                </p:cTn>
                              </p:par>
                            </p:childTnLst>
                          </p:cTn>
                        </p:par>
                      </p:childTnLst>
                    </p:cTn>
                  </p:par>
                  <p:par>
                    <p:cTn id="428" fill="hold">
                      <p:stCondLst>
                        <p:cond delay="indefinite"/>
                      </p:stCondLst>
                      <p:childTnLst>
                        <p:par>
                          <p:cTn id="429" fill="hold">
                            <p:stCondLst>
                              <p:cond delay="0"/>
                            </p:stCondLst>
                            <p:childTnLst>
                              <p:par>
                                <p:cTn id="430" presetID="21" presetClass="emph" presetSubtype="0" fill="hold" grpId="0" nodeType="clickEffect">
                                  <p:stCondLst>
                                    <p:cond delay="0"/>
                                  </p:stCondLst>
                                  <p:iterate type="lt">
                                    <p:tmPct val="0"/>
                                  </p:iterate>
                                  <p:childTnLst>
                                    <p:animClr clrSpc="hsl" dir="cw">
                                      <p:cBhvr override="childStyle">
                                        <p:cTn id="431" dur="500" fill="hold"/>
                                        <p:tgtEl>
                                          <p:spTgt spid="26">
                                            <p:txEl>
                                              <p:pRg st="0" end="0"/>
                                            </p:txEl>
                                          </p:spTgt>
                                        </p:tgtEl>
                                        <p:attrNameLst>
                                          <p:attrName>style.color</p:attrName>
                                        </p:attrNameLst>
                                      </p:cBhvr>
                                      <p:by>
                                        <p:hsl h="7200000" s="0" l="0"/>
                                      </p:by>
                                    </p:animClr>
                                    <p:animClr clrSpc="hsl" dir="cw">
                                      <p:cBhvr>
                                        <p:cTn id="432" dur="500" fill="hold"/>
                                        <p:tgtEl>
                                          <p:spTgt spid="26">
                                            <p:txEl>
                                              <p:pRg st="0" end="0"/>
                                            </p:txEl>
                                          </p:spTgt>
                                        </p:tgtEl>
                                        <p:attrNameLst>
                                          <p:attrName>fillcolor</p:attrName>
                                        </p:attrNameLst>
                                      </p:cBhvr>
                                      <p:by>
                                        <p:hsl h="7200000" s="0" l="0"/>
                                      </p:by>
                                    </p:animClr>
                                    <p:animClr clrSpc="hsl" dir="cw">
                                      <p:cBhvr>
                                        <p:cTn id="433" dur="500" fill="hold"/>
                                        <p:tgtEl>
                                          <p:spTgt spid="26">
                                            <p:txEl>
                                              <p:pRg st="0" end="0"/>
                                            </p:txEl>
                                          </p:spTgt>
                                        </p:tgtEl>
                                        <p:attrNameLst>
                                          <p:attrName>stroke.color</p:attrName>
                                        </p:attrNameLst>
                                      </p:cBhvr>
                                      <p:by>
                                        <p:hsl h="7200000" s="0" l="0"/>
                                      </p:by>
                                    </p:animClr>
                                    <p:set>
                                      <p:cBhvr>
                                        <p:cTn id="434" dur="500" fill="hold"/>
                                        <p:tgtEl>
                                          <p:spTgt spid="26">
                                            <p:txEl>
                                              <p:pRg st="0" end="0"/>
                                            </p:txEl>
                                          </p:spTgt>
                                        </p:tgtEl>
                                        <p:attrNameLst>
                                          <p:attrName>fill.type</p:attrName>
                                        </p:attrNameLst>
                                      </p:cBhvr>
                                      <p:to>
                                        <p:strVal val="solid"/>
                                      </p:to>
                                    </p:set>
                                  </p:childTnLst>
                                </p:cTn>
                              </p:par>
                            </p:childTnLst>
                          </p:cTn>
                        </p:par>
                      </p:childTnLst>
                    </p:cTn>
                  </p:par>
                  <p:par>
                    <p:cTn id="435" fill="hold">
                      <p:stCondLst>
                        <p:cond delay="indefinite"/>
                      </p:stCondLst>
                      <p:childTnLst>
                        <p:par>
                          <p:cTn id="436" fill="hold">
                            <p:stCondLst>
                              <p:cond delay="0"/>
                            </p:stCondLst>
                            <p:childTnLst>
                              <p:par>
                                <p:cTn id="437" presetID="21" presetClass="emph" presetSubtype="0" fill="hold" grpId="0" nodeType="clickEffect">
                                  <p:stCondLst>
                                    <p:cond delay="0"/>
                                  </p:stCondLst>
                                  <p:iterate type="lt">
                                    <p:tmPct val="0"/>
                                  </p:iterate>
                                  <p:childTnLst>
                                    <p:animClr clrSpc="hsl" dir="cw">
                                      <p:cBhvr override="childStyle">
                                        <p:cTn id="438" dur="500" fill="hold"/>
                                        <p:tgtEl>
                                          <p:spTgt spid="27">
                                            <p:txEl>
                                              <p:pRg st="0" end="0"/>
                                            </p:txEl>
                                          </p:spTgt>
                                        </p:tgtEl>
                                        <p:attrNameLst>
                                          <p:attrName>style.color</p:attrName>
                                        </p:attrNameLst>
                                      </p:cBhvr>
                                      <p:by>
                                        <p:hsl h="7200000" s="0" l="0"/>
                                      </p:by>
                                    </p:animClr>
                                    <p:animClr clrSpc="hsl" dir="cw">
                                      <p:cBhvr>
                                        <p:cTn id="439" dur="500" fill="hold"/>
                                        <p:tgtEl>
                                          <p:spTgt spid="27">
                                            <p:txEl>
                                              <p:pRg st="0" end="0"/>
                                            </p:txEl>
                                          </p:spTgt>
                                        </p:tgtEl>
                                        <p:attrNameLst>
                                          <p:attrName>fillcolor</p:attrName>
                                        </p:attrNameLst>
                                      </p:cBhvr>
                                      <p:by>
                                        <p:hsl h="7200000" s="0" l="0"/>
                                      </p:by>
                                    </p:animClr>
                                    <p:animClr clrSpc="hsl" dir="cw">
                                      <p:cBhvr>
                                        <p:cTn id="440" dur="500" fill="hold"/>
                                        <p:tgtEl>
                                          <p:spTgt spid="27">
                                            <p:txEl>
                                              <p:pRg st="0" end="0"/>
                                            </p:txEl>
                                          </p:spTgt>
                                        </p:tgtEl>
                                        <p:attrNameLst>
                                          <p:attrName>stroke.color</p:attrName>
                                        </p:attrNameLst>
                                      </p:cBhvr>
                                      <p:by>
                                        <p:hsl h="7200000" s="0" l="0"/>
                                      </p:by>
                                    </p:animClr>
                                    <p:set>
                                      <p:cBhvr>
                                        <p:cTn id="441" dur="500" fill="hold"/>
                                        <p:tgtEl>
                                          <p:spTgt spid="27">
                                            <p:txEl>
                                              <p:pRg st="0" end="0"/>
                                            </p:txEl>
                                          </p:spTgt>
                                        </p:tgtEl>
                                        <p:attrNameLst>
                                          <p:attrName>fill.type</p:attrName>
                                        </p:attrNameLst>
                                      </p:cBhvr>
                                      <p:to>
                                        <p:strVal val="solid"/>
                                      </p:to>
                                    </p:set>
                                  </p:childTnLst>
                                </p:cTn>
                              </p:par>
                            </p:childTnLst>
                          </p:cTn>
                        </p:par>
                      </p:childTnLst>
                    </p:cTn>
                  </p:par>
                  <p:par>
                    <p:cTn id="442" fill="hold">
                      <p:stCondLst>
                        <p:cond delay="indefinite"/>
                      </p:stCondLst>
                      <p:childTnLst>
                        <p:par>
                          <p:cTn id="443" fill="hold">
                            <p:stCondLst>
                              <p:cond delay="0"/>
                            </p:stCondLst>
                            <p:childTnLst>
                              <p:par>
                                <p:cTn id="444" presetID="21" presetClass="emph" presetSubtype="0" fill="hold" grpId="0" nodeType="clickEffect">
                                  <p:stCondLst>
                                    <p:cond delay="0"/>
                                  </p:stCondLst>
                                  <p:iterate type="lt">
                                    <p:tmPct val="0"/>
                                  </p:iterate>
                                  <p:childTnLst>
                                    <p:animClr clrSpc="hsl" dir="cw">
                                      <p:cBhvr override="childStyle">
                                        <p:cTn id="445" dur="500" fill="hold"/>
                                        <p:tgtEl>
                                          <p:spTgt spid="37">
                                            <p:txEl>
                                              <p:pRg st="0" end="0"/>
                                            </p:txEl>
                                          </p:spTgt>
                                        </p:tgtEl>
                                        <p:attrNameLst>
                                          <p:attrName>style.color</p:attrName>
                                        </p:attrNameLst>
                                      </p:cBhvr>
                                      <p:by>
                                        <p:hsl h="7200000" s="0" l="0"/>
                                      </p:by>
                                    </p:animClr>
                                    <p:animClr clrSpc="hsl" dir="cw">
                                      <p:cBhvr>
                                        <p:cTn id="446" dur="500" fill="hold"/>
                                        <p:tgtEl>
                                          <p:spTgt spid="37">
                                            <p:txEl>
                                              <p:pRg st="0" end="0"/>
                                            </p:txEl>
                                          </p:spTgt>
                                        </p:tgtEl>
                                        <p:attrNameLst>
                                          <p:attrName>fillcolor</p:attrName>
                                        </p:attrNameLst>
                                      </p:cBhvr>
                                      <p:by>
                                        <p:hsl h="7200000" s="0" l="0"/>
                                      </p:by>
                                    </p:animClr>
                                    <p:animClr clrSpc="hsl" dir="cw">
                                      <p:cBhvr>
                                        <p:cTn id="447" dur="500" fill="hold"/>
                                        <p:tgtEl>
                                          <p:spTgt spid="37">
                                            <p:txEl>
                                              <p:pRg st="0" end="0"/>
                                            </p:txEl>
                                          </p:spTgt>
                                        </p:tgtEl>
                                        <p:attrNameLst>
                                          <p:attrName>stroke.color</p:attrName>
                                        </p:attrNameLst>
                                      </p:cBhvr>
                                      <p:by>
                                        <p:hsl h="7200000" s="0" l="0"/>
                                      </p:by>
                                    </p:animClr>
                                    <p:set>
                                      <p:cBhvr>
                                        <p:cTn id="448" dur="500" fill="hold"/>
                                        <p:tgtEl>
                                          <p:spTgt spid="37">
                                            <p:txEl>
                                              <p:pRg st="0" end="0"/>
                                            </p:txEl>
                                          </p:spTgt>
                                        </p:tgtEl>
                                        <p:attrNameLst>
                                          <p:attrName>fill.type</p:attrName>
                                        </p:attrNameLst>
                                      </p:cBhvr>
                                      <p:to>
                                        <p:strVal val="solid"/>
                                      </p:to>
                                    </p:set>
                                  </p:childTnLst>
                                </p:cTn>
                              </p:par>
                            </p:childTnLst>
                          </p:cTn>
                        </p:par>
                      </p:childTnLst>
                    </p:cTn>
                  </p:par>
                  <p:par>
                    <p:cTn id="449" fill="hold">
                      <p:stCondLst>
                        <p:cond delay="indefinite"/>
                      </p:stCondLst>
                      <p:childTnLst>
                        <p:par>
                          <p:cTn id="450" fill="hold">
                            <p:stCondLst>
                              <p:cond delay="0"/>
                            </p:stCondLst>
                            <p:childTnLst>
                              <p:par>
                                <p:cTn id="451" presetID="21" presetClass="emph" presetSubtype="0" fill="hold" grpId="0" nodeType="clickEffect">
                                  <p:stCondLst>
                                    <p:cond delay="0"/>
                                  </p:stCondLst>
                                  <p:iterate type="lt">
                                    <p:tmPct val="0"/>
                                  </p:iterate>
                                  <p:childTnLst>
                                    <p:animClr clrSpc="hsl" dir="cw">
                                      <p:cBhvr override="childStyle">
                                        <p:cTn id="452" dur="500" fill="hold"/>
                                        <p:tgtEl>
                                          <p:spTgt spid="28">
                                            <p:txEl>
                                              <p:pRg st="0" end="0"/>
                                            </p:txEl>
                                          </p:spTgt>
                                        </p:tgtEl>
                                        <p:attrNameLst>
                                          <p:attrName>style.color</p:attrName>
                                        </p:attrNameLst>
                                      </p:cBhvr>
                                      <p:by>
                                        <p:hsl h="7200000" s="0" l="0"/>
                                      </p:by>
                                    </p:animClr>
                                    <p:animClr clrSpc="hsl" dir="cw">
                                      <p:cBhvr>
                                        <p:cTn id="453" dur="500" fill="hold"/>
                                        <p:tgtEl>
                                          <p:spTgt spid="28">
                                            <p:txEl>
                                              <p:pRg st="0" end="0"/>
                                            </p:txEl>
                                          </p:spTgt>
                                        </p:tgtEl>
                                        <p:attrNameLst>
                                          <p:attrName>fillcolor</p:attrName>
                                        </p:attrNameLst>
                                      </p:cBhvr>
                                      <p:by>
                                        <p:hsl h="7200000" s="0" l="0"/>
                                      </p:by>
                                    </p:animClr>
                                    <p:animClr clrSpc="hsl" dir="cw">
                                      <p:cBhvr>
                                        <p:cTn id="454" dur="500" fill="hold"/>
                                        <p:tgtEl>
                                          <p:spTgt spid="28">
                                            <p:txEl>
                                              <p:pRg st="0" end="0"/>
                                            </p:txEl>
                                          </p:spTgt>
                                        </p:tgtEl>
                                        <p:attrNameLst>
                                          <p:attrName>stroke.color</p:attrName>
                                        </p:attrNameLst>
                                      </p:cBhvr>
                                      <p:by>
                                        <p:hsl h="7200000" s="0" l="0"/>
                                      </p:by>
                                    </p:animClr>
                                    <p:set>
                                      <p:cBhvr>
                                        <p:cTn id="455" dur="500" fill="hold"/>
                                        <p:tgtEl>
                                          <p:spTgt spid="28">
                                            <p:txEl>
                                              <p:pRg st="0" end="0"/>
                                            </p:txEl>
                                          </p:spTgt>
                                        </p:tgtEl>
                                        <p:attrNameLst>
                                          <p:attrName>fill.type</p:attrName>
                                        </p:attrNameLst>
                                      </p:cBhvr>
                                      <p:to>
                                        <p:strVal val="solid"/>
                                      </p:to>
                                    </p:set>
                                  </p:childTnLst>
                                </p:cTn>
                              </p:par>
                            </p:childTnLst>
                          </p:cTn>
                        </p:par>
                      </p:childTnLst>
                    </p:cTn>
                  </p:par>
                  <p:par>
                    <p:cTn id="456" fill="hold">
                      <p:stCondLst>
                        <p:cond delay="indefinite"/>
                      </p:stCondLst>
                      <p:childTnLst>
                        <p:par>
                          <p:cTn id="457" fill="hold">
                            <p:stCondLst>
                              <p:cond delay="0"/>
                            </p:stCondLst>
                            <p:childTnLst>
                              <p:par>
                                <p:cTn id="458" presetID="21" presetClass="emph" presetSubtype="0" fill="hold" grpId="0" nodeType="clickEffect">
                                  <p:stCondLst>
                                    <p:cond delay="0"/>
                                  </p:stCondLst>
                                  <p:iterate type="lt">
                                    <p:tmPct val="0"/>
                                  </p:iterate>
                                  <p:childTnLst>
                                    <p:animClr clrSpc="hsl" dir="cw">
                                      <p:cBhvr override="childStyle">
                                        <p:cTn id="459" dur="500" fill="hold"/>
                                        <p:tgtEl>
                                          <p:spTgt spid="29">
                                            <p:txEl>
                                              <p:pRg st="0" end="0"/>
                                            </p:txEl>
                                          </p:spTgt>
                                        </p:tgtEl>
                                        <p:attrNameLst>
                                          <p:attrName>style.color</p:attrName>
                                        </p:attrNameLst>
                                      </p:cBhvr>
                                      <p:by>
                                        <p:hsl h="7200000" s="0" l="0"/>
                                      </p:by>
                                    </p:animClr>
                                    <p:animClr clrSpc="hsl" dir="cw">
                                      <p:cBhvr>
                                        <p:cTn id="460" dur="500" fill="hold"/>
                                        <p:tgtEl>
                                          <p:spTgt spid="29">
                                            <p:txEl>
                                              <p:pRg st="0" end="0"/>
                                            </p:txEl>
                                          </p:spTgt>
                                        </p:tgtEl>
                                        <p:attrNameLst>
                                          <p:attrName>fillcolor</p:attrName>
                                        </p:attrNameLst>
                                      </p:cBhvr>
                                      <p:by>
                                        <p:hsl h="7200000" s="0" l="0"/>
                                      </p:by>
                                    </p:animClr>
                                    <p:animClr clrSpc="hsl" dir="cw">
                                      <p:cBhvr>
                                        <p:cTn id="461" dur="500" fill="hold"/>
                                        <p:tgtEl>
                                          <p:spTgt spid="29">
                                            <p:txEl>
                                              <p:pRg st="0" end="0"/>
                                            </p:txEl>
                                          </p:spTgt>
                                        </p:tgtEl>
                                        <p:attrNameLst>
                                          <p:attrName>stroke.color</p:attrName>
                                        </p:attrNameLst>
                                      </p:cBhvr>
                                      <p:by>
                                        <p:hsl h="7200000" s="0" l="0"/>
                                      </p:by>
                                    </p:animClr>
                                    <p:set>
                                      <p:cBhvr>
                                        <p:cTn id="462" dur="500" fill="hold"/>
                                        <p:tgtEl>
                                          <p:spTgt spid="29">
                                            <p:txEl>
                                              <p:pRg st="0" end="0"/>
                                            </p:txEl>
                                          </p:spTgt>
                                        </p:tgtEl>
                                        <p:attrNameLst>
                                          <p:attrName>fill.type</p:attrName>
                                        </p:attrNameLst>
                                      </p:cBhvr>
                                      <p:to>
                                        <p:strVal val="solid"/>
                                      </p:to>
                                    </p:set>
                                  </p:childTnLst>
                                </p:cTn>
                              </p:par>
                            </p:childTnLst>
                          </p:cTn>
                        </p:par>
                      </p:childTnLst>
                    </p:cTn>
                  </p:par>
                  <p:par>
                    <p:cTn id="463" fill="hold">
                      <p:stCondLst>
                        <p:cond delay="indefinite"/>
                      </p:stCondLst>
                      <p:childTnLst>
                        <p:par>
                          <p:cTn id="464" fill="hold">
                            <p:stCondLst>
                              <p:cond delay="0"/>
                            </p:stCondLst>
                            <p:childTnLst>
                              <p:par>
                                <p:cTn id="465" presetID="21" presetClass="emph" presetSubtype="0" fill="hold" grpId="0" nodeType="clickEffect">
                                  <p:stCondLst>
                                    <p:cond delay="0"/>
                                  </p:stCondLst>
                                  <p:iterate type="lt">
                                    <p:tmPct val="0"/>
                                  </p:iterate>
                                  <p:childTnLst>
                                    <p:animClr clrSpc="hsl" dir="cw">
                                      <p:cBhvr override="childStyle">
                                        <p:cTn id="466" dur="500" fill="hold"/>
                                        <p:tgtEl>
                                          <p:spTgt spid="30">
                                            <p:txEl>
                                              <p:pRg st="0" end="0"/>
                                            </p:txEl>
                                          </p:spTgt>
                                        </p:tgtEl>
                                        <p:attrNameLst>
                                          <p:attrName>style.color</p:attrName>
                                        </p:attrNameLst>
                                      </p:cBhvr>
                                      <p:by>
                                        <p:hsl h="7200000" s="0" l="0"/>
                                      </p:by>
                                    </p:animClr>
                                    <p:animClr clrSpc="hsl" dir="cw">
                                      <p:cBhvr>
                                        <p:cTn id="467" dur="500" fill="hold"/>
                                        <p:tgtEl>
                                          <p:spTgt spid="30">
                                            <p:txEl>
                                              <p:pRg st="0" end="0"/>
                                            </p:txEl>
                                          </p:spTgt>
                                        </p:tgtEl>
                                        <p:attrNameLst>
                                          <p:attrName>fillcolor</p:attrName>
                                        </p:attrNameLst>
                                      </p:cBhvr>
                                      <p:by>
                                        <p:hsl h="7200000" s="0" l="0"/>
                                      </p:by>
                                    </p:animClr>
                                    <p:animClr clrSpc="hsl" dir="cw">
                                      <p:cBhvr>
                                        <p:cTn id="468" dur="500" fill="hold"/>
                                        <p:tgtEl>
                                          <p:spTgt spid="30">
                                            <p:txEl>
                                              <p:pRg st="0" end="0"/>
                                            </p:txEl>
                                          </p:spTgt>
                                        </p:tgtEl>
                                        <p:attrNameLst>
                                          <p:attrName>stroke.color</p:attrName>
                                        </p:attrNameLst>
                                      </p:cBhvr>
                                      <p:by>
                                        <p:hsl h="7200000" s="0" l="0"/>
                                      </p:by>
                                    </p:animClr>
                                    <p:set>
                                      <p:cBhvr>
                                        <p:cTn id="469" dur="500" fill="hold"/>
                                        <p:tgtEl>
                                          <p:spTgt spid="30">
                                            <p:txEl>
                                              <p:pRg st="0" end="0"/>
                                            </p:txEl>
                                          </p:spTgt>
                                        </p:tgtEl>
                                        <p:attrNameLst>
                                          <p:attrName>fill.type</p:attrName>
                                        </p:attrNameLst>
                                      </p:cBhvr>
                                      <p:to>
                                        <p:strVal val="solid"/>
                                      </p:to>
                                    </p:set>
                                  </p:childTnLst>
                                </p:cTn>
                              </p:par>
                            </p:childTnLst>
                          </p:cTn>
                        </p:par>
                      </p:childTnLst>
                    </p:cTn>
                  </p:par>
                  <p:par>
                    <p:cTn id="470" fill="hold">
                      <p:stCondLst>
                        <p:cond delay="indefinite"/>
                      </p:stCondLst>
                      <p:childTnLst>
                        <p:par>
                          <p:cTn id="471" fill="hold">
                            <p:stCondLst>
                              <p:cond delay="0"/>
                            </p:stCondLst>
                            <p:childTnLst>
                              <p:par>
                                <p:cTn id="472" presetID="21" presetClass="emph" presetSubtype="0" fill="hold" grpId="0" nodeType="clickEffect">
                                  <p:stCondLst>
                                    <p:cond delay="0"/>
                                  </p:stCondLst>
                                  <p:iterate type="lt">
                                    <p:tmPct val="0"/>
                                  </p:iterate>
                                  <p:childTnLst>
                                    <p:animClr clrSpc="hsl" dir="cw">
                                      <p:cBhvr override="childStyle">
                                        <p:cTn id="473" dur="500" fill="hold"/>
                                        <p:tgtEl>
                                          <p:spTgt spid="31">
                                            <p:txEl>
                                              <p:pRg st="0" end="0"/>
                                            </p:txEl>
                                          </p:spTgt>
                                        </p:tgtEl>
                                        <p:attrNameLst>
                                          <p:attrName>style.color</p:attrName>
                                        </p:attrNameLst>
                                      </p:cBhvr>
                                      <p:by>
                                        <p:hsl h="7200000" s="0" l="0"/>
                                      </p:by>
                                    </p:animClr>
                                    <p:animClr clrSpc="hsl" dir="cw">
                                      <p:cBhvr>
                                        <p:cTn id="474" dur="500" fill="hold"/>
                                        <p:tgtEl>
                                          <p:spTgt spid="31">
                                            <p:txEl>
                                              <p:pRg st="0" end="0"/>
                                            </p:txEl>
                                          </p:spTgt>
                                        </p:tgtEl>
                                        <p:attrNameLst>
                                          <p:attrName>fillcolor</p:attrName>
                                        </p:attrNameLst>
                                      </p:cBhvr>
                                      <p:by>
                                        <p:hsl h="7200000" s="0" l="0"/>
                                      </p:by>
                                    </p:animClr>
                                    <p:animClr clrSpc="hsl" dir="cw">
                                      <p:cBhvr>
                                        <p:cTn id="475" dur="500" fill="hold"/>
                                        <p:tgtEl>
                                          <p:spTgt spid="31">
                                            <p:txEl>
                                              <p:pRg st="0" end="0"/>
                                            </p:txEl>
                                          </p:spTgt>
                                        </p:tgtEl>
                                        <p:attrNameLst>
                                          <p:attrName>stroke.color</p:attrName>
                                        </p:attrNameLst>
                                      </p:cBhvr>
                                      <p:by>
                                        <p:hsl h="7200000" s="0" l="0"/>
                                      </p:by>
                                    </p:animClr>
                                    <p:set>
                                      <p:cBhvr>
                                        <p:cTn id="476" dur="500" fill="hold"/>
                                        <p:tgtEl>
                                          <p:spTgt spid="31">
                                            <p:txEl>
                                              <p:pRg st="0" end="0"/>
                                            </p:txEl>
                                          </p:spTgt>
                                        </p:tgtEl>
                                        <p:attrNameLst>
                                          <p:attrName>fill.type</p:attrName>
                                        </p:attrNameLst>
                                      </p:cBhvr>
                                      <p:to>
                                        <p:strVal val="solid"/>
                                      </p:to>
                                    </p:set>
                                  </p:childTnLst>
                                </p:cTn>
                              </p:par>
                            </p:childTnLst>
                          </p:cTn>
                        </p:par>
                      </p:childTnLst>
                    </p:cTn>
                  </p:par>
                  <p:par>
                    <p:cTn id="477" fill="hold">
                      <p:stCondLst>
                        <p:cond delay="indefinite"/>
                      </p:stCondLst>
                      <p:childTnLst>
                        <p:par>
                          <p:cTn id="478" fill="hold">
                            <p:stCondLst>
                              <p:cond delay="0"/>
                            </p:stCondLst>
                            <p:childTnLst>
                              <p:par>
                                <p:cTn id="479" presetID="21" presetClass="emph" presetSubtype="0" fill="hold" grpId="0" nodeType="clickEffect">
                                  <p:stCondLst>
                                    <p:cond delay="0"/>
                                  </p:stCondLst>
                                  <p:iterate type="lt">
                                    <p:tmPct val="0"/>
                                  </p:iterate>
                                  <p:childTnLst>
                                    <p:animClr clrSpc="hsl" dir="cw">
                                      <p:cBhvr override="childStyle">
                                        <p:cTn id="480" dur="500" fill="hold"/>
                                        <p:tgtEl>
                                          <p:spTgt spid="32">
                                            <p:txEl>
                                              <p:pRg st="0" end="0"/>
                                            </p:txEl>
                                          </p:spTgt>
                                        </p:tgtEl>
                                        <p:attrNameLst>
                                          <p:attrName>style.color</p:attrName>
                                        </p:attrNameLst>
                                      </p:cBhvr>
                                      <p:by>
                                        <p:hsl h="7200000" s="0" l="0"/>
                                      </p:by>
                                    </p:animClr>
                                    <p:animClr clrSpc="hsl" dir="cw">
                                      <p:cBhvr>
                                        <p:cTn id="481" dur="500" fill="hold"/>
                                        <p:tgtEl>
                                          <p:spTgt spid="32">
                                            <p:txEl>
                                              <p:pRg st="0" end="0"/>
                                            </p:txEl>
                                          </p:spTgt>
                                        </p:tgtEl>
                                        <p:attrNameLst>
                                          <p:attrName>fillcolor</p:attrName>
                                        </p:attrNameLst>
                                      </p:cBhvr>
                                      <p:by>
                                        <p:hsl h="7200000" s="0" l="0"/>
                                      </p:by>
                                    </p:animClr>
                                    <p:animClr clrSpc="hsl" dir="cw">
                                      <p:cBhvr>
                                        <p:cTn id="482" dur="500" fill="hold"/>
                                        <p:tgtEl>
                                          <p:spTgt spid="32">
                                            <p:txEl>
                                              <p:pRg st="0" end="0"/>
                                            </p:txEl>
                                          </p:spTgt>
                                        </p:tgtEl>
                                        <p:attrNameLst>
                                          <p:attrName>stroke.color</p:attrName>
                                        </p:attrNameLst>
                                      </p:cBhvr>
                                      <p:by>
                                        <p:hsl h="7200000" s="0" l="0"/>
                                      </p:by>
                                    </p:animClr>
                                    <p:set>
                                      <p:cBhvr>
                                        <p:cTn id="483" dur="500" fill="hold"/>
                                        <p:tgtEl>
                                          <p:spTgt spid="32">
                                            <p:txEl>
                                              <p:pRg st="0" end="0"/>
                                            </p:txEl>
                                          </p:spTgt>
                                        </p:tgtEl>
                                        <p:attrNameLst>
                                          <p:attrName>fill.type</p:attrName>
                                        </p:attrNameLst>
                                      </p:cBhvr>
                                      <p:to>
                                        <p:strVal val="solid"/>
                                      </p:to>
                                    </p:set>
                                  </p:childTnLst>
                                </p:cTn>
                              </p:par>
                            </p:childTnLst>
                          </p:cTn>
                        </p:par>
                      </p:childTnLst>
                    </p:cTn>
                  </p:par>
                  <p:par>
                    <p:cTn id="484" fill="hold">
                      <p:stCondLst>
                        <p:cond delay="indefinite"/>
                      </p:stCondLst>
                      <p:childTnLst>
                        <p:par>
                          <p:cTn id="485" fill="hold">
                            <p:stCondLst>
                              <p:cond delay="0"/>
                            </p:stCondLst>
                            <p:childTnLst>
                              <p:par>
                                <p:cTn id="486" presetID="21" presetClass="emph" presetSubtype="0" fill="hold" grpId="0" nodeType="clickEffect">
                                  <p:stCondLst>
                                    <p:cond delay="0"/>
                                  </p:stCondLst>
                                  <p:iterate type="lt">
                                    <p:tmPct val="0"/>
                                  </p:iterate>
                                  <p:childTnLst>
                                    <p:animClr clrSpc="hsl" dir="cw">
                                      <p:cBhvr override="childStyle">
                                        <p:cTn id="487" dur="500" fill="hold"/>
                                        <p:tgtEl>
                                          <p:spTgt spid="33">
                                            <p:txEl>
                                              <p:pRg st="0" end="0"/>
                                            </p:txEl>
                                          </p:spTgt>
                                        </p:tgtEl>
                                        <p:attrNameLst>
                                          <p:attrName>style.color</p:attrName>
                                        </p:attrNameLst>
                                      </p:cBhvr>
                                      <p:by>
                                        <p:hsl h="7200000" s="0" l="0"/>
                                      </p:by>
                                    </p:animClr>
                                    <p:animClr clrSpc="hsl" dir="cw">
                                      <p:cBhvr>
                                        <p:cTn id="488" dur="500" fill="hold"/>
                                        <p:tgtEl>
                                          <p:spTgt spid="33">
                                            <p:txEl>
                                              <p:pRg st="0" end="0"/>
                                            </p:txEl>
                                          </p:spTgt>
                                        </p:tgtEl>
                                        <p:attrNameLst>
                                          <p:attrName>fillcolor</p:attrName>
                                        </p:attrNameLst>
                                      </p:cBhvr>
                                      <p:by>
                                        <p:hsl h="7200000" s="0" l="0"/>
                                      </p:by>
                                    </p:animClr>
                                    <p:animClr clrSpc="hsl" dir="cw">
                                      <p:cBhvr>
                                        <p:cTn id="489" dur="500" fill="hold"/>
                                        <p:tgtEl>
                                          <p:spTgt spid="33">
                                            <p:txEl>
                                              <p:pRg st="0" end="0"/>
                                            </p:txEl>
                                          </p:spTgt>
                                        </p:tgtEl>
                                        <p:attrNameLst>
                                          <p:attrName>stroke.color</p:attrName>
                                        </p:attrNameLst>
                                      </p:cBhvr>
                                      <p:by>
                                        <p:hsl h="7200000" s="0" l="0"/>
                                      </p:by>
                                    </p:animClr>
                                    <p:set>
                                      <p:cBhvr>
                                        <p:cTn id="490" dur="500" fill="hold"/>
                                        <p:tgtEl>
                                          <p:spTgt spid="33">
                                            <p:txEl>
                                              <p:pRg st="0" end="0"/>
                                            </p:txEl>
                                          </p:spTgt>
                                        </p:tgtEl>
                                        <p:attrNameLst>
                                          <p:attrName>fill.type</p:attrName>
                                        </p:attrNameLst>
                                      </p:cBhvr>
                                      <p:to>
                                        <p:strVal val="solid"/>
                                      </p:to>
                                    </p:set>
                                  </p:childTnLst>
                                </p:cTn>
                              </p:par>
                            </p:childTnLst>
                          </p:cTn>
                        </p:par>
                      </p:childTnLst>
                    </p:cTn>
                  </p:par>
                  <p:par>
                    <p:cTn id="491" fill="hold">
                      <p:stCondLst>
                        <p:cond delay="indefinite"/>
                      </p:stCondLst>
                      <p:childTnLst>
                        <p:par>
                          <p:cTn id="492" fill="hold">
                            <p:stCondLst>
                              <p:cond delay="0"/>
                            </p:stCondLst>
                            <p:childTnLst>
                              <p:par>
                                <p:cTn id="493" presetID="21" presetClass="emph" presetSubtype="0" fill="hold" grpId="0" nodeType="clickEffect">
                                  <p:stCondLst>
                                    <p:cond delay="0"/>
                                  </p:stCondLst>
                                  <p:iterate type="lt">
                                    <p:tmPct val="0"/>
                                  </p:iterate>
                                  <p:childTnLst>
                                    <p:animClr clrSpc="hsl" dir="cw">
                                      <p:cBhvr override="childStyle">
                                        <p:cTn id="494" dur="500" fill="hold"/>
                                        <p:tgtEl>
                                          <p:spTgt spid="38">
                                            <p:txEl>
                                              <p:pRg st="0" end="0"/>
                                            </p:txEl>
                                          </p:spTgt>
                                        </p:tgtEl>
                                        <p:attrNameLst>
                                          <p:attrName>style.color</p:attrName>
                                        </p:attrNameLst>
                                      </p:cBhvr>
                                      <p:by>
                                        <p:hsl h="7200000" s="0" l="0"/>
                                      </p:by>
                                    </p:animClr>
                                    <p:animClr clrSpc="hsl" dir="cw">
                                      <p:cBhvr>
                                        <p:cTn id="495" dur="500" fill="hold"/>
                                        <p:tgtEl>
                                          <p:spTgt spid="38">
                                            <p:txEl>
                                              <p:pRg st="0" end="0"/>
                                            </p:txEl>
                                          </p:spTgt>
                                        </p:tgtEl>
                                        <p:attrNameLst>
                                          <p:attrName>fillcolor</p:attrName>
                                        </p:attrNameLst>
                                      </p:cBhvr>
                                      <p:by>
                                        <p:hsl h="7200000" s="0" l="0"/>
                                      </p:by>
                                    </p:animClr>
                                    <p:animClr clrSpc="hsl" dir="cw">
                                      <p:cBhvr>
                                        <p:cTn id="496" dur="500" fill="hold"/>
                                        <p:tgtEl>
                                          <p:spTgt spid="38">
                                            <p:txEl>
                                              <p:pRg st="0" end="0"/>
                                            </p:txEl>
                                          </p:spTgt>
                                        </p:tgtEl>
                                        <p:attrNameLst>
                                          <p:attrName>stroke.color</p:attrName>
                                        </p:attrNameLst>
                                      </p:cBhvr>
                                      <p:by>
                                        <p:hsl h="7200000" s="0" l="0"/>
                                      </p:by>
                                    </p:animClr>
                                    <p:set>
                                      <p:cBhvr>
                                        <p:cTn id="497" dur="500" fill="hold"/>
                                        <p:tgtEl>
                                          <p:spTgt spid="38">
                                            <p:txEl>
                                              <p:pRg st="0" end="0"/>
                                            </p:txEl>
                                          </p:spTgt>
                                        </p:tgtEl>
                                        <p:attrNameLst>
                                          <p:attrName>fill.type</p:attrName>
                                        </p:attrNameLst>
                                      </p:cBhvr>
                                      <p:to>
                                        <p:strVal val="solid"/>
                                      </p:to>
                                    </p:set>
                                  </p:childTnLst>
                                </p:cTn>
                              </p:par>
                            </p:childTnLst>
                          </p:cTn>
                        </p:par>
                      </p:childTnLst>
                    </p:cTn>
                  </p:par>
                  <p:par>
                    <p:cTn id="498" fill="hold">
                      <p:stCondLst>
                        <p:cond delay="indefinite"/>
                      </p:stCondLst>
                      <p:childTnLst>
                        <p:par>
                          <p:cTn id="499" fill="hold">
                            <p:stCondLst>
                              <p:cond delay="0"/>
                            </p:stCondLst>
                            <p:childTnLst>
                              <p:par>
                                <p:cTn id="500" presetID="16" presetClass="emph" presetSubtype="0" fill="hold" grpId="1" nodeType="clickEffect">
                                  <p:stCondLst>
                                    <p:cond delay="0"/>
                                  </p:stCondLst>
                                  <p:iterate type="lt">
                                    <p:tmPct val="4000"/>
                                  </p:iterate>
                                  <p:childTnLst>
                                    <p:set>
                                      <p:cBhvr override="childStyle">
                                        <p:cTn id="501" dur="500" fill="hold"/>
                                        <p:tgtEl>
                                          <p:spTgt spid="4">
                                            <p:txEl>
                                              <p:pRg st="0" end="0"/>
                                            </p:txEl>
                                          </p:spTgt>
                                        </p:tgtEl>
                                        <p:attrNameLst>
                                          <p:attrName>style.color</p:attrName>
                                        </p:attrNameLst>
                                      </p:cBhvr>
                                      <p:to>
                                        <p:clrVal>
                                          <a:schemeClr val="accent2"/>
                                        </p:clrVal>
                                      </p:to>
                                    </p:set>
                                    <p:set>
                                      <p:cBhvr>
                                        <p:cTn id="502" dur="500" fill="hold"/>
                                        <p:tgtEl>
                                          <p:spTgt spid="4">
                                            <p:txEl>
                                              <p:pRg st="0" end="0"/>
                                            </p:txEl>
                                          </p:spTgt>
                                        </p:tgtEl>
                                        <p:attrNameLst>
                                          <p:attrName>fillcolor</p:attrName>
                                        </p:attrNameLst>
                                      </p:cBhvr>
                                      <p:to>
                                        <p:clrVal>
                                          <a:schemeClr val="accent2"/>
                                        </p:clrVal>
                                      </p:to>
                                    </p:set>
                                    <p:set>
                                      <p:cBhvr>
                                        <p:cTn id="503" dur="500" fill="hold"/>
                                        <p:tgtEl>
                                          <p:spTgt spid="4">
                                            <p:txEl>
                                              <p:pRg st="0" end="0"/>
                                            </p:txEl>
                                          </p:spTgt>
                                        </p:tgtEl>
                                        <p:attrNameLst>
                                          <p:attrName>fill.type</p:attrName>
                                        </p:attrNameLst>
                                      </p:cBhvr>
                                      <p:to>
                                        <p:strVal val="solid"/>
                                      </p:to>
                                    </p:set>
                                  </p:childTnLst>
                                </p:cTn>
                              </p:par>
                            </p:childTnLst>
                          </p:cTn>
                        </p:par>
                      </p:childTnLst>
                    </p:cTn>
                  </p:par>
                  <p:par>
                    <p:cTn id="504" fill="hold">
                      <p:stCondLst>
                        <p:cond delay="indefinite"/>
                      </p:stCondLst>
                      <p:childTnLst>
                        <p:par>
                          <p:cTn id="505" fill="hold">
                            <p:stCondLst>
                              <p:cond delay="0"/>
                            </p:stCondLst>
                            <p:childTnLst>
                              <p:par>
                                <p:cTn id="506" presetID="16" presetClass="emph" presetSubtype="0" fill="hold" grpId="2" nodeType="clickEffect">
                                  <p:stCondLst>
                                    <p:cond delay="0"/>
                                  </p:stCondLst>
                                  <p:iterate type="lt">
                                    <p:tmPct val="4000"/>
                                  </p:iterate>
                                  <p:childTnLst>
                                    <p:set>
                                      <p:cBhvr override="childStyle">
                                        <p:cTn id="507" dur="500" fill="hold"/>
                                        <p:tgtEl>
                                          <p:spTgt spid="5"/>
                                        </p:tgtEl>
                                        <p:attrNameLst>
                                          <p:attrName>style.color</p:attrName>
                                        </p:attrNameLst>
                                      </p:cBhvr>
                                      <p:to>
                                        <p:clrVal>
                                          <a:schemeClr val="accent2"/>
                                        </p:clrVal>
                                      </p:to>
                                    </p:set>
                                    <p:set>
                                      <p:cBhvr>
                                        <p:cTn id="508" dur="500" fill="hold"/>
                                        <p:tgtEl>
                                          <p:spTgt spid="5"/>
                                        </p:tgtEl>
                                        <p:attrNameLst>
                                          <p:attrName>fillcolor</p:attrName>
                                        </p:attrNameLst>
                                      </p:cBhvr>
                                      <p:to>
                                        <p:clrVal>
                                          <a:schemeClr val="accent2"/>
                                        </p:clrVal>
                                      </p:to>
                                    </p:set>
                                    <p:set>
                                      <p:cBhvr>
                                        <p:cTn id="509" dur="500" fill="hold"/>
                                        <p:tgtEl>
                                          <p:spTgt spid="5"/>
                                        </p:tgtEl>
                                        <p:attrNameLst>
                                          <p:attrName>fill.type</p:attrName>
                                        </p:attrNameLst>
                                      </p:cBhvr>
                                      <p:to>
                                        <p:strVal val="solid"/>
                                      </p:to>
                                    </p:set>
                                  </p:childTnLst>
                                </p:cTn>
                              </p:par>
                            </p:childTnLst>
                          </p:cTn>
                        </p:par>
                      </p:childTnLst>
                    </p:cTn>
                  </p:par>
                  <p:par>
                    <p:cTn id="510" fill="hold">
                      <p:stCondLst>
                        <p:cond delay="indefinite"/>
                      </p:stCondLst>
                      <p:childTnLst>
                        <p:par>
                          <p:cTn id="511" fill="hold">
                            <p:stCondLst>
                              <p:cond delay="0"/>
                            </p:stCondLst>
                            <p:childTnLst>
                              <p:par>
                                <p:cTn id="512" presetID="16" presetClass="emph" presetSubtype="0" fill="hold" grpId="1" nodeType="clickEffect">
                                  <p:stCondLst>
                                    <p:cond delay="0"/>
                                  </p:stCondLst>
                                  <p:iterate type="lt">
                                    <p:tmPct val="4000"/>
                                  </p:iterate>
                                  <p:childTnLst>
                                    <p:set>
                                      <p:cBhvr override="childStyle">
                                        <p:cTn id="513" dur="500" fill="hold"/>
                                        <p:tgtEl>
                                          <p:spTgt spid="6">
                                            <p:txEl>
                                              <p:pRg st="0" end="0"/>
                                            </p:txEl>
                                          </p:spTgt>
                                        </p:tgtEl>
                                        <p:attrNameLst>
                                          <p:attrName>style.color</p:attrName>
                                        </p:attrNameLst>
                                      </p:cBhvr>
                                      <p:to>
                                        <p:clrVal>
                                          <a:schemeClr val="accent2"/>
                                        </p:clrVal>
                                      </p:to>
                                    </p:set>
                                    <p:set>
                                      <p:cBhvr>
                                        <p:cTn id="514" dur="500" fill="hold"/>
                                        <p:tgtEl>
                                          <p:spTgt spid="6">
                                            <p:txEl>
                                              <p:pRg st="0" end="0"/>
                                            </p:txEl>
                                          </p:spTgt>
                                        </p:tgtEl>
                                        <p:attrNameLst>
                                          <p:attrName>fillcolor</p:attrName>
                                        </p:attrNameLst>
                                      </p:cBhvr>
                                      <p:to>
                                        <p:clrVal>
                                          <a:schemeClr val="accent2"/>
                                        </p:clrVal>
                                      </p:to>
                                    </p:set>
                                    <p:set>
                                      <p:cBhvr>
                                        <p:cTn id="515" dur="500" fill="hold"/>
                                        <p:tgtEl>
                                          <p:spTgt spid="6">
                                            <p:txEl>
                                              <p:pRg st="0" end="0"/>
                                            </p:txEl>
                                          </p:spTgt>
                                        </p:tgtEl>
                                        <p:attrNameLst>
                                          <p:attrName>fill.type</p:attrName>
                                        </p:attrNameLst>
                                      </p:cBhvr>
                                      <p:to>
                                        <p:strVal val="solid"/>
                                      </p:to>
                                    </p:set>
                                  </p:childTnLst>
                                </p:cTn>
                              </p:par>
                            </p:childTnLst>
                          </p:cTn>
                        </p:par>
                      </p:childTnLst>
                    </p:cTn>
                  </p:par>
                  <p:par>
                    <p:cTn id="516" fill="hold">
                      <p:stCondLst>
                        <p:cond delay="indefinite"/>
                      </p:stCondLst>
                      <p:childTnLst>
                        <p:par>
                          <p:cTn id="517" fill="hold">
                            <p:stCondLst>
                              <p:cond delay="0"/>
                            </p:stCondLst>
                            <p:childTnLst>
                              <p:par>
                                <p:cTn id="518" presetID="16" presetClass="emph" presetSubtype="0" fill="hold" grpId="1" nodeType="clickEffect">
                                  <p:stCondLst>
                                    <p:cond delay="0"/>
                                  </p:stCondLst>
                                  <p:iterate type="lt">
                                    <p:tmPct val="4000"/>
                                  </p:iterate>
                                  <p:childTnLst>
                                    <p:set>
                                      <p:cBhvr override="childStyle">
                                        <p:cTn id="519" dur="500" fill="hold"/>
                                        <p:tgtEl>
                                          <p:spTgt spid="7">
                                            <p:txEl>
                                              <p:pRg st="0" end="0"/>
                                            </p:txEl>
                                          </p:spTgt>
                                        </p:tgtEl>
                                        <p:attrNameLst>
                                          <p:attrName>style.color</p:attrName>
                                        </p:attrNameLst>
                                      </p:cBhvr>
                                      <p:to>
                                        <p:clrVal>
                                          <a:schemeClr val="accent2"/>
                                        </p:clrVal>
                                      </p:to>
                                    </p:set>
                                    <p:set>
                                      <p:cBhvr>
                                        <p:cTn id="520" dur="500" fill="hold"/>
                                        <p:tgtEl>
                                          <p:spTgt spid="7">
                                            <p:txEl>
                                              <p:pRg st="0" end="0"/>
                                            </p:txEl>
                                          </p:spTgt>
                                        </p:tgtEl>
                                        <p:attrNameLst>
                                          <p:attrName>fillcolor</p:attrName>
                                        </p:attrNameLst>
                                      </p:cBhvr>
                                      <p:to>
                                        <p:clrVal>
                                          <a:schemeClr val="accent2"/>
                                        </p:clrVal>
                                      </p:to>
                                    </p:set>
                                    <p:set>
                                      <p:cBhvr>
                                        <p:cTn id="521" dur="500" fill="hold"/>
                                        <p:tgtEl>
                                          <p:spTgt spid="7">
                                            <p:txEl>
                                              <p:pRg st="0" end="0"/>
                                            </p:txEl>
                                          </p:spTgt>
                                        </p:tgtEl>
                                        <p:attrNameLst>
                                          <p:attrName>fill.type</p:attrName>
                                        </p:attrNameLst>
                                      </p:cBhvr>
                                      <p:to>
                                        <p:strVal val="solid"/>
                                      </p:to>
                                    </p:set>
                                  </p:childTnLst>
                                </p:cTn>
                              </p:par>
                            </p:childTnLst>
                          </p:cTn>
                        </p:par>
                      </p:childTnLst>
                    </p:cTn>
                  </p:par>
                  <p:par>
                    <p:cTn id="522" fill="hold">
                      <p:stCondLst>
                        <p:cond delay="indefinite"/>
                      </p:stCondLst>
                      <p:childTnLst>
                        <p:par>
                          <p:cTn id="523" fill="hold">
                            <p:stCondLst>
                              <p:cond delay="0"/>
                            </p:stCondLst>
                            <p:childTnLst>
                              <p:par>
                                <p:cTn id="524" presetID="16" presetClass="emph" presetSubtype="0" fill="hold" grpId="1" nodeType="clickEffect">
                                  <p:stCondLst>
                                    <p:cond delay="0"/>
                                  </p:stCondLst>
                                  <p:iterate type="lt">
                                    <p:tmPct val="4000"/>
                                  </p:iterate>
                                  <p:childTnLst>
                                    <p:set>
                                      <p:cBhvr override="childStyle">
                                        <p:cTn id="525" dur="500" fill="hold"/>
                                        <p:tgtEl>
                                          <p:spTgt spid="8">
                                            <p:txEl>
                                              <p:pRg st="0" end="0"/>
                                            </p:txEl>
                                          </p:spTgt>
                                        </p:tgtEl>
                                        <p:attrNameLst>
                                          <p:attrName>style.color</p:attrName>
                                        </p:attrNameLst>
                                      </p:cBhvr>
                                      <p:to>
                                        <p:clrVal>
                                          <a:schemeClr val="accent2"/>
                                        </p:clrVal>
                                      </p:to>
                                    </p:set>
                                    <p:set>
                                      <p:cBhvr>
                                        <p:cTn id="526" dur="500" fill="hold"/>
                                        <p:tgtEl>
                                          <p:spTgt spid="8">
                                            <p:txEl>
                                              <p:pRg st="0" end="0"/>
                                            </p:txEl>
                                          </p:spTgt>
                                        </p:tgtEl>
                                        <p:attrNameLst>
                                          <p:attrName>fillcolor</p:attrName>
                                        </p:attrNameLst>
                                      </p:cBhvr>
                                      <p:to>
                                        <p:clrVal>
                                          <a:schemeClr val="accent2"/>
                                        </p:clrVal>
                                      </p:to>
                                    </p:set>
                                    <p:set>
                                      <p:cBhvr>
                                        <p:cTn id="527" dur="500" fill="hold"/>
                                        <p:tgtEl>
                                          <p:spTgt spid="8">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16" presetClass="emph" presetSubtype="0" fill="hold" grpId="1" nodeType="clickEffect">
                                  <p:stCondLst>
                                    <p:cond delay="0"/>
                                  </p:stCondLst>
                                  <p:iterate type="lt">
                                    <p:tmPct val="4000"/>
                                  </p:iterate>
                                  <p:childTnLst>
                                    <p:set>
                                      <p:cBhvr override="childStyle">
                                        <p:cTn id="531" dur="500" fill="hold"/>
                                        <p:tgtEl>
                                          <p:spTgt spid="9">
                                            <p:txEl>
                                              <p:pRg st="0" end="0"/>
                                            </p:txEl>
                                          </p:spTgt>
                                        </p:tgtEl>
                                        <p:attrNameLst>
                                          <p:attrName>style.color</p:attrName>
                                        </p:attrNameLst>
                                      </p:cBhvr>
                                      <p:to>
                                        <p:clrVal>
                                          <a:schemeClr val="accent2"/>
                                        </p:clrVal>
                                      </p:to>
                                    </p:set>
                                    <p:set>
                                      <p:cBhvr>
                                        <p:cTn id="532" dur="500" fill="hold"/>
                                        <p:tgtEl>
                                          <p:spTgt spid="9">
                                            <p:txEl>
                                              <p:pRg st="0" end="0"/>
                                            </p:txEl>
                                          </p:spTgt>
                                        </p:tgtEl>
                                        <p:attrNameLst>
                                          <p:attrName>fillcolor</p:attrName>
                                        </p:attrNameLst>
                                      </p:cBhvr>
                                      <p:to>
                                        <p:clrVal>
                                          <a:schemeClr val="accent2"/>
                                        </p:clrVal>
                                      </p:to>
                                    </p:set>
                                    <p:set>
                                      <p:cBhvr>
                                        <p:cTn id="533" dur="500" fill="hold"/>
                                        <p:tgtEl>
                                          <p:spTgt spid="9">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16" presetClass="emph" presetSubtype="0" fill="hold" grpId="1" nodeType="clickEffect">
                                  <p:stCondLst>
                                    <p:cond delay="0"/>
                                  </p:stCondLst>
                                  <p:iterate type="lt">
                                    <p:tmPct val="4000"/>
                                  </p:iterate>
                                  <p:childTnLst>
                                    <p:set>
                                      <p:cBhvr override="childStyle">
                                        <p:cTn id="537" dur="500" fill="hold"/>
                                        <p:tgtEl>
                                          <p:spTgt spid="34">
                                            <p:txEl>
                                              <p:pRg st="0" end="0"/>
                                            </p:txEl>
                                          </p:spTgt>
                                        </p:tgtEl>
                                        <p:attrNameLst>
                                          <p:attrName>style.color</p:attrName>
                                        </p:attrNameLst>
                                      </p:cBhvr>
                                      <p:to>
                                        <p:clrVal>
                                          <a:schemeClr val="accent2"/>
                                        </p:clrVal>
                                      </p:to>
                                    </p:set>
                                    <p:set>
                                      <p:cBhvr>
                                        <p:cTn id="538" dur="500" fill="hold"/>
                                        <p:tgtEl>
                                          <p:spTgt spid="34">
                                            <p:txEl>
                                              <p:pRg st="0" end="0"/>
                                            </p:txEl>
                                          </p:spTgt>
                                        </p:tgtEl>
                                        <p:attrNameLst>
                                          <p:attrName>fillcolor</p:attrName>
                                        </p:attrNameLst>
                                      </p:cBhvr>
                                      <p:to>
                                        <p:clrVal>
                                          <a:schemeClr val="accent2"/>
                                        </p:clrVal>
                                      </p:to>
                                    </p:set>
                                    <p:set>
                                      <p:cBhvr>
                                        <p:cTn id="539" dur="500" fill="hold"/>
                                        <p:tgtEl>
                                          <p:spTgt spid="34">
                                            <p:txEl>
                                              <p:pRg st="0" end="0"/>
                                            </p:txEl>
                                          </p:spTgt>
                                        </p:tgtEl>
                                        <p:attrNameLst>
                                          <p:attrName>fill.type</p:attrName>
                                        </p:attrNameLst>
                                      </p:cBhvr>
                                      <p:to>
                                        <p:strVal val="solid"/>
                                      </p:to>
                                    </p:set>
                                  </p:childTnLst>
                                </p:cTn>
                              </p:par>
                            </p:childTnLst>
                          </p:cTn>
                        </p:par>
                      </p:childTnLst>
                    </p:cTn>
                  </p:par>
                  <p:par>
                    <p:cTn id="540" fill="hold">
                      <p:stCondLst>
                        <p:cond delay="indefinite"/>
                      </p:stCondLst>
                      <p:childTnLst>
                        <p:par>
                          <p:cTn id="541" fill="hold">
                            <p:stCondLst>
                              <p:cond delay="0"/>
                            </p:stCondLst>
                            <p:childTnLst>
                              <p:par>
                                <p:cTn id="542" presetID="16" presetClass="emph" presetSubtype="0" fill="hold" grpId="1" nodeType="clickEffect">
                                  <p:stCondLst>
                                    <p:cond delay="0"/>
                                  </p:stCondLst>
                                  <p:iterate type="lt">
                                    <p:tmPct val="4000"/>
                                  </p:iterate>
                                  <p:childTnLst>
                                    <p:set>
                                      <p:cBhvr override="childStyle">
                                        <p:cTn id="543" dur="500" fill="hold"/>
                                        <p:tgtEl>
                                          <p:spTgt spid="10">
                                            <p:txEl>
                                              <p:pRg st="0" end="0"/>
                                            </p:txEl>
                                          </p:spTgt>
                                        </p:tgtEl>
                                        <p:attrNameLst>
                                          <p:attrName>style.color</p:attrName>
                                        </p:attrNameLst>
                                      </p:cBhvr>
                                      <p:to>
                                        <p:clrVal>
                                          <a:schemeClr val="accent2"/>
                                        </p:clrVal>
                                      </p:to>
                                    </p:set>
                                    <p:set>
                                      <p:cBhvr>
                                        <p:cTn id="544" dur="500" fill="hold"/>
                                        <p:tgtEl>
                                          <p:spTgt spid="10">
                                            <p:txEl>
                                              <p:pRg st="0" end="0"/>
                                            </p:txEl>
                                          </p:spTgt>
                                        </p:tgtEl>
                                        <p:attrNameLst>
                                          <p:attrName>fillcolor</p:attrName>
                                        </p:attrNameLst>
                                      </p:cBhvr>
                                      <p:to>
                                        <p:clrVal>
                                          <a:schemeClr val="accent2"/>
                                        </p:clrVal>
                                      </p:to>
                                    </p:set>
                                    <p:set>
                                      <p:cBhvr>
                                        <p:cTn id="545" dur="500" fill="hold"/>
                                        <p:tgtEl>
                                          <p:spTgt spid="10">
                                            <p:txEl>
                                              <p:pRg st="0" end="0"/>
                                            </p:txEl>
                                          </p:spTgt>
                                        </p:tgtEl>
                                        <p:attrNameLst>
                                          <p:attrName>fill.type</p:attrName>
                                        </p:attrNameLst>
                                      </p:cBhvr>
                                      <p:to>
                                        <p:strVal val="solid"/>
                                      </p:to>
                                    </p:set>
                                  </p:childTnLst>
                                </p:cTn>
                              </p:par>
                            </p:childTnLst>
                          </p:cTn>
                        </p:par>
                      </p:childTnLst>
                    </p:cTn>
                  </p:par>
                  <p:par>
                    <p:cTn id="546" fill="hold">
                      <p:stCondLst>
                        <p:cond delay="indefinite"/>
                      </p:stCondLst>
                      <p:childTnLst>
                        <p:par>
                          <p:cTn id="547" fill="hold">
                            <p:stCondLst>
                              <p:cond delay="0"/>
                            </p:stCondLst>
                            <p:childTnLst>
                              <p:par>
                                <p:cTn id="548" presetID="16" presetClass="emph" presetSubtype="0" fill="hold" grpId="1" nodeType="clickEffect">
                                  <p:stCondLst>
                                    <p:cond delay="0"/>
                                  </p:stCondLst>
                                  <p:iterate type="lt">
                                    <p:tmPct val="4000"/>
                                  </p:iterate>
                                  <p:childTnLst>
                                    <p:set>
                                      <p:cBhvr override="childStyle">
                                        <p:cTn id="549" dur="500" fill="hold"/>
                                        <p:tgtEl>
                                          <p:spTgt spid="11">
                                            <p:txEl>
                                              <p:pRg st="0" end="0"/>
                                            </p:txEl>
                                          </p:spTgt>
                                        </p:tgtEl>
                                        <p:attrNameLst>
                                          <p:attrName>style.color</p:attrName>
                                        </p:attrNameLst>
                                      </p:cBhvr>
                                      <p:to>
                                        <p:clrVal>
                                          <a:schemeClr val="accent2"/>
                                        </p:clrVal>
                                      </p:to>
                                    </p:set>
                                    <p:set>
                                      <p:cBhvr>
                                        <p:cTn id="550" dur="500" fill="hold"/>
                                        <p:tgtEl>
                                          <p:spTgt spid="11">
                                            <p:txEl>
                                              <p:pRg st="0" end="0"/>
                                            </p:txEl>
                                          </p:spTgt>
                                        </p:tgtEl>
                                        <p:attrNameLst>
                                          <p:attrName>fillcolor</p:attrName>
                                        </p:attrNameLst>
                                      </p:cBhvr>
                                      <p:to>
                                        <p:clrVal>
                                          <a:schemeClr val="accent2"/>
                                        </p:clrVal>
                                      </p:to>
                                    </p:set>
                                    <p:set>
                                      <p:cBhvr>
                                        <p:cTn id="551" dur="500" fill="hold"/>
                                        <p:tgtEl>
                                          <p:spTgt spid="11">
                                            <p:txEl>
                                              <p:pRg st="0" end="0"/>
                                            </p:txEl>
                                          </p:spTgt>
                                        </p:tgtEl>
                                        <p:attrNameLst>
                                          <p:attrName>fill.type</p:attrName>
                                        </p:attrNameLst>
                                      </p:cBhvr>
                                      <p:to>
                                        <p:strVal val="solid"/>
                                      </p:to>
                                    </p:set>
                                  </p:childTnLst>
                                </p:cTn>
                              </p:par>
                            </p:childTnLst>
                          </p:cTn>
                        </p:par>
                      </p:childTnLst>
                    </p:cTn>
                  </p:par>
                  <p:par>
                    <p:cTn id="552" fill="hold">
                      <p:stCondLst>
                        <p:cond delay="indefinite"/>
                      </p:stCondLst>
                      <p:childTnLst>
                        <p:par>
                          <p:cTn id="553" fill="hold">
                            <p:stCondLst>
                              <p:cond delay="0"/>
                            </p:stCondLst>
                            <p:childTnLst>
                              <p:par>
                                <p:cTn id="554" presetID="16" presetClass="emph" presetSubtype="0" fill="hold" grpId="1" nodeType="clickEffect">
                                  <p:stCondLst>
                                    <p:cond delay="0"/>
                                  </p:stCondLst>
                                  <p:iterate type="lt">
                                    <p:tmPct val="4000"/>
                                  </p:iterate>
                                  <p:childTnLst>
                                    <p:set>
                                      <p:cBhvr override="childStyle">
                                        <p:cTn id="555" dur="500" fill="hold"/>
                                        <p:tgtEl>
                                          <p:spTgt spid="12">
                                            <p:txEl>
                                              <p:pRg st="0" end="0"/>
                                            </p:txEl>
                                          </p:spTgt>
                                        </p:tgtEl>
                                        <p:attrNameLst>
                                          <p:attrName>style.color</p:attrName>
                                        </p:attrNameLst>
                                      </p:cBhvr>
                                      <p:to>
                                        <p:clrVal>
                                          <a:schemeClr val="accent2"/>
                                        </p:clrVal>
                                      </p:to>
                                    </p:set>
                                    <p:set>
                                      <p:cBhvr>
                                        <p:cTn id="556" dur="500" fill="hold"/>
                                        <p:tgtEl>
                                          <p:spTgt spid="12">
                                            <p:txEl>
                                              <p:pRg st="0" end="0"/>
                                            </p:txEl>
                                          </p:spTgt>
                                        </p:tgtEl>
                                        <p:attrNameLst>
                                          <p:attrName>fillcolor</p:attrName>
                                        </p:attrNameLst>
                                      </p:cBhvr>
                                      <p:to>
                                        <p:clrVal>
                                          <a:schemeClr val="accent2"/>
                                        </p:clrVal>
                                      </p:to>
                                    </p:set>
                                    <p:set>
                                      <p:cBhvr>
                                        <p:cTn id="557" dur="500" fill="hold"/>
                                        <p:tgtEl>
                                          <p:spTgt spid="12">
                                            <p:txEl>
                                              <p:pRg st="0" end="0"/>
                                            </p:txEl>
                                          </p:spTgt>
                                        </p:tgtEl>
                                        <p:attrNameLst>
                                          <p:attrName>fill.type</p:attrName>
                                        </p:attrNameLst>
                                      </p:cBhvr>
                                      <p:to>
                                        <p:strVal val="solid"/>
                                      </p:to>
                                    </p:set>
                                  </p:childTnLst>
                                </p:cTn>
                              </p:par>
                            </p:childTnLst>
                          </p:cTn>
                        </p:par>
                      </p:childTnLst>
                    </p:cTn>
                  </p:par>
                  <p:par>
                    <p:cTn id="558" fill="hold">
                      <p:stCondLst>
                        <p:cond delay="indefinite"/>
                      </p:stCondLst>
                      <p:childTnLst>
                        <p:par>
                          <p:cTn id="559" fill="hold">
                            <p:stCondLst>
                              <p:cond delay="0"/>
                            </p:stCondLst>
                            <p:childTnLst>
                              <p:par>
                                <p:cTn id="560" presetID="16" presetClass="emph" presetSubtype="0" fill="hold" grpId="1" nodeType="clickEffect">
                                  <p:stCondLst>
                                    <p:cond delay="0"/>
                                  </p:stCondLst>
                                  <p:iterate type="lt">
                                    <p:tmPct val="4000"/>
                                  </p:iterate>
                                  <p:childTnLst>
                                    <p:set>
                                      <p:cBhvr override="childStyle">
                                        <p:cTn id="561" dur="500" fill="hold"/>
                                        <p:tgtEl>
                                          <p:spTgt spid="13">
                                            <p:txEl>
                                              <p:pRg st="0" end="0"/>
                                            </p:txEl>
                                          </p:spTgt>
                                        </p:tgtEl>
                                        <p:attrNameLst>
                                          <p:attrName>style.color</p:attrName>
                                        </p:attrNameLst>
                                      </p:cBhvr>
                                      <p:to>
                                        <p:clrVal>
                                          <a:schemeClr val="accent2"/>
                                        </p:clrVal>
                                      </p:to>
                                    </p:set>
                                    <p:set>
                                      <p:cBhvr>
                                        <p:cTn id="562" dur="500" fill="hold"/>
                                        <p:tgtEl>
                                          <p:spTgt spid="13">
                                            <p:txEl>
                                              <p:pRg st="0" end="0"/>
                                            </p:txEl>
                                          </p:spTgt>
                                        </p:tgtEl>
                                        <p:attrNameLst>
                                          <p:attrName>fillcolor</p:attrName>
                                        </p:attrNameLst>
                                      </p:cBhvr>
                                      <p:to>
                                        <p:clrVal>
                                          <a:schemeClr val="accent2"/>
                                        </p:clrVal>
                                      </p:to>
                                    </p:set>
                                    <p:set>
                                      <p:cBhvr>
                                        <p:cTn id="563" dur="500" fill="hold"/>
                                        <p:tgtEl>
                                          <p:spTgt spid="13">
                                            <p:txEl>
                                              <p:pRg st="0" end="0"/>
                                            </p:txEl>
                                          </p:spTgt>
                                        </p:tgtEl>
                                        <p:attrNameLst>
                                          <p:attrName>fill.type</p:attrName>
                                        </p:attrNameLst>
                                      </p:cBhvr>
                                      <p:to>
                                        <p:strVal val="solid"/>
                                      </p:to>
                                    </p:set>
                                  </p:childTnLst>
                                </p:cTn>
                              </p:par>
                            </p:childTnLst>
                          </p:cTn>
                        </p:par>
                      </p:childTnLst>
                    </p:cTn>
                  </p:par>
                  <p:par>
                    <p:cTn id="564" fill="hold">
                      <p:stCondLst>
                        <p:cond delay="indefinite"/>
                      </p:stCondLst>
                      <p:childTnLst>
                        <p:par>
                          <p:cTn id="565" fill="hold">
                            <p:stCondLst>
                              <p:cond delay="0"/>
                            </p:stCondLst>
                            <p:childTnLst>
                              <p:par>
                                <p:cTn id="566" presetID="16" presetClass="emph" presetSubtype="0" fill="hold" grpId="1" nodeType="clickEffect">
                                  <p:stCondLst>
                                    <p:cond delay="0"/>
                                  </p:stCondLst>
                                  <p:iterate type="lt">
                                    <p:tmPct val="4000"/>
                                  </p:iterate>
                                  <p:childTnLst>
                                    <p:set>
                                      <p:cBhvr override="childStyle">
                                        <p:cTn id="567" dur="500" fill="hold"/>
                                        <p:tgtEl>
                                          <p:spTgt spid="14">
                                            <p:txEl>
                                              <p:pRg st="0" end="0"/>
                                            </p:txEl>
                                          </p:spTgt>
                                        </p:tgtEl>
                                        <p:attrNameLst>
                                          <p:attrName>style.color</p:attrName>
                                        </p:attrNameLst>
                                      </p:cBhvr>
                                      <p:to>
                                        <p:clrVal>
                                          <a:schemeClr val="accent2"/>
                                        </p:clrVal>
                                      </p:to>
                                    </p:set>
                                    <p:set>
                                      <p:cBhvr>
                                        <p:cTn id="568" dur="500" fill="hold"/>
                                        <p:tgtEl>
                                          <p:spTgt spid="14">
                                            <p:txEl>
                                              <p:pRg st="0" end="0"/>
                                            </p:txEl>
                                          </p:spTgt>
                                        </p:tgtEl>
                                        <p:attrNameLst>
                                          <p:attrName>fillcolor</p:attrName>
                                        </p:attrNameLst>
                                      </p:cBhvr>
                                      <p:to>
                                        <p:clrVal>
                                          <a:schemeClr val="accent2"/>
                                        </p:clrVal>
                                      </p:to>
                                    </p:set>
                                    <p:set>
                                      <p:cBhvr>
                                        <p:cTn id="569" dur="500" fill="hold"/>
                                        <p:tgtEl>
                                          <p:spTgt spid="1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16" presetClass="emph" presetSubtype="0" fill="hold" grpId="1" nodeType="clickEffect">
                                  <p:stCondLst>
                                    <p:cond delay="0"/>
                                  </p:stCondLst>
                                  <p:iterate type="lt">
                                    <p:tmPct val="4000"/>
                                  </p:iterate>
                                  <p:childTnLst>
                                    <p:set>
                                      <p:cBhvr override="childStyle">
                                        <p:cTn id="573" dur="500" fill="hold"/>
                                        <p:tgtEl>
                                          <p:spTgt spid="15">
                                            <p:txEl>
                                              <p:pRg st="0" end="0"/>
                                            </p:txEl>
                                          </p:spTgt>
                                        </p:tgtEl>
                                        <p:attrNameLst>
                                          <p:attrName>style.color</p:attrName>
                                        </p:attrNameLst>
                                      </p:cBhvr>
                                      <p:to>
                                        <p:clrVal>
                                          <a:schemeClr val="accent2"/>
                                        </p:clrVal>
                                      </p:to>
                                    </p:set>
                                    <p:set>
                                      <p:cBhvr>
                                        <p:cTn id="574" dur="500" fill="hold"/>
                                        <p:tgtEl>
                                          <p:spTgt spid="15">
                                            <p:txEl>
                                              <p:pRg st="0" end="0"/>
                                            </p:txEl>
                                          </p:spTgt>
                                        </p:tgtEl>
                                        <p:attrNameLst>
                                          <p:attrName>fillcolor</p:attrName>
                                        </p:attrNameLst>
                                      </p:cBhvr>
                                      <p:to>
                                        <p:clrVal>
                                          <a:schemeClr val="accent2"/>
                                        </p:clrVal>
                                      </p:to>
                                    </p:set>
                                    <p:set>
                                      <p:cBhvr>
                                        <p:cTn id="575" dur="500" fill="hold"/>
                                        <p:tgtEl>
                                          <p:spTgt spid="15">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16" presetClass="emph" presetSubtype="0" fill="hold" grpId="1" nodeType="clickEffect">
                                  <p:stCondLst>
                                    <p:cond delay="0"/>
                                  </p:stCondLst>
                                  <p:iterate type="lt">
                                    <p:tmPct val="4000"/>
                                  </p:iterate>
                                  <p:childTnLst>
                                    <p:set>
                                      <p:cBhvr override="childStyle">
                                        <p:cTn id="579" dur="500" fill="hold"/>
                                        <p:tgtEl>
                                          <p:spTgt spid="35">
                                            <p:txEl>
                                              <p:pRg st="0" end="0"/>
                                            </p:txEl>
                                          </p:spTgt>
                                        </p:tgtEl>
                                        <p:attrNameLst>
                                          <p:attrName>style.color</p:attrName>
                                        </p:attrNameLst>
                                      </p:cBhvr>
                                      <p:to>
                                        <p:clrVal>
                                          <a:schemeClr val="accent2"/>
                                        </p:clrVal>
                                      </p:to>
                                    </p:set>
                                    <p:set>
                                      <p:cBhvr>
                                        <p:cTn id="580" dur="500" fill="hold"/>
                                        <p:tgtEl>
                                          <p:spTgt spid="35">
                                            <p:txEl>
                                              <p:pRg st="0" end="0"/>
                                            </p:txEl>
                                          </p:spTgt>
                                        </p:tgtEl>
                                        <p:attrNameLst>
                                          <p:attrName>fillcolor</p:attrName>
                                        </p:attrNameLst>
                                      </p:cBhvr>
                                      <p:to>
                                        <p:clrVal>
                                          <a:schemeClr val="accent2"/>
                                        </p:clrVal>
                                      </p:to>
                                    </p:set>
                                    <p:set>
                                      <p:cBhvr>
                                        <p:cTn id="581" dur="500" fill="hold"/>
                                        <p:tgtEl>
                                          <p:spTgt spid="35">
                                            <p:txEl>
                                              <p:pRg st="0" end="0"/>
                                            </p:txEl>
                                          </p:spTgt>
                                        </p:tgtEl>
                                        <p:attrNameLst>
                                          <p:attrName>fill.type</p:attrName>
                                        </p:attrNameLst>
                                      </p:cBhvr>
                                      <p:to>
                                        <p:strVal val="solid"/>
                                      </p:to>
                                    </p:set>
                                  </p:childTnLst>
                                </p:cTn>
                              </p:par>
                            </p:childTnLst>
                          </p:cTn>
                        </p:par>
                      </p:childTnLst>
                    </p:cTn>
                  </p:par>
                  <p:par>
                    <p:cTn id="582" fill="hold">
                      <p:stCondLst>
                        <p:cond delay="indefinite"/>
                      </p:stCondLst>
                      <p:childTnLst>
                        <p:par>
                          <p:cTn id="583" fill="hold">
                            <p:stCondLst>
                              <p:cond delay="0"/>
                            </p:stCondLst>
                            <p:childTnLst>
                              <p:par>
                                <p:cTn id="584" presetID="16" presetClass="emph" presetSubtype="0" fill="hold" grpId="1" nodeType="clickEffect">
                                  <p:stCondLst>
                                    <p:cond delay="0"/>
                                  </p:stCondLst>
                                  <p:iterate type="lt">
                                    <p:tmPct val="4000"/>
                                  </p:iterate>
                                  <p:childTnLst>
                                    <p:set>
                                      <p:cBhvr override="childStyle">
                                        <p:cTn id="585" dur="500" fill="hold"/>
                                        <p:tgtEl>
                                          <p:spTgt spid="16">
                                            <p:txEl>
                                              <p:pRg st="0" end="0"/>
                                            </p:txEl>
                                          </p:spTgt>
                                        </p:tgtEl>
                                        <p:attrNameLst>
                                          <p:attrName>style.color</p:attrName>
                                        </p:attrNameLst>
                                      </p:cBhvr>
                                      <p:to>
                                        <p:clrVal>
                                          <a:schemeClr val="accent2"/>
                                        </p:clrVal>
                                      </p:to>
                                    </p:set>
                                    <p:set>
                                      <p:cBhvr>
                                        <p:cTn id="586" dur="500" fill="hold"/>
                                        <p:tgtEl>
                                          <p:spTgt spid="16">
                                            <p:txEl>
                                              <p:pRg st="0" end="0"/>
                                            </p:txEl>
                                          </p:spTgt>
                                        </p:tgtEl>
                                        <p:attrNameLst>
                                          <p:attrName>fillcolor</p:attrName>
                                        </p:attrNameLst>
                                      </p:cBhvr>
                                      <p:to>
                                        <p:clrVal>
                                          <a:schemeClr val="accent2"/>
                                        </p:clrVal>
                                      </p:to>
                                    </p:set>
                                    <p:set>
                                      <p:cBhvr>
                                        <p:cTn id="587" dur="500" fill="hold"/>
                                        <p:tgtEl>
                                          <p:spTgt spid="16">
                                            <p:txEl>
                                              <p:pRg st="0" end="0"/>
                                            </p:txEl>
                                          </p:spTgt>
                                        </p:tgtEl>
                                        <p:attrNameLst>
                                          <p:attrName>fill.type</p:attrName>
                                        </p:attrNameLst>
                                      </p:cBhvr>
                                      <p:to>
                                        <p:strVal val="solid"/>
                                      </p:to>
                                    </p:set>
                                  </p:childTnLst>
                                </p:cTn>
                              </p:par>
                            </p:childTnLst>
                          </p:cTn>
                        </p:par>
                      </p:childTnLst>
                    </p:cTn>
                  </p:par>
                  <p:par>
                    <p:cTn id="588" fill="hold">
                      <p:stCondLst>
                        <p:cond delay="indefinite"/>
                      </p:stCondLst>
                      <p:childTnLst>
                        <p:par>
                          <p:cTn id="589" fill="hold">
                            <p:stCondLst>
                              <p:cond delay="0"/>
                            </p:stCondLst>
                            <p:childTnLst>
                              <p:par>
                                <p:cTn id="590" presetID="16" presetClass="emph" presetSubtype="0" fill="hold" grpId="1" nodeType="clickEffect">
                                  <p:stCondLst>
                                    <p:cond delay="0"/>
                                  </p:stCondLst>
                                  <p:iterate type="lt">
                                    <p:tmPct val="4000"/>
                                  </p:iterate>
                                  <p:childTnLst>
                                    <p:set>
                                      <p:cBhvr override="childStyle">
                                        <p:cTn id="591" dur="500" fill="hold"/>
                                        <p:tgtEl>
                                          <p:spTgt spid="17">
                                            <p:txEl>
                                              <p:pRg st="0" end="0"/>
                                            </p:txEl>
                                          </p:spTgt>
                                        </p:tgtEl>
                                        <p:attrNameLst>
                                          <p:attrName>style.color</p:attrName>
                                        </p:attrNameLst>
                                      </p:cBhvr>
                                      <p:to>
                                        <p:clrVal>
                                          <a:schemeClr val="accent2"/>
                                        </p:clrVal>
                                      </p:to>
                                    </p:set>
                                    <p:set>
                                      <p:cBhvr>
                                        <p:cTn id="592" dur="500" fill="hold"/>
                                        <p:tgtEl>
                                          <p:spTgt spid="17">
                                            <p:txEl>
                                              <p:pRg st="0" end="0"/>
                                            </p:txEl>
                                          </p:spTgt>
                                        </p:tgtEl>
                                        <p:attrNameLst>
                                          <p:attrName>fillcolor</p:attrName>
                                        </p:attrNameLst>
                                      </p:cBhvr>
                                      <p:to>
                                        <p:clrVal>
                                          <a:schemeClr val="accent2"/>
                                        </p:clrVal>
                                      </p:to>
                                    </p:set>
                                    <p:set>
                                      <p:cBhvr>
                                        <p:cTn id="593" dur="500" fill="hold"/>
                                        <p:tgtEl>
                                          <p:spTgt spid="17">
                                            <p:txEl>
                                              <p:pRg st="0" end="0"/>
                                            </p:txEl>
                                          </p:spTgt>
                                        </p:tgtEl>
                                        <p:attrNameLst>
                                          <p:attrName>fill.type</p:attrName>
                                        </p:attrNameLst>
                                      </p:cBhvr>
                                      <p:to>
                                        <p:strVal val="solid"/>
                                      </p:to>
                                    </p:set>
                                  </p:childTnLst>
                                </p:cTn>
                              </p:par>
                            </p:childTnLst>
                          </p:cTn>
                        </p:par>
                      </p:childTnLst>
                    </p:cTn>
                  </p:par>
                  <p:par>
                    <p:cTn id="594" fill="hold">
                      <p:stCondLst>
                        <p:cond delay="indefinite"/>
                      </p:stCondLst>
                      <p:childTnLst>
                        <p:par>
                          <p:cTn id="595" fill="hold">
                            <p:stCondLst>
                              <p:cond delay="0"/>
                            </p:stCondLst>
                            <p:childTnLst>
                              <p:par>
                                <p:cTn id="596" presetID="16" presetClass="emph" presetSubtype="0" fill="hold" grpId="1" nodeType="clickEffect">
                                  <p:stCondLst>
                                    <p:cond delay="0"/>
                                  </p:stCondLst>
                                  <p:iterate type="lt">
                                    <p:tmPct val="4000"/>
                                  </p:iterate>
                                  <p:childTnLst>
                                    <p:set>
                                      <p:cBhvr override="childStyle">
                                        <p:cTn id="597" dur="500" fill="hold"/>
                                        <p:tgtEl>
                                          <p:spTgt spid="18">
                                            <p:txEl>
                                              <p:pRg st="0" end="0"/>
                                            </p:txEl>
                                          </p:spTgt>
                                        </p:tgtEl>
                                        <p:attrNameLst>
                                          <p:attrName>style.color</p:attrName>
                                        </p:attrNameLst>
                                      </p:cBhvr>
                                      <p:to>
                                        <p:clrVal>
                                          <a:schemeClr val="accent2"/>
                                        </p:clrVal>
                                      </p:to>
                                    </p:set>
                                    <p:set>
                                      <p:cBhvr>
                                        <p:cTn id="598" dur="500" fill="hold"/>
                                        <p:tgtEl>
                                          <p:spTgt spid="18">
                                            <p:txEl>
                                              <p:pRg st="0" end="0"/>
                                            </p:txEl>
                                          </p:spTgt>
                                        </p:tgtEl>
                                        <p:attrNameLst>
                                          <p:attrName>fillcolor</p:attrName>
                                        </p:attrNameLst>
                                      </p:cBhvr>
                                      <p:to>
                                        <p:clrVal>
                                          <a:schemeClr val="accent2"/>
                                        </p:clrVal>
                                      </p:to>
                                    </p:set>
                                    <p:set>
                                      <p:cBhvr>
                                        <p:cTn id="599" dur="500" fill="hold"/>
                                        <p:tgtEl>
                                          <p:spTgt spid="18">
                                            <p:txEl>
                                              <p:pRg st="0" end="0"/>
                                            </p:txEl>
                                          </p:spTgt>
                                        </p:tgtEl>
                                        <p:attrNameLst>
                                          <p:attrName>fill.type</p:attrName>
                                        </p:attrNameLst>
                                      </p:cBhvr>
                                      <p:to>
                                        <p:strVal val="solid"/>
                                      </p:to>
                                    </p:set>
                                  </p:childTnLst>
                                </p:cTn>
                              </p:par>
                            </p:childTnLst>
                          </p:cTn>
                        </p:par>
                      </p:childTnLst>
                    </p:cTn>
                  </p:par>
                  <p:par>
                    <p:cTn id="600" fill="hold">
                      <p:stCondLst>
                        <p:cond delay="indefinite"/>
                      </p:stCondLst>
                      <p:childTnLst>
                        <p:par>
                          <p:cTn id="601" fill="hold">
                            <p:stCondLst>
                              <p:cond delay="0"/>
                            </p:stCondLst>
                            <p:childTnLst>
                              <p:par>
                                <p:cTn id="602" presetID="16" presetClass="emph" presetSubtype="0" fill="hold" grpId="1" nodeType="clickEffect">
                                  <p:stCondLst>
                                    <p:cond delay="0"/>
                                  </p:stCondLst>
                                  <p:iterate type="lt">
                                    <p:tmPct val="4000"/>
                                  </p:iterate>
                                  <p:childTnLst>
                                    <p:set>
                                      <p:cBhvr override="childStyle">
                                        <p:cTn id="603" dur="500" fill="hold"/>
                                        <p:tgtEl>
                                          <p:spTgt spid="19">
                                            <p:txEl>
                                              <p:pRg st="0" end="0"/>
                                            </p:txEl>
                                          </p:spTgt>
                                        </p:tgtEl>
                                        <p:attrNameLst>
                                          <p:attrName>style.color</p:attrName>
                                        </p:attrNameLst>
                                      </p:cBhvr>
                                      <p:to>
                                        <p:clrVal>
                                          <a:schemeClr val="accent2"/>
                                        </p:clrVal>
                                      </p:to>
                                    </p:set>
                                    <p:set>
                                      <p:cBhvr>
                                        <p:cTn id="604" dur="500" fill="hold"/>
                                        <p:tgtEl>
                                          <p:spTgt spid="19">
                                            <p:txEl>
                                              <p:pRg st="0" end="0"/>
                                            </p:txEl>
                                          </p:spTgt>
                                        </p:tgtEl>
                                        <p:attrNameLst>
                                          <p:attrName>fillcolor</p:attrName>
                                        </p:attrNameLst>
                                      </p:cBhvr>
                                      <p:to>
                                        <p:clrVal>
                                          <a:schemeClr val="accent2"/>
                                        </p:clrVal>
                                      </p:to>
                                    </p:set>
                                    <p:set>
                                      <p:cBhvr>
                                        <p:cTn id="605" dur="500" fill="hold"/>
                                        <p:tgtEl>
                                          <p:spTgt spid="19">
                                            <p:txEl>
                                              <p:pRg st="0" end="0"/>
                                            </p:txEl>
                                          </p:spTgt>
                                        </p:tgtEl>
                                        <p:attrNameLst>
                                          <p:attrName>fill.type</p:attrName>
                                        </p:attrNameLst>
                                      </p:cBhvr>
                                      <p:to>
                                        <p:strVal val="solid"/>
                                      </p:to>
                                    </p:set>
                                  </p:childTnLst>
                                </p:cTn>
                              </p:par>
                            </p:childTnLst>
                          </p:cTn>
                        </p:par>
                      </p:childTnLst>
                    </p:cTn>
                  </p:par>
                  <p:par>
                    <p:cTn id="606" fill="hold">
                      <p:stCondLst>
                        <p:cond delay="indefinite"/>
                      </p:stCondLst>
                      <p:childTnLst>
                        <p:par>
                          <p:cTn id="607" fill="hold">
                            <p:stCondLst>
                              <p:cond delay="0"/>
                            </p:stCondLst>
                            <p:childTnLst>
                              <p:par>
                                <p:cTn id="608" presetID="16" presetClass="emph" presetSubtype="0" fill="hold" grpId="1" nodeType="clickEffect">
                                  <p:stCondLst>
                                    <p:cond delay="0"/>
                                  </p:stCondLst>
                                  <p:iterate type="lt">
                                    <p:tmPct val="4000"/>
                                  </p:iterate>
                                  <p:childTnLst>
                                    <p:set>
                                      <p:cBhvr override="childStyle">
                                        <p:cTn id="609" dur="500" fill="hold"/>
                                        <p:tgtEl>
                                          <p:spTgt spid="20">
                                            <p:txEl>
                                              <p:pRg st="0" end="0"/>
                                            </p:txEl>
                                          </p:spTgt>
                                        </p:tgtEl>
                                        <p:attrNameLst>
                                          <p:attrName>style.color</p:attrName>
                                        </p:attrNameLst>
                                      </p:cBhvr>
                                      <p:to>
                                        <p:clrVal>
                                          <a:schemeClr val="accent2"/>
                                        </p:clrVal>
                                      </p:to>
                                    </p:set>
                                    <p:set>
                                      <p:cBhvr>
                                        <p:cTn id="610" dur="500" fill="hold"/>
                                        <p:tgtEl>
                                          <p:spTgt spid="20">
                                            <p:txEl>
                                              <p:pRg st="0" end="0"/>
                                            </p:txEl>
                                          </p:spTgt>
                                        </p:tgtEl>
                                        <p:attrNameLst>
                                          <p:attrName>fillcolor</p:attrName>
                                        </p:attrNameLst>
                                      </p:cBhvr>
                                      <p:to>
                                        <p:clrVal>
                                          <a:schemeClr val="accent2"/>
                                        </p:clrVal>
                                      </p:to>
                                    </p:set>
                                    <p:set>
                                      <p:cBhvr>
                                        <p:cTn id="611" dur="500" fill="hold"/>
                                        <p:tgtEl>
                                          <p:spTgt spid="2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16" presetClass="emph" presetSubtype="0" fill="hold" grpId="1" nodeType="clickEffect">
                                  <p:stCondLst>
                                    <p:cond delay="0"/>
                                  </p:stCondLst>
                                  <p:iterate type="lt">
                                    <p:tmPct val="4000"/>
                                  </p:iterate>
                                  <p:childTnLst>
                                    <p:set>
                                      <p:cBhvr override="childStyle">
                                        <p:cTn id="615" dur="500" fill="hold"/>
                                        <p:tgtEl>
                                          <p:spTgt spid="21">
                                            <p:txEl>
                                              <p:pRg st="0" end="0"/>
                                            </p:txEl>
                                          </p:spTgt>
                                        </p:tgtEl>
                                        <p:attrNameLst>
                                          <p:attrName>style.color</p:attrName>
                                        </p:attrNameLst>
                                      </p:cBhvr>
                                      <p:to>
                                        <p:clrVal>
                                          <a:schemeClr val="accent2"/>
                                        </p:clrVal>
                                      </p:to>
                                    </p:set>
                                    <p:set>
                                      <p:cBhvr>
                                        <p:cTn id="616" dur="500" fill="hold"/>
                                        <p:tgtEl>
                                          <p:spTgt spid="21">
                                            <p:txEl>
                                              <p:pRg st="0" end="0"/>
                                            </p:txEl>
                                          </p:spTgt>
                                        </p:tgtEl>
                                        <p:attrNameLst>
                                          <p:attrName>fillcolor</p:attrName>
                                        </p:attrNameLst>
                                      </p:cBhvr>
                                      <p:to>
                                        <p:clrVal>
                                          <a:schemeClr val="accent2"/>
                                        </p:clrVal>
                                      </p:to>
                                    </p:set>
                                    <p:set>
                                      <p:cBhvr>
                                        <p:cTn id="617" dur="500" fill="hold"/>
                                        <p:tgtEl>
                                          <p:spTgt spid="21">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16" presetClass="emph" presetSubtype="0" fill="hold" grpId="1" nodeType="clickEffect">
                                  <p:stCondLst>
                                    <p:cond delay="0"/>
                                  </p:stCondLst>
                                  <p:iterate type="lt">
                                    <p:tmPct val="4000"/>
                                  </p:iterate>
                                  <p:childTnLst>
                                    <p:set>
                                      <p:cBhvr override="childStyle">
                                        <p:cTn id="621" dur="500" fill="hold"/>
                                        <p:tgtEl>
                                          <p:spTgt spid="36">
                                            <p:txEl>
                                              <p:pRg st="0" end="0"/>
                                            </p:txEl>
                                          </p:spTgt>
                                        </p:tgtEl>
                                        <p:attrNameLst>
                                          <p:attrName>style.color</p:attrName>
                                        </p:attrNameLst>
                                      </p:cBhvr>
                                      <p:to>
                                        <p:clrVal>
                                          <a:schemeClr val="accent2"/>
                                        </p:clrVal>
                                      </p:to>
                                    </p:set>
                                    <p:set>
                                      <p:cBhvr>
                                        <p:cTn id="622" dur="500" fill="hold"/>
                                        <p:tgtEl>
                                          <p:spTgt spid="36">
                                            <p:txEl>
                                              <p:pRg st="0" end="0"/>
                                            </p:txEl>
                                          </p:spTgt>
                                        </p:tgtEl>
                                        <p:attrNameLst>
                                          <p:attrName>fillcolor</p:attrName>
                                        </p:attrNameLst>
                                      </p:cBhvr>
                                      <p:to>
                                        <p:clrVal>
                                          <a:schemeClr val="accent2"/>
                                        </p:clrVal>
                                      </p:to>
                                    </p:set>
                                    <p:set>
                                      <p:cBhvr>
                                        <p:cTn id="623" dur="500" fill="hold"/>
                                        <p:tgtEl>
                                          <p:spTgt spid="36">
                                            <p:txEl>
                                              <p:pRg st="0" end="0"/>
                                            </p:txEl>
                                          </p:spTgt>
                                        </p:tgtEl>
                                        <p:attrNameLst>
                                          <p:attrName>fill.type</p:attrName>
                                        </p:attrNameLst>
                                      </p:cBhvr>
                                      <p:to>
                                        <p:strVal val="solid"/>
                                      </p:to>
                                    </p:set>
                                  </p:childTnLst>
                                </p:cTn>
                              </p:par>
                            </p:childTnLst>
                          </p:cTn>
                        </p:par>
                      </p:childTnLst>
                    </p:cTn>
                  </p:par>
                  <p:par>
                    <p:cTn id="624" fill="hold">
                      <p:stCondLst>
                        <p:cond delay="indefinite"/>
                      </p:stCondLst>
                      <p:childTnLst>
                        <p:par>
                          <p:cTn id="625" fill="hold">
                            <p:stCondLst>
                              <p:cond delay="0"/>
                            </p:stCondLst>
                            <p:childTnLst>
                              <p:par>
                                <p:cTn id="626" presetID="16" presetClass="emph" presetSubtype="0" fill="hold" grpId="1" nodeType="clickEffect">
                                  <p:stCondLst>
                                    <p:cond delay="0"/>
                                  </p:stCondLst>
                                  <p:iterate type="lt">
                                    <p:tmPct val="4000"/>
                                  </p:iterate>
                                  <p:childTnLst>
                                    <p:set>
                                      <p:cBhvr override="childStyle">
                                        <p:cTn id="627" dur="500" fill="hold"/>
                                        <p:tgtEl>
                                          <p:spTgt spid="22">
                                            <p:txEl>
                                              <p:pRg st="0" end="0"/>
                                            </p:txEl>
                                          </p:spTgt>
                                        </p:tgtEl>
                                        <p:attrNameLst>
                                          <p:attrName>style.color</p:attrName>
                                        </p:attrNameLst>
                                      </p:cBhvr>
                                      <p:to>
                                        <p:clrVal>
                                          <a:schemeClr val="accent2"/>
                                        </p:clrVal>
                                      </p:to>
                                    </p:set>
                                    <p:set>
                                      <p:cBhvr>
                                        <p:cTn id="628" dur="500" fill="hold"/>
                                        <p:tgtEl>
                                          <p:spTgt spid="22">
                                            <p:txEl>
                                              <p:pRg st="0" end="0"/>
                                            </p:txEl>
                                          </p:spTgt>
                                        </p:tgtEl>
                                        <p:attrNameLst>
                                          <p:attrName>fillcolor</p:attrName>
                                        </p:attrNameLst>
                                      </p:cBhvr>
                                      <p:to>
                                        <p:clrVal>
                                          <a:schemeClr val="accent2"/>
                                        </p:clrVal>
                                      </p:to>
                                    </p:set>
                                    <p:set>
                                      <p:cBhvr>
                                        <p:cTn id="629" dur="500" fill="hold"/>
                                        <p:tgtEl>
                                          <p:spTgt spid="22">
                                            <p:txEl>
                                              <p:pRg st="0" end="0"/>
                                            </p:txEl>
                                          </p:spTgt>
                                        </p:tgtEl>
                                        <p:attrNameLst>
                                          <p:attrName>fill.type</p:attrName>
                                        </p:attrNameLst>
                                      </p:cBhvr>
                                      <p:to>
                                        <p:strVal val="solid"/>
                                      </p:to>
                                    </p:set>
                                  </p:childTnLst>
                                </p:cTn>
                              </p:par>
                            </p:childTnLst>
                          </p:cTn>
                        </p:par>
                      </p:childTnLst>
                    </p:cTn>
                  </p:par>
                  <p:par>
                    <p:cTn id="630" fill="hold">
                      <p:stCondLst>
                        <p:cond delay="indefinite"/>
                      </p:stCondLst>
                      <p:childTnLst>
                        <p:par>
                          <p:cTn id="631" fill="hold">
                            <p:stCondLst>
                              <p:cond delay="0"/>
                            </p:stCondLst>
                            <p:childTnLst>
                              <p:par>
                                <p:cTn id="632" presetID="16" presetClass="emph" presetSubtype="0" fill="hold" grpId="1" nodeType="clickEffect">
                                  <p:stCondLst>
                                    <p:cond delay="0"/>
                                  </p:stCondLst>
                                  <p:iterate type="lt">
                                    <p:tmPct val="4000"/>
                                  </p:iterate>
                                  <p:childTnLst>
                                    <p:set>
                                      <p:cBhvr override="childStyle">
                                        <p:cTn id="633" dur="500" fill="hold"/>
                                        <p:tgtEl>
                                          <p:spTgt spid="23">
                                            <p:txEl>
                                              <p:pRg st="0" end="0"/>
                                            </p:txEl>
                                          </p:spTgt>
                                        </p:tgtEl>
                                        <p:attrNameLst>
                                          <p:attrName>style.color</p:attrName>
                                        </p:attrNameLst>
                                      </p:cBhvr>
                                      <p:to>
                                        <p:clrVal>
                                          <a:schemeClr val="accent2"/>
                                        </p:clrVal>
                                      </p:to>
                                    </p:set>
                                    <p:set>
                                      <p:cBhvr>
                                        <p:cTn id="634" dur="500" fill="hold"/>
                                        <p:tgtEl>
                                          <p:spTgt spid="23">
                                            <p:txEl>
                                              <p:pRg st="0" end="0"/>
                                            </p:txEl>
                                          </p:spTgt>
                                        </p:tgtEl>
                                        <p:attrNameLst>
                                          <p:attrName>fillcolor</p:attrName>
                                        </p:attrNameLst>
                                      </p:cBhvr>
                                      <p:to>
                                        <p:clrVal>
                                          <a:schemeClr val="accent2"/>
                                        </p:clrVal>
                                      </p:to>
                                    </p:set>
                                    <p:set>
                                      <p:cBhvr>
                                        <p:cTn id="635" dur="500" fill="hold"/>
                                        <p:tgtEl>
                                          <p:spTgt spid="23">
                                            <p:txEl>
                                              <p:pRg st="0" end="0"/>
                                            </p:txEl>
                                          </p:spTgt>
                                        </p:tgtEl>
                                        <p:attrNameLst>
                                          <p:attrName>fill.type</p:attrName>
                                        </p:attrNameLst>
                                      </p:cBhvr>
                                      <p:to>
                                        <p:strVal val="solid"/>
                                      </p:to>
                                    </p:set>
                                  </p:childTnLst>
                                </p:cTn>
                              </p:par>
                            </p:childTnLst>
                          </p:cTn>
                        </p:par>
                      </p:childTnLst>
                    </p:cTn>
                  </p:par>
                  <p:par>
                    <p:cTn id="636" fill="hold">
                      <p:stCondLst>
                        <p:cond delay="indefinite"/>
                      </p:stCondLst>
                      <p:childTnLst>
                        <p:par>
                          <p:cTn id="637" fill="hold">
                            <p:stCondLst>
                              <p:cond delay="0"/>
                            </p:stCondLst>
                            <p:childTnLst>
                              <p:par>
                                <p:cTn id="638" presetID="16" presetClass="emph" presetSubtype="0" fill="hold" grpId="1" nodeType="clickEffect">
                                  <p:stCondLst>
                                    <p:cond delay="0"/>
                                  </p:stCondLst>
                                  <p:iterate type="lt">
                                    <p:tmPct val="4000"/>
                                  </p:iterate>
                                  <p:childTnLst>
                                    <p:set>
                                      <p:cBhvr override="childStyle">
                                        <p:cTn id="639" dur="500" fill="hold"/>
                                        <p:tgtEl>
                                          <p:spTgt spid="24">
                                            <p:txEl>
                                              <p:pRg st="0" end="0"/>
                                            </p:txEl>
                                          </p:spTgt>
                                        </p:tgtEl>
                                        <p:attrNameLst>
                                          <p:attrName>style.color</p:attrName>
                                        </p:attrNameLst>
                                      </p:cBhvr>
                                      <p:to>
                                        <p:clrVal>
                                          <a:schemeClr val="accent2"/>
                                        </p:clrVal>
                                      </p:to>
                                    </p:set>
                                    <p:set>
                                      <p:cBhvr>
                                        <p:cTn id="640" dur="500" fill="hold"/>
                                        <p:tgtEl>
                                          <p:spTgt spid="24">
                                            <p:txEl>
                                              <p:pRg st="0" end="0"/>
                                            </p:txEl>
                                          </p:spTgt>
                                        </p:tgtEl>
                                        <p:attrNameLst>
                                          <p:attrName>fillcolor</p:attrName>
                                        </p:attrNameLst>
                                      </p:cBhvr>
                                      <p:to>
                                        <p:clrVal>
                                          <a:schemeClr val="accent2"/>
                                        </p:clrVal>
                                      </p:to>
                                    </p:set>
                                    <p:set>
                                      <p:cBhvr>
                                        <p:cTn id="641" dur="500" fill="hold"/>
                                        <p:tgtEl>
                                          <p:spTgt spid="24">
                                            <p:txEl>
                                              <p:pRg st="0" end="0"/>
                                            </p:txEl>
                                          </p:spTgt>
                                        </p:tgtEl>
                                        <p:attrNameLst>
                                          <p:attrName>fill.type</p:attrName>
                                        </p:attrNameLst>
                                      </p:cBhvr>
                                      <p:to>
                                        <p:strVal val="solid"/>
                                      </p:to>
                                    </p:set>
                                  </p:childTnLst>
                                </p:cTn>
                              </p:par>
                            </p:childTnLst>
                          </p:cTn>
                        </p:par>
                      </p:childTnLst>
                    </p:cTn>
                  </p:par>
                  <p:par>
                    <p:cTn id="642" fill="hold">
                      <p:stCondLst>
                        <p:cond delay="indefinite"/>
                      </p:stCondLst>
                      <p:childTnLst>
                        <p:par>
                          <p:cTn id="643" fill="hold">
                            <p:stCondLst>
                              <p:cond delay="0"/>
                            </p:stCondLst>
                            <p:childTnLst>
                              <p:par>
                                <p:cTn id="644" presetID="16" presetClass="emph" presetSubtype="0" fill="hold" grpId="1" nodeType="clickEffect">
                                  <p:stCondLst>
                                    <p:cond delay="0"/>
                                  </p:stCondLst>
                                  <p:iterate type="lt">
                                    <p:tmPct val="4000"/>
                                  </p:iterate>
                                  <p:childTnLst>
                                    <p:set>
                                      <p:cBhvr override="childStyle">
                                        <p:cTn id="645" dur="500" fill="hold"/>
                                        <p:tgtEl>
                                          <p:spTgt spid="25">
                                            <p:txEl>
                                              <p:pRg st="0" end="0"/>
                                            </p:txEl>
                                          </p:spTgt>
                                        </p:tgtEl>
                                        <p:attrNameLst>
                                          <p:attrName>style.color</p:attrName>
                                        </p:attrNameLst>
                                      </p:cBhvr>
                                      <p:to>
                                        <p:clrVal>
                                          <a:schemeClr val="accent2"/>
                                        </p:clrVal>
                                      </p:to>
                                    </p:set>
                                    <p:set>
                                      <p:cBhvr>
                                        <p:cTn id="646" dur="500" fill="hold"/>
                                        <p:tgtEl>
                                          <p:spTgt spid="25">
                                            <p:txEl>
                                              <p:pRg st="0" end="0"/>
                                            </p:txEl>
                                          </p:spTgt>
                                        </p:tgtEl>
                                        <p:attrNameLst>
                                          <p:attrName>fillcolor</p:attrName>
                                        </p:attrNameLst>
                                      </p:cBhvr>
                                      <p:to>
                                        <p:clrVal>
                                          <a:schemeClr val="accent2"/>
                                        </p:clrVal>
                                      </p:to>
                                    </p:set>
                                    <p:set>
                                      <p:cBhvr>
                                        <p:cTn id="647" dur="500" fill="hold"/>
                                        <p:tgtEl>
                                          <p:spTgt spid="25">
                                            <p:txEl>
                                              <p:pRg st="0" end="0"/>
                                            </p:txEl>
                                          </p:spTgt>
                                        </p:tgtEl>
                                        <p:attrNameLst>
                                          <p:attrName>fill.type</p:attrName>
                                        </p:attrNameLst>
                                      </p:cBhvr>
                                      <p:to>
                                        <p:strVal val="solid"/>
                                      </p:to>
                                    </p:set>
                                  </p:childTnLst>
                                </p:cTn>
                              </p:par>
                            </p:childTnLst>
                          </p:cTn>
                        </p:par>
                      </p:childTnLst>
                    </p:cTn>
                  </p:par>
                  <p:par>
                    <p:cTn id="648" fill="hold">
                      <p:stCondLst>
                        <p:cond delay="indefinite"/>
                      </p:stCondLst>
                      <p:childTnLst>
                        <p:par>
                          <p:cTn id="649" fill="hold">
                            <p:stCondLst>
                              <p:cond delay="0"/>
                            </p:stCondLst>
                            <p:childTnLst>
                              <p:par>
                                <p:cTn id="650" presetID="16" presetClass="emph" presetSubtype="0" fill="hold" grpId="1" nodeType="clickEffect">
                                  <p:stCondLst>
                                    <p:cond delay="0"/>
                                  </p:stCondLst>
                                  <p:iterate type="lt">
                                    <p:tmPct val="4000"/>
                                  </p:iterate>
                                  <p:childTnLst>
                                    <p:set>
                                      <p:cBhvr override="childStyle">
                                        <p:cTn id="651" dur="500" fill="hold"/>
                                        <p:tgtEl>
                                          <p:spTgt spid="26">
                                            <p:txEl>
                                              <p:pRg st="0" end="0"/>
                                            </p:txEl>
                                          </p:spTgt>
                                        </p:tgtEl>
                                        <p:attrNameLst>
                                          <p:attrName>style.color</p:attrName>
                                        </p:attrNameLst>
                                      </p:cBhvr>
                                      <p:to>
                                        <p:clrVal>
                                          <a:schemeClr val="accent2"/>
                                        </p:clrVal>
                                      </p:to>
                                    </p:set>
                                    <p:set>
                                      <p:cBhvr>
                                        <p:cTn id="652" dur="500" fill="hold"/>
                                        <p:tgtEl>
                                          <p:spTgt spid="26">
                                            <p:txEl>
                                              <p:pRg st="0" end="0"/>
                                            </p:txEl>
                                          </p:spTgt>
                                        </p:tgtEl>
                                        <p:attrNameLst>
                                          <p:attrName>fillcolor</p:attrName>
                                        </p:attrNameLst>
                                      </p:cBhvr>
                                      <p:to>
                                        <p:clrVal>
                                          <a:schemeClr val="accent2"/>
                                        </p:clrVal>
                                      </p:to>
                                    </p:set>
                                    <p:set>
                                      <p:cBhvr>
                                        <p:cTn id="653" dur="500" fill="hold"/>
                                        <p:tgtEl>
                                          <p:spTgt spid="26">
                                            <p:txEl>
                                              <p:pRg st="0" end="0"/>
                                            </p:txEl>
                                          </p:spTgt>
                                        </p:tgtEl>
                                        <p:attrNameLst>
                                          <p:attrName>fill.type</p:attrName>
                                        </p:attrNameLst>
                                      </p:cBhvr>
                                      <p:to>
                                        <p:strVal val="solid"/>
                                      </p:to>
                                    </p:set>
                                  </p:childTnLst>
                                </p:cTn>
                              </p:par>
                            </p:childTnLst>
                          </p:cTn>
                        </p:par>
                      </p:childTnLst>
                    </p:cTn>
                  </p:par>
                  <p:par>
                    <p:cTn id="654" fill="hold">
                      <p:stCondLst>
                        <p:cond delay="indefinite"/>
                      </p:stCondLst>
                      <p:childTnLst>
                        <p:par>
                          <p:cTn id="655" fill="hold">
                            <p:stCondLst>
                              <p:cond delay="0"/>
                            </p:stCondLst>
                            <p:childTnLst>
                              <p:par>
                                <p:cTn id="656" presetID="16" presetClass="emph" presetSubtype="0" fill="hold" grpId="1" nodeType="clickEffect">
                                  <p:stCondLst>
                                    <p:cond delay="0"/>
                                  </p:stCondLst>
                                  <p:iterate type="lt">
                                    <p:tmPct val="4000"/>
                                  </p:iterate>
                                  <p:childTnLst>
                                    <p:set>
                                      <p:cBhvr override="childStyle">
                                        <p:cTn id="657" dur="500" fill="hold"/>
                                        <p:tgtEl>
                                          <p:spTgt spid="27">
                                            <p:txEl>
                                              <p:pRg st="0" end="0"/>
                                            </p:txEl>
                                          </p:spTgt>
                                        </p:tgtEl>
                                        <p:attrNameLst>
                                          <p:attrName>style.color</p:attrName>
                                        </p:attrNameLst>
                                      </p:cBhvr>
                                      <p:to>
                                        <p:clrVal>
                                          <a:schemeClr val="accent2"/>
                                        </p:clrVal>
                                      </p:to>
                                    </p:set>
                                    <p:set>
                                      <p:cBhvr>
                                        <p:cTn id="658" dur="500" fill="hold"/>
                                        <p:tgtEl>
                                          <p:spTgt spid="27">
                                            <p:txEl>
                                              <p:pRg st="0" end="0"/>
                                            </p:txEl>
                                          </p:spTgt>
                                        </p:tgtEl>
                                        <p:attrNameLst>
                                          <p:attrName>fillcolor</p:attrName>
                                        </p:attrNameLst>
                                      </p:cBhvr>
                                      <p:to>
                                        <p:clrVal>
                                          <a:schemeClr val="accent2"/>
                                        </p:clrVal>
                                      </p:to>
                                    </p:set>
                                    <p:set>
                                      <p:cBhvr>
                                        <p:cTn id="659" dur="500" fill="hold"/>
                                        <p:tgtEl>
                                          <p:spTgt spid="27">
                                            <p:txEl>
                                              <p:pRg st="0" end="0"/>
                                            </p:txEl>
                                          </p:spTgt>
                                        </p:tgtEl>
                                        <p:attrNameLst>
                                          <p:attrName>fill.type</p:attrName>
                                        </p:attrNameLst>
                                      </p:cBhvr>
                                      <p:to>
                                        <p:strVal val="solid"/>
                                      </p:to>
                                    </p:set>
                                  </p:childTnLst>
                                </p:cTn>
                              </p:par>
                            </p:childTnLst>
                          </p:cTn>
                        </p:par>
                      </p:childTnLst>
                    </p:cTn>
                  </p:par>
                  <p:par>
                    <p:cTn id="660" fill="hold">
                      <p:stCondLst>
                        <p:cond delay="indefinite"/>
                      </p:stCondLst>
                      <p:childTnLst>
                        <p:par>
                          <p:cTn id="661" fill="hold">
                            <p:stCondLst>
                              <p:cond delay="0"/>
                            </p:stCondLst>
                            <p:childTnLst>
                              <p:par>
                                <p:cTn id="662" presetID="16" presetClass="emph" presetSubtype="0" fill="hold" grpId="1" nodeType="clickEffect">
                                  <p:stCondLst>
                                    <p:cond delay="0"/>
                                  </p:stCondLst>
                                  <p:iterate type="lt">
                                    <p:tmPct val="4000"/>
                                  </p:iterate>
                                  <p:childTnLst>
                                    <p:set>
                                      <p:cBhvr override="childStyle">
                                        <p:cTn id="663" dur="500" fill="hold"/>
                                        <p:tgtEl>
                                          <p:spTgt spid="37">
                                            <p:txEl>
                                              <p:pRg st="0" end="0"/>
                                            </p:txEl>
                                          </p:spTgt>
                                        </p:tgtEl>
                                        <p:attrNameLst>
                                          <p:attrName>style.color</p:attrName>
                                        </p:attrNameLst>
                                      </p:cBhvr>
                                      <p:to>
                                        <p:clrVal>
                                          <a:schemeClr val="accent2"/>
                                        </p:clrVal>
                                      </p:to>
                                    </p:set>
                                    <p:set>
                                      <p:cBhvr>
                                        <p:cTn id="664" dur="500" fill="hold"/>
                                        <p:tgtEl>
                                          <p:spTgt spid="37">
                                            <p:txEl>
                                              <p:pRg st="0" end="0"/>
                                            </p:txEl>
                                          </p:spTgt>
                                        </p:tgtEl>
                                        <p:attrNameLst>
                                          <p:attrName>fillcolor</p:attrName>
                                        </p:attrNameLst>
                                      </p:cBhvr>
                                      <p:to>
                                        <p:clrVal>
                                          <a:schemeClr val="accent2"/>
                                        </p:clrVal>
                                      </p:to>
                                    </p:set>
                                    <p:set>
                                      <p:cBhvr>
                                        <p:cTn id="665" dur="500" fill="hold"/>
                                        <p:tgtEl>
                                          <p:spTgt spid="37">
                                            <p:txEl>
                                              <p:pRg st="0" end="0"/>
                                            </p:txEl>
                                          </p:spTgt>
                                        </p:tgtEl>
                                        <p:attrNameLst>
                                          <p:attrName>fill.type</p:attrName>
                                        </p:attrNameLst>
                                      </p:cBhvr>
                                      <p:to>
                                        <p:strVal val="solid"/>
                                      </p:to>
                                    </p:set>
                                  </p:childTnLst>
                                </p:cTn>
                              </p:par>
                            </p:childTnLst>
                          </p:cTn>
                        </p:par>
                      </p:childTnLst>
                    </p:cTn>
                  </p:par>
                  <p:par>
                    <p:cTn id="666" fill="hold">
                      <p:stCondLst>
                        <p:cond delay="indefinite"/>
                      </p:stCondLst>
                      <p:childTnLst>
                        <p:par>
                          <p:cTn id="667" fill="hold">
                            <p:stCondLst>
                              <p:cond delay="0"/>
                            </p:stCondLst>
                            <p:childTnLst>
                              <p:par>
                                <p:cTn id="668" presetID="16" presetClass="emph" presetSubtype="0" fill="hold" grpId="1" nodeType="clickEffect">
                                  <p:stCondLst>
                                    <p:cond delay="0"/>
                                  </p:stCondLst>
                                  <p:iterate type="lt">
                                    <p:tmPct val="4000"/>
                                  </p:iterate>
                                  <p:childTnLst>
                                    <p:set>
                                      <p:cBhvr override="childStyle">
                                        <p:cTn id="669" dur="500" fill="hold"/>
                                        <p:tgtEl>
                                          <p:spTgt spid="28">
                                            <p:txEl>
                                              <p:pRg st="0" end="0"/>
                                            </p:txEl>
                                          </p:spTgt>
                                        </p:tgtEl>
                                        <p:attrNameLst>
                                          <p:attrName>style.color</p:attrName>
                                        </p:attrNameLst>
                                      </p:cBhvr>
                                      <p:to>
                                        <p:clrVal>
                                          <a:schemeClr val="accent2"/>
                                        </p:clrVal>
                                      </p:to>
                                    </p:set>
                                    <p:set>
                                      <p:cBhvr>
                                        <p:cTn id="670" dur="500" fill="hold"/>
                                        <p:tgtEl>
                                          <p:spTgt spid="28">
                                            <p:txEl>
                                              <p:pRg st="0" end="0"/>
                                            </p:txEl>
                                          </p:spTgt>
                                        </p:tgtEl>
                                        <p:attrNameLst>
                                          <p:attrName>fillcolor</p:attrName>
                                        </p:attrNameLst>
                                      </p:cBhvr>
                                      <p:to>
                                        <p:clrVal>
                                          <a:schemeClr val="accent2"/>
                                        </p:clrVal>
                                      </p:to>
                                    </p:set>
                                    <p:set>
                                      <p:cBhvr>
                                        <p:cTn id="671" dur="500" fill="hold"/>
                                        <p:tgtEl>
                                          <p:spTgt spid="28">
                                            <p:txEl>
                                              <p:pRg st="0" end="0"/>
                                            </p:txEl>
                                          </p:spTgt>
                                        </p:tgtEl>
                                        <p:attrNameLst>
                                          <p:attrName>fill.type</p:attrName>
                                        </p:attrNameLst>
                                      </p:cBhvr>
                                      <p:to>
                                        <p:strVal val="solid"/>
                                      </p:to>
                                    </p:set>
                                  </p:childTnLst>
                                </p:cTn>
                              </p:par>
                            </p:childTnLst>
                          </p:cTn>
                        </p:par>
                      </p:childTnLst>
                    </p:cTn>
                  </p:par>
                  <p:par>
                    <p:cTn id="672" fill="hold">
                      <p:stCondLst>
                        <p:cond delay="indefinite"/>
                      </p:stCondLst>
                      <p:childTnLst>
                        <p:par>
                          <p:cTn id="673" fill="hold">
                            <p:stCondLst>
                              <p:cond delay="0"/>
                            </p:stCondLst>
                            <p:childTnLst>
                              <p:par>
                                <p:cTn id="674" presetID="16" presetClass="emph" presetSubtype="0" fill="hold" grpId="1" nodeType="clickEffect">
                                  <p:stCondLst>
                                    <p:cond delay="0"/>
                                  </p:stCondLst>
                                  <p:iterate type="lt">
                                    <p:tmPct val="4000"/>
                                  </p:iterate>
                                  <p:childTnLst>
                                    <p:set>
                                      <p:cBhvr override="childStyle">
                                        <p:cTn id="675" dur="500" fill="hold"/>
                                        <p:tgtEl>
                                          <p:spTgt spid="29">
                                            <p:txEl>
                                              <p:pRg st="0" end="0"/>
                                            </p:txEl>
                                          </p:spTgt>
                                        </p:tgtEl>
                                        <p:attrNameLst>
                                          <p:attrName>style.color</p:attrName>
                                        </p:attrNameLst>
                                      </p:cBhvr>
                                      <p:to>
                                        <p:clrVal>
                                          <a:schemeClr val="accent2"/>
                                        </p:clrVal>
                                      </p:to>
                                    </p:set>
                                    <p:set>
                                      <p:cBhvr>
                                        <p:cTn id="676" dur="500" fill="hold"/>
                                        <p:tgtEl>
                                          <p:spTgt spid="29">
                                            <p:txEl>
                                              <p:pRg st="0" end="0"/>
                                            </p:txEl>
                                          </p:spTgt>
                                        </p:tgtEl>
                                        <p:attrNameLst>
                                          <p:attrName>fillcolor</p:attrName>
                                        </p:attrNameLst>
                                      </p:cBhvr>
                                      <p:to>
                                        <p:clrVal>
                                          <a:schemeClr val="accent2"/>
                                        </p:clrVal>
                                      </p:to>
                                    </p:set>
                                    <p:set>
                                      <p:cBhvr>
                                        <p:cTn id="677" dur="500" fill="hold"/>
                                        <p:tgtEl>
                                          <p:spTgt spid="29">
                                            <p:txEl>
                                              <p:pRg st="0" end="0"/>
                                            </p:txEl>
                                          </p:spTgt>
                                        </p:tgtEl>
                                        <p:attrNameLst>
                                          <p:attrName>fill.type</p:attrName>
                                        </p:attrNameLst>
                                      </p:cBhvr>
                                      <p:to>
                                        <p:strVal val="solid"/>
                                      </p:to>
                                    </p:set>
                                  </p:childTnLst>
                                </p:cTn>
                              </p:par>
                            </p:childTnLst>
                          </p:cTn>
                        </p:par>
                      </p:childTnLst>
                    </p:cTn>
                  </p:par>
                  <p:par>
                    <p:cTn id="678" fill="hold">
                      <p:stCondLst>
                        <p:cond delay="indefinite"/>
                      </p:stCondLst>
                      <p:childTnLst>
                        <p:par>
                          <p:cTn id="679" fill="hold">
                            <p:stCondLst>
                              <p:cond delay="0"/>
                            </p:stCondLst>
                            <p:childTnLst>
                              <p:par>
                                <p:cTn id="680" presetID="16" presetClass="emph" presetSubtype="0" fill="hold" grpId="1" nodeType="clickEffect">
                                  <p:stCondLst>
                                    <p:cond delay="0"/>
                                  </p:stCondLst>
                                  <p:iterate type="lt">
                                    <p:tmPct val="4000"/>
                                  </p:iterate>
                                  <p:childTnLst>
                                    <p:set>
                                      <p:cBhvr override="childStyle">
                                        <p:cTn id="681" dur="500" fill="hold"/>
                                        <p:tgtEl>
                                          <p:spTgt spid="30">
                                            <p:txEl>
                                              <p:pRg st="0" end="0"/>
                                            </p:txEl>
                                          </p:spTgt>
                                        </p:tgtEl>
                                        <p:attrNameLst>
                                          <p:attrName>style.color</p:attrName>
                                        </p:attrNameLst>
                                      </p:cBhvr>
                                      <p:to>
                                        <p:clrVal>
                                          <a:schemeClr val="accent2"/>
                                        </p:clrVal>
                                      </p:to>
                                    </p:set>
                                    <p:set>
                                      <p:cBhvr>
                                        <p:cTn id="682" dur="500" fill="hold"/>
                                        <p:tgtEl>
                                          <p:spTgt spid="30">
                                            <p:txEl>
                                              <p:pRg st="0" end="0"/>
                                            </p:txEl>
                                          </p:spTgt>
                                        </p:tgtEl>
                                        <p:attrNameLst>
                                          <p:attrName>fillcolor</p:attrName>
                                        </p:attrNameLst>
                                      </p:cBhvr>
                                      <p:to>
                                        <p:clrVal>
                                          <a:schemeClr val="accent2"/>
                                        </p:clrVal>
                                      </p:to>
                                    </p:set>
                                    <p:set>
                                      <p:cBhvr>
                                        <p:cTn id="683" dur="500" fill="hold"/>
                                        <p:tgtEl>
                                          <p:spTgt spid="30">
                                            <p:txEl>
                                              <p:pRg st="0" end="0"/>
                                            </p:txEl>
                                          </p:spTgt>
                                        </p:tgtEl>
                                        <p:attrNameLst>
                                          <p:attrName>fill.type</p:attrName>
                                        </p:attrNameLst>
                                      </p:cBhvr>
                                      <p:to>
                                        <p:strVal val="solid"/>
                                      </p:to>
                                    </p:set>
                                  </p:childTnLst>
                                </p:cTn>
                              </p:par>
                            </p:childTnLst>
                          </p:cTn>
                        </p:par>
                      </p:childTnLst>
                    </p:cTn>
                  </p:par>
                  <p:par>
                    <p:cTn id="684" fill="hold">
                      <p:stCondLst>
                        <p:cond delay="indefinite"/>
                      </p:stCondLst>
                      <p:childTnLst>
                        <p:par>
                          <p:cTn id="685" fill="hold">
                            <p:stCondLst>
                              <p:cond delay="0"/>
                            </p:stCondLst>
                            <p:childTnLst>
                              <p:par>
                                <p:cTn id="686" presetID="16" presetClass="emph" presetSubtype="0" fill="hold" grpId="1" nodeType="clickEffect">
                                  <p:stCondLst>
                                    <p:cond delay="0"/>
                                  </p:stCondLst>
                                  <p:iterate type="lt">
                                    <p:tmPct val="4000"/>
                                  </p:iterate>
                                  <p:childTnLst>
                                    <p:set>
                                      <p:cBhvr override="childStyle">
                                        <p:cTn id="687" dur="500" fill="hold"/>
                                        <p:tgtEl>
                                          <p:spTgt spid="31">
                                            <p:txEl>
                                              <p:pRg st="0" end="0"/>
                                            </p:txEl>
                                          </p:spTgt>
                                        </p:tgtEl>
                                        <p:attrNameLst>
                                          <p:attrName>style.color</p:attrName>
                                        </p:attrNameLst>
                                      </p:cBhvr>
                                      <p:to>
                                        <p:clrVal>
                                          <a:schemeClr val="accent2"/>
                                        </p:clrVal>
                                      </p:to>
                                    </p:set>
                                    <p:set>
                                      <p:cBhvr>
                                        <p:cTn id="688" dur="500" fill="hold"/>
                                        <p:tgtEl>
                                          <p:spTgt spid="31">
                                            <p:txEl>
                                              <p:pRg st="0" end="0"/>
                                            </p:txEl>
                                          </p:spTgt>
                                        </p:tgtEl>
                                        <p:attrNameLst>
                                          <p:attrName>fillcolor</p:attrName>
                                        </p:attrNameLst>
                                      </p:cBhvr>
                                      <p:to>
                                        <p:clrVal>
                                          <a:schemeClr val="accent2"/>
                                        </p:clrVal>
                                      </p:to>
                                    </p:set>
                                    <p:set>
                                      <p:cBhvr>
                                        <p:cTn id="689" dur="500" fill="hold"/>
                                        <p:tgtEl>
                                          <p:spTgt spid="31">
                                            <p:txEl>
                                              <p:pRg st="0" end="0"/>
                                            </p:txEl>
                                          </p:spTgt>
                                        </p:tgtEl>
                                        <p:attrNameLst>
                                          <p:attrName>fill.type</p:attrName>
                                        </p:attrNameLst>
                                      </p:cBhvr>
                                      <p:to>
                                        <p:strVal val="solid"/>
                                      </p:to>
                                    </p:set>
                                  </p:childTnLst>
                                </p:cTn>
                              </p:par>
                            </p:childTnLst>
                          </p:cTn>
                        </p:par>
                      </p:childTnLst>
                    </p:cTn>
                  </p:par>
                  <p:par>
                    <p:cTn id="690" fill="hold">
                      <p:stCondLst>
                        <p:cond delay="indefinite"/>
                      </p:stCondLst>
                      <p:childTnLst>
                        <p:par>
                          <p:cTn id="691" fill="hold">
                            <p:stCondLst>
                              <p:cond delay="0"/>
                            </p:stCondLst>
                            <p:childTnLst>
                              <p:par>
                                <p:cTn id="692" presetID="16" presetClass="emph" presetSubtype="0" fill="hold" grpId="1" nodeType="clickEffect">
                                  <p:stCondLst>
                                    <p:cond delay="0"/>
                                  </p:stCondLst>
                                  <p:iterate type="lt">
                                    <p:tmPct val="4000"/>
                                  </p:iterate>
                                  <p:childTnLst>
                                    <p:set>
                                      <p:cBhvr override="childStyle">
                                        <p:cTn id="693" dur="500" fill="hold"/>
                                        <p:tgtEl>
                                          <p:spTgt spid="32">
                                            <p:txEl>
                                              <p:pRg st="0" end="0"/>
                                            </p:txEl>
                                          </p:spTgt>
                                        </p:tgtEl>
                                        <p:attrNameLst>
                                          <p:attrName>style.color</p:attrName>
                                        </p:attrNameLst>
                                      </p:cBhvr>
                                      <p:to>
                                        <p:clrVal>
                                          <a:schemeClr val="accent2"/>
                                        </p:clrVal>
                                      </p:to>
                                    </p:set>
                                    <p:set>
                                      <p:cBhvr>
                                        <p:cTn id="694" dur="500" fill="hold"/>
                                        <p:tgtEl>
                                          <p:spTgt spid="32">
                                            <p:txEl>
                                              <p:pRg st="0" end="0"/>
                                            </p:txEl>
                                          </p:spTgt>
                                        </p:tgtEl>
                                        <p:attrNameLst>
                                          <p:attrName>fillcolor</p:attrName>
                                        </p:attrNameLst>
                                      </p:cBhvr>
                                      <p:to>
                                        <p:clrVal>
                                          <a:schemeClr val="accent2"/>
                                        </p:clrVal>
                                      </p:to>
                                    </p:set>
                                    <p:set>
                                      <p:cBhvr>
                                        <p:cTn id="695" dur="500" fill="hold"/>
                                        <p:tgtEl>
                                          <p:spTgt spid="32">
                                            <p:txEl>
                                              <p:pRg st="0" end="0"/>
                                            </p:txEl>
                                          </p:spTgt>
                                        </p:tgtEl>
                                        <p:attrNameLst>
                                          <p:attrName>fill.type</p:attrName>
                                        </p:attrNameLst>
                                      </p:cBhvr>
                                      <p:to>
                                        <p:strVal val="solid"/>
                                      </p:to>
                                    </p:set>
                                  </p:childTnLst>
                                </p:cTn>
                              </p:par>
                            </p:childTnLst>
                          </p:cTn>
                        </p:par>
                      </p:childTnLst>
                    </p:cTn>
                  </p:par>
                  <p:par>
                    <p:cTn id="696" fill="hold">
                      <p:stCondLst>
                        <p:cond delay="indefinite"/>
                      </p:stCondLst>
                      <p:childTnLst>
                        <p:par>
                          <p:cTn id="697" fill="hold">
                            <p:stCondLst>
                              <p:cond delay="0"/>
                            </p:stCondLst>
                            <p:childTnLst>
                              <p:par>
                                <p:cTn id="698" presetID="16" presetClass="emph" presetSubtype="0" fill="hold" grpId="1" nodeType="clickEffect">
                                  <p:stCondLst>
                                    <p:cond delay="0"/>
                                  </p:stCondLst>
                                  <p:iterate type="lt">
                                    <p:tmPct val="4000"/>
                                  </p:iterate>
                                  <p:childTnLst>
                                    <p:set>
                                      <p:cBhvr override="childStyle">
                                        <p:cTn id="699" dur="500" fill="hold"/>
                                        <p:tgtEl>
                                          <p:spTgt spid="33">
                                            <p:txEl>
                                              <p:pRg st="0" end="0"/>
                                            </p:txEl>
                                          </p:spTgt>
                                        </p:tgtEl>
                                        <p:attrNameLst>
                                          <p:attrName>style.color</p:attrName>
                                        </p:attrNameLst>
                                      </p:cBhvr>
                                      <p:to>
                                        <p:clrVal>
                                          <a:schemeClr val="accent2"/>
                                        </p:clrVal>
                                      </p:to>
                                    </p:set>
                                    <p:set>
                                      <p:cBhvr>
                                        <p:cTn id="700" dur="500" fill="hold"/>
                                        <p:tgtEl>
                                          <p:spTgt spid="33">
                                            <p:txEl>
                                              <p:pRg st="0" end="0"/>
                                            </p:txEl>
                                          </p:spTgt>
                                        </p:tgtEl>
                                        <p:attrNameLst>
                                          <p:attrName>fillcolor</p:attrName>
                                        </p:attrNameLst>
                                      </p:cBhvr>
                                      <p:to>
                                        <p:clrVal>
                                          <a:schemeClr val="accent2"/>
                                        </p:clrVal>
                                      </p:to>
                                    </p:set>
                                    <p:set>
                                      <p:cBhvr>
                                        <p:cTn id="701" dur="500" fill="hold"/>
                                        <p:tgtEl>
                                          <p:spTgt spid="33">
                                            <p:txEl>
                                              <p:pRg st="0" end="0"/>
                                            </p:txEl>
                                          </p:spTgt>
                                        </p:tgtEl>
                                        <p:attrNameLst>
                                          <p:attrName>fill.type</p:attrName>
                                        </p:attrNameLst>
                                      </p:cBhvr>
                                      <p:to>
                                        <p:strVal val="solid"/>
                                      </p:to>
                                    </p:set>
                                  </p:childTnLst>
                                </p:cTn>
                              </p:par>
                            </p:childTnLst>
                          </p:cTn>
                        </p:par>
                      </p:childTnLst>
                    </p:cTn>
                  </p:par>
                  <p:par>
                    <p:cTn id="702" fill="hold">
                      <p:stCondLst>
                        <p:cond delay="indefinite"/>
                      </p:stCondLst>
                      <p:childTnLst>
                        <p:par>
                          <p:cTn id="703" fill="hold">
                            <p:stCondLst>
                              <p:cond delay="0"/>
                            </p:stCondLst>
                            <p:childTnLst>
                              <p:par>
                                <p:cTn id="704" presetID="16" presetClass="emph" presetSubtype="0" fill="hold" grpId="1" nodeType="clickEffect">
                                  <p:stCondLst>
                                    <p:cond delay="0"/>
                                  </p:stCondLst>
                                  <p:iterate type="lt">
                                    <p:tmPct val="4000"/>
                                  </p:iterate>
                                  <p:childTnLst>
                                    <p:set>
                                      <p:cBhvr override="childStyle">
                                        <p:cTn id="705" dur="500" fill="hold"/>
                                        <p:tgtEl>
                                          <p:spTgt spid="38">
                                            <p:txEl>
                                              <p:pRg st="0" end="0"/>
                                            </p:txEl>
                                          </p:spTgt>
                                        </p:tgtEl>
                                        <p:attrNameLst>
                                          <p:attrName>style.color</p:attrName>
                                        </p:attrNameLst>
                                      </p:cBhvr>
                                      <p:to>
                                        <p:clrVal>
                                          <a:schemeClr val="accent2"/>
                                        </p:clrVal>
                                      </p:to>
                                    </p:set>
                                    <p:set>
                                      <p:cBhvr>
                                        <p:cTn id="706" dur="500" fill="hold"/>
                                        <p:tgtEl>
                                          <p:spTgt spid="38">
                                            <p:txEl>
                                              <p:pRg st="0" end="0"/>
                                            </p:txEl>
                                          </p:spTgt>
                                        </p:tgtEl>
                                        <p:attrNameLst>
                                          <p:attrName>fillcolor</p:attrName>
                                        </p:attrNameLst>
                                      </p:cBhvr>
                                      <p:to>
                                        <p:clrVal>
                                          <a:schemeClr val="accent2"/>
                                        </p:clrVal>
                                      </p:to>
                                    </p:set>
                                    <p:set>
                                      <p:cBhvr>
                                        <p:cTn id="707" dur="500" fill="hold"/>
                                        <p:tgtEl>
                                          <p:spTgt spid="38">
                                            <p:txEl>
                                              <p:pRg st="0" end="0"/>
                                            </p:txEl>
                                          </p:spTgt>
                                        </p:tgtEl>
                                        <p:attrNameLst>
                                          <p:attrName>fill.type</p:attrName>
                                        </p:attrNameLst>
                                      </p:cBhvr>
                                      <p:to>
                                        <p:strVal val="solid"/>
                                      </p:to>
                                    </p:set>
                                  </p:childTnLst>
                                </p:cTn>
                              </p:par>
                            </p:childTnLst>
                          </p:cTn>
                        </p:par>
                      </p:childTnLst>
                    </p:cTn>
                  </p:par>
                  <p:par>
                    <p:cTn id="708" fill="hold">
                      <p:stCondLst>
                        <p:cond delay="indefinite"/>
                      </p:stCondLst>
                      <p:childTnLst>
                        <p:par>
                          <p:cTn id="709" fill="hold">
                            <p:stCondLst>
                              <p:cond delay="0"/>
                            </p:stCondLst>
                            <p:childTnLst>
                              <p:par>
                                <p:cTn id="710" presetID="1" presetClass="emph" presetSubtype="2" fill="hold" nodeType="clickEffect">
                                  <p:stCondLst>
                                    <p:cond delay="0"/>
                                  </p:stCondLst>
                                  <p:childTnLst>
                                    <p:animClr clrSpc="rgb" dir="cw">
                                      <p:cBhvr>
                                        <p:cTn id="711" dur="2000" fill="hold"/>
                                        <p:tgtEl>
                                          <p:spTgt spid="4"/>
                                        </p:tgtEl>
                                        <p:attrNameLst>
                                          <p:attrName>fillcolor</p:attrName>
                                        </p:attrNameLst>
                                      </p:cBhvr>
                                      <p:to>
                                        <a:schemeClr val="accent2"/>
                                      </p:to>
                                    </p:animClr>
                                    <p:set>
                                      <p:cBhvr>
                                        <p:cTn id="712" dur="2000" fill="hold"/>
                                        <p:tgtEl>
                                          <p:spTgt spid="4"/>
                                        </p:tgtEl>
                                        <p:attrNameLst>
                                          <p:attrName>fill.type</p:attrName>
                                        </p:attrNameLst>
                                      </p:cBhvr>
                                      <p:to>
                                        <p:strVal val="solid"/>
                                      </p:to>
                                    </p:set>
                                    <p:set>
                                      <p:cBhvr>
                                        <p:cTn id="713" dur="2000" fill="hold"/>
                                        <p:tgtEl>
                                          <p:spTgt spid="4"/>
                                        </p:tgtEl>
                                        <p:attrNameLst>
                                          <p:attrName>fill.on</p:attrName>
                                        </p:attrNameLst>
                                      </p:cBhvr>
                                      <p:to>
                                        <p:strVal val="true"/>
                                      </p:to>
                                    </p:set>
                                  </p:childTnLst>
                                </p:cTn>
                              </p:par>
                            </p:childTnLst>
                          </p:cTn>
                        </p:par>
                      </p:childTnLst>
                    </p:cTn>
                  </p:par>
                  <p:par>
                    <p:cTn id="714" fill="hold">
                      <p:stCondLst>
                        <p:cond delay="indefinite"/>
                      </p:stCondLst>
                      <p:childTnLst>
                        <p:par>
                          <p:cTn id="715" fill="hold">
                            <p:stCondLst>
                              <p:cond delay="0"/>
                            </p:stCondLst>
                            <p:childTnLst>
                              <p:par>
                                <p:cTn id="716" presetID="24" presetClass="emph" presetSubtype="0" fill="hold" nodeType="clickEffect">
                                  <p:stCondLst>
                                    <p:cond delay="0"/>
                                  </p:stCondLst>
                                  <p:childTnLst>
                                    <p:animClr clrSpc="hsl" dir="cw">
                                      <p:cBhvr override="childStyle">
                                        <p:cTn id="717" dur="500" fill="hold"/>
                                        <p:tgtEl>
                                          <p:spTgt spid="5">
                                            <p:txEl>
                                              <p:pRg st="0" end="0"/>
                                            </p:txEl>
                                          </p:spTgt>
                                        </p:tgtEl>
                                        <p:attrNameLst>
                                          <p:attrName>style.color</p:attrName>
                                        </p:attrNameLst>
                                      </p:cBhvr>
                                      <p:by>
                                        <p:hsl h="0" s="-12549" l="-25098"/>
                                      </p:by>
                                    </p:animClr>
                                    <p:animClr clrSpc="hsl" dir="cw">
                                      <p:cBhvr>
                                        <p:cTn id="718" dur="500" fill="hold"/>
                                        <p:tgtEl>
                                          <p:spTgt spid="5">
                                            <p:txEl>
                                              <p:pRg st="0" end="0"/>
                                            </p:txEl>
                                          </p:spTgt>
                                        </p:tgtEl>
                                        <p:attrNameLst>
                                          <p:attrName>fillcolor</p:attrName>
                                        </p:attrNameLst>
                                      </p:cBhvr>
                                      <p:by>
                                        <p:hsl h="0" s="-12549" l="-25098"/>
                                      </p:by>
                                    </p:animClr>
                                    <p:animClr clrSpc="hsl" dir="cw">
                                      <p:cBhvr>
                                        <p:cTn id="719" dur="500" fill="hold"/>
                                        <p:tgtEl>
                                          <p:spTgt spid="5">
                                            <p:txEl>
                                              <p:pRg st="0" end="0"/>
                                            </p:txEl>
                                          </p:spTgt>
                                        </p:tgtEl>
                                        <p:attrNameLst>
                                          <p:attrName>stroke.color</p:attrName>
                                        </p:attrNameLst>
                                      </p:cBhvr>
                                      <p:by>
                                        <p:hsl h="0" s="-12549" l="-25098"/>
                                      </p:by>
                                    </p:animClr>
                                    <p:set>
                                      <p:cBhvr>
                                        <p:cTn id="720" dur="500" fill="hold"/>
                                        <p:tgtEl>
                                          <p:spTgt spid="5">
                                            <p:txEl>
                                              <p:pRg st="0" end="0"/>
                                            </p:txEl>
                                          </p:spTgt>
                                        </p:tgtEl>
                                        <p:attrNameLst>
                                          <p:attrName>fill.type</p:attrName>
                                        </p:attrNameLst>
                                      </p:cBhvr>
                                      <p:to>
                                        <p:strVal val="solid"/>
                                      </p:to>
                                    </p:set>
                                  </p:childTnLst>
                                </p:cTn>
                              </p:par>
                            </p:childTnLst>
                          </p:cTn>
                        </p:par>
                      </p:childTnLst>
                    </p:cTn>
                  </p:par>
                  <p:par>
                    <p:cTn id="721" fill="hold">
                      <p:stCondLst>
                        <p:cond delay="indefinite"/>
                      </p:stCondLst>
                      <p:childTnLst>
                        <p:par>
                          <p:cTn id="722" fill="hold">
                            <p:stCondLst>
                              <p:cond delay="0"/>
                            </p:stCondLst>
                            <p:childTnLst>
                              <p:par>
                                <p:cTn id="723" presetID="25" presetClass="emph" presetSubtype="0" fill="hold" nodeType="clickEffect">
                                  <p:stCondLst>
                                    <p:cond delay="0"/>
                                  </p:stCondLst>
                                  <p:iterate type="lt">
                                    <p:tmPct val="0"/>
                                  </p:iterate>
                                  <p:childTnLst>
                                    <p:animClr clrSpc="hsl" dir="cw">
                                      <p:cBhvr override="childStyle">
                                        <p:cTn id="724" dur="500" fill="hold"/>
                                        <p:tgtEl>
                                          <p:spTgt spid="6">
                                            <p:txEl>
                                              <p:pRg st="0" end="0"/>
                                            </p:txEl>
                                          </p:spTgt>
                                        </p:tgtEl>
                                        <p:attrNameLst>
                                          <p:attrName>style.color</p:attrName>
                                        </p:attrNameLst>
                                      </p:cBhvr>
                                      <p:by>
                                        <p:hsl h="0" s="-70588" l="0"/>
                                      </p:by>
                                    </p:animClr>
                                    <p:animClr clrSpc="hsl" dir="cw">
                                      <p:cBhvr>
                                        <p:cTn id="725" dur="500" fill="hold"/>
                                        <p:tgtEl>
                                          <p:spTgt spid="6">
                                            <p:txEl>
                                              <p:pRg st="0" end="0"/>
                                            </p:txEl>
                                          </p:spTgt>
                                        </p:tgtEl>
                                        <p:attrNameLst>
                                          <p:attrName>fillcolor</p:attrName>
                                        </p:attrNameLst>
                                      </p:cBhvr>
                                      <p:by>
                                        <p:hsl h="0" s="-70588" l="0"/>
                                      </p:by>
                                    </p:animClr>
                                    <p:animClr clrSpc="hsl" dir="cw">
                                      <p:cBhvr>
                                        <p:cTn id="726" dur="500" fill="hold"/>
                                        <p:tgtEl>
                                          <p:spTgt spid="6">
                                            <p:txEl>
                                              <p:pRg st="0" end="0"/>
                                            </p:txEl>
                                          </p:spTgt>
                                        </p:tgtEl>
                                        <p:attrNameLst>
                                          <p:attrName>stroke.color</p:attrName>
                                        </p:attrNameLst>
                                      </p:cBhvr>
                                      <p:by>
                                        <p:hsl h="0" s="-70588" l="0"/>
                                      </p:by>
                                    </p:animClr>
                                    <p:set>
                                      <p:cBhvr>
                                        <p:cTn id="727" dur="500" fill="hold"/>
                                        <p:tgtEl>
                                          <p:spTgt spid="6">
                                            <p:txEl>
                                              <p:pRg st="0" end="0"/>
                                            </p:txEl>
                                          </p:spTgt>
                                        </p:tgtEl>
                                        <p:attrNameLst>
                                          <p:attrName>fill.type</p:attrName>
                                        </p:attrNameLst>
                                      </p:cBhvr>
                                      <p:to>
                                        <p:strVal val="solid"/>
                                      </p:to>
                                    </p:set>
                                  </p:childTnLst>
                                </p:cTn>
                              </p:par>
                            </p:childTnLst>
                          </p:cTn>
                        </p:par>
                      </p:childTnLst>
                    </p:cTn>
                  </p:par>
                  <p:par>
                    <p:cTn id="728" fill="hold">
                      <p:stCondLst>
                        <p:cond delay="indefinite"/>
                      </p:stCondLst>
                      <p:childTnLst>
                        <p:par>
                          <p:cTn id="729" fill="hold">
                            <p:stCondLst>
                              <p:cond delay="0"/>
                            </p:stCondLst>
                            <p:childTnLst>
                              <p:par>
                                <p:cTn id="730" presetID="25" presetClass="emph" presetSubtype="0" fill="hold" nodeType="clickEffect">
                                  <p:stCondLst>
                                    <p:cond delay="0"/>
                                  </p:stCondLst>
                                  <p:iterate type="lt">
                                    <p:tmPct val="0"/>
                                  </p:iterate>
                                  <p:childTnLst>
                                    <p:animClr clrSpc="hsl" dir="cw">
                                      <p:cBhvr override="childStyle">
                                        <p:cTn id="731" dur="500" fill="hold"/>
                                        <p:tgtEl>
                                          <p:spTgt spid="7">
                                            <p:txEl>
                                              <p:pRg st="0" end="0"/>
                                            </p:txEl>
                                          </p:spTgt>
                                        </p:tgtEl>
                                        <p:attrNameLst>
                                          <p:attrName>style.color</p:attrName>
                                        </p:attrNameLst>
                                      </p:cBhvr>
                                      <p:by>
                                        <p:hsl h="0" s="-70588" l="0"/>
                                      </p:by>
                                    </p:animClr>
                                    <p:animClr clrSpc="hsl" dir="cw">
                                      <p:cBhvr>
                                        <p:cTn id="732" dur="500" fill="hold"/>
                                        <p:tgtEl>
                                          <p:spTgt spid="7">
                                            <p:txEl>
                                              <p:pRg st="0" end="0"/>
                                            </p:txEl>
                                          </p:spTgt>
                                        </p:tgtEl>
                                        <p:attrNameLst>
                                          <p:attrName>fillcolor</p:attrName>
                                        </p:attrNameLst>
                                      </p:cBhvr>
                                      <p:by>
                                        <p:hsl h="0" s="-70588" l="0"/>
                                      </p:by>
                                    </p:animClr>
                                    <p:animClr clrSpc="hsl" dir="cw">
                                      <p:cBhvr>
                                        <p:cTn id="733" dur="500" fill="hold"/>
                                        <p:tgtEl>
                                          <p:spTgt spid="7">
                                            <p:txEl>
                                              <p:pRg st="0" end="0"/>
                                            </p:txEl>
                                          </p:spTgt>
                                        </p:tgtEl>
                                        <p:attrNameLst>
                                          <p:attrName>stroke.color</p:attrName>
                                        </p:attrNameLst>
                                      </p:cBhvr>
                                      <p:by>
                                        <p:hsl h="0" s="-70588" l="0"/>
                                      </p:by>
                                    </p:animClr>
                                    <p:set>
                                      <p:cBhvr>
                                        <p:cTn id="734" dur="500" fill="hold"/>
                                        <p:tgtEl>
                                          <p:spTgt spid="7">
                                            <p:txEl>
                                              <p:pRg st="0" end="0"/>
                                            </p:txEl>
                                          </p:spTgt>
                                        </p:tgtEl>
                                        <p:attrNameLst>
                                          <p:attrName>fill.type</p:attrName>
                                        </p:attrNameLst>
                                      </p:cBhvr>
                                      <p:to>
                                        <p:strVal val="solid"/>
                                      </p:to>
                                    </p:set>
                                  </p:childTnLst>
                                </p:cTn>
                              </p:par>
                            </p:childTnLst>
                          </p:cTn>
                        </p:par>
                      </p:childTnLst>
                    </p:cTn>
                  </p:par>
                  <p:par>
                    <p:cTn id="735" fill="hold">
                      <p:stCondLst>
                        <p:cond delay="indefinite"/>
                      </p:stCondLst>
                      <p:childTnLst>
                        <p:par>
                          <p:cTn id="736" fill="hold">
                            <p:stCondLst>
                              <p:cond delay="0"/>
                            </p:stCondLst>
                            <p:childTnLst>
                              <p:par>
                                <p:cTn id="737" presetID="25" presetClass="emph" presetSubtype="0" fill="hold" nodeType="clickEffect">
                                  <p:stCondLst>
                                    <p:cond delay="0"/>
                                  </p:stCondLst>
                                  <p:iterate type="lt">
                                    <p:tmPct val="0"/>
                                  </p:iterate>
                                  <p:childTnLst>
                                    <p:animClr clrSpc="hsl" dir="cw">
                                      <p:cBhvr override="childStyle">
                                        <p:cTn id="738" dur="500" fill="hold"/>
                                        <p:tgtEl>
                                          <p:spTgt spid="8">
                                            <p:txEl>
                                              <p:pRg st="0" end="0"/>
                                            </p:txEl>
                                          </p:spTgt>
                                        </p:tgtEl>
                                        <p:attrNameLst>
                                          <p:attrName>style.color</p:attrName>
                                        </p:attrNameLst>
                                      </p:cBhvr>
                                      <p:by>
                                        <p:hsl h="0" s="-70588" l="0"/>
                                      </p:by>
                                    </p:animClr>
                                    <p:animClr clrSpc="hsl" dir="cw">
                                      <p:cBhvr>
                                        <p:cTn id="739" dur="500" fill="hold"/>
                                        <p:tgtEl>
                                          <p:spTgt spid="8">
                                            <p:txEl>
                                              <p:pRg st="0" end="0"/>
                                            </p:txEl>
                                          </p:spTgt>
                                        </p:tgtEl>
                                        <p:attrNameLst>
                                          <p:attrName>fillcolor</p:attrName>
                                        </p:attrNameLst>
                                      </p:cBhvr>
                                      <p:by>
                                        <p:hsl h="0" s="-70588" l="0"/>
                                      </p:by>
                                    </p:animClr>
                                    <p:animClr clrSpc="hsl" dir="cw">
                                      <p:cBhvr>
                                        <p:cTn id="740" dur="500" fill="hold"/>
                                        <p:tgtEl>
                                          <p:spTgt spid="8">
                                            <p:txEl>
                                              <p:pRg st="0" end="0"/>
                                            </p:txEl>
                                          </p:spTgt>
                                        </p:tgtEl>
                                        <p:attrNameLst>
                                          <p:attrName>stroke.color</p:attrName>
                                        </p:attrNameLst>
                                      </p:cBhvr>
                                      <p:by>
                                        <p:hsl h="0" s="-70588" l="0"/>
                                      </p:by>
                                    </p:animClr>
                                    <p:set>
                                      <p:cBhvr>
                                        <p:cTn id="741" dur="500" fill="hold"/>
                                        <p:tgtEl>
                                          <p:spTgt spid="8">
                                            <p:txEl>
                                              <p:pRg st="0" end="0"/>
                                            </p:txEl>
                                          </p:spTgt>
                                        </p:tgtEl>
                                        <p:attrNameLst>
                                          <p:attrName>fill.type</p:attrName>
                                        </p:attrNameLst>
                                      </p:cBhvr>
                                      <p:to>
                                        <p:strVal val="solid"/>
                                      </p:to>
                                    </p:set>
                                  </p:childTnLst>
                                </p:cTn>
                              </p:par>
                            </p:childTnLst>
                          </p:cTn>
                        </p:par>
                      </p:childTnLst>
                    </p:cTn>
                  </p:par>
                  <p:par>
                    <p:cTn id="742" fill="hold">
                      <p:stCondLst>
                        <p:cond delay="indefinite"/>
                      </p:stCondLst>
                      <p:childTnLst>
                        <p:par>
                          <p:cTn id="743" fill="hold">
                            <p:stCondLst>
                              <p:cond delay="0"/>
                            </p:stCondLst>
                            <p:childTnLst>
                              <p:par>
                                <p:cTn id="744" presetID="25" presetClass="emph" presetSubtype="0" fill="hold" nodeType="clickEffect">
                                  <p:stCondLst>
                                    <p:cond delay="0"/>
                                  </p:stCondLst>
                                  <p:iterate type="lt">
                                    <p:tmPct val="0"/>
                                  </p:iterate>
                                  <p:childTnLst>
                                    <p:animClr clrSpc="hsl" dir="cw">
                                      <p:cBhvr override="childStyle">
                                        <p:cTn id="745" dur="500" fill="hold"/>
                                        <p:tgtEl>
                                          <p:spTgt spid="9">
                                            <p:txEl>
                                              <p:pRg st="0" end="0"/>
                                            </p:txEl>
                                          </p:spTgt>
                                        </p:tgtEl>
                                        <p:attrNameLst>
                                          <p:attrName>style.color</p:attrName>
                                        </p:attrNameLst>
                                      </p:cBhvr>
                                      <p:by>
                                        <p:hsl h="0" s="-70588" l="0"/>
                                      </p:by>
                                    </p:animClr>
                                    <p:animClr clrSpc="hsl" dir="cw">
                                      <p:cBhvr>
                                        <p:cTn id="746" dur="500" fill="hold"/>
                                        <p:tgtEl>
                                          <p:spTgt spid="9">
                                            <p:txEl>
                                              <p:pRg st="0" end="0"/>
                                            </p:txEl>
                                          </p:spTgt>
                                        </p:tgtEl>
                                        <p:attrNameLst>
                                          <p:attrName>fillcolor</p:attrName>
                                        </p:attrNameLst>
                                      </p:cBhvr>
                                      <p:by>
                                        <p:hsl h="0" s="-70588" l="0"/>
                                      </p:by>
                                    </p:animClr>
                                    <p:animClr clrSpc="hsl" dir="cw">
                                      <p:cBhvr>
                                        <p:cTn id="747" dur="500" fill="hold"/>
                                        <p:tgtEl>
                                          <p:spTgt spid="9">
                                            <p:txEl>
                                              <p:pRg st="0" end="0"/>
                                            </p:txEl>
                                          </p:spTgt>
                                        </p:tgtEl>
                                        <p:attrNameLst>
                                          <p:attrName>stroke.color</p:attrName>
                                        </p:attrNameLst>
                                      </p:cBhvr>
                                      <p:by>
                                        <p:hsl h="0" s="-70588" l="0"/>
                                      </p:by>
                                    </p:animClr>
                                    <p:set>
                                      <p:cBhvr>
                                        <p:cTn id="748" dur="500" fill="hold"/>
                                        <p:tgtEl>
                                          <p:spTgt spid="9">
                                            <p:txEl>
                                              <p:pRg st="0" end="0"/>
                                            </p:txEl>
                                          </p:spTgt>
                                        </p:tgtEl>
                                        <p:attrNameLst>
                                          <p:attrName>fill.type</p:attrName>
                                        </p:attrNameLst>
                                      </p:cBhvr>
                                      <p:to>
                                        <p:strVal val="solid"/>
                                      </p:to>
                                    </p:set>
                                  </p:childTnLst>
                                </p:cTn>
                              </p:par>
                            </p:childTnLst>
                          </p:cTn>
                        </p:par>
                      </p:childTnLst>
                    </p:cTn>
                  </p:par>
                  <p:par>
                    <p:cTn id="749" fill="hold">
                      <p:stCondLst>
                        <p:cond delay="indefinite"/>
                      </p:stCondLst>
                      <p:childTnLst>
                        <p:par>
                          <p:cTn id="750" fill="hold">
                            <p:stCondLst>
                              <p:cond delay="0"/>
                            </p:stCondLst>
                            <p:childTnLst>
                              <p:par>
                                <p:cTn id="751" presetID="25" presetClass="emph" presetSubtype="0" fill="hold" nodeType="clickEffect">
                                  <p:stCondLst>
                                    <p:cond delay="0"/>
                                  </p:stCondLst>
                                  <p:iterate type="lt">
                                    <p:tmPct val="0"/>
                                  </p:iterate>
                                  <p:childTnLst>
                                    <p:animClr clrSpc="hsl" dir="cw">
                                      <p:cBhvr override="childStyle">
                                        <p:cTn id="752" dur="500" fill="hold"/>
                                        <p:tgtEl>
                                          <p:spTgt spid="34">
                                            <p:txEl>
                                              <p:pRg st="0" end="0"/>
                                            </p:txEl>
                                          </p:spTgt>
                                        </p:tgtEl>
                                        <p:attrNameLst>
                                          <p:attrName>style.color</p:attrName>
                                        </p:attrNameLst>
                                      </p:cBhvr>
                                      <p:by>
                                        <p:hsl h="0" s="-70588" l="0"/>
                                      </p:by>
                                    </p:animClr>
                                    <p:animClr clrSpc="hsl" dir="cw">
                                      <p:cBhvr>
                                        <p:cTn id="753" dur="500" fill="hold"/>
                                        <p:tgtEl>
                                          <p:spTgt spid="34">
                                            <p:txEl>
                                              <p:pRg st="0" end="0"/>
                                            </p:txEl>
                                          </p:spTgt>
                                        </p:tgtEl>
                                        <p:attrNameLst>
                                          <p:attrName>fillcolor</p:attrName>
                                        </p:attrNameLst>
                                      </p:cBhvr>
                                      <p:by>
                                        <p:hsl h="0" s="-70588" l="0"/>
                                      </p:by>
                                    </p:animClr>
                                    <p:animClr clrSpc="hsl" dir="cw">
                                      <p:cBhvr>
                                        <p:cTn id="754" dur="500" fill="hold"/>
                                        <p:tgtEl>
                                          <p:spTgt spid="34">
                                            <p:txEl>
                                              <p:pRg st="0" end="0"/>
                                            </p:txEl>
                                          </p:spTgt>
                                        </p:tgtEl>
                                        <p:attrNameLst>
                                          <p:attrName>stroke.color</p:attrName>
                                        </p:attrNameLst>
                                      </p:cBhvr>
                                      <p:by>
                                        <p:hsl h="0" s="-70588" l="0"/>
                                      </p:by>
                                    </p:animClr>
                                    <p:set>
                                      <p:cBhvr>
                                        <p:cTn id="755" dur="500" fill="hold"/>
                                        <p:tgtEl>
                                          <p:spTgt spid="34">
                                            <p:txEl>
                                              <p:pRg st="0" end="0"/>
                                            </p:txEl>
                                          </p:spTgt>
                                        </p:tgtEl>
                                        <p:attrNameLst>
                                          <p:attrName>fill.type</p:attrName>
                                        </p:attrNameLst>
                                      </p:cBhvr>
                                      <p:to>
                                        <p:strVal val="solid"/>
                                      </p:to>
                                    </p:set>
                                  </p:childTnLst>
                                </p:cTn>
                              </p:par>
                            </p:childTnLst>
                          </p:cTn>
                        </p:par>
                      </p:childTnLst>
                    </p:cTn>
                  </p:par>
                  <p:par>
                    <p:cTn id="756" fill="hold">
                      <p:stCondLst>
                        <p:cond delay="indefinite"/>
                      </p:stCondLst>
                      <p:childTnLst>
                        <p:par>
                          <p:cTn id="757" fill="hold">
                            <p:stCondLst>
                              <p:cond delay="0"/>
                            </p:stCondLst>
                            <p:childTnLst>
                              <p:par>
                                <p:cTn id="758" presetID="25" presetClass="emph" presetSubtype="0" fill="hold" nodeType="clickEffect">
                                  <p:stCondLst>
                                    <p:cond delay="0"/>
                                  </p:stCondLst>
                                  <p:iterate type="lt">
                                    <p:tmPct val="0"/>
                                  </p:iterate>
                                  <p:childTnLst>
                                    <p:animClr clrSpc="hsl" dir="cw">
                                      <p:cBhvr override="childStyle">
                                        <p:cTn id="759" dur="500" fill="hold"/>
                                        <p:tgtEl>
                                          <p:spTgt spid="10">
                                            <p:txEl>
                                              <p:pRg st="0" end="0"/>
                                            </p:txEl>
                                          </p:spTgt>
                                        </p:tgtEl>
                                        <p:attrNameLst>
                                          <p:attrName>style.color</p:attrName>
                                        </p:attrNameLst>
                                      </p:cBhvr>
                                      <p:by>
                                        <p:hsl h="0" s="-70588" l="0"/>
                                      </p:by>
                                    </p:animClr>
                                    <p:animClr clrSpc="hsl" dir="cw">
                                      <p:cBhvr>
                                        <p:cTn id="760" dur="500" fill="hold"/>
                                        <p:tgtEl>
                                          <p:spTgt spid="10">
                                            <p:txEl>
                                              <p:pRg st="0" end="0"/>
                                            </p:txEl>
                                          </p:spTgt>
                                        </p:tgtEl>
                                        <p:attrNameLst>
                                          <p:attrName>fillcolor</p:attrName>
                                        </p:attrNameLst>
                                      </p:cBhvr>
                                      <p:by>
                                        <p:hsl h="0" s="-70588" l="0"/>
                                      </p:by>
                                    </p:animClr>
                                    <p:animClr clrSpc="hsl" dir="cw">
                                      <p:cBhvr>
                                        <p:cTn id="761" dur="500" fill="hold"/>
                                        <p:tgtEl>
                                          <p:spTgt spid="10">
                                            <p:txEl>
                                              <p:pRg st="0" end="0"/>
                                            </p:txEl>
                                          </p:spTgt>
                                        </p:tgtEl>
                                        <p:attrNameLst>
                                          <p:attrName>stroke.color</p:attrName>
                                        </p:attrNameLst>
                                      </p:cBhvr>
                                      <p:by>
                                        <p:hsl h="0" s="-70588" l="0"/>
                                      </p:by>
                                    </p:animClr>
                                    <p:set>
                                      <p:cBhvr>
                                        <p:cTn id="762" dur="500" fill="hold"/>
                                        <p:tgtEl>
                                          <p:spTgt spid="10">
                                            <p:txEl>
                                              <p:pRg st="0" end="0"/>
                                            </p:txEl>
                                          </p:spTgt>
                                        </p:tgtEl>
                                        <p:attrNameLst>
                                          <p:attrName>fill.type</p:attrName>
                                        </p:attrNameLst>
                                      </p:cBhvr>
                                      <p:to>
                                        <p:strVal val="solid"/>
                                      </p:to>
                                    </p:set>
                                  </p:childTnLst>
                                </p:cTn>
                              </p:par>
                            </p:childTnLst>
                          </p:cTn>
                        </p:par>
                      </p:childTnLst>
                    </p:cTn>
                  </p:par>
                  <p:par>
                    <p:cTn id="763" fill="hold">
                      <p:stCondLst>
                        <p:cond delay="indefinite"/>
                      </p:stCondLst>
                      <p:childTnLst>
                        <p:par>
                          <p:cTn id="764" fill="hold">
                            <p:stCondLst>
                              <p:cond delay="0"/>
                            </p:stCondLst>
                            <p:childTnLst>
                              <p:par>
                                <p:cTn id="765" presetID="25" presetClass="emph" presetSubtype="0" fill="hold" nodeType="clickEffect">
                                  <p:stCondLst>
                                    <p:cond delay="0"/>
                                  </p:stCondLst>
                                  <p:iterate type="lt">
                                    <p:tmPct val="0"/>
                                  </p:iterate>
                                  <p:childTnLst>
                                    <p:animClr clrSpc="hsl" dir="cw">
                                      <p:cBhvr override="childStyle">
                                        <p:cTn id="766" dur="500" fill="hold"/>
                                        <p:tgtEl>
                                          <p:spTgt spid="11">
                                            <p:txEl>
                                              <p:pRg st="0" end="0"/>
                                            </p:txEl>
                                          </p:spTgt>
                                        </p:tgtEl>
                                        <p:attrNameLst>
                                          <p:attrName>style.color</p:attrName>
                                        </p:attrNameLst>
                                      </p:cBhvr>
                                      <p:by>
                                        <p:hsl h="0" s="-70588" l="0"/>
                                      </p:by>
                                    </p:animClr>
                                    <p:animClr clrSpc="hsl" dir="cw">
                                      <p:cBhvr>
                                        <p:cTn id="767" dur="500" fill="hold"/>
                                        <p:tgtEl>
                                          <p:spTgt spid="11">
                                            <p:txEl>
                                              <p:pRg st="0" end="0"/>
                                            </p:txEl>
                                          </p:spTgt>
                                        </p:tgtEl>
                                        <p:attrNameLst>
                                          <p:attrName>fillcolor</p:attrName>
                                        </p:attrNameLst>
                                      </p:cBhvr>
                                      <p:by>
                                        <p:hsl h="0" s="-70588" l="0"/>
                                      </p:by>
                                    </p:animClr>
                                    <p:animClr clrSpc="hsl" dir="cw">
                                      <p:cBhvr>
                                        <p:cTn id="768" dur="500" fill="hold"/>
                                        <p:tgtEl>
                                          <p:spTgt spid="11">
                                            <p:txEl>
                                              <p:pRg st="0" end="0"/>
                                            </p:txEl>
                                          </p:spTgt>
                                        </p:tgtEl>
                                        <p:attrNameLst>
                                          <p:attrName>stroke.color</p:attrName>
                                        </p:attrNameLst>
                                      </p:cBhvr>
                                      <p:by>
                                        <p:hsl h="0" s="-70588" l="0"/>
                                      </p:by>
                                    </p:animClr>
                                    <p:set>
                                      <p:cBhvr>
                                        <p:cTn id="769" dur="500" fill="hold"/>
                                        <p:tgtEl>
                                          <p:spTgt spid="11">
                                            <p:txEl>
                                              <p:pRg st="0" end="0"/>
                                            </p:txEl>
                                          </p:spTgt>
                                        </p:tgtEl>
                                        <p:attrNameLst>
                                          <p:attrName>fill.type</p:attrName>
                                        </p:attrNameLst>
                                      </p:cBhvr>
                                      <p:to>
                                        <p:strVal val="solid"/>
                                      </p:to>
                                    </p:set>
                                  </p:childTnLst>
                                </p:cTn>
                              </p:par>
                            </p:childTnLst>
                          </p:cTn>
                        </p:par>
                      </p:childTnLst>
                    </p:cTn>
                  </p:par>
                  <p:par>
                    <p:cTn id="770" fill="hold">
                      <p:stCondLst>
                        <p:cond delay="indefinite"/>
                      </p:stCondLst>
                      <p:childTnLst>
                        <p:par>
                          <p:cTn id="771" fill="hold">
                            <p:stCondLst>
                              <p:cond delay="0"/>
                            </p:stCondLst>
                            <p:childTnLst>
                              <p:par>
                                <p:cTn id="772" presetID="25" presetClass="emph" presetSubtype="0" fill="hold" nodeType="clickEffect">
                                  <p:stCondLst>
                                    <p:cond delay="0"/>
                                  </p:stCondLst>
                                  <p:iterate type="lt">
                                    <p:tmPct val="0"/>
                                  </p:iterate>
                                  <p:childTnLst>
                                    <p:animClr clrSpc="hsl" dir="cw">
                                      <p:cBhvr override="childStyle">
                                        <p:cTn id="773" dur="500" fill="hold"/>
                                        <p:tgtEl>
                                          <p:spTgt spid="12">
                                            <p:txEl>
                                              <p:pRg st="0" end="0"/>
                                            </p:txEl>
                                          </p:spTgt>
                                        </p:tgtEl>
                                        <p:attrNameLst>
                                          <p:attrName>style.color</p:attrName>
                                        </p:attrNameLst>
                                      </p:cBhvr>
                                      <p:by>
                                        <p:hsl h="0" s="-70588" l="0"/>
                                      </p:by>
                                    </p:animClr>
                                    <p:animClr clrSpc="hsl" dir="cw">
                                      <p:cBhvr>
                                        <p:cTn id="774" dur="500" fill="hold"/>
                                        <p:tgtEl>
                                          <p:spTgt spid="12">
                                            <p:txEl>
                                              <p:pRg st="0" end="0"/>
                                            </p:txEl>
                                          </p:spTgt>
                                        </p:tgtEl>
                                        <p:attrNameLst>
                                          <p:attrName>fillcolor</p:attrName>
                                        </p:attrNameLst>
                                      </p:cBhvr>
                                      <p:by>
                                        <p:hsl h="0" s="-70588" l="0"/>
                                      </p:by>
                                    </p:animClr>
                                    <p:animClr clrSpc="hsl" dir="cw">
                                      <p:cBhvr>
                                        <p:cTn id="775" dur="500" fill="hold"/>
                                        <p:tgtEl>
                                          <p:spTgt spid="12">
                                            <p:txEl>
                                              <p:pRg st="0" end="0"/>
                                            </p:txEl>
                                          </p:spTgt>
                                        </p:tgtEl>
                                        <p:attrNameLst>
                                          <p:attrName>stroke.color</p:attrName>
                                        </p:attrNameLst>
                                      </p:cBhvr>
                                      <p:by>
                                        <p:hsl h="0" s="-70588" l="0"/>
                                      </p:by>
                                    </p:animClr>
                                    <p:set>
                                      <p:cBhvr>
                                        <p:cTn id="776" dur="500" fill="hold"/>
                                        <p:tgtEl>
                                          <p:spTgt spid="12">
                                            <p:txEl>
                                              <p:pRg st="0" end="0"/>
                                            </p:txEl>
                                          </p:spTgt>
                                        </p:tgtEl>
                                        <p:attrNameLst>
                                          <p:attrName>fill.type</p:attrName>
                                        </p:attrNameLst>
                                      </p:cBhvr>
                                      <p:to>
                                        <p:strVal val="solid"/>
                                      </p:to>
                                    </p:set>
                                  </p:childTnLst>
                                </p:cTn>
                              </p:par>
                            </p:childTnLst>
                          </p:cTn>
                        </p:par>
                      </p:childTnLst>
                    </p:cTn>
                  </p:par>
                  <p:par>
                    <p:cTn id="777" fill="hold">
                      <p:stCondLst>
                        <p:cond delay="indefinite"/>
                      </p:stCondLst>
                      <p:childTnLst>
                        <p:par>
                          <p:cTn id="778" fill="hold">
                            <p:stCondLst>
                              <p:cond delay="0"/>
                            </p:stCondLst>
                            <p:childTnLst>
                              <p:par>
                                <p:cTn id="779" presetID="25" presetClass="emph" presetSubtype="0" fill="hold" nodeType="clickEffect">
                                  <p:stCondLst>
                                    <p:cond delay="0"/>
                                  </p:stCondLst>
                                  <p:iterate type="lt">
                                    <p:tmPct val="0"/>
                                  </p:iterate>
                                  <p:childTnLst>
                                    <p:animClr clrSpc="hsl" dir="cw">
                                      <p:cBhvr override="childStyle">
                                        <p:cTn id="780" dur="500" fill="hold"/>
                                        <p:tgtEl>
                                          <p:spTgt spid="13">
                                            <p:txEl>
                                              <p:pRg st="0" end="0"/>
                                            </p:txEl>
                                          </p:spTgt>
                                        </p:tgtEl>
                                        <p:attrNameLst>
                                          <p:attrName>style.color</p:attrName>
                                        </p:attrNameLst>
                                      </p:cBhvr>
                                      <p:by>
                                        <p:hsl h="0" s="-70588" l="0"/>
                                      </p:by>
                                    </p:animClr>
                                    <p:animClr clrSpc="hsl" dir="cw">
                                      <p:cBhvr>
                                        <p:cTn id="781" dur="500" fill="hold"/>
                                        <p:tgtEl>
                                          <p:spTgt spid="13">
                                            <p:txEl>
                                              <p:pRg st="0" end="0"/>
                                            </p:txEl>
                                          </p:spTgt>
                                        </p:tgtEl>
                                        <p:attrNameLst>
                                          <p:attrName>fillcolor</p:attrName>
                                        </p:attrNameLst>
                                      </p:cBhvr>
                                      <p:by>
                                        <p:hsl h="0" s="-70588" l="0"/>
                                      </p:by>
                                    </p:animClr>
                                    <p:animClr clrSpc="hsl" dir="cw">
                                      <p:cBhvr>
                                        <p:cTn id="782" dur="500" fill="hold"/>
                                        <p:tgtEl>
                                          <p:spTgt spid="13">
                                            <p:txEl>
                                              <p:pRg st="0" end="0"/>
                                            </p:txEl>
                                          </p:spTgt>
                                        </p:tgtEl>
                                        <p:attrNameLst>
                                          <p:attrName>stroke.color</p:attrName>
                                        </p:attrNameLst>
                                      </p:cBhvr>
                                      <p:by>
                                        <p:hsl h="0" s="-70588" l="0"/>
                                      </p:by>
                                    </p:animClr>
                                    <p:set>
                                      <p:cBhvr>
                                        <p:cTn id="783" dur="500" fill="hold"/>
                                        <p:tgtEl>
                                          <p:spTgt spid="13">
                                            <p:txEl>
                                              <p:pRg st="0" end="0"/>
                                            </p:txEl>
                                          </p:spTgt>
                                        </p:tgtEl>
                                        <p:attrNameLst>
                                          <p:attrName>fill.type</p:attrName>
                                        </p:attrNameLst>
                                      </p:cBhvr>
                                      <p:to>
                                        <p:strVal val="solid"/>
                                      </p:to>
                                    </p:set>
                                  </p:childTnLst>
                                </p:cTn>
                              </p:par>
                            </p:childTnLst>
                          </p:cTn>
                        </p:par>
                      </p:childTnLst>
                    </p:cTn>
                  </p:par>
                  <p:par>
                    <p:cTn id="784" fill="hold">
                      <p:stCondLst>
                        <p:cond delay="indefinite"/>
                      </p:stCondLst>
                      <p:childTnLst>
                        <p:par>
                          <p:cTn id="785" fill="hold">
                            <p:stCondLst>
                              <p:cond delay="0"/>
                            </p:stCondLst>
                            <p:childTnLst>
                              <p:par>
                                <p:cTn id="786" presetID="25" presetClass="emph" presetSubtype="0" fill="hold" nodeType="clickEffect">
                                  <p:stCondLst>
                                    <p:cond delay="0"/>
                                  </p:stCondLst>
                                  <p:iterate type="lt">
                                    <p:tmPct val="0"/>
                                  </p:iterate>
                                  <p:childTnLst>
                                    <p:animClr clrSpc="hsl" dir="cw">
                                      <p:cBhvr override="childStyle">
                                        <p:cTn id="787" dur="500" fill="hold"/>
                                        <p:tgtEl>
                                          <p:spTgt spid="14">
                                            <p:txEl>
                                              <p:pRg st="0" end="0"/>
                                            </p:txEl>
                                          </p:spTgt>
                                        </p:tgtEl>
                                        <p:attrNameLst>
                                          <p:attrName>style.color</p:attrName>
                                        </p:attrNameLst>
                                      </p:cBhvr>
                                      <p:by>
                                        <p:hsl h="0" s="-70588" l="0"/>
                                      </p:by>
                                    </p:animClr>
                                    <p:animClr clrSpc="hsl" dir="cw">
                                      <p:cBhvr>
                                        <p:cTn id="788" dur="500" fill="hold"/>
                                        <p:tgtEl>
                                          <p:spTgt spid="14">
                                            <p:txEl>
                                              <p:pRg st="0" end="0"/>
                                            </p:txEl>
                                          </p:spTgt>
                                        </p:tgtEl>
                                        <p:attrNameLst>
                                          <p:attrName>fillcolor</p:attrName>
                                        </p:attrNameLst>
                                      </p:cBhvr>
                                      <p:by>
                                        <p:hsl h="0" s="-70588" l="0"/>
                                      </p:by>
                                    </p:animClr>
                                    <p:animClr clrSpc="hsl" dir="cw">
                                      <p:cBhvr>
                                        <p:cTn id="789" dur="500" fill="hold"/>
                                        <p:tgtEl>
                                          <p:spTgt spid="14">
                                            <p:txEl>
                                              <p:pRg st="0" end="0"/>
                                            </p:txEl>
                                          </p:spTgt>
                                        </p:tgtEl>
                                        <p:attrNameLst>
                                          <p:attrName>stroke.color</p:attrName>
                                        </p:attrNameLst>
                                      </p:cBhvr>
                                      <p:by>
                                        <p:hsl h="0" s="-70588" l="0"/>
                                      </p:by>
                                    </p:animClr>
                                    <p:set>
                                      <p:cBhvr>
                                        <p:cTn id="790" dur="500" fill="hold"/>
                                        <p:tgtEl>
                                          <p:spTgt spid="14">
                                            <p:txEl>
                                              <p:pRg st="0" end="0"/>
                                            </p:txEl>
                                          </p:spTgt>
                                        </p:tgtEl>
                                        <p:attrNameLst>
                                          <p:attrName>fill.type</p:attrName>
                                        </p:attrNameLst>
                                      </p:cBhvr>
                                      <p:to>
                                        <p:strVal val="solid"/>
                                      </p:to>
                                    </p:set>
                                  </p:childTnLst>
                                </p:cTn>
                              </p:par>
                            </p:childTnLst>
                          </p:cTn>
                        </p:par>
                      </p:childTnLst>
                    </p:cTn>
                  </p:par>
                  <p:par>
                    <p:cTn id="791" fill="hold">
                      <p:stCondLst>
                        <p:cond delay="indefinite"/>
                      </p:stCondLst>
                      <p:childTnLst>
                        <p:par>
                          <p:cTn id="792" fill="hold">
                            <p:stCondLst>
                              <p:cond delay="0"/>
                            </p:stCondLst>
                            <p:childTnLst>
                              <p:par>
                                <p:cTn id="793" presetID="25" presetClass="emph" presetSubtype="0" fill="hold" nodeType="clickEffect">
                                  <p:stCondLst>
                                    <p:cond delay="0"/>
                                  </p:stCondLst>
                                  <p:iterate type="lt">
                                    <p:tmPct val="0"/>
                                  </p:iterate>
                                  <p:childTnLst>
                                    <p:animClr clrSpc="hsl" dir="cw">
                                      <p:cBhvr override="childStyle">
                                        <p:cTn id="794" dur="500" fill="hold"/>
                                        <p:tgtEl>
                                          <p:spTgt spid="15">
                                            <p:txEl>
                                              <p:pRg st="0" end="0"/>
                                            </p:txEl>
                                          </p:spTgt>
                                        </p:tgtEl>
                                        <p:attrNameLst>
                                          <p:attrName>style.color</p:attrName>
                                        </p:attrNameLst>
                                      </p:cBhvr>
                                      <p:by>
                                        <p:hsl h="0" s="-70588" l="0"/>
                                      </p:by>
                                    </p:animClr>
                                    <p:animClr clrSpc="hsl" dir="cw">
                                      <p:cBhvr>
                                        <p:cTn id="795" dur="500" fill="hold"/>
                                        <p:tgtEl>
                                          <p:spTgt spid="15">
                                            <p:txEl>
                                              <p:pRg st="0" end="0"/>
                                            </p:txEl>
                                          </p:spTgt>
                                        </p:tgtEl>
                                        <p:attrNameLst>
                                          <p:attrName>fillcolor</p:attrName>
                                        </p:attrNameLst>
                                      </p:cBhvr>
                                      <p:by>
                                        <p:hsl h="0" s="-70588" l="0"/>
                                      </p:by>
                                    </p:animClr>
                                    <p:animClr clrSpc="hsl" dir="cw">
                                      <p:cBhvr>
                                        <p:cTn id="796" dur="500" fill="hold"/>
                                        <p:tgtEl>
                                          <p:spTgt spid="15">
                                            <p:txEl>
                                              <p:pRg st="0" end="0"/>
                                            </p:txEl>
                                          </p:spTgt>
                                        </p:tgtEl>
                                        <p:attrNameLst>
                                          <p:attrName>stroke.color</p:attrName>
                                        </p:attrNameLst>
                                      </p:cBhvr>
                                      <p:by>
                                        <p:hsl h="0" s="-70588" l="0"/>
                                      </p:by>
                                    </p:animClr>
                                    <p:set>
                                      <p:cBhvr>
                                        <p:cTn id="797" dur="500" fill="hold"/>
                                        <p:tgtEl>
                                          <p:spTgt spid="15">
                                            <p:txEl>
                                              <p:pRg st="0" end="0"/>
                                            </p:txEl>
                                          </p:spTgt>
                                        </p:tgtEl>
                                        <p:attrNameLst>
                                          <p:attrName>fill.type</p:attrName>
                                        </p:attrNameLst>
                                      </p:cBhvr>
                                      <p:to>
                                        <p:strVal val="solid"/>
                                      </p:to>
                                    </p:set>
                                  </p:childTnLst>
                                </p:cTn>
                              </p:par>
                            </p:childTnLst>
                          </p:cTn>
                        </p:par>
                      </p:childTnLst>
                    </p:cTn>
                  </p:par>
                  <p:par>
                    <p:cTn id="798" fill="hold">
                      <p:stCondLst>
                        <p:cond delay="indefinite"/>
                      </p:stCondLst>
                      <p:childTnLst>
                        <p:par>
                          <p:cTn id="799" fill="hold">
                            <p:stCondLst>
                              <p:cond delay="0"/>
                            </p:stCondLst>
                            <p:childTnLst>
                              <p:par>
                                <p:cTn id="800" presetID="25" presetClass="emph" presetSubtype="0" fill="hold" nodeType="clickEffect">
                                  <p:stCondLst>
                                    <p:cond delay="0"/>
                                  </p:stCondLst>
                                  <p:iterate type="lt">
                                    <p:tmPct val="0"/>
                                  </p:iterate>
                                  <p:childTnLst>
                                    <p:animClr clrSpc="hsl" dir="cw">
                                      <p:cBhvr override="childStyle">
                                        <p:cTn id="801" dur="500" fill="hold"/>
                                        <p:tgtEl>
                                          <p:spTgt spid="35">
                                            <p:txEl>
                                              <p:pRg st="0" end="0"/>
                                            </p:txEl>
                                          </p:spTgt>
                                        </p:tgtEl>
                                        <p:attrNameLst>
                                          <p:attrName>style.color</p:attrName>
                                        </p:attrNameLst>
                                      </p:cBhvr>
                                      <p:by>
                                        <p:hsl h="0" s="-70588" l="0"/>
                                      </p:by>
                                    </p:animClr>
                                    <p:animClr clrSpc="hsl" dir="cw">
                                      <p:cBhvr>
                                        <p:cTn id="802" dur="500" fill="hold"/>
                                        <p:tgtEl>
                                          <p:spTgt spid="35">
                                            <p:txEl>
                                              <p:pRg st="0" end="0"/>
                                            </p:txEl>
                                          </p:spTgt>
                                        </p:tgtEl>
                                        <p:attrNameLst>
                                          <p:attrName>fillcolor</p:attrName>
                                        </p:attrNameLst>
                                      </p:cBhvr>
                                      <p:by>
                                        <p:hsl h="0" s="-70588" l="0"/>
                                      </p:by>
                                    </p:animClr>
                                    <p:animClr clrSpc="hsl" dir="cw">
                                      <p:cBhvr>
                                        <p:cTn id="803" dur="500" fill="hold"/>
                                        <p:tgtEl>
                                          <p:spTgt spid="35">
                                            <p:txEl>
                                              <p:pRg st="0" end="0"/>
                                            </p:txEl>
                                          </p:spTgt>
                                        </p:tgtEl>
                                        <p:attrNameLst>
                                          <p:attrName>stroke.color</p:attrName>
                                        </p:attrNameLst>
                                      </p:cBhvr>
                                      <p:by>
                                        <p:hsl h="0" s="-70588" l="0"/>
                                      </p:by>
                                    </p:animClr>
                                    <p:set>
                                      <p:cBhvr>
                                        <p:cTn id="804" dur="500" fill="hold"/>
                                        <p:tgtEl>
                                          <p:spTgt spid="35">
                                            <p:txEl>
                                              <p:pRg st="0" end="0"/>
                                            </p:txEl>
                                          </p:spTgt>
                                        </p:tgtEl>
                                        <p:attrNameLst>
                                          <p:attrName>fill.type</p:attrName>
                                        </p:attrNameLst>
                                      </p:cBhvr>
                                      <p:to>
                                        <p:strVal val="solid"/>
                                      </p:to>
                                    </p:set>
                                  </p:childTnLst>
                                </p:cTn>
                              </p:par>
                            </p:childTnLst>
                          </p:cTn>
                        </p:par>
                      </p:childTnLst>
                    </p:cTn>
                  </p:par>
                  <p:par>
                    <p:cTn id="805" fill="hold">
                      <p:stCondLst>
                        <p:cond delay="indefinite"/>
                      </p:stCondLst>
                      <p:childTnLst>
                        <p:par>
                          <p:cTn id="806" fill="hold">
                            <p:stCondLst>
                              <p:cond delay="0"/>
                            </p:stCondLst>
                            <p:childTnLst>
                              <p:par>
                                <p:cTn id="807" presetID="25" presetClass="emph" presetSubtype="0" fill="hold" nodeType="clickEffect">
                                  <p:stCondLst>
                                    <p:cond delay="0"/>
                                  </p:stCondLst>
                                  <p:iterate type="lt">
                                    <p:tmPct val="0"/>
                                  </p:iterate>
                                  <p:childTnLst>
                                    <p:animClr clrSpc="hsl" dir="cw">
                                      <p:cBhvr override="childStyle">
                                        <p:cTn id="808" dur="500" fill="hold"/>
                                        <p:tgtEl>
                                          <p:spTgt spid="16">
                                            <p:txEl>
                                              <p:pRg st="0" end="0"/>
                                            </p:txEl>
                                          </p:spTgt>
                                        </p:tgtEl>
                                        <p:attrNameLst>
                                          <p:attrName>style.color</p:attrName>
                                        </p:attrNameLst>
                                      </p:cBhvr>
                                      <p:by>
                                        <p:hsl h="0" s="-70588" l="0"/>
                                      </p:by>
                                    </p:animClr>
                                    <p:animClr clrSpc="hsl" dir="cw">
                                      <p:cBhvr>
                                        <p:cTn id="809" dur="500" fill="hold"/>
                                        <p:tgtEl>
                                          <p:spTgt spid="16">
                                            <p:txEl>
                                              <p:pRg st="0" end="0"/>
                                            </p:txEl>
                                          </p:spTgt>
                                        </p:tgtEl>
                                        <p:attrNameLst>
                                          <p:attrName>fillcolor</p:attrName>
                                        </p:attrNameLst>
                                      </p:cBhvr>
                                      <p:by>
                                        <p:hsl h="0" s="-70588" l="0"/>
                                      </p:by>
                                    </p:animClr>
                                    <p:animClr clrSpc="hsl" dir="cw">
                                      <p:cBhvr>
                                        <p:cTn id="810" dur="500" fill="hold"/>
                                        <p:tgtEl>
                                          <p:spTgt spid="16">
                                            <p:txEl>
                                              <p:pRg st="0" end="0"/>
                                            </p:txEl>
                                          </p:spTgt>
                                        </p:tgtEl>
                                        <p:attrNameLst>
                                          <p:attrName>stroke.color</p:attrName>
                                        </p:attrNameLst>
                                      </p:cBhvr>
                                      <p:by>
                                        <p:hsl h="0" s="-70588" l="0"/>
                                      </p:by>
                                    </p:animClr>
                                    <p:set>
                                      <p:cBhvr>
                                        <p:cTn id="811" dur="500" fill="hold"/>
                                        <p:tgtEl>
                                          <p:spTgt spid="16">
                                            <p:txEl>
                                              <p:pRg st="0" end="0"/>
                                            </p:txEl>
                                          </p:spTgt>
                                        </p:tgtEl>
                                        <p:attrNameLst>
                                          <p:attrName>fill.type</p:attrName>
                                        </p:attrNameLst>
                                      </p:cBhvr>
                                      <p:to>
                                        <p:strVal val="solid"/>
                                      </p:to>
                                    </p:set>
                                  </p:childTnLst>
                                </p:cTn>
                              </p:par>
                            </p:childTnLst>
                          </p:cTn>
                        </p:par>
                      </p:childTnLst>
                    </p:cTn>
                  </p:par>
                  <p:par>
                    <p:cTn id="812" fill="hold">
                      <p:stCondLst>
                        <p:cond delay="indefinite"/>
                      </p:stCondLst>
                      <p:childTnLst>
                        <p:par>
                          <p:cTn id="813" fill="hold">
                            <p:stCondLst>
                              <p:cond delay="0"/>
                            </p:stCondLst>
                            <p:childTnLst>
                              <p:par>
                                <p:cTn id="814" presetID="25" presetClass="emph" presetSubtype="0" fill="hold" nodeType="clickEffect">
                                  <p:stCondLst>
                                    <p:cond delay="0"/>
                                  </p:stCondLst>
                                  <p:iterate type="lt">
                                    <p:tmPct val="0"/>
                                  </p:iterate>
                                  <p:childTnLst>
                                    <p:animClr clrSpc="hsl" dir="cw">
                                      <p:cBhvr override="childStyle">
                                        <p:cTn id="815" dur="500" fill="hold"/>
                                        <p:tgtEl>
                                          <p:spTgt spid="17">
                                            <p:txEl>
                                              <p:pRg st="0" end="0"/>
                                            </p:txEl>
                                          </p:spTgt>
                                        </p:tgtEl>
                                        <p:attrNameLst>
                                          <p:attrName>style.color</p:attrName>
                                        </p:attrNameLst>
                                      </p:cBhvr>
                                      <p:by>
                                        <p:hsl h="0" s="-70588" l="0"/>
                                      </p:by>
                                    </p:animClr>
                                    <p:animClr clrSpc="hsl" dir="cw">
                                      <p:cBhvr>
                                        <p:cTn id="816" dur="500" fill="hold"/>
                                        <p:tgtEl>
                                          <p:spTgt spid="17">
                                            <p:txEl>
                                              <p:pRg st="0" end="0"/>
                                            </p:txEl>
                                          </p:spTgt>
                                        </p:tgtEl>
                                        <p:attrNameLst>
                                          <p:attrName>fillcolor</p:attrName>
                                        </p:attrNameLst>
                                      </p:cBhvr>
                                      <p:by>
                                        <p:hsl h="0" s="-70588" l="0"/>
                                      </p:by>
                                    </p:animClr>
                                    <p:animClr clrSpc="hsl" dir="cw">
                                      <p:cBhvr>
                                        <p:cTn id="817" dur="500" fill="hold"/>
                                        <p:tgtEl>
                                          <p:spTgt spid="17">
                                            <p:txEl>
                                              <p:pRg st="0" end="0"/>
                                            </p:txEl>
                                          </p:spTgt>
                                        </p:tgtEl>
                                        <p:attrNameLst>
                                          <p:attrName>stroke.color</p:attrName>
                                        </p:attrNameLst>
                                      </p:cBhvr>
                                      <p:by>
                                        <p:hsl h="0" s="-70588" l="0"/>
                                      </p:by>
                                    </p:animClr>
                                    <p:set>
                                      <p:cBhvr>
                                        <p:cTn id="818" dur="500" fill="hold"/>
                                        <p:tgtEl>
                                          <p:spTgt spid="17">
                                            <p:txEl>
                                              <p:pRg st="0" end="0"/>
                                            </p:txEl>
                                          </p:spTgt>
                                        </p:tgtEl>
                                        <p:attrNameLst>
                                          <p:attrName>fill.type</p:attrName>
                                        </p:attrNameLst>
                                      </p:cBhvr>
                                      <p:to>
                                        <p:strVal val="solid"/>
                                      </p:to>
                                    </p:set>
                                  </p:childTnLst>
                                </p:cTn>
                              </p:par>
                            </p:childTnLst>
                          </p:cTn>
                        </p:par>
                      </p:childTnLst>
                    </p:cTn>
                  </p:par>
                  <p:par>
                    <p:cTn id="819" fill="hold">
                      <p:stCondLst>
                        <p:cond delay="indefinite"/>
                      </p:stCondLst>
                      <p:childTnLst>
                        <p:par>
                          <p:cTn id="820" fill="hold">
                            <p:stCondLst>
                              <p:cond delay="0"/>
                            </p:stCondLst>
                            <p:childTnLst>
                              <p:par>
                                <p:cTn id="821" presetID="25" presetClass="emph" presetSubtype="0" fill="hold" nodeType="clickEffect">
                                  <p:stCondLst>
                                    <p:cond delay="0"/>
                                  </p:stCondLst>
                                  <p:iterate type="lt">
                                    <p:tmPct val="0"/>
                                  </p:iterate>
                                  <p:childTnLst>
                                    <p:animClr clrSpc="hsl" dir="cw">
                                      <p:cBhvr override="childStyle">
                                        <p:cTn id="822" dur="500" fill="hold"/>
                                        <p:tgtEl>
                                          <p:spTgt spid="18">
                                            <p:txEl>
                                              <p:pRg st="0" end="0"/>
                                            </p:txEl>
                                          </p:spTgt>
                                        </p:tgtEl>
                                        <p:attrNameLst>
                                          <p:attrName>style.color</p:attrName>
                                        </p:attrNameLst>
                                      </p:cBhvr>
                                      <p:by>
                                        <p:hsl h="0" s="-70588" l="0"/>
                                      </p:by>
                                    </p:animClr>
                                    <p:animClr clrSpc="hsl" dir="cw">
                                      <p:cBhvr>
                                        <p:cTn id="823" dur="500" fill="hold"/>
                                        <p:tgtEl>
                                          <p:spTgt spid="18">
                                            <p:txEl>
                                              <p:pRg st="0" end="0"/>
                                            </p:txEl>
                                          </p:spTgt>
                                        </p:tgtEl>
                                        <p:attrNameLst>
                                          <p:attrName>fillcolor</p:attrName>
                                        </p:attrNameLst>
                                      </p:cBhvr>
                                      <p:by>
                                        <p:hsl h="0" s="-70588" l="0"/>
                                      </p:by>
                                    </p:animClr>
                                    <p:animClr clrSpc="hsl" dir="cw">
                                      <p:cBhvr>
                                        <p:cTn id="824" dur="500" fill="hold"/>
                                        <p:tgtEl>
                                          <p:spTgt spid="18">
                                            <p:txEl>
                                              <p:pRg st="0" end="0"/>
                                            </p:txEl>
                                          </p:spTgt>
                                        </p:tgtEl>
                                        <p:attrNameLst>
                                          <p:attrName>stroke.color</p:attrName>
                                        </p:attrNameLst>
                                      </p:cBhvr>
                                      <p:by>
                                        <p:hsl h="0" s="-70588" l="0"/>
                                      </p:by>
                                    </p:animClr>
                                    <p:set>
                                      <p:cBhvr>
                                        <p:cTn id="825" dur="500" fill="hold"/>
                                        <p:tgtEl>
                                          <p:spTgt spid="18">
                                            <p:txEl>
                                              <p:pRg st="0" end="0"/>
                                            </p:txEl>
                                          </p:spTgt>
                                        </p:tgtEl>
                                        <p:attrNameLst>
                                          <p:attrName>fill.type</p:attrName>
                                        </p:attrNameLst>
                                      </p:cBhvr>
                                      <p:to>
                                        <p:strVal val="solid"/>
                                      </p:to>
                                    </p:set>
                                  </p:childTnLst>
                                </p:cTn>
                              </p:par>
                            </p:childTnLst>
                          </p:cTn>
                        </p:par>
                      </p:childTnLst>
                    </p:cTn>
                  </p:par>
                  <p:par>
                    <p:cTn id="826" fill="hold">
                      <p:stCondLst>
                        <p:cond delay="indefinite"/>
                      </p:stCondLst>
                      <p:childTnLst>
                        <p:par>
                          <p:cTn id="827" fill="hold">
                            <p:stCondLst>
                              <p:cond delay="0"/>
                            </p:stCondLst>
                            <p:childTnLst>
                              <p:par>
                                <p:cTn id="828" presetID="25" presetClass="emph" presetSubtype="0" fill="hold" nodeType="clickEffect">
                                  <p:stCondLst>
                                    <p:cond delay="0"/>
                                  </p:stCondLst>
                                  <p:iterate type="lt">
                                    <p:tmPct val="0"/>
                                  </p:iterate>
                                  <p:childTnLst>
                                    <p:animClr clrSpc="hsl" dir="cw">
                                      <p:cBhvr override="childStyle">
                                        <p:cTn id="829" dur="500" fill="hold"/>
                                        <p:tgtEl>
                                          <p:spTgt spid="19">
                                            <p:txEl>
                                              <p:pRg st="0" end="0"/>
                                            </p:txEl>
                                          </p:spTgt>
                                        </p:tgtEl>
                                        <p:attrNameLst>
                                          <p:attrName>style.color</p:attrName>
                                        </p:attrNameLst>
                                      </p:cBhvr>
                                      <p:by>
                                        <p:hsl h="0" s="-70588" l="0"/>
                                      </p:by>
                                    </p:animClr>
                                    <p:animClr clrSpc="hsl" dir="cw">
                                      <p:cBhvr>
                                        <p:cTn id="830" dur="500" fill="hold"/>
                                        <p:tgtEl>
                                          <p:spTgt spid="19">
                                            <p:txEl>
                                              <p:pRg st="0" end="0"/>
                                            </p:txEl>
                                          </p:spTgt>
                                        </p:tgtEl>
                                        <p:attrNameLst>
                                          <p:attrName>fillcolor</p:attrName>
                                        </p:attrNameLst>
                                      </p:cBhvr>
                                      <p:by>
                                        <p:hsl h="0" s="-70588" l="0"/>
                                      </p:by>
                                    </p:animClr>
                                    <p:animClr clrSpc="hsl" dir="cw">
                                      <p:cBhvr>
                                        <p:cTn id="831" dur="500" fill="hold"/>
                                        <p:tgtEl>
                                          <p:spTgt spid="19">
                                            <p:txEl>
                                              <p:pRg st="0" end="0"/>
                                            </p:txEl>
                                          </p:spTgt>
                                        </p:tgtEl>
                                        <p:attrNameLst>
                                          <p:attrName>stroke.color</p:attrName>
                                        </p:attrNameLst>
                                      </p:cBhvr>
                                      <p:by>
                                        <p:hsl h="0" s="-70588" l="0"/>
                                      </p:by>
                                    </p:animClr>
                                    <p:set>
                                      <p:cBhvr>
                                        <p:cTn id="832" dur="500" fill="hold"/>
                                        <p:tgtEl>
                                          <p:spTgt spid="19">
                                            <p:txEl>
                                              <p:pRg st="0" end="0"/>
                                            </p:txEl>
                                          </p:spTgt>
                                        </p:tgtEl>
                                        <p:attrNameLst>
                                          <p:attrName>fill.type</p:attrName>
                                        </p:attrNameLst>
                                      </p:cBhvr>
                                      <p:to>
                                        <p:strVal val="solid"/>
                                      </p:to>
                                    </p:set>
                                  </p:childTnLst>
                                </p:cTn>
                              </p:par>
                            </p:childTnLst>
                          </p:cTn>
                        </p:par>
                      </p:childTnLst>
                    </p:cTn>
                  </p:par>
                  <p:par>
                    <p:cTn id="833" fill="hold">
                      <p:stCondLst>
                        <p:cond delay="indefinite"/>
                      </p:stCondLst>
                      <p:childTnLst>
                        <p:par>
                          <p:cTn id="834" fill="hold">
                            <p:stCondLst>
                              <p:cond delay="0"/>
                            </p:stCondLst>
                            <p:childTnLst>
                              <p:par>
                                <p:cTn id="835" presetID="25" presetClass="emph" presetSubtype="0" fill="hold" nodeType="clickEffect">
                                  <p:stCondLst>
                                    <p:cond delay="0"/>
                                  </p:stCondLst>
                                  <p:iterate type="lt">
                                    <p:tmPct val="0"/>
                                  </p:iterate>
                                  <p:childTnLst>
                                    <p:animClr clrSpc="hsl" dir="cw">
                                      <p:cBhvr override="childStyle">
                                        <p:cTn id="836" dur="500" fill="hold"/>
                                        <p:tgtEl>
                                          <p:spTgt spid="20">
                                            <p:txEl>
                                              <p:pRg st="0" end="0"/>
                                            </p:txEl>
                                          </p:spTgt>
                                        </p:tgtEl>
                                        <p:attrNameLst>
                                          <p:attrName>style.color</p:attrName>
                                        </p:attrNameLst>
                                      </p:cBhvr>
                                      <p:by>
                                        <p:hsl h="0" s="-70588" l="0"/>
                                      </p:by>
                                    </p:animClr>
                                    <p:animClr clrSpc="hsl" dir="cw">
                                      <p:cBhvr>
                                        <p:cTn id="837" dur="500" fill="hold"/>
                                        <p:tgtEl>
                                          <p:spTgt spid="20">
                                            <p:txEl>
                                              <p:pRg st="0" end="0"/>
                                            </p:txEl>
                                          </p:spTgt>
                                        </p:tgtEl>
                                        <p:attrNameLst>
                                          <p:attrName>fillcolor</p:attrName>
                                        </p:attrNameLst>
                                      </p:cBhvr>
                                      <p:by>
                                        <p:hsl h="0" s="-70588" l="0"/>
                                      </p:by>
                                    </p:animClr>
                                    <p:animClr clrSpc="hsl" dir="cw">
                                      <p:cBhvr>
                                        <p:cTn id="838" dur="500" fill="hold"/>
                                        <p:tgtEl>
                                          <p:spTgt spid="20">
                                            <p:txEl>
                                              <p:pRg st="0" end="0"/>
                                            </p:txEl>
                                          </p:spTgt>
                                        </p:tgtEl>
                                        <p:attrNameLst>
                                          <p:attrName>stroke.color</p:attrName>
                                        </p:attrNameLst>
                                      </p:cBhvr>
                                      <p:by>
                                        <p:hsl h="0" s="-70588" l="0"/>
                                      </p:by>
                                    </p:animClr>
                                    <p:set>
                                      <p:cBhvr>
                                        <p:cTn id="839" dur="500" fill="hold"/>
                                        <p:tgtEl>
                                          <p:spTgt spid="20">
                                            <p:txEl>
                                              <p:pRg st="0" end="0"/>
                                            </p:txEl>
                                          </p:spTgt>
                                        </p:tgtEl>
                                        <p:attrNameLst>
                                          <p:attrName>fill.type</p:attrName>
                                        </p:attrNameLst>
                                      </p:cBhvr>
                                      <p:to>
                                        <p:strVal val="solid"/>
                                      </p:to>
                                    </p:set>
                                  </p:childTnLst>
                                </p:cTn>
                              </p:par>
                            </p:childTnLst>
                          </p:cTn>
                        </p:par>
                      </p:childTnLst>
                    </p:cTn>
                  </p:par>
                  <p:par>
                    <p:cTn id="840" fill="hold">
                      <p:stCondLst>
                        <p:cond delay="indefinite"/>
                      </p:stCondLst>
                      <p:childTnLst>
                        <p:par>
                          <p:cTn id="841" fill="hold">
                            <p:stCondLst>
                              <p:cond delay="0"/>
                            </p:stCondLst>
                            <p:childTnLst>
                              <p:par>
                                <p:cTn id="842" presetID="25" presetClass="emph" presetSubtype="0" fill="hold" nodeType="clickEffect">
                                  <p:stCondLst>
                                    <p:cond delay="0"/>
                                  </p:stCondLst>
                                  <p:iterate type="lt">
                                    <p:tmPct val="0"/>
                                  </p:iterate>
                                  <p:childTnLst>
                                    <p:animClr clrSpc="hsl" dir="cw">
                                      <p:cBhvr override="childStyle">
                                        <p:cTn id="843" dur="500" fill="hold"/>
                                        <p:tgtEl>
                                          <p:spTgt spid="21">
                                            <p:txEl>
                                              <p:pRg st="0" end="0"/>
                                            </p:txEl>
                                          </p:spTgt>
                                        </p:tgtEl>
                                        <p:attrNameLst>
                                          <p:attrName>style.color</p:attrName>
                                        </p:attrNameLst>
                                      </p:cBhvr>
                                      <p:by>
                                        <p:hsl h="0" s="-70588" l="0"/>
                                      </p:by>
                                    </p:animClr>
                                    <p:animClr clrSpc="hsl" dir="cw">
                                      <p:cBhvr>
                                        <p:cTn id="844" dur="500" fill="hold"/>
                                        <p:tgtEl>
                                          <p:spTgt spid="21">
                                            <p:txEl>
                                              <p:pRg st="0" end="0"/>
                                            </p:txEl>
                                          </p:spTgt>
                                        </p:tgtEl>
                                        <p:attrNameLst>
                                          <p:attrName>fillcolor</p:attrName>
                                        </p:attrNameLst>
                                      </p:cBhvr>
                                      <p:by>
                                        <p:hsl h="0" s="-70588" l="0"/>
                                      </p:by>
                                    </p:animClr>
                                    <p:animClr clrSpc="hsl" dir="cw">
                                      <p:cBhvr>
                                        <p:cTn id="845" dur="500" fill="hold"/>
                                        <p:tgtEl>
                                          <p:spTgt spid="21">
                                            <p:txEl>
                                              <p:pRg st="0" end="0"/>
                                            </p:txEl>
                                          </p:spTgt>
                                        </p:tgtEl>
                                        <p:attrNameLst>
                                          <p:attrName>stroke.color</p:attrName>
                                        </p:attrNameLst>
                                      </p:cBhvr>
                                      <p:by>
                                        <p:hsl h="0" s="-70588" l="0"/>
                                      </p:by>
                                    </p:animClr>
                                    <p:set>
                                      <p:cBhvr>
                                        <p:cTn id="846" dur="500" fill="hold"/>
                                        <p:tgtEl>
                                          <p:spTgt spid="21">
                                            <p:txEl>
                                              <p:pRg st="0" end="0"/>
                                            </p:txEl>
                                          </p:spTgt>
                                        </p:tgtEl>
                                        <p:attrNameLst>
                                          <p:attrName>fill.type</p:attrName>
                                        </p:attrNameLst>
                                      </p:cBhvr>
                                      <p:to>
                                        <p:strVal val="solid"/>
                                      </p:to>
                                    </p:set>
                                  </p:childTnLst>
                                </p:cTn>
                              </p:par>
                            </p:childTnLst>
                          </p:cTn>
                        </p:par>
                      </p:childTnLst>
                    </p:cTn>
                  </p:par>
                  <p:par>
                    <p:cTn id="847" fill="hold">
                      <p:stCondLst>
                        <p:cond delay="indefinite"/>
                      </p:stCondLst>
                      <p:childTnLst>
                        <p:par>
                          <p:cTn id="848" fill="hold">
                            <p:stCondLst>
                              <p:cond delay="0"/>
                            </p:stCondLst>
                            <p:childTnLst>
                              <p:par>
                                <p:cTn id="849" presetID="25" presetClass="emph" presetSubtype="0" fill="hold" nodeType="clickEffect">
                                  <p:stCondLst>
                                    <p:cond delay="0"/>
                                  </p:stCondLst>
                                  <p:iterate type="lt">
                                    <p:tmPct val="0"/>
                                  </p:iterate>
                                  <p:childTnLst>
                                    <p:animClr clrSpc="hsl" dir="cw">
                                      <p:cBhvr override="childStyle">
                                        <p:cTn id="850" dur="500" fill="hold"/>
                                        <p:tgtEl>
                                          <p:spTgt spid="36">
                                            <p:txEl>
                                              <p:pRg st="0" end="0"/>
                                            </p:txEl>
                                          </p:spTgt>
                                        </p:tgtEl>
                                        <p:attrNameLst>
                                          <p:attrName>style.color</p:attrName>
                                        </p:attrNameLst>
                                      </p:cBhvr>
                                      <p:by>
                                        <p:hsl h="0" s="-70588" l="0"/>
                                      </p:by>
                                    </p:animClr>
                                    <p:animClr clrSpc="hsl" dir="cw">
                                      <p:cBhvr>
                                        <p:cTn id="851" dur="500" fill="hold"/>
                                        <p:tgtEl>
                                          <p:spTgt spid="36">
                                            <p:txEl>
                                              <p:pRg st="0" end="0"/>
                                            </p:txEl>
                                          </p:spTgt>
                                        </p:tgtEl>
                                        <p:attrNameLst>
                                          <p:attrName>fillcolor</p:attrName>
                                        </p:attrNameLst>
                                      </p:cBhvr>
                                      <p:by>
                                        <p:hsl h="0" s="-70588" l="0"/>
                                      </p:by>
                                    </p:animClr>
                                    <p:animClr clrSpc="hsl" dir="cw">
                                      <p:cBhvr>
                                        <p:cTn id="852" dur="500" fill="hold"/>
                                        <p:tgtEl>
                                          <p:spTgt spid="36">
                                            <p:txEl>
                                              <p:pRg st="0" end="0"/>
                                            </p:txEl>
                                          </p:spTgt>
                                        </p:tgtEl>
                                        <p:attrNameLst>
                                          <p:attrName>stroke.color</p:attrName>
                                        </p:attrNameLst>
                                      </p:cBhvr>
                                      <p:by>
                                        <p:hsl h="0" s="-70588" l="0"/>
                                      </p:by>
                                    </p:animClr>
                                    <p:set>
                                      <p:cBhvr>
                                        <p:cTn id="853" dur="500" fill="hold"/>
                                        <p:tgtEl>
                                          <p:spTgt spid="36">
                                            <p:txEl>
                                              <p:pRg st="0" end="0"/>
                                            </p:txEl>
                                          </p:spTgt>
                                        </p:tgtEl>
                                        <p:attrNameLst>
                                          <p:attrName>fill.type</p:attrName>
                                        </p:attrNameLst>
                                      </p:cBhvr>
                                      <p:to>
                                        <p:strVal val="solid"/>
                                      </p:to>
                                    </p:set>
                                  </p:childTnLst>
                                </p:cTn>
                              </p:par>
                            </p:childTnLst>
                          </p:cTn>
                        </p:par>
                      </p:childTnLst>
                    </p:cTn>
                  </p:par>
                  <p:par>
                    <p:cTn id="854" fill="hold">
                      <p:stCondLst>
                        <p:cond delay="indefinite"/>
                      </p:stCondLst>
                      <p:childTnLst>
                        <p:par>
                          <p:cTn id="855" fill="hold">
                            <p:stCondLst>
                              <p:cond delay="0"/>
                            </p:stCondLst>
                            <p:childTnLst>
                              <p:par>
                                <p:cTn id="856" presetID="25" presetClass="emph" presetSubtype="0" fill="hold" nodeType="clickEffect">
                                  <p:stCondLst>
                                    <p:cond delay="0"/>
                                  </p:stCondLst>
                                  <p:iterate type="lt">
                                    <p:tmPct val="0"/>
                                  </p:iterate>
                                  <p:childTnLst>
                                    <p:animClr clrSpc="hsl" dir="cw">
                                      <p:cBhvr override="childStyle">
                                        <p:cTn id="857" dur="500" fill="hold"/>
                                        <p:tgtEl>
                                          <p:spTgt spid="22">
                                            <p:txEl>
                                              <p:pRg st="0" end="0"/>
                                            </p:txEl>
                                          </p:spTgt>
                                        </p:tgtEl>
                                        <p:attrNameLst>
                                          <p:attrName>style.color</p:attrName>
                                        </p:attrNameLst>
                                      </p:cBhvr>
                                      <p:by>
                                        <p:hsl h="0" s="-70588" l="0"/>
                                      </p:by>
                                    </p:animClr>
                                    <p:animClr clrSpc="hsl" dir="cw">
                                      <p:cBhvr>
                                        <p:cTn id="858" dur="500" fill="hold"/>
                                        <p:tgtEl>
                                          <p:spTgt spid="22">
                                            <p:txEl>
                                              <p:pRg st="0" end="0"/>
                                            </p:txEl>
                                          </p:spTgt>
                                        </p:tgtEl>
                                        <p:attrNameLst>
                                          <p:attrName>fillcolor</p:attrName>
                                        </p:attrNameLst>
                                      </p:cBhvr>
                                      <p:by>
                                        <p:hsl h="0" s="-70588" l="0"/>
                                      </p:by>
                                    </p:animClr>
                                    <p:animClr clrSpc="hsl" dir="cw">
                                      <p:cBhvr>
                                        <p:cTn id="859" dur="500" fill="hold"/>
                                        <p:tgtEl>
                                          <p:spTgt spid="22">
                                            <p:txEl>
                                              <p:pRg st="0" end="0"/>
                                            </p:txEl>
                                          </p:spTgt>
                                        </p:tgtEl>
                                        <p:attrNameLst>
                                          <p:attrName>stroke.color</p:attrName>
                                        </p:attrNameLst>
                                      </p:cBhvr>
                                      <p:by>
                                        <p:hsl h="0" s="-70588" l="0"/>
                                      </p:by>
                                    </p:animClr>
                                    <p:set>
                                      <p:cBhvr>
                                        <p:cTn id="860" dur="500" fill="hold"/>
                                        <p:tgtEl>
                                          <p:spTgt spid="22">
                                            <p:txEl>
                                              <p:pRg st="0" end="0"/>
                                            </p:txEl>
                                          </p:spTgt>
                                        </p:tgtEl>
                                        <p:attrNameLst>
                                          <p:attrName>fill.type</p:attrName>
                                        </p:attrNameLst>
                                      </p:cBhvr>
                                      <p:to>
                                        <p:strVal val="solid"/>
                                      </p:to>
                                    </p:set>
                                  </p:childTnLst>
                                </p:cTn>
                              </p:par>
                            </p:childTnLst>
                          </p:cTn>
                        </p:par>
                      </p:childTnLst>
                    </p:cTn>
                  </p:par>
                  <p:par>
                    <p:cTn id="861" fill="hold">
                      <p:stCondLst>
                        <p:cond delay="indefinite"/>
                      </p:stCondLst>
                      <p:childTnLst>
                        <p:par>
                          <p:cTn id="862" fill="hold">
                            <p:stCondLst>
                              <p:cond delay="0"/>
                            </p:stCondLst>
                            <p:childTnLst>
                              <p:par>
                                <p:cTn id="863" presetID="25" presetClass="emph" presetSubtype="0" fill="hold" nodeType="clickEffect">
                                  <p:stCondLst>
                                    <p:cond delay="0"/>
                                  </p:stCondLst>
                                  <p:iterate type="lt">
                                    <p:tmPct val="0"/>
                                  </p:iterate>
                                  <p:childTnLst>
                                    <p:animClr clrSpc="hsl" dir="cw">
                                      <p:cBhvr override="childStyle">
                                        <p:cTn id="864" dur="500" fill="hold"/>
                                        <p:tgtEl>
                                          <p:spTgt spid="23">
                                            <p:txEl>
                                              <p:pRg st="0" end="0"/>
                                            </p:txEl>
                                          </p:spTgt>
                                        </p:tgtEl>
                                        <p:attrNameLst>
                                          <p:attrName>style.color</p:attrName>
                                        </p:attrNameLst>
                                      </p:cBhvr>
                                      <p:by>
                                        <p:hsl h="0" s="-70588" l="0"/>
                                      </p:by>
                                    </p:animClr>
                                    <p:animClr clrSpc="hsl" dir="cw">
                                      <p:cBhvr>
                                        <p:cTn id="865" dur="500" fill="hold"/>
                                        <p:tgtEl>
                                          <p:spTgt spid="23">
                                            <p:txEl>
                                              <p:pRg st="0" end="0"/>
                                            </p:txEl>
                                          </p:spTgt>
                                        </p:tgtEl>
                                        <p:attrNameLst>
                                          <p:attrName>fillcolor</p:attrName>
                                        </p:attrNameLst>
                                      </p:cBhvr>
                                      <p:by>
                                        <p:hsl h="0" s="-70588" l="0"/>
                                      </p:by>
                                    </p:animClr>
                                    <p:animClr clrSpc="hsl" dir="cw">
                                      <p:cBhvr>
                                        <p:cTn id="866" dur="500" fill="hold"/>
                                        <p:tgtEl>
                                          <p:spTgt spid="23">
                                            <p:txEl>
                                              <p:pRg st="0" end="0"/>
                                            </p:txEl>
                                          </p:spTgt>
                                        </p:tgtEl>
                                        <p:attrNameLst>
                                          <p:attrName>stroke.color</p:attrName>
                                        </p:attrNameLst>
                                      </p:cBhvr>
                                      <p:by>
                                        <p:hsl h="0" s="-70588" l="0"/>
                                      </p:by>
                                    </p:animClr>
                                    <p:set>
                                      <p:cBhvr>
                                        <p:cTn id="867" dur="500" fill="hold"/>
                                        <p:tgtEl>
                                          <p:spTgt spid="23">
                                            <p:txEl>
                                              <p:pRg st="0" end="0"/>
                                            </p:txEl>
                                          </p:spTgt>
                                        </p:tgtEl>
                                        <p:attrNameLst>
                                          <p:attrName>fill.type</p:attrName>
                                        </p:attrNameLst>
                                      </p:cBhvr>
                                      <p:to>
                                        <p:strVal val="solid"/>
                                      </p:to>
                                    </p:set>
                                  </p:childTnLst>
                                </p:cTn>
                              </p:par>
                            </p:childTnLst>
                          </p:cTn>
                        </p:par>
                      </p:childTnLst>
                    </p:cTn>
                  </p:par>
                  <p:par>
                    <p:cTn id="868" fill="hold">
                      <p:stCondLst>
                        <p:cond delay="indefinite"/>
                      </p:stCondLst>
                      <p:childTnLst>
                        <p:par>
                          <p:cTn id="869" fill="hold">
                            <p:stCondLst>
                              <p:cond delay="0"/>
                            </p:stCondLst>
                            <p:childTnLst>
                              <p:par>
                                <p:cTn id="870" presetID="25" presetClass="emph" presetSubtype="0" fill="hold" grpId="2" nodeType="clickEffect">
                                  <p:stCondLst>
                                    <p:cond delay="0"/>
                                  </p:stCondLst>
                                  <p:iterate type="lt">
                                    <p:tmPct val="0"/>
                                  </p:iterate>
                                  <p:childTnLst>
                                    <p:animClr clrSpc="hsl" dir="cw">
                                      <p:cBhvr override="childStyle">
                                        <p:cTn id="871" dur="500" fill="hold"/>
                                        <p:tgtEl>
                                          <p:spTgt spid="24">
                                            <p:txEl>
                                              <p:pRg st="0" end="0"/>
                                            </p:txEl>
                                          </p:spTgt>
                                        </p:tgtEl>
                                        <p:attrNameLst>
                                          <p:attrName>style.color</p:attrName>
                                        </p:attrNameLst>
                                      </p:cBhvr>
                                      <p:by>
                                        <p:hsl h="0" s="-70588" l="0"/>
                                      </p:by>
                                    </p:animClr>
                                    <p:animClr clrSpc="hsl" dir="cw">
                                      <p:cBhvr>
                                        <p:cTn id="872" dur="500" fill="hold"/>
                                        <p:tgtEl>
                                          <p:spTgt spid="24">
                                            <p:txEl>
                                              <p:pRg st="0" end="0"/>
                                            </p:txEl>
                                          </p:spTgt>
                                        </p:tgtEl>
                                        <p:attrNameLst>
                                          <p:attrName>fillcolor</p:attrName>
                                        </p:attrNameLst>
                                      </p:cBhvr>
                                      <p:by>
                                        <p:hsl h="0" s="-70588" l="0"/>
                                      </p:by>
                                    </p:animClr>
                                    <p:animClr clrSpc="hsl" dir="cw">
                                      <p:cBhvr>
                                        <p:cTn id="873" dur="500" fill="hold"/>
                                        <p:tgtEl>
                                          <p:spTgt spid="24">
                                            <p:txEl>
                                              <p:pRg st="0" end="0"/>
                                            </p:txEl>
                                          </p:spTgt>
                                        </p:tgtEl>
                                        <p:attrNameLst>
                                          <p:attrName>stroke.color</p:attrName>
                                        </p:attrNameLst>
                                      </p:cBhvr>
                                      <p:by>
                                        <p:hsl h="0" s="-70588" l="0"/>
                                      </p:by>
                                    </p:animClr>
                                    <p:set>
                                      <p:cBhvr>
                                        <p:cTn id="874" dur="500" fill="hold"/>
                                        <p:tgtEl>
                                          <p:spTgt spid="24">
                                            <p:txEl>
                                              <p:pRg st="0" end="0"/>
                                            </p:txEl>
                                          </p:spTgt>
                                        </p:tgtEl>
                                        <p:attrNameLst>
                                          <p:attrName>fill.type</p:attrName>
                                        </p:attrNameLst>
                                      </p:cBhvr>
                                      <p:to>
                                        <p:strVal val="solid"/>
                                      </p:to>
                                    </p:set>
                                  </p:childTnLst>
                                </p:cTn>
                              </p:par>
                            </p:childTnLst>
                          </p:cTn>
                        </p:par>
                      </p:childTnLst>
                    </p:cTn>
                  </p:par>
                  <p:par>
                    <p:cTn id="875" fill="hold">
                      <p:stCondLst>
                        <p:cond delay="indefinite"/>
                      </p:stCondLst>
                      <p:childTnLst>
                        <p:par>
                          <p:cTn id="876" fill="hold">
                            <p:stCondLst>
                              <p:cond delay="0"/>
                            </p:stCondLst>
                            <p:childTnLst>
                              <p:par>
                                <p:cTn id="877" presetID="25" presetClass="emph" presetSubtype="0" fill="hold" nodeType="clickEffect">
                                  <p:stCondLst>
                                    <p:cond delay="0"/>
                                  </p:stCondLst>
                                  <p:iterate type="lt">
                                    <p:tmPct val="0"/>
                                  </p:iterate>
                                  <p:childTnLst>
                                    <p:animClr clrSpc="hsl" dir="cw">
                                      <p:cBhvr override="childStyle">
                                        <p:cTn id="878" dur="500" fill="hold"/>
                                        <p:tgtEl>
                                          <p:spTgt spid="25">
                                            <p:txEl>
                                              <p:pRg st="0" end="0"/>
                                            </p:txEl>
                                          </p:spTgt>
                                        </p:tgtEl>
                                        <p:attrNameLst>
                                          <p:attrName>style.color</p:attrName>
                                        </p:attrNameLst>
                                      </p:cBhvr>
                                      <p:by>
                                        <p:hsl h="0" s="-70588" l="0"/>
                                      </p:by>
                                    </p:animClr>
                                    <p:animClr clrSpc="hsl" dir="cw">
                                      <p:cBhvr>
                                        <p:cTn id="879" dur="500" fill="hold"/>
                                        <p:tgtEl>
                                          <p:spTgt spid="25">
                                            <p:txEl>
                                              <p:pRg st="0" end="0"/>
                                            </p:txEl>
                                          </p:spTgt>
                                        </p:tgtEl>
                                        <p:attrNameLst>
                                          <p:attrName>fillcolor</p:attrName>
                                        </p:attrNameLst>
                                      </p:cBhvr>
                                      <p:by>
                                        <p:hsl h="0" s="-70588" l="0"/>
                                      </p:by>
                                    </p:animClr>
                                    <p:animClr clrSpc="hsl" dir="cw">
                                      <p:cBhvr>
                                        <p:cTn id="880" dur="500" fill="hold"/>
                                        <p:tgtEl>
                                          <p:spTgt spid="25">
                                            <p:txEl>
                                              <p:pRg st="0" end="0"/>
                                            </p:txEl>
                                          </p:spTgt>
                                        </p:tgtEl>
                                        <p:attrNameLst>
                                          <p:attrName>stroke.color</p:attrName>
                                        </p:attrNameLst>
                                      </p:cBhvr>
                                      <p:by>
                                        <p:hsl h="0" s="-70588" l="0"/>
                                      </p:by>
                                    </p:animClr>
                                    <p:set>
                                      <p:cBhvr>
                                        <p:cTn id="881" dur="500" fill="hold"/>
                                        <p:tgtEl>
                                          <p:spTgt spid="25">
                                            <p:txEl>
                                              <p:pRg st="0" end="0"/>
                                            </p:txEl>
                                          </p:spTgt>
                                        </p:tgtEl>
                                        <p:attrNameLst>
                                          <p:attrName>fill.type</p:attrName>
                                        </p:attrNameLst>
                                      </p:cBhvr>
                                      <p:to>
                                        <p:strVal val="solid"/>
                                      </p:to>
                                    </p:set>
                                  </p:childTnLst>
                                </p:cTn>
                              </p:par>
                            </p:childTnLst>
                          </p:cTn>
                        </p:par>
                      </p:childTnLst>
                    </p:cTn>
                  </p:par>
                  <p:par>
                    <p:cTn id="882" fill="hold">
                      <p:stCondLst>
                        <p:cond delay="indefinite"/>
                      </p:stCondLst>
                      <p:childTnLst>
                        <p:par>
                          <p:cTn id="883" fill="hold">
                            <p:stCondLst>
                              <p:cond delay="0"/>
                            </p:stCondLst>
                            <p:childTnLst>
                              <p:par>
                                <p:cTn id="884" presetID="25" presetClass="emph" presetSubtype="0" fill="hold" nodeType="clickEffect">
                                  <p:stCondLst>
                                    <p:cond delay="0"/>
                                  </p:stCondLst>
                                  <p:iterate type="lt">
                                    <p:tmPct val="0"/>
                                  </p:iterate>
                                  <p:childTnLst>
                                    <p:animClr clrSpc="hsl" dir="cw">
                                      <p:cBhvr override="childStyle">
                                        <p:cTn id="885" dur="500" fill="hold"/>
                                        <p:tgtEl>
                                          <p:spTgt spid="26">
                                            <p:txEl>
                                              <p:pRg st="0" end="0"/>
                                            </p:txEl>
                                          </p:spTgt>
                                        </p:tgtEl>
                                        <p:attrNameLst>
                                          <p:attrName>style.color</p:attrName>
                                        </p:attrNameLst>
                                      </p:cBhvr>
                                      <p:by>
                                        <p:hsl h="0" s="-70588" l="0"/>
                                      </p:by>
                                    </p:animClr>
                                    <p:animClr clrSpc="hsl" dir="cw">
                                      <p:cBhvr>
                                        <p:cTn id="886" dur="500" fill="hold"/>
                                        <p:tgtEl>
                                          <p:spTgt spid="26">
                                            <p:txEl>
                                              <p:pRg st="0" end="0"/>
                                            </p:txEl>
                                          </p:spTgt>
                                        </p:tgtEl>
                                        <p:attrNameLst>
                                          <p:attrName>fillcolor</p:attrName>
                                        </p:attrNameLst>
                                      </p:cBhvr>
                                      <p:by>
                                        <p:hsl h="0" s="-70588" l="0"/>
                                      </p:by>
                                    </p:animClr>
                                    <p:animClr clrSpc="hsl" dir="cw">
                                      <p:cBhvr>
                                        <p:cTn id="887" dur="500" fill="hold"/>
                                        <p:tgtEl>
                                          <p:spTgt spid="26">
                                            <p:txEl>
                                              <p:pRg st="0" end="0"/>
                                            </p:txEl>
                                          </p:spTgt>
                                        </p:tgtEl>
                                        <p:attrNameLst>
                                          <p:attrName>stroke.color</p:attrName>
                                        </p:attrNameLst>
                                      </p:cBhvr>
                                      <p:by>
                                        <p:hsl h="0" s="-70588" l="0"/>
                                      </p:by>
                                    </p:animClr>
                                    <p:set>
                                      <p:cBhvr>
                                        <p:cTn id="888" dur="500" fill="hold"/>
                                        <p:tgtEl>
                                          <p:spTgt spid="26">
                                            <p:txEl>
                                              <p:pRg st="0" end="0"/>
                                            </p:txEl>
                                          </p:spTgt>
                                        </p:tgtEl>
                                        <p:attrNameLst>
                                          <p:attrName>fill.type</p:attrName>
                                        </p:attrNameLst>
                                      </p:cBhvr>
                                      <p:to>
                                        <p:strVal val="solid"/>
                                      </p:to>
                                    </p:set>
                                  </p:childTnLst>
                                </p:cTn>
                              </p:par>
                            </p:childTnLst>
                          </p:cTn>
                        </p:par>
                      </p:childTnLst>
                    </p:cTn>
                  </p:par>
                  <p:par>
                    <p:cTn id="889" fill="hold">
                      <p:stCondLst>
                        <p:cond delay="indefinite"/>
                      </p:stCondLst>
                      <p:childTnLst>
                        <p:par>
                          <p:cTn id="890" fill="hold">
                            <p:stCondLst>
                              <p:cond delay="0"/>
                            </p:stCondLst>
                            <p:childTnLst>
                              <p:par>
                                <p:cTn id="891" presetID="25" presetClass="emph" presetSubtype="0" fill="hold" nodeType="clickEffect">
                                  <p:stCondLst>
                                    <p:cond delay="0"/>
                                  </p:stCondLst>
                                  <p:iterate type="lt">
                                    <p:tmPct val="0"/>
                                  </p:iterate>
                                  <p:childTnLst>
                                    <p:animClr clrSpc="hsl" dir="cw">
                                      <p:cBhvr override="childStyle">
                                        <p:cTn id="892" dur="500" fill="hold"/>
                                        <p:tgtEl>
                                          <p:spTgt spid="27">
                                            <p:txEl>
                                              <p:pRg st="0" end="0"/>
                                            </p:txEl>
                                          </p:spTgt>
                                        </p:tgtEl>
                                        <p:attrNameLst>
                                          <p:attrName>style.color</p:attrName>
                                        </p:attrNameLst>
                                      </p:cBhvr>
                                      <p:by>
                                        <p:hsl h="0" s="-70588" l="0"/>
                                      </p:by>
                                    </p:animClr>
                                    <p:animClr clrSpc="hsl" dir="cw">
                                      <p:cBhvr>
                                        <p:cTn id="893" dur="500" fill="hold"/>
                                        <p:tgtEl>
                                          <p:spTgt spid="27">
                                            <p:txEl>
                                              <p:pRg st="0" end="0"/>
                                            </p:txEl>
                                          </p:spTgt>
                                        </p:tgtEl>
                                        <p:attrNameLst>
                                          <p:attrName>fillcolor</p:attrName>
                                        </p:attrNameLst>
                                      </p:cBhvr>
                                      <p:by>
                                        <p:hsl h="0" s="-70588" l="0"/>
                                      </p:by>
                                    </p:animClr>
                                    <p:animClr clrSpc="hsl" dir="cw">
                                      <p:cBhvr>
                                        <p:cTn id="894" dur="500" fill="hold"/>
                                        <p:tgtEl>
                                          <p:spTgt spid="27">
                                            <p:txEl>
                                              <p:pRg st="0" end="0"/>
                                            </p:txEl>
                                          </p:spTgt>
                                        </p:tgtEl>
                                        <p:attrNameLst>
                                          <p:attrName>stroke.color</p:attrName>
                                        </p:attrNameLst>
                                      </p:cBhvr>
                                      <p:by>
                                        <p:hsl h="0" s="-70588" l="0"/>
                                      </p:by>
                                    </p:animClr>
                                    <p:set>
                                      <p:cBhvr>
                                        <p:cTn id="895" dur="500" fill="hold"/>
                                        <p:tgtEl>
                                          <p:spTgt spid="27">
                                            <p:txEl>
                                              <p:pRg st="0" end="0"/>
                                            </p:txEl>
                                          </p:spTgt>
                                        </p:tgtEl>
                                        <p:attrNameLst>
                                          <p:attrName>fill.type</p:attrName>
                                        </p:attrNameLst>
                                      </p:cBhvr>
                                      <p:to>
                                        <p:strVal val="solid"/>
                                      </p:to>
                                    </p:set>
                                  </p:childTnLst>
                                </p:cTn>
                              </p:par>
                            </p:childTnLst>
                          </p:cTn>
                        </p:par>
                      </p:childTnLst>
                    </p:cTn>
                  </p:par>
                  <p:par>
                    <p:cTn id="896" fill="hold">
                      <p:stCondLst>
                        <p:cond delay="indefinite"/>
                      </p:stCondLst>
                      <p:childTnLst>
                        <p:par>
                          <p:cTn id="897" fill="hold">
                            <p:stCondLst>
                              <p:cond delay="0"/>
                            </p:stCondLst>
                            <p:childTnLst>
                              <p:par>
                                <p:cTn id="898" presetID="25" presetClass="emph" presetSubtype="0" fill="hold" nodeType="clickEffect">
                                  <p:stCondLst>
                                    <p:cond delay="0"/>
                                  </p:stCondLst>
                                  <p:iterate type="lt">
                                    <p:tmPct val="0"/>
                                  </p:iterate>
                                  <p:childTnLst>
                                    <p:animClr clrSpc="hsl" dir="cw">
                                      <p:cBhvr override="childStyle">
                                        <p:cTn id="899" dur="500" fill="hold"/>
                                        <p:tgtEl>
                                          <p:spTgt spid="37">
                                            <p:txEl>
                                              <p:pRg st="0" end="0"/>
                                            </p:txEl>
                                          </p:spTgt>
                                        </p:tgtEl>
                                        <p:attrNameLst>
                                          <p:attrName>style.color</p:attrName>
                                        </p:attrNameLst>
                                      </p:cBhvr>
                                      <p:by>
                                        <p:hsl h="0" s="-70588" l="0"/>
                                      </p:by>
                                    </p:animClr>
                                    <p:animClr clrSpc="hsl" dir="cw">
                                      <p:cBhvr>
                                        <p:cTn id="900" dur="500" fill="hold"/>
                                        <p:tgtEl>
                                          <p:spTgt spid="37">
                                            <p:txEl>
                                              <p:pRg st="0" end="0"/>
                                            </p:txEl>
                                          </p:spTgt>
                                        </p:tgtEl>
                                        <p:attrNameLst>
                                          <p:attrName>fillcolor</p:attrName>
                                        </p:attrNameLst>
                                      </p:cBhvr>
                                      <p:by>
                                        <p:hsl h="0" s="-70588" l="0"/>
                                      </p:by>
                                    </p:animClr>
                                    <p:animClr clrSpc="hsl" dir="cw">
                                      <p:cBhvr>
                                        <p:cTn id="901" dur="500" fill="hold"/>
                                        <p:tgtEl>
                                          <p:spTgt spid="37">
                                            <p:txEl>
                                              <p:pRg st="0" end="0"/>
                                            </p:txEl>
                                          </p:spTgt>
                                        </p:tgtEl>
                                        <p:attrNameLst>
                                          <p:attrName>stroke.color</p:attrName>
                                        </p:attrNameLst>
                                      </p:cBhvr>
                                      <p:by>
                                        <p:hsl h="0" s="-70588" l="0"/>
                                      </p:by>
                                    </p:animClr>
                                    <p:set>
                                      <p:cBhvr>
                                        <p:cTn id="902" dur="500" fill="hold"/>
                                        <p:tgtEl>
                                          <p:spTgt spid="37">
                                            <p:txEl>
                                              <p:pRg st="0" end="0"/>
                                            </p:txEl>
                                          </p:spTgt>
                                        </p:tgtEl>
                                        <p:attrNameLst>
                                          <p:attrName>fill.type</p:attrName>
                                        </p:attrNameLst>
                                      </p:cBhvr>
                                      <p:to>
                                        <p:strVal val="solid"/>
                                      </p:to>
                                    </p:set>
                                  </p:childTnLst>
                                </p:cTn>
                              </p:par>
                            </p:childTnLst>
                          </p:cTn>
                        </p:par>
                      </p:childTnLst>
                    </p:cTn>
                  </p:par>
                  <p:par>
                    <p:cTn id="903" fill="hold">
                      <p:stCondLst>
                        <p:cond delay="indefinite"/>
                      </p:stCondLst>
                      <p:childTnLst>
                        <p:par>
                          <p:cTn id="904" fill="hold">
                            <p:stCondLst>
                              <p:cond delay="0"/>
                            </p:stCondLst>
                            <p:childTnLst>
                              <p:par>
                                <p:cTn id="905" presetID="25" presetClass="emph" presetSubtype="0" fill="hold" nodeType="clickEffect">
                                  <p:stCondLst>
                                    <p:cond delay="0"/>
                                  </p:stCondLst>
                                  <p:iterate type="lt">
                                    <p:tmPct val="0"/>
                                  </p:iterate>
                                  <p:childTnLst>
                                    <p:animClr clrSpc="hsl" dir="cw">
                                      <p:cBhvr override="childStyle">
                                        <p:cTn id="906" dur="500" fill="hold"/>
                                        <p:tgtEl>
                                          <p:spTgt spid="28">
                                            <p:txEl>
                                              <p:pRg st="0" end="0"/>
                                            </p:txEl>
                                          </p:spTgt>
                                        </p:tgtEl>
                                        <p:attrNameLst>
                                          <p:attrName>style.color</p:attrName>
                                        </p:attrNameLst>
                                      </p:cBhvr>
                                      <p:by>
                                        <p:hsl h="0" s="-70588" l="0"/>
                                      </p:by>
                                    </p:animClr>
                                    <p:animClr clrSpc="hsl" dir="cw">
                                      <p:cBhvr>
                                        <p:cTn id="907" dur="500" fill="hold"/>
                                        <p:tgtEl>
                                          <p:spTgt spid="28">
                                            <p:txEl>
                                              <p:pRg st="0" end="0"/>
                                            </p:txEl>
                                          </p:spTgt>
                                        </p:tgtEl>
                                        <p:attrNameLst>
                                          <p:attrName>fillcolor</p:attrName>
                                        </p:attrNameLst>
                                      </p:cBhvr>
                                      <p:by>
                                        <p:hsl h="0" s="-70588" l="0"/>
                                      </p:by>
                                    </p:animClr>
                                    <p:animClr clrSpc="hsl" dir="cw">
                                      <p:cBhvr>
                                        <p:cTn id="908" dur="500" fill="hold"/>
                                        <p:tgtEl>
                                          <p:spTgt spid="28">
                                            <p:txEl>
                                              <p:pRg st="0" end="0"/>
                                            </p:txEl>
                                          </p:spTgt>
                                        </p:tgtEl>
                                        <p:attrNameLst>
                                          <p:attrName>stroke.color</p:attrName>
                                        </p:attrNameLst>
                                      </p:cBhvr>
                                      <p:by>
                                        <p:hsl h="0" s="-70588" l="0"/>
                                      </p:by>
                                    </p:animClr>
                                    <p:set>
                                      <p:cBhvr>
                                        <p:cTn id="909" dur="500" fill="hold"/>
                                        <p:tgtEl>
                                          <p:spTgt spid="28">
                                            <p:txEl>
                                              <p:pRg st="0" end="0"/>
                                            </p:txEl>
                                          </p:spTgt>
                                        </p:tgtEl>
                                        <p:attrNameLst>
                                          <p:attrName>fill.type</p:attrName>
                                        </p:attrNameLst>
                                      </p:cBhvr>
                                      <p:to>
                                        <p:strVal val="solid"/>
                                      </p:to>
                                    </p:set>
                                  </p:childTnLst>
                                </p:cTn>
                              </p:par>
                            </p:childTnLst>
                          </p:cTn>
                        </p:par>
                      </p:childTnLst>
                    </p:cTn>
                  </p:par>
                  <p:par>
                    <p:cTn id="910" fill="hold">
                      <p:stCondLst>
                        <p:cond delay="indefinite"/>
                      </p:stCondLst>
                      <p:childTnLst>
                        <p:par>
                          <p:cTn id="911" fill="hold">
                            <p:stCondLst>
                              <p:cond delay="0"/>
                            </p:stCondLst>
                            <p:childTnLst>
                              <p:par>
                                <p:cTn id="912" presetID="25" presetClass="emph" presetSubtype="0" fill="hold" nodeType="clickEffect">
                                  <p:stCondLst>
                                    <p:cond delay="0"/>
                                  </p:stCondLst>
                                  <p:iterate type="lt">
                                    <p:tmPct val="0"/>
                                  </p:iterate>
                                  <p:childTnLst>
                                    <p:animClr clrSpc="hsl" dir="cw">
                                      <p:cBhvr override="childStyle">
                                        <p:cTn id="913" dur="500" fill="hold"/>
                                        <p:tgtEl>
                                          <p:spTgt spid="29">
                                            <p:txEl>
                                              <p:pRg st="0" end="0"/>
                                            </p:txEl>
                                          </p:spTgt>
                                        </p:tgtEl>
                                        <p:attrNameLst>
                                          <p:attrName>style.color</p:attrName>
                                        </p:attrNameLst>
                                      </p:cBhvr>
                                      <p:by>
                                        <p:hsl h="0" s="-70588" l="0"/>
                                      </p:by>
                                    </p:animClr>
                                    <p:animClr clrSpc="hsl" dir="cw">
                                      <p:cBhvr>
                                        <p:cTn id="914" dur="500" fill="hold"/>
                                        <p:tgtEl>
                                          <p:spTgt spid="29">
                                            <p:txEl>
                                              <p:pRg st="0" end="0"/>
                                            </p:txEl>
                                          </p:spTgt>
                                        </p:tgtEl>
                                        <p:attrNameLst>
                                          <p:attrName>fillcolor</p:attrName>
                                        </p:attrNameLst>
                                      </p:cBhvr>
                                      <p:by>
                                        <p:hsl h="0" s="-70588" l="0"/>
                                      </p:by>
                                    </p:animClr>
                                    <p:animClr clrSpc="hsl" dir="cw">
                                      <p:cBhvr>
                                        <p:cTn id="915" dur="500" fill="hold"/>
                                        <p:tgtEl>
                                          <p:spTgt spid="29">
                                            <p:txEl>
                                              <p:pRg st="0" end="0"/>
                                            </p:txEl>
                                          </p:spTgt>
                                        </p:tgtEl>
                                        <p:attrNameLst>
                                          <p:attrName>stroke.color</p:attrName>
                                        </p:attrNameLst>
                                      </p:cBhvr>
                                      <p:by>
                                        <p:hsl h="0" s="-70588" l="0"/>
                                      </p:by>
                                    </p:animClr>
                                    <p:set>
                                      <p:cBhvr>
                                        <p:cTn id="916" dur="500" fill="hold"/>
                                        <p:tgtEl>
                                          <p:spTgt spid="29">
                                            <p:txEl>
                                              <p:pRg st="0" end="0"/>
                                            </p:txEl>
                                          </p:spTgt>
                                        </p:tgtEl>
                                        <p:attrNameLst>
                                          <p:attrName>fill.type</p:attrName>
                                        </p:attrNameLst>
                                      </p:cBhvr>
                                      <p:to>
                                        <p:strVal val="solid"/>
                                      </p:to>
                                    </p:set>
                                  </p:childTnLst>
                                </p:cTn>
                              </p:par>
                            </p:childTnLst>
                          </p:cTn>
                        </p:par>
                      </p:childTnLst>
                    </p:cTn>
                  </p:par>
                  <p:par>
                    <p:cTn id="917" fill="hold">
                      <p:stCondLst>
                        <p:cond delay="indefinite"/>
                      </p:stCondLst>
                      <p:childTnLst>
                        <p:par>
                          <p:cTn id="918" fill="hold">
                            <p:stCondLst>
                              <p:cond delay="0"/>
                            </p:stCondLst>
                            <p:childTnLst>
                              <p:par>
                                <p:cTn id="919" presetID="25" presetClass="emph" presetSubtype="0" fill="hold" nodeType="clickEffect">
                                  <p:stCondLst>
                                    <p:cond delay="0"/>
                                  </p:stCondLst>
                                  <p:iterate type="lt">
                                    <p:tmPct val="0"/>
                                  </p:iterate>
                                  <p:childTnLst>
                                    <p:animClr clrSpc="hsl" dir="cw">
                                      <p:cBhvr override="childStyle">
                                        <p:cTn id="920" dur="500" fill="hold"/>
                                        <p:tgtEl>
                                          <p:spTgt spid="30">
                                            <p:txEl>
                                              <p:pRg st="0" end="0"/>
                                            </p:txEl>
                                          </p:spTgt>
                                        </p:tgtEl>
                                        <p:attrNameLst>
                                          <p:attrName>style.color</p:attrName>
                                        </p:attrNameLst>
                                      </p:cBhvr>
                                      <p:by>
                                        <p:hsl h="0" s="-70588" l="0"/>
                                      </p:by>
                                    </p:animClr>
                                    <p:animClr clrSpc="hsl" dir="cw">
                                      <p:cBhvr>
                                        <p:cTn id="921" dur="500" fill="hold"/>
                                        <p:tgtEl>
                                          <p:spTgt spid="30">
                                            <p:txEl>
                                              <p:pRg st="0" end="0"/>
                                            </p:txEl>
                                          </p:spTgt>
                                        </p:tgtEl>
                                        <p:attrNameLst>
                                          <p:attrName>fillcolor</p:attrName>
                                        </p:attrNameLst>
                                      </p:cBhvr>
                                      <p:by>
                                        <p:hsl h="0" s="-70588" l="0"/>
                                      </p:by>
                                    </p:animClr>
                                    <p:animClr clrSpc="hsl" dir="cw">
                                      <p:cBhvr>
                                        <p:cTn id="922" dur="500" fill="hold"/>
                                        <p:tgtEl>
                                          <p:spTgt spid="30">
                                            <p:txEl>
                                              <p:pRg st="0" end="0"/>
                                            </p:txEl>
                                          </p:spTgt>
                                        </p:tgtEl>
                                        <p:attrNameLst>
                                          <p:attrName>stroke.color</p:attrName>
                                        </p:attrNameLst>
                                      </p:cBhvr>
                                      <p:by>
                                        <p:hsl h="0" s="-70588" l="0"/>
                                      </p:by>
                                    </p:animClr>
                                    <p:set>
                                      <p:cBhvr>
                                        <p:cTn id="923" dur="500" fill="hold"/>
                                        <p:tgtEl>
                                          <p:spTgt spid="30">
                                            <p:txEl>
                                              <p:pRg st="0" end="0"/>
                                            </p:txEl>
                                          </p:spTgt>
                                        </p:tgtEl>
                                        <p:attrNameLst>
                                          <p:attrName>fill.type</p:attrName>
                                        </p:attrNameLst>
                                      </p:cBhvr>
                                      <p:to>
                                        <p:strVal val="solid"/>
                                      </p:to>
                                    </p:set>
                                  </p:childTnLst>
                                </p:cTn>
                              </p:par>
                            </p:childTnLst>
                          </p:cTn>
                        </p:par>
                      </p:childTnLst>
                    </p:cTn>
                  </p:par>
                  <p:par>
                    <p:cTn id="924" fill="hold">
                      <p:stCondLst>
                        <p:cond delay="indefinite"/>
                      </p:stCondLst>
                      <p:childTnLst>
                        <p:par>
                          <p:cTn id="925" fill="hold">
                            <p:stCondLst>
                              <p:cond delay="0"/>
                            </p:stCondLst>
                            <p:childTnLst>
                              <p:par>
                                <p:cTn id="926" presetID="25" presetClass="emph" presetSubtype="0" fill="hold" nodeType="clickEffect">
                                  <p:stCondLst>
                                    <p:cond delay="0"/>
                                  </p:stCondLst>
                                  <p:iterate type="lt">
                                    <p:tmPct val="0"/>
                                  </p:iterate>
                                  <p:childTnLst>
                                    <p:animClr clrSpc="hsl" dir="cw">
                                      <p:cBhvr override="childStyle">
                                        <p:cTn id="927" dur="500" fill="hold"/>
                                        <p:tgtEl>
                                          <p:spTgt spid="31">
                                            <p:txEl>
                                              <p:pRg st="0" end="0"/>
                                            </p:txEl>
                                          </p:spTgt>
                                        </p:tgtEl>
                                        <p:attrNameLst>
                                          <p:attrName>style.color</p:attrName>
                                        </p:attrNameLst>
                                      </p:cBhvr>
                                      <p:by>
                                        <p:hsl h="0" s="-70588" l="0"/>
                                      </p:by>
                                    </p:animClr>
                                    <p:animClr clrSpc="hsl" dir="cw">
                                      <p:cBhvr>
                                        <p:cTn id="928" dur="500" fill="hold"/>
                                        <p:tgtEl>
                                          <p:spTgt spid="31">
                                            <p:txEl>
                                              <p:pRg st="0" end="0"/>
                                            </p:txEl>
                                          </p:spTgt>
                                        </p:tgtEl>
                                        <p:attrNameLst>
                                          <p:attrName>fillcolor</p:attrName>
                                        </p:attrNameLst>
                                      </p:cBhvr>
                                      <p:by>
                                        <p:hsl h="0" s="-70588" l="0"/>
                                      </p:by>
                                    </p:animClr>
                                    <p:animClr clrSpc="hsl" dir="cw">
                                      <p:cBhvr>
                                        <p:cTn id="929" dur="500" fill="hold"/>
                                        <p:tgtEl>
                                          <p:spTgt spid="31">
                                            <p:txEl>
                                              <p:pRg st="0" end="0"/>
                                            </p:txEl>
                                          </p:spTgt>
                                        </p:tgtEl>
                                        <p:attrNameLst>
                                          <p:attrName>stroke.color</p:attrName>
                                        </p:attrNameLst>
                                      </p:cBhvr>
                                      <p:by>
                                        <p:hsl h="0" s="-70588" l="0"/>
                                      </p:by>
                                    </p:animClr>
                                    <p:set>
                                      <p:cBhvr>
                                        <p:cTn id="930" dur="500" fill="hold"/>
                                        <p:tgtEl>
                                          <p:spTgt spid="31">
                                            <p:txEl>
                                              <p:pRg st="0" end="0"/>
                                            </p:txEl>
                                          </p:spTgt>
                                        </p:tgtEl>
                                        <p:attrNameLst>
                                          <p:attrName>fill.type</p:attrName>
                                        </p:attrNameLst>
                                      </p:cBhvr>
                                      <p:to>
                                        <p:strVal val="solid"/>
                                      </p:to>
                                    </p:set>
                                  </p:childTnLst>
                                </p:cTn>
                              </p:par>
                            </p:childTnLst>
                          </p:cTn>
                        </p:par>
                      </p:childTnLst>
                    </p:cTn>
                  </p:par>
                  <p:par>
                    <p:cTn id="931" fill="hold">
                      <p:stCondLst>
                        <p:cond delay="indefinite"/>
                      </p:stCondLst>
                      <p:childTnLst>
                        <p:par>
                          <p:cTn id="932" fill="hold">
                            <p:stCondLst>
                              <p:cond delay="0"/>
                            </p:stCondLst>
                            <p:childTnLst>
                              <p:par>
                                <p:cTn id="933" presetID="25" presetClass="emph" presetSubtype="0" fill="hold" nodeType="clickEffect">
                                  <p:stCondLst>
                                    <p:cond delay="0"/>
                                  </p:stCondLst>
                                  <p:iterate type="lt">
                                    <p:tmPct val="0"/>
                                  </p:iterate>
                                  <p:childTnLst>
                                    <p:animClr clrSpc="hsl" dir="cw">
                                      <p:cBhvr override="childStyle">
                                        <p:cTn id="934" dur="500" fill="hold"/>
                                        <p:tgtEl>
                                          <p:spTgt spid="32">
                                            <p:txEl>
                                              <p:pRg st="0" end="0"/>
                                            </p:txEl>
                                          </p:spTgt>
                                        </p:tgtEl>
                                        <p:attrNameLst>
                                          <p:attrName>style.color</p:attrName>
                                        </p:attrNameLst>
                                      </p:cBhvr>
                                      <p:by>
                                        <p:hsl h="0" s="-70588" l="0"/>
                                      </p:by>
                                    </p:animClr>
                                    <p:animClr clrSpc="hsl" dir="cw">
                                      <p:cBhvr>
                                        <p:cTn id="935" dur="500" fill="hold"/>
                                        <p:tgtEl>
                                          <p:spTgt spid="32">
                                            <p:txEl>
                                              <p:pRg st="0" end="0"/>
                                            </p:txEl>
                                          </p:spTgt>
                                        </p:tgtEl>
                                        <p:attrNameLst>
                                          <p:attrName>fillcolor</p:attrName>
                                        </p:attrNameLst>
                                      </p:cBhvr>
                                      <p:by>
                                        <p:hsl h="0" s="-70588" l="0"/>
                                      </p:by>
                                    </p:animClr>
                                    <p:animClr clrSpc="hsl" dir="cw">
                                      <p:cBhvr>
                                        <p:cTn id="936" dur="500" fill="hold"/>
                                        <p:tgtEl>
                                          <p:spTgt spid="32">
                                            <p:txEl>
                                              <p:pRg st="0" end="0"/>
                                            </p:txEl>
                                          </p:spTgt>
                                        </p:tgtEl>
                                        <p:attrNameLst>
                                          <p:attrName>stroke.color</p:attrName>
                                        </p:attrNameLst>
                                      </p:cBhvr>
                                      <p:by>
                                        <p:hsl h="0" s="-70588" l="0"/>
                                      </p:by>
                                    </p:animClr>
                                    <p:set>
                                      <p:cBhvr>
                                        <p:cTn id="937" dur="500" fill="hold"/>
                                        <p:tgtEl>
                                          <p:spTgt spid="32">
                                            <p:txEl>
                                              <p:pRg st="0" end="0"/>
                                            </p:txEl>
                                          </p:spTgt>
                                        </p:tgtEl>
                                        <p:attrNameLst>
                                          <p:attrName>fill.type</p:attrName>
                                        </p:attrNameLst>
                                      </p:cBhvr>
                                      <p:to>
                                        <p:strVal val="solid"/>
                                      </p:to>
                                    </p:set>
                                  </p:childTnLst>
                                </p:cTn>
                              </p:par>
                            </p:childTnLst>
                          </p:cTn>
                        </p:par>
                      </p:childTnLst>
                    </p:cTn>
                  </p:par>
                  <p:par>
                    <p:cTn id="938" fill="hold">
                      <p:stCondLst>
                        <p:cond delay="indefinite"/>
                      </p:stCondLst>
                      <p:childTnLst>
                        <p:par>
                          <p:cTn id="939" fill="hold">
                            <p:stCondLst>
                              <p:cond delay="0"/>
                            </p:stCondLst>
                            <p:childTnLst>
                              <p:par>
                                <p:cTn id="940" presetID="25" presetClass="emph" presetSubtype="0" fill="hold" nodeType="clickEffect">
                                  <p:stCondLst>
                                    <p:cond delay="0"/>
                                  </p:stCondLst>
                                  <p:iterate type="lt">
                                    <p:tmPct val="0"/>
                                  </p:iterate>
                                  <p:childTnLst>
                                    <p:animClr clrSpc="hsl" dir="cw">
                                      <p:cBhvr override="childStyle">
                                        <p:cTn id="941" dur="500" fill="hold"/>
                                        <p:tgtEl>
                                          <p:spTgt spid="33">
                                            <p:txEl>
                                              <p:pRg st="0" end="0"/>
                                            </p:txEl>
                                          </p:spTgt>
                                        </p:tgtEl>
                                        <p:attrNameLst>
                                          <p:attrName>style.color</p:attrName>
                                        </p:attrNameLst>
                                      </p:cBhvr>
                                      <p:by>
                                        <p:hsl h="0" s="-70588" l="0"/>
                                      </p:by>
                                    </p:animClr>
                                    <p:animClr clrSpc="hsl" dir="cw">
                                      <p:cBhvr>
                                        <p:cTn id="942" dur="500" fill="hold"/>
                                        <p:tgtEl>
                                          <p:spTgt spid="33">
                                            <p:txEl>
                                              <p:pRg st="0" end="0"/>
                                            </p:txEl>
                                          </p:spTgt>
                                        </p:tgtEl>
                                        <p:attrNameLst>
                                          <p:attrName>fillcolor</p:attrName>
                                        </p:attrNameLst>
                                      </p:cBhvr>
                                      <p:by>
                                        <p:hsl h="0" s="-70588" l="0"/>
                                      </p:by>
                                    </p:animClr>
                                    <p:animClr clrSpc="hsl" dir="cw">
                                      <p:cBhvr>
                                        <p:cTn id="943" dur="500" fill="hold"/>
                                        <p:tgtEl>
                                          <p:spTgt spid="33">
                                            <p:txEl>
                                              <p:pRg st="0" end="0"/>
                                            </p:txEl>
                                          </p:spTgt>
                                        </p:tgtEl>
                                        <p:attrNameLst>
                                          <p:attrName>stroke.color</p:attrName>
                                        </p:attrNameLst>
                                      </p:cBhvr>
                                      <p:by>
                                        <p:hsl h="0" s="-70588" l="0"/>
                                      </p:by>
                                    </p:animClr>
                                    <p:set>
                                      <p:cBhvr>
                                        <p:cTn id="944" dur="500" fill="hold"/>
                                        <p:tgtEl>
                                          <p:spTgt spid="33">
                                            <p:txEl>
                                              <p:pRg st="0" end="0"/>
                                            </p:txEl>
                                          </p:spTgt>
                                        </p:tgtEl>
                                        <p:attrNameLst>
                                          <p:attrName>fill.type</p:attrName>
                                        </p:attrNameLst>
                                      </p:cBhvr>
                                      <p:to>
                                        <p:strVal val="solid"/>
                                      </p:to>
                                    </p:set>
                                  </p:childTnLst>
                                </p:cTn>
                              </p:par>
                            </p:childTnLst>
                          </p:cTn>
                        </p:par>
                      </p:childTnLst>
                    </p:cTn>
                  </p:par>
                  <p:par>
                    <p:cTn id="945" fill="hold">
                      <p:stCondLst>
                        <p:cond delay="indefinite"/>
                      </p:stCondLst>
                      <p:childTnLst>
                        <p:par>
                          <p:cTn id="946" fill="hold">
                            <p:stCondLst>
                              <p:cond delay="0"/>
                            </p:stCondLst>
                            <p:childTnLst>
                              <p:par>
                                <p:cTn id="947" presetID="25" presetClass="emph" presetSubtype="0" fill="hold" nodeType="clickEffect">
                                  <p:stCondLst>
                                    <p:cond delay="0"/>
                                  </p:stCondLst>
                                  <p:iterate type="lt">
                                    <p:tmPct val="0"/>
                                  </p:iterate>
                                  <p:childTnLst>
                                    <p:animClr clrSpc="hsl" dir="cw">
                                      <p:cBhvr override="childStyle">
                                        <p:cTn id="948" dur="500" fill="hold"/>
                                        <p:tgtEl>
                                          <p:spTgt spid="38">
                                            <p:txEl>
                                              <p:pRg st="0" end="0"/>
                                            </p:txEl>
                                          </p:spTgt>
                                        </p:tgtEl>
                                        <p:attrNameLst>
                                          <p:attrName>style.color</p:attrName>
                                        </p:attrNameLst>
                                      </p:cBhvr>
                                      <p:by>
                                        <p:hsl h="0" s="-70588" l="0"/>
                                      </p:by>
                                    </p:animClr>
                                    <p:animClr clrSpc="hsl" dir="cw">
                                      <p:cBhvr>
                                        <p:cTn id="949" dur="500" fill="hold"/>
                                        <p:tgtEl>
                                          <p:spTgt spid="38">
                                            <p:txEl>
                                              <p:pRg st="0" end="0"/>
                                            </p:txEl>
                                          </p:spTgt>
                                        </p:tgtEl>
                                        <p:attrNameLst>
                                          <p:attrName>fillcolor</p:attrName>
                                        </p:attrNameLst>
                                      </p:cBhvr>
                                      <p:by>
                                        <p:hsl h="0" s="-70588" l="0"/>
                                      </p:by>
                                    </p:animClr>
                                    <p:animClr clrSpc="hsl" dir="cw">
                                      <p:cBhvr>
                                        <p:cTn id="950" dur="500" fill="hold"/>
                                        <p:tgtEl>
                                          <p:spTgt spid="38">
                                            <p:txEl>
                                              <p:pRg st="0" end="0"/>
                                            </p:txEl>
                                          </p:spTgt>
                                        </p:tgtEl>
                                        <p:attrNameLst>
                                          <p:attrName>stroke.color</p:attrName>
                                        </p:attrNameLst>
                                      </p:cBhvr>
                                      <p:by>
                                        <p:hsl h="0" s="-70588" l="0"/>
                                      </p:by>
                                    </p:animClr>
                                    <p:set>
                                      <p:cBhvr>
                                        <p:cTn id="951" dur="500" fill="hold"/>
                                        <p:tgtEl>
                                          <p:spTgt spid="3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P spid="5" grpId="1"/>
      <p:bldP spid="5" grpId="2"/>
      <p:bldP spid="6" grpId="0" build="allAtOnce"/>
      <p:bldP spid="6" grpId="1" build="allAtOnce"/>
      <p:bldP spid="7" grpId="0" build="allAtOnce"/>
      <p:bldP spid="7" grpId="1" build="allAtOnce"/>
      <p:bldP spid="8" grpId="0" build="allAtOnce"/>
      <p:bldP spid="8" grpId="1" build="allAtOnce"/>
      <p:bldP spid="9" grpId="0" build="allAtOnce"/>
      <p:bldP spid="9" grpId="1" build="allAtOnce"/>
      <p:bldP spid="10" grpId="0" build="allAtOnce"/>
      <p:bldP spid="10" grpId="1" build="allAtOnce"/>
      <p:bldP spid="11" grpId="0" build="allAtOnce"/>
      <p:bldP spid="11" grpId="1" build="allAtOnce"/>
      <p:bldP spid="12" grpId="0" build="allAtOnce"/>
      <p:bldP spid="12" grpId="1" build="allAtOnce"/>
      <p:bldP spid="13" grpId="0" build="allAtOnce"/>
      <p:bldP spid="13" grpId="1" build="allAtOnce"/>
      <p:bldP spid="14" grpId="0" build="allAtOnce"/>
      <p:bldP spid="14" grpId="1" build="allAtOnce"/>
      <p:bldP spid="15" grpId="0" build="allAtOnce"/>
      <p:bldP spid="15" grpId="1" build="allAtOnce"/>
      <p:bldP spid="16" grpId="0" build="allAtOnce"/>
      <p:bldP spid="16" grpId="1" build="allAtOnce"/>
      <p:bldP spid="17" grpId="0" build="allAtOnce"/>
      <p:bldP spid="17" grpId="1" build="allAtOnce"/>
      <p:bldP spid="18" grpId="0" build="allAtOnce"/>
      <p:bldP spid="18" grpId="1" build="allAtOnce"/>
      <p:bldP spid="19" grpId="0" build="allAtOnce"/>
      <p:bldP spid="19" grpId="1" build="allAtOnce"/>
      <p:bldP spid="20" grpId="0" build="allAtOnce"/>
      <p:bldP spid="20" grpId="1" build="allAtOnce"/>
      <p:bldP spid="21" grpId="0" build="allAtOnce"/>
      <p:bldP spid="21" grpId="1" build="allAtOnce"/>
      <p:bldP spid="22" grpId="0" build="allAtOnce"/>
      <p:bldP spid="22" grpId="1" build="allAtOnce"/>
      <p:bldP spid="23" grpId="0" build="allAtOnce"/>
      <p:bldP spid="23" grpId="1" build="allAtOnce"/>
      <p:bldP spid="24" grpId="0" build="allAtOnce"/>
      <p:bldP spid="24" grpId="1" build="allAtOnce"/>
      <p:bldP spid="24" grpId="2" build="allAtOnce"/>
      <p:bldP spid="25" grpId="0" build="allAtOnce"/>
      <p:bldP spid="25" grpId="1" build="allAtOnce"/>
      <p:bldP spid="26" grpId="0" build="allAtOnce"/>
      <p:bldP spid="26" grpId="1" build="allAtOnce"/>
      <p:bldP spid="27" grpId="0" build="allAtOnce"/>
      <p:bldP spid="27" grpId="1" build="allAtOnce"/>
      <p:bldP spid="28" grpId="0" build="allAtOnce"/>
      <p:bldP spid="28" grpId="1" build="allAtOnce"/>
      <p:bldP spid="29" grpId="0" build="allAtOnce"/>
      <p:bldP spid="29" grpId="1" build="allAtOnce"/>
      <p:bldP spid="30" grpId="0" build="allAtOnce"/>
      <p:bldP spid="30" grpId="1" build="allAtOnce"/>
      <p:bldP spid="31" grpId="0" build="allAtOnce"/>
      <p:bldP spid="31" grpId="1" build="allAtOnce"/>
      <p:bldP spid="32" grpId="0" build="allAtOnce"/>
      <p:bldP spid="32" grpId="1" build="allAtOnce"/>
      <p:bldP spid="33" grpId="0" build="allAtOnce"/>
      <p:bldP spid="33" grpId="1" build="allAtOnce"/>
      <p:bldP spid="34" grpId="0" build="allAtOnce"/>
      <p:bldP spid="34" grpId="1" build="allAtOnce"/>
      <p:bldP spid="35" grpId="0" build="allAtOnce"/>
      <p:bldP spid="35" grpId="1" build="allAtOnce"/>
      <p:bldP spid="36" grpId="0" build="allAtOnce"/>
      <p:bldP spid="36" grpId="1" build="allAtOnce"/>
      <p:bldP spid="37" grpId="0" build="allAtOnce"/>
      <p:bldP spid="37" grpId="1" build="allAtOnce"/>
      <p:bldP spid="38" grpId="0" build="allAtOnce"/>
      <p:bldP spid="38" grpI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89D62671-AAE3-5F42-F398-33DAD26A7B36}"/>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70860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1" presetClass="emph" presetSubtype="0" fill="hold" grpId="0" nodeType="clickEffect">
                                  <p:stCondLst>
                                    <p:cond delay="0"/>
                                  </p:stCondLst>
                                  <p:childTnLst>
                                    <p:animClr clrSpc="hsl" dir="cw">
                                      <p:cBhvr override="childStyle">
                                        <p:cTn id="12" dur="500" fill="hold"/>
                                        <p:tgtEl>
                                          <p:spTgt spid="12"/>
                                        </p:tgtEl>
                                        <p:attrNameLst>
                                          <p:attrName>style.color</p:attrName>
                                        </p:attrNameLst>
                                      </p:cBhvr>
                                      <p:by>
                                        <p:hsl h="7200000" s="0" l="0"/>
                                      </p:by>
                                    </p:animClr>
                                    <p:animClr clrSpc="hsl" dir="cw">
                                      <p:cBhvr>
                                        <p:cTn id="13" dur="500" fill="hold"/>
                                        <p:tgtEl>
                                          <p:spTgt spid="12"/>
                                        </p:tgtEl>
                                        <p:attrNameLst>
                                          <p:attrName>fillcolor</p:attrName>
                                        </p:attrNameLst>
                                      </p:cBhvr>
                                      <p:by>
                                        <p:hsl h="7200000" s="0" l="0"/>
                                      </p:by>
                                    </p:animClr>
                                    <p:animClr clrSpc="hsl" dir="cw">
                                      <p:cBhvr>
                                        <p:cTn id="14" dur="500" fill="hold"/>
                                        <p:tgtEl>
                                          <p:spTgt spid="12"/>
                                        </p:tgtEl>
                                        <p:attrNameLst>
                                          <p:attrName>stroke.color</p:attrName>
                                        </p:attrNameLst>
                                      </p:cBhvr>
                                      <p:by>
                                        <p:hsl h="7200000" s="0" l="0"/>
                                      </p:by>
                                    </p:animClr>
                                    <p:set>
                                      <p:cBhvr>
                                        <p:cTn id="15" dur="500" fill="hold"/>
                                        <p:tgtEl>
                                          <p:spTgt spid="12"/>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1" presetClass="emph" presetSubtype="0" fill="hold" grpId="0" nodeType="clickEffect">
                                  <p:stCondLst>
                                    <p:cond delay="0"/>
                                  </p:stCondLst>
                                  <p:childTnLst>
                                    <p:animClr clrSpc="hsl" dir="cw">
                                      <p:cBhvr override="childStyle">
                                        <p:cTn id="19" dur="500" fill="hold"/>
                                        <p:tgtEl>
                                          <p:spTgt spid="25"/>
                                        </p:tgtEl>
                                        <p:attrNameLst>
                                          <p:attrName>style.color</p:attrName>
                                        </p:attrNameLst>
                                      </p:cBhvr>
                                      <p:by>
                                        <p:hsl h="7200000" s="0" l="0"/>
                                      </p:by>
                                    </p:animClr>
                                    <p:animClr clrSpc="hsl" dir="cw">
                                      <p:cBhvr>
                                        <p:cTn id="20" dur="500" fill="hold"/>
                                        <p:tgtEl>
                                          <p:spTgt spid="25"/>
                                        </p:tgtEl>
                                        <p:attrNameLst>
                                          <p:attrName>fillcolor</p:attrName>
                                        </p:attrNameLst>
                                      </p:cBhvr>
                                      <p:by>
                                        <p:hsl h="7200000" s="0" l="0"/>
                                      </p:by>
                                    </p:animClr>
                                    <p:animClr clrSpc="hsl" dir="cw">
                                      <p:cBhvr>
                                        <p:cTn id="21" dur="500" fill="hold"/>
                                        <p:tgtEl>
                                          <p:spTgt spid="25"/>
                                        </p:tgtEl>
                                        <p:attrNameLst>
                                          <p:attrName>stroke.color</p:attrName>
                                        </p:attrNameLst>
                                      </p:cBhvr>
                                      <p:by>
                                        <p:hsl h="7200000" s="0" l="0"/>
                                      </p:by>
                                    </p:animClr>
                                    <p:set>
                                      <p:cBhvr>
                                        <p:cTn id="22" dur="500" fill="hold"/>
                                        <p:tgtEl>
                                          <p:spTgt spid="25"/>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1" presetClass="emph" presetSubtype="0" fill="hold" grpId="0" nodeType="clickEffect">
                                  <p:stCondLst>
                                    <p:cond delay="0"/>
                                  </p:stCondLst>
                                  <p:childTnLst>
                                    <p:animClr clrSpc="hsl" dir="cw">
                                      <p:cBhvr override="childStyle">
                                        <p:cTn id="26" dur="500" fill="hold"/>
                                        <p:tgtEl>
                                          <p:spTgt spid="14"/>
                                        </p:tgtEl>
                                        <p:attrNameLst>
                                          <p:attrName>style.color</p:attrName>
                                        </p:attrNameLst>
                                      </p:cBhvr>
                                      <p:by>
                                        <p:hsl h="7200000" s="0" l="0"/>
                                      </p:by>
                                    </p:animClr>
                                    <p:animClr clrSpc="hsl" dir="cw">
                                      <p:cBhvr>
                                        <p:cTn id="27" dur="500" fill="hold"/>
                                        <p:tgtEl>
                                          <p:spTgt spid="14"/>
                                        </p:tgtEl>
                                        <p:attrNameLst>
                                          <p:attrName>fillcolor</p:attrName>
                                        </p:attrNameLst>
                                      </p:cBhvr>
                                      <p:by>
                                        <p:hsl h="7200000" s="0" l="0"/>
                                      </p:by>
                                    </p:animClr>
                                    <p:animClr clrSpc="hsl" dir="cw">
                                      <p:cBhvr>
                                        <p:cTn id="28" dur="500" fill="hold"/>
                                        <p:tgtEl>
                                          <p:spTgt spid="14"/>
                                        </p:tgtEl>
                                        <p:attrNameLst>
                                          <p:attrName>stroke.color</p:attrName>
                                        </p:attrNameLst>
                                      </p:cBhvr>
                                      <p:by>
                                        <p:hsl h="7200000" s="0" l="0"/>
                                      </p:by>
                                    </p:animClr>
                                    <p:set>
                                      <p:cBhvr>
                                        <p:cTn id="29" dur="500" fill="hold"/>
                                        <p:tgtEl>
                                          <p:spTgt spid="14"/>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21" presetClass="emph" presetSubtype="0" fill="hold" grpId="0" nodeType="clickEffect">
                                  <p:stCondLst>
                                    <p:cond delay="0"/>
                                  </p:stCondLst>
                                  <p:childTnLst>
                                    <p:animClr clrSpc="hsl" dir="cw">
                                      <p:cBhvr override="childStyle">
                                        <p:cTn id="33" dur="500" fill="hold"/>
                                        <p:tgtEl>
                                          <p:spTgt spid="34"/>
                                        </p:tgtEl>
                                        <p:attrNameLst>
                                          <p:attrName>style.color</p:attrName>
                                        </p:attrNameLst>
                                      </p:cBhvr>
                                      <p:by>
                                        <p:hsl h="7200000" s="0" l="0"/>
                                      </p:by>
                                    </p:animClr>
                                    <p:animClr clrSpc="hsl" dir="cw">
                                      <p:cBhvr>
                                        <p:cTn id="34" dur="500" fill="hold"/>
                                        <p:tgtEl>
                                          <p:spTgt spid="34"/>
                                        </p:tgtEl>
                                        <p:attrNameLst>
                                          <p:attrName>fillcolor</p:attrName>
                                        </p:attrNameLst>
                                      </p:cBhvr>
                                      <p:by>
                                        <p:hsl h="7200000" s="0" l="0"/>
                                      </p:by>
                                    </p:animClr>
                                    <p:animClr clrSpc="hsl" dir="cw">
                                      <p:cBhvr>
                                        <p:cTn id="35" dur="500" fill="hold"/>
                                        <p:tgtEl>
                                          <p:spTgt spid="34"/>
                                        </p:tgtEl>
                                        <p:attrNameLst>
                                          <p:attrName>stroke.color</p:attrName>
                                        </p:attrNameLst>
                                      </p:cBhvr>
                                      <p:by>
                                        <p:hsl h="7200000" s="0" l="0"/>
                                      </p:by>
                                    </p:animClr>
                                    <p:set>
                                      <p:cBhvr>
                                        <p:cTn id="36" dur="500" fill="hold"/>
                                        <p:tgtEl>
                                          <p:spTgt spid="34"/>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1" presetClass="emph" presetSubtype="0" fill="hold" grpId="0" nodeType="clickEffect">
                                  <p:stCondLst>
                                    <p:cond delay="0"/>
                                  </p:stCondLst>
                                  <p:childTnLst>
                                    <p:animClr clrSpc="hsl" dir="cw">
                                      <p:cBhvr override="childStyle">
                                        <p:cTn id="40" dur="500" fill="hold"/>
                                        <p:tgtEl>
                                          <p:spTgt spid="27"/>
                                        </p:tgtEl>
                                        <p:attrNameLst>
                                          <p:attrName>style.color</p:attrName>
                                        </p:attrNameLst>
                                      </p:cBhvr>
                                      <p:by>
                                        <p:hsl h="7200000" s="0" l="0"/>
                                      </p:by>
                                    </p:animClr>
                                    <p:animClr clrSpc="hsl" dir="cw">
                                      <p:cBhvr>
                                        <p:cTn id="41" dur="500" fill="hold"/>
                                        <p:tgtEl>
                                          <p:spTgt spid="27"/>
                                        </p:tgtEl>
                                        <p:attrNameLst>
                                          <p:attrName>fillcolor</p:attrName>
                                        </p:attrNameLst>
                                      </p:cBhvr>
                                      <p:by>
                                        <p:hsl h="7200000" s="0" l="0"/>
                                      </p:by>
                                    </p:animClr>
                                    <p:animClr clrSpc="hsl" dir="cw">
                                      <p:cBhvr>
                                        <p:cTn id="42" dur="500" fill="hold"/>
                                        <p:tgtEl>
                                          <p:spTgt spid="27"/>
                                        </p:tgtEl>
                                        <p:attrNameLst>
                                          <p:attrName>stroke.color</p:attrName>
                                        </p:attrNameLst>
                                      </p:cBhvr>
                                      <p:by>
                                        <p:hsl h="7200000" s="0" l="0"/>
                                      </p:by>
                                    </p:animClr>
                                    <p:set>
                                      <p:cBhvr>
                                        <p:cTn id="43" dur="500" fill="hold"/>
                                        <p:tgtEl>
                                          <p:spTgt spid="27"/>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1" presetClass="emph" presetSubtype="0" fill="hold" grpId="0" nodeType="clickEffect">
                                  <p:stCondLst>
                                    <p:cond delay="0"/>
                                  </p:stCondLst>
                                  <p:childTnLst>
                                    <p:animClr clrSpc="hsl" dir="cw">
                                      <p:cBhvr override="childStyle">
                                        <p:cTn id="47" dur="500" fill="hold"/>
                                        <p:tgtEl>
                                          <p:spTgt spid="16"/>
                                        </p:tgtEl>
                                        <p:attrNameLst>
                                          <p:attrName>style.color</p:attrName>
                                        </p:attrNameLst>
                                      </p:cBhvr>
                                      <p:by>
                                        <p:hsl h="7200000" s="0" l="0"/>
                                      </p:by>
                                    </p:animClr>
                                    <p:animClr clrSpc="hsl" dir="cw">
                                      <p:cBhvr>
                                        <p:cTn id="48" dur="500" fill="hold"/>
                                        <p:tgtEl>
                                          <p:spTgt spid="16"/>
                                        </p:tgtEl>
                                        <p:attrNameLst>
                                          <p:attrName>fillcolor</p:attrName>
                                        </p:attrNameLst>
                                      </p:cBhvr>
                                      <p:by>
                                        <p:hsl h="7200000" s="0" l="0"/>
                                      </p:by>
                                    </p:animClr>
                                    <p:animClr clrSpc="hsl" dir="cw">
                                      <p:cBhvr>
                                        <p:cTn id="49" dur="500" fill="hold"/>
                                        <p:tgtEl>
                                          <p:spTgt spid="16"/>
                                        </p:tgtEl>
                                        <p:attrNameLst>
                                          <p:attrName>stroke.color</p:attrName>
                                        </p:attrNameLst>
                                      </p:cBhvr>
                                      <p:by>
                                        <p:hsl h="7200000" s="0" l="0"/>
                                      </p:by>
                                    </p:animClr>
                                    <p:set>
                                      <p:cBhvr>
                                        <p:cTn id="50" dur="500" fill="hold"/>
                                        <p:tgtEl>
                                          <p:spTgt spid="16"/>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21" presetClass="emph" presetSubtype="0" fill="hold" grpId="0" nodeType="clickEffect">
                                  <p:stCondLst>
                                    <p:cond delay="0"/>
                                  </p:stCondLst>
                                  <p:childTnLst>
                                    <p:animClr clrSpc="hsl" dir="cw">
                                      <p:cBhvr override="childStyle">
                                        <p:cTn id="54" dur="500" fill="hold"/>
                                        <p:tgtEl>
                                          <p:spTgt spid="30"/>
                                        </p:tgtEl>
                                        <p:attrNameLst>
                                          <p:attrName>style.color</p:attrName>
                                        </p:attrNameLst>
                                      </p:cBhvr>
                                      <p:by>
                                        <p:hsl h="7200000" s="0" l="0"/>
                                      </p:by>
                                    </p:animClr>
                                    <p:animClr clrSpc="hsl" dir="cw">
                                      <p:cBhvr>
                                        <p:cTn id="55" dur="500" fill="hold"/>
                                        <p:tgtEl>
                                          <p:spTgt spid="30"/>
                                        </p:tgtEl>
                                        <p:attrNameLst>
                                          <p:attrName>fillcolor</p:attrName>
                                        </p:attrNameLst>
                                      </p:cBhvr>
                                      <p:by>
                                        <p:hsl h="7200000" s="0" l="0"/>
                                      </p:by>
                                    </p:animClr>
                                    <p:animClr clrSpc="hsl" dir="cw">
                                      <p:cBhvr>
                                        <p:cTn id="56" dur="500" fill="hold"/>
                                        <p:tgtEl>
                                          <p:spTgt spid="30"/>
                                        </p:tgtEl>
                                        <p:attrNameLst>
                                          <p:attrName>stroke.color</p:attrName>
                                        </p:attrNameLst>
                                      </p:cBhvr>
                                      <p:by>
                                        <p:hsl h="7200000" s="0" l="0"/>
                                      </p:by>
                                    </p:animClr>
                                    <p:set>
                                      <p:cBhvr>
                                        <p:cTn id="57" dur="500" fill="hold"/>
                                        <p:tgtEl>
                                          <p:spTgt spid="30"/>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1" presetClass="emph" presetSubtype="0" fill="hold" grpId="0" nodeType="clickEffect">
                                  <p:stCondLst>
                                    <p:cond delay="0"/>
                                  </p:stCondLst>
                                  <p:childTnLst>
                                    <p:animClr clrSpc="hsl" dir="cw">
                                      <p:cBhvr override="childStyle">
                                        <p:cTn id="61" dur="500" fill="hold"/>
                                        <p:tgtEl>
                                          <p:spTgt spid="21"/>
                                        </p:tgtEl>
                                        <p:attrNameLst>
                                          <p:attrName>style.color</p:attrName>
                                        </p:attrNameLst>
                                      </p:cBhvr>
                                      <p:by>
                                        <p:hsl h="7200000" s="0" l="0"/>
                                      </p:by>
                                    </p:animClr>
                                    <p:animClr clrSpc="hsl" dir="cw">
                                      <p:cBhvr>
                                        <p:cTn id="62" dur="500" fill="hold"/>
                                        <p:tgtEl>
                                          <p:spTgt spid="21"/>
                                        </p:tgtEl>
                                        <p:attrNameLst>
                                          <p:attrName>fillcolor</p:attrName>
                                        </p:attrNameLst>
                                      </p:cBhvr>
                                      <p:by>
                                        <p:hsl h="7200000" s="0" l="0"/>
                                      </p:by>
                                    </p:animClr>
                                    <p:animClr clrSpc="hsl" dir="cw">
                                      <p:cBhvr>
                                        <p:cTn id="63" dur="500" fill="hold"/>
                                        <p:tgtEl>
                                          <p:spTgt spid="21"/>
                                        </p:tgtEl>
                                        <p:attrNameLst>
                                          <p:attrName>stroke.color</p:attrName>
                                        </p:attrNameLst>
                                      </p:cBhvr>
                                      <p:by>
                                        <p:hsl h="7200000" s="0" l="0"/>
                                      </p:by>
                                    </p:animClr>
                                    <p:set>
                                      <p:cBhvr>
                                        <p:cTn id="64" dur="500" fill="hold"/>
                                        <p:tgtEl>
                                          <p:spTgt spid="21"/>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1" presetClass="emph" presetSubtype="0" fill="hold" grpId="0" nodeType="clickEffect">
                                  <p:stCondLst>
                                    <p:cond delay="0"/>
                                  </p:stCondLst>
                                  <p:childTnLst>
                                    <p:animClr clrSpc="hsl" dir="cw">
                                      <p:cBhvr override="childStyle">
                                        <p:cTn id="68" dur="500" fill="hold"/>
                                        <p:tgtEl>
                                          <p:spTgt spid="19"/>
                                        </p:tgtEl>
                                        <p:attrNameLst>
                                          <p:attrName>style.color</p:attrName>
                                        </p:attrNameLst>
                                      </p:cBhvr>
                                      <p:by>
                                        <p:hsl h="7200000" s="0" l="0"/>
                                      </p:by>
                                    </p:animClr>
                                    <p:animClr clrSpc="hsl" dir="cw">
                                      <p:cBhvr>
                                        <p:cTn id="69" dur="500" fill="hold"/>
                                        <p:tgtEl>
                                          <p:spTgt spid="19"/>
                                        </p:tgtEl>
                                        <p:attrNameLst>
                                          <p:attrName>fillcolor</p:attrName>
                                        </p:attrNameLst>
                                      </p:cBhvr>
                                      <p:by>
                                        <p:hsl h="7200000" s="0" l="0"/>
                                      </p:by>
                                    </p:animClr>
                                    <p:animClr clrSpc="hsl" dir="cw">
                                      <p:cBhvr>
                                        <p:cTn id="70" dur="500" fill="hold"/>
                                        <p:tgtEl>
                                          <p:spTgt spid="19"/>
                                        </p:tgtEl>
                                        <p:attrNameLst>
                                          <p:attrName>stroke.color</p:attrName>
                                        </p:attrNameLst>
                                      </p:cBhvr>
                                      <p:by>
                                        <p:hsl h="7200000" s="0" l="0"/>
                                      </p:by>
                                    </p:animClr>
                                    <p:set>
                                      <p:cBhvr>
                                        <p:cTn id="71" dur="500" fill="hold"/>
                                        <p:tgtEl>
                                          <p:spTgt spid="19"/>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21" presetClass="emph" presetSubtype="0" fill="hold" grpId="0" nodeType="clickEffect">
                                  <p:stCondLst>
                                    <p:cond delay="0"/>
                                  </p:stCondLst>
                                  <p:childTnLst>
                                    <p:animClr clrSpc="hsl" dir="cw">
                                      <p:cBhvr override="childStyle">
                                        <p:cTn id="75" dur="500" fill="hold"/>
                                        <p:tgtEl>
                                          <p:spTgt spid="8"/>
                                        </p:tgtEl>
                                        <p:attrNameLst>
                                          <p:attrName>style.color</p:attrName>
                                        </p:attrNameLst>
                                      </p:cBhvr>
                                      <p:by>
                                        <p:hsl h="7200000" s="0" l="0"/>
                                      </p:by>
                                    </p:animClr>
                                    <p:animClr clrSpc="hsl" dir="cw">
                                      <p:cBhvr>
                                        <p:cTn id="76" dur="500" fill="hold"/>
                                        <p:tgtEl>
                                          <p:spTgt spid="8"/>
                                        </p:tgtEl>
                                        <p:attrNameLst>
                                          <p:attrName>fillcolor</p:attrName>
                                        </p:attrNameLst>
                                      </p:cBhvr>
                                      <p:by>
                                        <p:hsl h="7200000" s="0" l="0"/>
                                      </p:by>
                                    </p:animClr>
                                    <p:animClr clrSpc="hsl" dir="cw">
                                      <p:cBhvr>
                                        <p:cTn id="77" dur="500" fill="hold"/>
                                        <p:tgtEl>
                                          <p:spTgt spid="8"/>
                                        </p:tgtEl>
                                        <p:attrNameLst>
                                          <p:attrName>stroke.color</p:attrName>
                                        </p:attrNameLst>
                                      </p:cBhvr>
                                      <p:by>
                                        <p:hsl h="7200000" s="0" l="0"/>
                                      </p:by>
                                    </p:animClr>
                                    <p:set>
                                      <p:cBhvr>
                                        <p:cTn id="78" dur="5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P spid="19" grpId="0"/>
      <p:bldP spid="21" grpId="0"/>
      <p:bldP spid="25" grpId="0"/>
      <p:bldP spid="27" grpId="0"/>
      <p:bldP spid="30"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extLst>
                  <p:ext uri="{D42A27DB-BD31-4B8C-83A1-F6EECF244321}">
                    <p14:modId xmlns:p14="http://schemas.microsoft.com/office/powerpoint/2010/main" val="2743032231"/>
                  </p:ext>
                </p:extLst>
              </p:nvPr>
            </p:nvGraphicFramePr>
            <p:xfrm>
              <a:off x="10203176" y="171449"/>
              <a:ext cx="1908263" cy="1890566"/>
            </p:xfrm>
            <a:graphic>
              <a:graphicData uri="http://schemas.microsoft.com/office/drawing/2017/model3d">
                <am3d:model3d r:embed="rId4">
                  <am3d:spPr>
                    <a:xfrm>
                      <a:off x="0" y="0"/>
                      <a:ext cx="1908263" cy="1890566"/>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3" cy="189056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A2CA35D2-5E2E-6DBB-CC18-3D3A456F9650}"/>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6756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0" nodeType="clickEffect">
                                  <p:stCondLst>
                                    <p:cond delay="0"/>
                                  </p:stCondLst>
                                  <p:childTnLst>
                                    <p:animClr clrSpc="hsl" dir="cw">
                                      <p:cBhvr override="childStyle">
                                        <p:cTn id="10" dur="500" fill="hold"/>
                                        <p:tgtEl>
                                          <p:spTgt spid="10"/>
                                        </p:tgtEl>
                                        <p:attrNameLst>
                                          <p:attrName>style.color</p:attrName>
                                        </p:attrNameLst>
                                      </p:cBhvr>
                                      <p:by>
                                        <p:hsl h="7200000" s="0" l="0"/>
                                      </p:by>
                                    </p:animClr>
                                    <p:animClr clrSpc="hsl" dir="cw">
                                      <p:cBhvr>
                                        <p:cTn id="11" dur="500" fill="hold"/>
                                        <p:tgtEl>
                                          <p:spTgt spid="10"/>
                                        </p:tgtEl>
                                        <p:attrNameLst>
                                          <p:attrName>fillcolor</p:attrName>
                                        </p:attrNameLst>
                                      </p:cBhvr>
                                      <p:by>
                                        <p:hsl h="7200000" s="0" l="0"/>
                                      </p:by>
                                    </p:animClr>
                                    <p:animClr clrSpc="hsl" dir="cw">
                                      <p:cBhvr>
                                        <p:cTn id="12" dur="500" fill="hold"/>
                                        <p:tgtEl>
                                          <p:spTgt spid="10"/>
                                        </p:tgtEl>
                                        <p:attrNameLst>
                                          <p:attrName>stroke.color</p:attrName>
                                        </p:attrNameLst>
                                      </p:cBhvr>
                                      <p:by>
                                        <p:hsl h="7200000" s="0" l="0"/>
                                      </p:by>
                                    </p:animClr>
                                    <p:set>
                                      <p:cBhvr>
                                        <p:cTn id="13" dur="500" fill="hold"/>
                                        <p:tgtEl>
                                          <p:spTgt spid="10"/>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1" presetClass="emph" presetSubtype="0" fill="hold" grpId="0" nodeType="clickEffect">
                                  <p:stCondLst>
                                    <p:cond delay="0"/>
                                  </p:stCondLst>
                                  <p:childTnLst>
                                    <p:animClr clrSpc="hsl" dir="cw">
                                      <p:cBhvr override="childStyle">
                                        <p:cTn id="17" dur="500" fill="hold"/>
                                        <p:tgtEl>
                                          <p:spTgt spid="19"/>
                                        </p:tgtEl>
                                        <p:attrNameLst>
                                          <p:attrName>style.color</p:attrName>
                                        </p:attrNameLst>
                                      </p:cBhvr>
                                      <p:by>
                                        <p:hsl h="7200000" s="0" l="0"/>
                                      </p:by>
                                    </p:animClr>
                                    <p:animClr clrSpc="hsl" dir="cw">
                                      <p:cBhvr>
                                        <p:cTn id="18" dur="500" fill="hold"/>
                                        <p:tgtEl>
                                          <p:spTgt spid="19"/>
                                        </p:tgtEl>
                                        <p:attrNameLst>
                                          <p:attrName>fillcolor</p:attrName>
                                        </p:attrNameLst>
                                      </p:cBhvr>
                                      <p:by>
                                        <p:hsl h="7200000" s="0" l="0"/>
                                      </p:by>
                                    </p:animClr>
                                    <p:animClr clrSpc="hsl" dir="cw">
                                      <p:cBhvr>
                                        <p:cTn id="19" dur="500" fill="hold"/>
                                        <p:tgtEl>
                                          <p:spTgt spid="19"/>
                                        </p:tgtEl>
                                        <p:attrNameLst>
                                          <p:attrName>stroke.color</p:attrName>
                                        </p:attrNameLst>
                                      </p:cBhvr>
                                      <p:by>
                                        <p:hsl h="7200000" s="0" l="0"/>
                                      </p:by>
                                    </p:animClr>
                                    <p:set>
                                      <p:cBhvr>
                                        <p:cTn id="20" dur="500" fill="hold"/>
                                        <p:tgtEl>
                                          <p:spTgt spid="19"/>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1" presetClass="emph" presetSubtype="0" fill="hold" grpId="0" nodeType="clickEffect">
                                  <p:stCondLst>
                                    <p:cond delay="0"/>
                                  </p:stCondLst>
                                  <p:childTnLst>
                                    <p:animClr clrSpc="hsl" dir="cw">
                                      <p:cBhvr override="childStyle">
                                        <p:cTn id="24" dur="500" fill="hold"/>
                                        <p:tgtEl>
                                          <p:spTgt spid="7"/>
                                        </p:tgtEl>
                                        <p:attrNameLst>
                                          <p:attrName>style.color</p:attrName>
                                        </p:attrNameLst>
                                      </p:cBhvr>
                                      <p:by>
                                        <p:hsl h="7200000" s="0" l="0"/>
                                      </p:by>
                                    </p:animClr>
                                    <p:animClr clrSpc="hsl" dir="cw">
                                      <p:cBhvr>
                                        <p:cTn id="25" dur="500" fill="hold"/>
                                        <p:tgtEl>
                                          <p:spTgt spid="7"/>
                                        </p:tgtEl>
                                        <p:attrNameLst>
                                          <p:attrName>fillcolor</p:attrName>
                                        </p:attrNameLst>
                                      </p:cBhvr>
                                      <p:by>
                                        <p:hsl h="7200000" s="0" l="0"/>
                                      </p:by>
                                    </p:animClr>
                                    <p:animClr clrSpc="hsl" dir="cw">
                                      <p:cBhvr>
                                        <p:cTn id="26" dur="500" fill="hold"/>
                                        <p:tgtEl>
                                          <p:spTgt spid="7"/>
                                        </p:tgtEl>
                                        <p:attrNameLst>
                                          <p:attrName>stroke.color</p:attrName>
                                        </p:attrNameLst>
                                      </p:cBhvr>
                                      <p:by>
                                        <p:hsl h="7200000" s="0" l="0"/>
                                      </p:by>
                                    </p:animClr>
                                    <p:set>
                                      <p:cBhvr>
                                        <p:cTn id="27" dur="500" fill="hold"/>
                                        <p:tgtEl>
                                          <p:spTgt spid="7"/>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1" presetClass="emph" presetSubtype="0" fill="hold" grpId="0" nodeType="clickEffect">
                                  <p:stCondLst>
                                    <p:cond delay="0"/>
                                  </p:stCondLst>
                                  <p:childTnLst>
                                    <p:animClr clrSpc="hsl" dir="cw">
                                      <p:cBhvr override="childStyle">
                                        <p:cTn id="31" dur="500" fill="hold"/>
                                        <p:tgtEl>
                                          <p:spTgt spid="5"/>
                                        </p:tgtEl>
                                        <p:attrNameLst>
                                          <p:attrName>style.color</p:attrName>
                                        </p:attrNameLst>
                                      </p:cBhvr>
                                      <p:by>
                                        <p:hsl h="7200000" s="0" l="0"/>
                                      </p:by>
                                    </p:animClr>
                                    <p:animClr clrSpc="hsl" dir="cw">
                                      <p:cBhvr>
                                        <p:cTn id="32" dur="500" fill="hold"/>
                                        <p:tgtEl>
                                          <p:spTgt spid="5"/>
                                        </p:tgtEl>
                                        <p:attrNameLst>
                                          <p:attrName>fillcolor</p:attrName>
                                        </p:attrNameLst>
                                      </p:cBhvr>
                                      <p:by>
                                        <p:hsl h="7200000" s="0" l="0"/>
                                      </p:by>
                                    </p:animClr>
                                    <p:animClr clrSpc="hsl" dir="cw">
                                      <p:cBhvr>
                                        <p:cTn id="33" dur="500" fill="hold"/>
                                        <p:tgtEl>
                                          <p:spTgt spid="5"/>
                                        </p:tgtEl>
                                        <p:attrNameLst>
                                          <p:attrName>stroke.color</p:attrName>
                                        </p:attrNameLst>
                                      </p:cBhvr>
                                      <p:by>
                                        <p:hsl h="7200000" s="0" l="0"/>
                                      </p:by>
                                    </p:animClr>
                                    <p:set>
                                      <p:cBhvr>
                                        <p:cTn id="34" dur="500" fill="hold"/>
                                        <p:tgtEl>
                                          <p:spTgt spid="5"/>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21" presetClass="emph" presetSubtype="0" fill="hold" grpId="0" nodeType="clickEffect">
                                  <p:stCondLst>
                                    <p:cond delay="0"/>
                                  </p:stCondLst>
                                  <p:childTnLst>
                                    <p:animClr clrSpc="hsl" dir="cw">
                                      <p:cBhvr override="childStyle">
                                        <p:cTn id="38" dur="500" fill="hold"/>
                                        <p:tgtEl>
                                          <p:spTgt spid="27"/>
                                        </p:tgtEl>
                                        <p:attrNameLst>
                                          <p:attrName>style.color</p:attrName>
                                        </p:attrNameLst>
                                      </p:cBhvr>
                                      <p:by>
                                        <p:hsl h="7200000" s="0" l="0"/>
                                      </p:by>
                                    </p:animClr>
                                    <p:animClr clrSpc="hsl" dir="cw">
                                      <p:cBhvr>
                                        <p:cTn id="39" dur="500" fill="hold"/>
                                        <p:tgtEl>
                                          <p:spTgt spid="27"/>
                                        </p:tgtEl>
                                        <p:attrNameLst>
                                          <p:attrName>fillcolor</p:attrName>
                                        </p:attrNameLst>
                                      </p:cBhvr>
                                      <p:by>
                                        <p:hsl h="7200000" s="0" l="0"/>
                                      </p:by>
                                    </p:animClr>
                                    <p:animClr clrSpc="hsl" dir="cw">
                                      <p:cBhvr>
                                        <p:cTn id="40" dur="500" fill="hold"/>
                                        <p:tgtEl>
                                          <p:spTgt spid="27"/>
                                        </p:tgtEl>
                                        <p:attrNameLst>
                                          <p:attrName>stroke.color</p:attrName>
                                        </p:attrNameLst>
                                      </p:cBhvr>
                                      <p:by>
                                        <p:hsl h="7200000" s="0" l="0"/>
                                      </p:by>
                                    </p:animClr>
                                    <p:set>
                                      <p:cBhvr>
                                        <p:cTn id="41" dur="500" fill="hold"/>
                                        <p:tgtEl>
                                          <p:spTgt spid="27"/>
                                        </p:tgtEl>
                                        <p:attrNameLst>
                                          <p:attrName>fill.type</p:attrName>
                                        </p:attrNameLst>
                                      </p:cBhvr>
                                      <p:to>
                                        <p:strVal val="solid"/>
                                      </p:to>
                                    </p:set>
                                  </p:childTnLst>
                                </p:cTn>
                              </p:par>
                            </p:childTnLst>
                          </p:cTn>
                        </p:par>
                      </p:childTnLst>
                    </p:cTn>
                  </p:par>
                  <p:par>
                    <p:cTn id="42" fill="hold">
                      <p:stCondLst>
                        <p:cond delay="indefinite"/>
                      </p:stCondLst>
                      <p:childTnLst>
                        <p:par>
                          <p:cTn id="43" fill="hold">
                            <p:stCondLst>
                              <p:cond delay="0"/>
                            </p:stCondLst>
                            <p:childTnLst>
                              <p:par>
                                <p:cTn id="44" presetID="21" presetClass="emph" presetSubtype="0" fill="hold" grpId="0" nodeType="clickEffect">
                                  <p:stCondLst>
                                    <p:cond delay="0"/>
                                  </p:stCondLst>
                                  <p:childTnLst>
                                    <p:animClr clrSpc="hsl" dir="cw">
                                      <p:cBhvr override="childStyle">
                                        <p:cTn id="45" dur="500" fill="hold"/>
                                        <p:tgtEl>
                                          <p:spTgt spid="38"/>
                                        </p:tgtEl>
                                        <p:attrNameLst>
                                          <p:attrName>style.color</p:attrName>
                                        </p:attrNameLst>
                                      </p:cBhvr>
                                      <p:by>
                                        <p:hsl h="7200000" s="0" l="0"/>
                                      </p:by>
                                    </p:animClr>
                                    <p:animClr clrSpc="hsl" dir="cw">
                                      <p:cBhvr>
                                        <p:cTn id="46" dur="500" fill="hold"/>
                                        <p:tgtEl>
                                          <p:spTgt spid="38"/>
                                        </p:tgtEl>
                                        <p:attrNameLst>
                                          <p:attrName>fillcolor</p:attrName>
                                        </p:attrNameLst>
                                      </p:cBhvr>
                                      <p:by>
                                        <p:hsl h="7200000" s="0" l="0"/>
                                      </p:by>
                                    </p:animClr>
                                    <p:animClr clrSpc="hsl" dir="cw">
                                      <p:cBhvr>
                                        <p:cTn id="47" dur="500" fill="hold"/>
                                        <p:tgtEl>
                                          <p:spTgt spid="38"/>
                                        </p:tgtEl>
                                        <p:attrNameLst>
                                          <p:attrName>stroke.color</p:attrName>
                                        </p:attrNameLst>
                                      </p:cBhvr>
                                      <p:by>
                                        <p:hsl h="7200000" s="0" l="0"/>
                                      </p:by>
                                    </p:animClr>
                                    <p:set>
                                      <p:cBhvr>
                                        <p:cTn id="48" dur="500" fill="hold"/>
                                        <p:tgtEl>
                                          <p:spTgt spid="38"/>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1" presetClass="emph" presetSubtype="0" fill="hold" grpId="0" nodeType="clickEffect">
                                  <p:stCondLst>
                                    <p:cond delay="0"/>
                                  </p:stCondLst>
                                  <p:childTnLst>
                                    <p:animClr clrSpc="hsl" dir="cw">
                                      <p:cBhvr override="childStyle">
                                        <p:cTn id="52" dur="500" fill="hold"/>
                                        <p:tgtEl>
                                          <p:spTgt spid="35"/>
                                        </p:tgtEl>
                                        <p:attrNameLst>
                                          <p:attrName>style.color</p:attrName>
                                        </p:attrNameLst>
                                      </p:cBhvr>
                                      <p:by>
                                        <p:hsl h="7200000" s="0" l="0"/>
                                      </p:by>
                                    </p:animClr>
                                    <p:animClr clrSpc="hsl" dir="cw">
                                      <p:cBhvr>
                                        <p:cTn id="53" dur="500" fill="hold"/>
                                        <p:tgtEl>
                                          <p:spTgt spid="35"/>
                                        </p:tgtEl>
                                        <p:attrNameLst>
                                          <p:attrName>fillcolor</p:attrName>
                                        </p:attrNameLst>
                                      </p:cBhvr>
                                      <p:by>
                                        <p:hsl h="7200000" s="0" l="0"/>
                                      </p:by>
                                    </p:animClr>
                                    <p:animClr clrSpc="hsl" dir="cw">
                                      <p:cBhvr>
                                        <p:cTn id="54" dur="500" fill="hold"/>
                                        <p:tgtEl>
                                          <p:spTgt spid="35"/>
                                        </p:tgtEl>
                                        <p:attrNameLst>
                                          <p:attrName>stroke.color</p:attrName>
                                        </p:attrNameLst>
                                      </p:cBhvr>
                                      <p:by>
                                        <p:hsl h="7200000" s="0" l="0"/>
                                      </p:by>
                                    </p:animClr>
                                    <p:set>
                                      <p:cBhvr>
                                        <p:cTn id="55" dur="500" fill="hold"/>
                                        <p:tgtEl>
                                          <p:spTgt spid="35"/>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1" presetClass="emph" presetSubtype="0" fill="hold" grpId="0" nodeType="clickEffect">
                                  <p:stCondLst>
                                    <p:cond delay="0"/>
                                  </p:stCondLst>
                                  <p:childTnLst>
                                    <p:animClr clrSpc="hsl" dir="cw">
                                      <p:cBhvr override="childStyle">
                                        <p:cTn id="59" dur="500" fill="hold"/>
                                        <p:tgtEl>
                                          <p:spTgt spid="31"/>
                                        </p:tgtEl>
                                        <p:attrNameLst>
                                          <p:attrName>style.color</p:attrName>
                                        </p:attrNameLst>
                                      </p:cBhvr>
                                      <p:by>
                                        <p:hsl h="7200000" s="0" l="0"/>
                                      </p:by>
                                    </p:animClr>
                                    <p:animClr clrSpc="hsl" dir="cw">
                                      <p:cBhvr>
                                        <p:cTn id="60" dur="500" fill="hold"/>
                                        <p:tgtEl>
                                          <p:spTgt spid="31"/>
                                        </p:tgtEl>
                                        <p:attrNameLst>
                                          <p:attrName>fillcolor</p:attrName>
                                        </p:attrNameLst>
                                      </p:cBhvr>
                                      <p:by>
                                        <p:hsl h="7200000" s="0" l="0"/>
                                      </p:by>
                                    </p:animClr>
                                    <p:animClr clrSpc="hsl" dir="cw">
                                      <p:cBhvr>
                                        <p:cTn id="61" dur="500" fill="hold"/>
                                        <p:tgtEl>
                                          <p:spTgt spid="31"/>
                                        </p:tgtEl>
                                        <p:attrNameLst>
                                          <p:attrName>stroke.color</p:attrName>
                                        </p:attrNameLst>
                                      </p:cBhvr>
                                      <p:by>
                                        <p:hsl h="7200000" s="0" l="0"/>
                                      </p:by>
                                    </p:animClr>
                                    <p:set>
                                      <p:cBhvr>
                                        <p:cTn id="62" dur="500" fill="hold"/>
                                        <p:tgtEl>
                                          <p:spTgt spid="31"/>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21" presetClass="emph" presetSubtype="0" fill="hold" grpId="0" nodeType="clickEffect">
                                  <p:stCondLst>
                                    <p:cond delay="0"/>
                                  </p:stCondLst>
                                  <p:childTnLst>
                                    <p:animClr clrSpc="hsl" dir="cw">
                                      <p:cBhvr override="childStyle">
                                        <p:cTn id="66" dur="500" fill="hold"/>
                                        <p:tgtEl>
                                          <p:spTgt spid="22"/>
                                        </p:tgtEl>
                                        <p:attrNameLst>
                                          <p:attrName>style.color</p:attrName>
                                        </p:attrNameLst>
                                      </p:cBhvr>
                                      <p:by>
                                        <p:hsl h="7200000" s="0" l="0"/>
                                      </p:by>
                                    </p:animClr>
                                    <p:animClr clrSpc="hsl" dir="cw">
                                      <p:cBhvr>
                                        <p:cTn id="67" dur="500" fill="hold"/>
                                        <p:tgtEl>
                                          <p:spTgt spid="22"/>
                                        </p:tgtEl>
                                        <p:attrNameLst>
                                          <p:attrName>fillcolor</p:attrName>
                                        </p:attrNameLst>
                                      </p:cBhvr>
                                      <p:by>
                                        <p:hsl h="7200000" s="0" l="0"/>
                                      </p:by>
                                    </p:animClr>
                                    <p:animClr clrSpc="hsl" dir="cw">
                                      <p:cBhvr>
                                        <p:cTn id="68" dur="500" fill="hold"/>
                                        <p:tgtEl>
                                          <p:spTgt spid="22"/>
                                        </p:tgtEl>
                                        <p:attrNameLst>
                                          <p:attrName>stroke.color</p:attrName>
                                        </p:attrNameLst>
                                      </p:cBhvr>
                                      <p:by>
                                        <p:hsl h="7200000" s="0" l="0"/>
                                      </p:by>
                                    </p:animClr>
                                    <p:set>
                                      <p:cBhvr>
                                        <p:cTn id="69" dur="500" fill="hold"/>
                                        <p:tgtEl>
                                          <p:spTgt spid="22"/>
                                        </p:tgtEl>
                                        <p:attrNameLst>
                                          <p:attrName>fill.type</p:attrName>
                                        </p:attrNameLst>
                                      </p:cBhvr>
                                      <p:to>
                                        <p:strVal val="solid"/>
                                      </p:to>
                                    </p:set>
                                  </p:childTnLst>
                                </p:cTn>
                              </p:par>
                            </p:childTnLst>
                          </p:cTn>
                        </p:par>
                      </p:childTnLst>
                    </p:cTn>
                  </p:par>
                  <p:par>
                    <p:cTn id="70" fill="hold">
                      <p:stCondLst>
                        <p:cond delay="indefinite"/>
                      </p:stCondLst>
                      <p:childTnLst>
                        <p:par>
                          <p:cTn id="71" fill="hold">
                            <p:stCondLst>
                              <p:cond delay="0"/>
                            </p:stCondLst>
                            <p:childTnLst>
                              <p:par>
                                <p:cTn id="72" presetID="21" presetClass="emph" presetSubtype="0" fill="hold" grpId="0" nodeType="clickEffect">
                                  <p:stCondLst>
                                    <p:cond delay="0"/>
                                  </p:stCondLst>
                                  <p:childTnLst>
                                    <p:animClr clrSpc="hsl" dir="cw">
                                      <p:cBhvr override="childStyle">
                                        <p:cTn id="73" dur="500" fill="hold"/>
                                        <p:tgtEl>
                                          <p:spTgt spid="14"/>
                                        </p:tgtEl>
                                        <p:attrNameLst>
                                          <p:attrName>style.color</p:attrName>
                                        </p:attrNameLst>
                                      </p:cBhvr>
                                      <p:by>
                                        <p:hsl h="7200000" s="0" l="0"/>
                                      </p:by>
                                    </p:animClr>
                                    <p:animClr clrSpc="hsl" dir="cw">
                                      <p:cBhvr>
                                        <p:cTn id="74" dur="500" fill="hold"/>
                                        <p:tgtEl>
                                          <p:spTgt spid="14"/>
                                        </p:tgtEl>
                                        <p:attrNameLst>
                                          <p:attrName>fillcolor</p:attrName>
                                        </p:attrNameLst>
                                      </p:cBhvr>
                                      <p:by>
                                        <p:hsl h="7200000" s="0" l="0"/>
                                      </p:by>
                                    </p:animClr>
                                    <p:animClr clrSpc="hsl" dir="cw">
                                      <p:cBhvr>
                                        <p:cTn id="75" dur="500" fill="hold"/>
                                        <p:tgtEl>
                                          <p:spTgt spid="14"/>
                                        </p:tgtEl>
                                        <p:attrNameLst>
                                          <p:attrName>stroke.color</p:attrName>
                                        </p:attrNameLst>
                                      </p:cBhvr>
                                      <p:by>
                                        <p:hsl h="7200000" s="0" l="0"/>
                                      </p:by>
                                    </p:animClr>
                                    <p:set>
                                      <p:cBhvr>
                                        <p:cTn id="76" dur="500" fill="hold"/>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4" grpId="0"/>
      <p:bldP spid="19" grpId="0"/>
      <p:bldP spid="22" grpId="0"/>
      <p:bldP spid="27" grpId="0"/>
      <p:bldP spid="31" grpId="0"/>
      <p:bldP spid="35"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3" cy="1890566"/>
            </p:xfrm>
            <a:graphic>
              <a:graphicData uri="http://schemas.microsoft.com/office/drawing/2017/model3d">
                <am3d:model3d r:embed="rId4">
                  <am3d:spPr>
                    <a:xfrm>
                      <a:off x="0" y="0"/>
                      <a:ext cx="1908263" cy="1890566"/>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3" cy="189056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9E85A0F7-4707-40F5-24A7-84EDE59DF083}"/>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9696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0" nodeType="clickEffect">
                                  <p:stCondLst>
                                    <p:cond delay="0"/>
                                  </p:stCondLst>
                                  <p:childTnLst>
                                    <p:animClr clrSpc="hsl" dir="cw">
                                      <p:cBhvr override="childStyle">
                                        <p:cTn id="10" dur="500" fill="hold"/>
                                        <p:tgtEl>
                                          <p:spTgt spid="12"/>
                                        </p:tgtEl>
                                        <p:attrNameLst>
                                          <p:attrName>style.color</p:attrName>
                                        </p:attrNameLst>
                                      </p:cBhvr>
                                      <p:by>
                                        <p:hsl h="7200000" s="0" l="0"/>
                                      </p:by>
                                    </p:animClr>
                                    <p:animClr clrSpc="hsl" dir="cw">
                                      <p:cBhvr>
                                        <p:cTn id="11" dur="500" fill="hold"/>
                                        <p:tgtEl>
                                          <p:spTgt spid="12"/>
                                        </p:tgtEl>
                                        <p:attrNameLst>
                                          <p:attrName>fillcolor</p:attrName>
                                        </p:attrNameLst>
                                      </p:cBhvr>
                                      <p:by>
                                        <p:hsl h="7200000" s="0" l="0"/>
                                      </p:by>
                                    </p:animClr>
                                    <p:animClr clrSpc="hsl" dir="cw">
                                      <p:cBhvr>
                                        <p:cTn id="12" dur="500" fill="hold"/>
                                        <p:tgtEl>
                                          <p:spTgt spid="12"/>
                                        </p:tgtEl>
                                        <p:attrNameLst>
                                          <p:attrName>stroke.color</p:attrName>
                                        </p:attrNameLst>
                                      </p:cBhvr>
                                      <p:by>
                                        <p:hsl h="7200000" s="0" l="0"/>
                                      </p:by>
                                    </p:animClr>
                                    <p:set>
                                      <p:cBhvr>
                                        <p:cTn id="13" dur="500" fill="hold"/>
                                        <p:tgtEl>
                                          <p:spTgt spid="12"/>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1" presetClass="emph" presetSubtype="0" fill="hold" grpId="0" nodeType="clickEffect">
                                  <p:stCondLst>
                                    <p:cond delay="0"/>
                                  </p:stCondLst>
                                  <p:childTnLst>
                                    <p:animClr clrSpc="hsl" dir="cw">
                                      <p:cBhvr override="childStyle">
                                        <p:cTn id="17" dur="500" fill="hold"/>
                                        <p:tgtEl>
                                          <p:spTgt spid="33"/>
                                        </p:tgtEl>
                                        <p:attrNameLst>
                                          <p:attrName>style.color</p:attrName>
                                        </p:attrNameLst>
                                      </p:cBhvr>
                                      <p:by>
                                        <p:hsl h="7200000" s="0" l="0"/>
                                      </p:by>
                                    </p:animClr>
                                    <p:animClr clrSpc="hsl" dir="cw">
                                      <p:cBhvr>
                                        <p:cTn id="18" dur="500" fill="hold"/>
                                        <p:tgtEl>
                                          <p:spTgt spid="33"/>
                                        </p:tgtEl>
                                        <p:attrNameLst>
                                          <p:attrName>fillcolor</p:attrName>
                                        </p:attrNameLst>
                                      </p:cBhvr>
                                      <p:by>
                                        <p:hsl h="7200000" s="0" l="0"/>
                                      </p:by>
                                    </p:animClr>
                                    <p:animClr clrSpc="hsl" dir="cw">
                                      <p:cBhvr>
                                        <p:cTn id="19" dur="500" fill="hold"/>
                                        <p:tgtEl>
                                          <p:spTgt spid="33"/>
                                        </p:tgtEl>
                                        <p:attrNameLst>
                                          <p:attrName>stroke.color</p:attrName>
                                        </p:attrNameLst>
                                      </p:cBhvr>
                                      <p:by>
                                        <p:hsl h="7200000" s="0" l="0"/>
                                      </p:by>
                                    </p:animClr>
                                    <p:set>
                                      <p:cBhvr>
                                        <p:cTn id="20" dur="500" fill="hold"/>
                                        <p:tgtEl>
                                          <p:spTgt spid="33"/>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1" presetClass="emph" presetSubtype="0" fill="hold" grpId="0" nodeType="clickEffect">
                                  <p:stCondLst>
                                    <p:cond delay="0"/>
                                  </p:stCondLst>
                                  <p:childTnLst>
                                    <p:animClr clrSpc="hsl" dir="cw">
                                      <p:cBhvr override="childStyle">
                                        <p:cTn id="24" dur="500" fill="hold"/>
                                        <p:tgtEl>
                                          <p:spTgt spid="37"/>
                                        </p:tgtEl>
                                        <p:attrNameLst>
                                          <p:attrName>style.color</p:attrName>
                                        </p:attrNameLst>
                                      </p:cBhvr>
                                      <p:by>
                                        <p:hsl h="7200000" s="0" l="0"/>
                                      </p:by>
                                    </p:animClr>
                                    <p:animClr clrSpc="hsl" dir="cw">
                                      <p:cBhvr>
                                        <p:cTn id="25" dur="500" fill="hold"/>
                                        <p:tgtEl>
                                          <p:spTgt spid="37"/>
                                        </p:tgtEl>
                                        <p:attrNameLst>
                                          <p:attrName>fillcolor</p:attrName>
                                        </p:attrNameLst>
                                      </p:cBhvr>
                                      <p:by>
                                        <p:hsl h="7200000" s="0" l="0"/>
                                      </p:by>
                                    </p:animClr>
                                    <p:animClr clrSpc="hsl" dir="cw">
                                      <p:cBhvr>
                                        <p:cTn id="26" dur="500" fill="hold"/>
                                        <p:tgtEl>
                                          <p:spTgt spid="37"/>
                                        </p:tgtEl>
                                        <p:attrNameLst>
                                          <p:attrName>stroke.color</p:attrName>
                                        </p:attrNameLst>
                                      </p:cBhvr>
                                      <p:by>
                                        <p:hsl h="7200000" s="0" l="0"/>
                                      </p:by>
                                    </p:animClr>
                                    <p:set>
                                      <p:cBhvr>
                                        <p:cTn id="27" dur="500" fill="hold"/>
                                        <p:tgtEl>
                                          <p:spTgt spid="37"/>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1" presetClass="emph" presetSubtype="0" fill="hold" grpId="0" nodeType="clickEffect">
                                  <p:stCondLst>
                                    <p:cond delay="0"/>
                                  </p:stCondLst>
                                  <p:childTnLst>
                                    <p:animClr clrSpc="hsl" dir="cw">
                                      <p:cBhvr override="childStyle">
                                        <p:cTn id="31" dur="500" fill="hold"/>
                                        <p:tgtEl>
                                          <p:spTgt spid="15"/>
                                        </p:tgtEl>
                                        <p:attrNameLst>
                                          <p:attrName>style.color</p:attrName>
                                        </p:attrNameLst>
                                      </p:cBhvr>
                                      <p:by>
                                        <p:hsl h="7200000" s="0" l="0"/>
                                      </p:by>
                                    </p:animClr>
                                    <p:animClr clrSpc="hsl" dir="cw">
                                      <p:cBhvr>
                                        <p:cTn id="32" dur="500" fill="hold"/>
                                        <p:tgtEl>
                                          <p:spTgt spid="15"/>
                                        </p:tgtEl>
                                        <p:attrNameLst>
                                          <p:attrName>fillcolor</p:attrName>
                                        </p:attrNameLst>
                                      </p:cBhvr>
                                      <p:by>
                                        <p:hsl h="7200000" s="0" l="0"/>
                                      </p:by>
                                    </p:animClr>
                                    <p:animClr clrSpc="hsl" dir="cw">
                                      <p:cBhvr>
                                        <p:cTn id="33" dur="500" fill="hold"/>
                                        <p:tgtEl>
                                          <p:spTgt spid="15"/>
                                        </p:tgtEl>
                                        <p:attrNameLst>
                                          <p:attrName>stroke.color</p:attrName>
                                        </p:attrNameLst>
                                      </p:cBhvr>
                                      <p:by>
                                        <p:hsl h="7200000" s="0" l="0"/>
                                      </p:by>
                                    </p:animClr>
                                    <p:set>
                                      <p:cBhvr>
                                        <p:cTn id="34" dur="500" fill="hold"/>
                                        <p:tgtEl>
                                          <p:spTgt spid="15"/>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21" presetClass="emph" presetSubtype="0" fill="hold" grpId="0" nodeType="clickEffect">
                                  <p:stCondLst>
                                    <p:cond delay="0"/>
                                  </p:stCondLst>
                                  <p:childTnLst>
                                    <p:animClr clrSpc="hsl" dir="cw">
                                      <p:cBhvr override="childStyle">
                                        <p:cTn id="38" dur="500" fill="hold"/>
                                        <p:tgtEl>
                                          <p:spTgt spid="5"/>
                                        </p:tgtEl>
                                        <p:attrNameLst>
                                          <p:attrName>style.color</p:attrName>
                                        </p:attrNameLst>
                                      </p:cBhvr>
                                      <p:by>
                                        <p:hsl h="7200000" s="0" l="0"/>
                                      </p:by>
                                    </p:animClr>
                                    <p:animClr clrSpc="hsl" dir="cw">
                                      <p:cBhvr>
                                        <p:cTn id="39" dur="500" fill="hold"/>
                                        <p:tgtEl>
                                          <p:spTgt spid="5"/>
                                        </p:tgtEl>
                                        <p:attrNameLst>
                                          <p:attrName>fillcolor</p:attrName>
                                        </p:attrNameLst>
                                      </p:cBhvr>
                                      <p:by>
                                        <p:hsl h="7200000" s="0" l="0"/>
                                      </p:by>
                                    </p:animClr>
                                    <p:animClr clrSpc="hsl" dir="cw">
                                      <p:cBhvr>
                                        <p:cTn id="40" dur="500" fill="hold"/>
                                        <p:tgtEl>
                                          <p:spTgt spid="5"/>
                                        </p:tgtEl>
                                        <p:attrNameLst>
                                          <p:attrName>stroke.color</p:attrName>
                                        </p:attrNameLst>
                                      </p:cBhvr>
                                      <p:by>
                                        <p:hsl h="7200000" s="0" l="0"/>
                                      </p:by>
                                    </p:animClr>
                                    <p:set>
                                      <p:cBhvr>
                                        <p:cTn id="41" dur="500" fill="hold"/>
                                        <p:tgtEl>
                                          <p:spTgt spid="5"/>
                                        </p:tgtEl>
                                        <p:attrNameLst>
                                          <p:attrName>fill.type</p:attrName>
                                        </p:attrNameLst>
                                      </p:cBhvr>
                                      <p:to>
                                        <p:strVal val="solid"/>
                                      </p:to>
                                    </p:set>
                                  </p:childTnLst>
                                </p:cTn>
                              </p:par>
                            </p:childTnLst>
                          </p:cTn>
                        </p:par>
                      </p:childTnLst>
                    </p:cTn>
                  </p:par>
                  <p:par>
                    <p:cTn id="42" fill="hold">
                      <p:stCondLst>
                        <p:cond delay="indefinite"/>
                      </p:stCondLst>
                      <p:childTnLst>
                        <p:par>
                          <p:cTn id="43" fill="hold">
                            <p:stCondLst>
                              <p:cond delay="0"/>
                            </p:stCondLst>
                            <p:childTnLst>
                              <p:par>
                                <p:cTn id="44" presetID="21" presetClass="emph" presetSubtype="0" fill="hold" grpId="0" nodeType="clickEffect">
                                  <p:stCondLst>
                                    <p:cond delay="0"/>
                                  </p:stCondLst>
                                  <p:childTnLst>
                                    <p:animClr clrSpc="hsl" dir="cw">
                                      <p:cBhvr override="childStyle">
                                        <p:cTn id="45" dur="500" fill="hold"/>
                                        <p:tgtEl>
                                          <p:spTgt spid="25"/>
                                        </p:tgtEl>
                                        <p:attrNameLst>
                                          <p:attrName>style.color</p:attrName>
                                        </p:attrNameLst>
                                      </p:cBhvr>
                                      <p:by>
                                        <p:hsl h="7200000" s="0" l="0"/>
                                      </p:by>
                                    </p:animClr>
                                    <p:animClr clrSpc="hsl" dir="cw">
                                      <p:cBhvr>
                                        <p:cTn id="46" dur="500" fill="hold"/>
                                        <p:tgtEl>
                                          <p:spTgt spid="25"/>
                                        </p:tgtEl>
                                        <p:attrNameLst>
                                          <p:attrName>fillcolor</p:attrName>
                                        </p:attrNameLst>
                                      </p:cBhvr>
                                      <p:by>
                                        <p:hsl h="7200000" s="0" l="0"/>
                                      </p:by>
                                    </p:animClr>
                                    <p:animClr clrSpc="hsl" dir="cw">
                                      <p:cBhvr>
                                        <p:cTn id="47" dur="500" fill="hold"/>
                                        <p:tgtEl>
                                          <p:spTgt spid="25"/>
                                        </p:tgtEl>
                                        <p:attrNameLst>
                                          <p:attrName>stroke.color</p:attrName>
                                        </p:attrNameLst>
                                      </p:cBhvr>
                                      <p:by>
                                        <p:hsl h="7200000" s="0" l="0"/>
                                      </p:by>
                                    </p:animClr>
                                    <p:set>
                                      <p:cBhvr>
                                        <p:cTn id="48" dur="500" fill="hold"/>
                                        <p:tgtEl>
                                          <p:spTgt spid="25"/>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1" presetClass="emph" presetSubtype="0" fill="hold" grpId="0" nodeType="clickEffect">
                                  <p:stCondLst>
                                    <p:cond delay="0"/>
                                  </p:stCondLst>
                                  <p:childTnLst>
                                    <p:animClr clrSpc="hsl" dir="cw">
                                      <p:cBhvr override="childStyle">
                                        <p:cTn id="52" dur="500" fill="hold"/>
                                        <p:tgtEl>
                                          <p:spTgt spid="11"/>
                                        </p:tgtEl>
                                        <p:attrNameLst>
                                          <p:attrName>style.color</p:attrName>
                                        </p:attrNameLst>
                                      </p:cBhvr>
                                      <p:by>
                                        <p:hsl h="7200000" s="0" l="0"/>
                                      </p:by>
                                    </p:animClr>
                                    <p:animClr clrSpc="hsl" dir="cw">
                                      <p:cBhvr>
                                        <p:cTn id="53" dur="500" fill="hold"/>
                                        <p:tgtEl>
                                          <p:spTgt spid="11"/>
                                        </p:tgtEl>
                                        <p:attrNameLst>
                                          <p:attrName>fillcolor</p:attrName>
                                        </p:attrNameLst>
                                      </p:cBhvr>
                                      <p:by>
                                        <p:hsl h="7200000" s="0" l="0"/>
                                      </p:by>
                                    </p:animClr>
                                    <p:animClr clrSpc="hsl" dir="cw">
                                      <p:cBhvr>
                                        <p:cTn id="54" dur="500" fill="hold"/>
                                        <p:tgtEl>
                                          <p:spTgt spid="11"/>
                                        </p:tgtEl>
                                        <p:attrNameLst>
                                          <p:attrName>stroke.color</p:attrName>
                                        </p:attrNameLst>
                                      </p:cBhvr>
                                      <p:by>
                                        <p:hsl h="7200000" s="0" l="0"/>
                                      </p:by>
                                    </p:animClr>
                                    <p:set>
                                      <p:cBhvr>
                                        <p:cTn id="55" dur="500" fill="hold"/>
                                        <p:tgtEl>
                                          <p:spTgt spid="11"/>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1" presetClass="emph" presetSubtype="0" fill="hold" grpId="0" nodeType="clickEffect">
                                  <p:stCondLst>
                                    <p:cond delay="0"/>
                                  </p:stCondLst>
                                  <p:childTnLst>
                                    <p:animClr clrSpc="hsl" dir="cw">
                                      <p:cBhvr override="childStyle">
                                        <p:cTn id="59" dur="500" fill="hold"/>
                                        <p:tgtEl>
                                          <p:spTgt spid="17"/>
                                        </p:tgtEl>
                                        <p:attrNameLst>
                                          <p:attrName>style.color</p:attrName>
                                        </p:attrNameLst>
                                      </p:cBhvr>
                                      <p:by>
                                        <p:hsl h="7200000" s="0" l="0"/>
                                      </p:by>
                                    </p:animClr>
                                    <p:animClr clrSpc="hsl" dir="cw">
                                      <p:cBhvr>
                                        <p:cTn id="60" dur="500" fill="hold"/>
                                        <p:tgtEl>
                                          <p:spTgt spid="17"/>
                                        </p:tgtEl>
                                        <p:attrNameLst>
                                          <p:attrName>fillcolor</p:attrName>
                                        </p:attrNameLst>
                                      </p:cBhvr>
                                      <p:by>
                                        <p:hsl h="7200000" s="0" l="0"/>
                                      </p:by>
                                    </p:animClr>
                                    <p:animClr clrSpc="hsl" dir="cw">
                                      <p:cBhvr>
                                        <p:cTn id="61" dur="500" fill="hold"/>
                                        <p:tgtEl>
                                          <p:spTgt spid="17"/>
                                        </p:tgtEl>
                                        <p:attrNameLst>
                                          <p:attrName>stroke.color</p:attrName>
                                        </p:attrNameLst>
                                      </p:cBhvr>
                                      <p:by>
                                        <p:hsl h="7200000" s="0" l="0"/>
                                      </p:by>
                                    </p:animClr>
                                    <p:set>
                                      <p:cBhvr>
                                        <p:cTn id="62" dur="500" fill="hold"/>
                                        <p:tgtEl>
                                          <p:spTgt spid="17"/>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21" presetClass="emph" presetSubtype="0" fill="hold" grpId="0" nodeType="clickEffect">
                                  <p:stCondLst>
                                    <p:cond delay="0"/>
                                  </p:stCondLst>
                                  <p:childTnLst>
                                    <p:animClr clrSpc="hsl" dir="cw">
                                      <p:cBhvr override="childStyle">
                                        <p:cTn id="66" dur="500" fill="hold"/>
                                        <p:tgtEl>
                                          <p:spTgt spid="32"/>
                                        </p:tgtEl>
                                        <p:attrNameLst>
                                          <p:attrName>style.color</p:attrName>
                                        </p:attrNameLst>
                                      </p:cBhvr>
                                      <p:by>
                                        <p:hsl h="7200000" s="0" l="0"/>
                                      </p:by>
                                    </p:animClr>
                                    <p:animClr clrSpc="hsl" dir="cw">
                                      <p:cBhvr>
                                        <p:cTn id="67" dur="500" fill="hold"/>
                                        <p:tgtEl>
                                          <p:spTgt spid="32"/>
                                        </p:tgtEl>
                                        <p:attrNameLst>
                                          <p:attrName>fillcolor</p:attrName>
                                        </p:attrNameLst>
                                      </p:cBhvr>
                                      <p:by>
                                        <p:hsl h="7200000" s="0" l="0"/>
                                      </p:by>
                                    </p:animClr>
                                    <p:animClr clrSpc="hsl" dir="cw">
                                      <p:cBhvr>
                                        <p:cTn id="68" dur="500" fill="hold"/>
                                        <p:tgtEl>
                                          <p:spTgt spid="32"/>
                                        </p:tgtEl>
                                        <p:attrNameLst>
                                          <p:attrName>stroke.color</p:attrName>
                                        </p:attrNameLst>
                                      </p:cBhvr>
                                      <p:by>
                                        <p:hsl h="7200000" s="0" l="0"/>
                                      </p:by>
                                    </p:animClr>
                                    <p:set>
                                      <p:cBhvr>
                                        <p:cTn id="69" dur="500" fill="hold"/>
                                        <p:tgtEl>
                                          <p:spTgt spid="32"/>
                                        </p:tgtEl>
                                        <p:attrNameLst>
                                          <p:attrName>fill.type</p:attrName>
                                        </p:attrNameLst>
                                      </p:cBhvr>
                                      <p:to>
                                        <p:strVal val="solid"/>
                                      </p:to>
                                    </p:set>
                                  </p:childTnLst>
                                </p:cTn>
                              </p:par>
                            </p:childTnLst>
                          </p:cTn>
                        </p:par>
                      </p:childTnLst>
                    </p:cTn>
                  </p:par>
                  <p:par>
                    <p:cTn id="70" fill="hold">
                      <p:stCondLst>
                        <p:cond delay="indefinite"/>
                      </p:stCondLst>
                      <p:childTnLst>
                        <p:par>
                          <p:cTn id="71" fill="hold">
                            <p:stCondLst>
                              <p:cond delay="0"/>
                            </p:stCondLst>
                            <p:childTnLst>
                              <p:par>
                                <p:cTn id="72" presetID="21" presetClass="emph" presetSubtype="0" fill="hold" grpId="0" nodeType="clickEffect">
                                  <p:stCondLst>
                                    <p:cond delay="0"/>
                                  </p:stCondLst>
                                  <p:childTnLst>
                                    <p:animClr clrSpc="hsl" dir="cw">
                                      <p:cBhvr override="childStyle">
                                        <p:cTn id="73" dur="500" fill="hold"/>
                                        <p:tgtEl>
                                          <p:spTgt spid="28"/>
                                        </p:tgtEl>
                                        <p:attrNameLst>
                                          <p:attrName>style.color</p:attrName>
                                        </p:attrNameLst>
                                      </p:cBhvr>
                                      <p:by>
                                        <p:hsl h="7200000" s="0" l="0"/>
                                      </p:by>
                                    </p:animClr>
                                    <p:animClr clrSpc="hsl" dir="cw">
                                      <p:cBhvr>
                                        <p:cTn id="74" dur="500" fill="hold"/>
                                        <p:tgtEl>
                                          <p:spTgt spid="28"/>
                                        </p:tgtEl>
                                        <p:attrNameLst>
                                          <p:attrName>fillcolor</p:attrName>
                                        </p:attrNameLst>
                                      </p:cBhvr>
                                      <p:by>
                                        <p:hsl h="7200000" s="0" l="0"/>
                                      </p:by>
                                    </p:animClr>
                                    <p:animClr clrSpc="hsl" dir="cw">
                                      <p:cBhvr>
                                        <p:cTn id="75" dur="500" fill="hold"/>
                                        <p:tgtEl>
                                          <p:spTgt spid="28"/>
                                        </p:tgtEl>
                                        <p:attrNameLst>
                                          <p:attrName>stroke.color</p:attrName>
                                        </p:attrNameLst>
                                      </p:cBhvr>
                                      <p:by>
                                        <p:hsl h="7200000" s="0" l="0"/>
                                      </p:by>
                                    </p:animClr>
                                    <p:set>
                                      <p:cBhvr>
                                        <p:cTn id="76" dur="500" fill="hold"/>
                                        <p:tgtEl>
                                          <p:spTgt spid="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5" grpId="0"/>
      <p:bldP spid="17" grpId="0"/>
      <p:bldP spid="25" grpId="0"/>
      <p:bldP spid="28" grpId="0"/>
      <p:bldP spid="32" grpId="0"/>
      <p:bldP spid="33"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FA950F77-0184-B4B8-E302-C499BAF8241D}"/>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9496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1" presetClass="emph" presetSubtype="0" fill="hold" grpId="0" nodeType="clickEffect">
                                  <p:stCondLst>
                                    <p:cond delay="0"/>
                                  </p:stCondLst>
                                  <p:childTnLst>
                                    <p:animClr clrSpc="hsl" dir="cw">
                                      <p:cBhvr override="childStyle">
                                        <p:cTn id="12" dur="500" fill="hold"/>
                                        <p:tgtEl>
                                          <p:spTgt spid="12"/>
                                        </p:tgtEl>
                                        <p:attrNameLst>
                                          <p:attrName>style.color</p:attrName>
                                        </p:attrNameLst>
                                      </p:cBhvr>
                                      <p:by>
                                        <p:hsl h="7200000" s="0" l="0"/>
                                      </p:by>
                                    </p:animClr>
                                    <p:animClr clrSpc="hsl" dir="cw">
                                      <p:cBhvr>
                                        <p:cTn id="13" dur="500" fill="hold"/>
                                        <p:tgtEl>
                                          <p:spTgt spid="12"/>
                                        </p:tgtEl>
                                        <p:attrNameLst>
                                          <p:attrName>fillcolor</p:attrName>
                                        </p:attrNameLst>
                                      </p:cBhvr>
                                      <p:by>
                                        <p:hsl h="7200000" s="0" l="0"/>
                                      </p:by>
                                    </p:animClr>
                                    <p:animClr clrSpc="hsl" dir="cw">
                                      <p:cBhvr>
                                        <p:cTn id="14" dur="500" fill="hold"/>
                                        <p:tgtEl>
                                          <p:spTgt spid="12"/>
                                        </p:tgtEl>
                                        <p:attrNameLst>
                                          <p:attrName>stroke.color</p:attrName>
                                        </p:attrNameLst>
                                      </p:cBhvr>
                                      <p:by>
                                        <p:hsl h="7200000" s="0" l="0"/>
                                      </p:by>
                                    </p:animClr>
                                    <p:set>
                                      <p:cBhvr>
                                        <p:cTn id="15" dur="500" fill="hold"/>
                                        <p:tgtEl>
                                          <p:spTgt spid="12"/>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1" presetClass="emph" presetSubtype="0" fill="hold" grpId="0" nodeType="clickEffect">
                                  <p:stCondLst>
                                    <p:cond delay="0"/>
                                  </p:stCondLst>
                                  <p:childTnLst>
                                    <p:animClr clrSpc="hsl" dir="cw">
                                      <p:cBhvr override="childStyle">
                                        <p:cTn id="19" dur="500" fill="hold"/>
                                        <p:tgtEl>
                                          <p:spTgt spid="25"/>
                                        </p:tgtEl>
                                        <p:attrNameLst>
                                          <p:attrName>style.color</p:attrName>
                                        </p:attrNameLst>
                                      </p:cBhvr>
                                      <p:by>
                                        <p:hsl h="7200000" s="0" l="0"/>
                                      </p:by>
                                    </p:animClr>
                                    <p:animClr clrSpc="hsl" dir="cw">
                                      <p:cBhvr>
                                        <p:cTn id="20" dur="500" fill="hold"/>
                                        <p:tgtEl>
                                          <p:spTgt spid="25"/>
                                        </p:tgtEl>
                                        <p:attrNameLst>
                                          <p:attrName>fillcolor</p:attrName>
                                        </p:attrNameLst>
                                      </p:cBhvr>
                                      <p:by>
                                        <p:hsl h="7200000" s="0" l="0"/>
                                      </p:by>
                                    </p:animClr>
                                    <p:animClr clrSpc="hsl" dir="cw">
                                      <p:cBhvr>
                                        <p:cTn id="21" dur="500" fill="hold"/>
                                        <p:tgtEl>
                                          <p:spTgt spid="25"/>
                                        </p:tgtEl>
                                        <p:attrNameLst>
                                          <p:attrName>stroke.color</p:attrName>
                                        </p:attrNameLst>
                                      </p:cBhvr>
                                      <p:by>
                                        <p:hsl h="7200000" s="0" l="0"/>
                                      </p:by>
                                    </p:animClr>
                                    <p:set>
                                      <p:cBhvr>
                                        <p:cTn id="22" dur="500" fill="hold"/>
                                        <p:tgtEl>
                                          <p:spTgt spid="25"/>
                                        </p:tgtEl>
                                        <p:attrNameLst>
                                          <p:attrName>fill.type</p:attrName>
                                        </p:attrNameLst>
                                      </p:cBhvr>
                                      <p:to>
                                        <p:strVal val="solid"/>
                                      </p:to>
                                    </p:set>
                                  </p:childTnLst>
                                </p:cTn>
                              </p:par>
                            </p:childTnLst>
                          </p:cTn>
                        </p:par>
                      </p:childTnLst>
                    </p:cTn>
                  </p:par>
                  <p:par>
                    <p:cTn id="23" fill="hold">
                      <p:stCondLst>
                        <p:cond delay="indefinite"/>
                      </p:stCondLst>
                      <p:childTnLst>
                        <p:par>
                          <p:cTn id="24" fill="hold">
                            <p:stCondLst>
                              <p:cond delay="0"/>
                            </p:stCondLst>
                            <p:childTnLst>
                              <p:par>
                                <p:cTn id="25" presetID="21" presetClass="emph" presetSubtype="0" fill="hold" grpId="0" nodeType="clickEffect">
                                  <p:stCondLst>
                                    <p:cond delay="0"/>
                                  </p:stCondLst>
                                  <p:childTnLst>
                                    <p:animClr clrSpc="hsl" dir="cw">
                                      <p:cBhvr override="childStyle">
                                        <p:cTn id="26" dur="500" fill="hold"/>
                                        <p:tgtEl>
                                          <p:spTgt spid="14"/>
                                        </p:tgtEl>
                                        <p:attrNameLst>
                                          <p:attrName>style.color</p:attrName>
                                        </p:attrNameLst>
                                      </p:cBhvr>
                                      <p:by>
                                        <p:hsl h="7200000" s="0" l="0"/>
                                      </p:by>
                                    </p:animClr>
                                    <p:animClr clrSpc="hsl" dir="cw">
                                      <p:cBhvr>
                                        <p:cTn id="27" dur="500" fill="hold"/>
                                        <p:tgtEl>
                                          <p:spTgt spid="14"/>
                                        </p:tgtEl>
                                        <p:attrNameLst>
                                          <p:attrName>fillcolor</p:attrName>
                                        </p:attrNameLst>
                                      </p:cBhvr>
                                      <p:by>
                                        <p:hsl h="7200000" s="0" l="0"/>
                                      </p:by>
                                    </p:animClr>
                                    <p:animClr clrSpc="hsl" dir="cw">
                                      <p:cBhvr>
                                        <p:cTn id="28" dur="500" fill="hold"/>
                                        <p:tgtEl>
                                          <p:spTgt spid="14"/>
                                        </p:tgtEl>
                                        <p:attrNameLst>
                                          <p:attrName>stroke.color</p:attrName>
                                        </p:attrNameLst>
                                      </p:cBhvr>
                                      <p:by>
                                        <p:hsl h="7200000" s="0" l="0"/>
                                      </p:by>
                                    </p:animClr>
                                    <p:set>
                                      <p:cBhvr>
                                        <p:cTn id="29" dur="500" fill="hold"/>
                                        <p:tgtEl>
                                          <p:spTgt spid="14"/>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21" presetClass="emph" presetSubtype="0" fill="hold" grpId="0" nodeType="clickEffect">
                                  <p:stCondLst>
                                    <p:cond delay="0"/>
                                  </p:stCondLst>
                                  <p:childTnLst>
                                    <p:animClr clrSpc="hsl" dir="cw">
                                      <p:cBhvr override="childStyle">
                                        <p:cTn id="33" dur="500" fill="hold"/>
                                        <p:tgtEl>
                                          <p:spTgt spid="34"/>
                                        </p:tgtEl>
                                        <p:attrNameLst>
                                          <p:attrName>style.color</p:attrName>
                                        </p:attrNameLst>
                                      </p:cBhvr>
                                      <p:by>
                                        <p:hsl h="7200000" s="0" l="0"/>
                                      </p:by>
                                    </p:animClr>
                                    <p:animClr clrSpc="hsl" dir="cw">
                                      <p:cBhvr>
                                        <p:cTn id="34" dur="500" fill="hold"/>
                                        <p:tgtEl>
                                          <p:spTgt spid="34"/>
                                        </p:tgtEl>
                                        <p:attrNameLst>
                                          <p:attrName>fillcolor</p:attrName>
                                        </p:attrNameLst>
                                      </p:cBhvr>
                                      <p:by>
                                        <p:hsl h="7200000" s="0" l="0"/>
                                      </p:by>
                                    </p:animClr>
                                    <p:animClr clrSpc="hsl" dir="cw">
                                      <p:cBhvr>
                                        <p:cTn id="35" dur="500" fill="hold"/>
                                        <p:tgtEl>
                                          <p:spTgt spid="34"/>
                                        </p:tgtEl>
                                        <p:attrNameLst>
                                          <p:attrName>stroke.color</p:attrName>
                                        </p:attrNameLst>
                                      </p:cBhvr>
                                      <p:by>
                                        <p:hsl h="7200000" s="0" l="0"/>
                                      </p:by>
                                    </p:animClr>
                                    <p:set>
                                      <p:cBhvr>
                                        <p:cTn id="36" dur="500" fill="hold"/>
                                        <p:tgtEl>
                                          <p:spTgt spid="34"/>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1" presetClass="emph" presetSubtype="0" fill="hold" grpId="0" nodeType="clickEffect">
                                  <p:stCondLst>
                                    <p:cond delay="0"/>
                                  </p:stCondLst>
                                  <p:childTnLst>
                                    <p:animClr clrSpc="hsl" dir="cw">
                                      <p:cBhvr override="childStyle">
                                        <p:cTn id="40" dur="500" fill="hold"/>
                                        <p:tgtEl>
                                          <p:spTgt spid="27"/>
                                        </p:tgtEl>
                                        <p:attrNameLst>
                                          <p:attrName>style.color</p:attrName>
                                        </p:attrNameLst>
                                      </p:cBhvr>
                                      <p:by>
                                        <p:hsl h="7200000" s="0" l="0"/>
                                      </p:by>
                                    </p:animClr>
                                    <p:animClr clrSpc="hsl" dir="cw">
                                      <p:cBhvr>
                                        <p:cTn id="41" dur="500" fill="hold"/>
                                        <p:tgtEl>
                                          <p:spTgt spid="27"/>
                                        </p:tgtEl>
                                        <p:attrNameLst>
                                          <p:attrName>fillcolor</p:attrName>
                                        </p:attrNameLst>
                                      </p:cBhvr>
                                      <p:by>
                                        <p:hsl h="7200000" s="0" l="0"/>
                                      </p:by>
                                    </p:animClr>
                                    <p:animClr clrSpc="hsl" dir="cw">
                                      <p:cBhvr>
                                        <p:cTn id="42" dur="500" fill="hold"/>
                                        <p:tgtEl>
                                          <p:spTgt spid="27"/>
                                        </p:tgtEl>
                                        <p:attrNameLst>
                                          <p:attrName>stroke.color</p:attrName>
                                        </p:attrNameLst>
                                      </p:cBhvr>
                                      <p:by>
                                        <p:hsl h="7200000" s="0" l="0"/>
                                      </p:by>
                                    </p:animClr>
                                    <p:set>
                                      <p:cBhvr>
                                        <p:cTn id="43" dur="500" fill="hold"/>
                                        <p:tgtEl>
                                          <p:spTgt spid="27"/>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1" presetClass="emph" presetSubtype="0" fill="hold" grpId="0" nodeType="clickEffect">
                                  <p:stCondLst>
                                    <p:cond delay="0"/>
                                  </p:stCondLst>
                                  <p:childTnLst>
                                    <p:animClr clrSpc="hsl" dir="cw">
                                      <p:cBhvr override="childStyle">
                                        <p:cTn id="47" dur="500" fill="hold"/>
                                        <p:tgtEl>
                                          <p:spTgt spid="16"/>
                                        </p:tgtEl>
                                        <p:attrNameLst>
                                          <p:attrName>style.color</p:attrName>
                                        </p:attrNameLst>
                                      </p:cBhvr>
                                      <p:by>
                                        <p:hsl h="7200000" s="0" l="0"/>
                                      </p:by>
                                    </p:animClr>
                                    <p:animClr clrSpc="hsl" dir="cw">
                                      <p:cBhvr>
                                        <p:cTn id="48" dur="500" fill="hold"/>
                                        <p:tgtEl>
                                          <p:spTgt spid="16"/>
                                        </p:tgtEl>
                                        <p:attrNameLst>
                                          <p:attrName>fillcolor</p:attrName>
                                        </p:attrNameLst>
                                      </p:cBhvr>
                                      <p:by>
                                        <p:hsl h="7200000" s="0" l="0"/>
                                      </p:by>
                                    </p:animClr>
                                    <p:animClr clrSpc="hsl" dir="cw">
                                      <p:cBhvr>
                                        <p:cTn id="49" dur="500" fill="hold"/>
                                        <p:tgtEl>
                                          <p:spTgt spid="16"/>
                                        </p:tgtEl>
                                        <p:attrNameLst>
                                          <p:attrName>stroke.color</p:attrName>
                                        </p:attrNameLst>
                                      </p:cBhvr>
                                      <p:by>
                                        <p:hsl h="7200000" s="0" l="0"/>
                                      </p:by>
                                    </p:animClr>
                                    <p:set>
                                      <p:cBhvr>
                                        <p:cTn id="50" dur="500" fill="hold"/>
                                        <p:tgtEl>
                                          <p:spTgt spid="16"/>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21" presetClass="emph" presetSubtype="0" fill="hold" grpId="0" nodeType="clickEffect">
                                  <p:stCondLst>
                                    <p:cond delay="0"/>
                                  </p:stCondLst>
                                  <p:childTnLst>
                                    <p:animClr clrSpc="hsl" dir="cw">
                                      <p:cBhvr override="childStyle">
                                        <p:cTn id="54" dur="500" fill="hold"/>
                                        <p:tgtEl>
                                          <p:spTgt spid="30"/>
                                        </p:tgtEl>
                                        <p:attrNameLst>
                                          <p:attrName>style.color</p:attrName>
                                        </p:attrNameLst>
                                      </p:cBhvr>
                                      <p:by>
                                        <p:hsl h="7200000" s="0" l="0"/>
                                      </p:by>
                                    </p:animClr>
                                    <p:animClr clrSpc="hsl" dir="cw">
                                      <p:cBhvr>
                                        <p:cTn id="55" dur="500" fill="hold"/>
                                        <p:tgtEl>
                                          <p:spTgt spid="30"/>
                                        </p:tgtEl>
                                        <p:attrNameLst>
                                          <p:attrName>fillcolor</p:attrName>
                                        </p:attrNameLst>
                                      </p:cBhvr>
                                      <p:by>
                                        <p:hsl h="7200000" s="0" l="0"/>
                                      </p:by>
                                    </p:animClr>
                                    <p:animClr clrSpc="hsl" dir="cw">
                                      <p:cBhvr>
                                        <p:cTn id="56" dur="500" fill="hold"/>
                                        <p:tgtEl>
                                          <p:spTgt spid="30"/>
                                        </p:tgtEl>
                                        <p:attrNameLst>
                                          <p:attrName>stroke.color</p:attrName>
                                        </p:attrNameLst>
                                      </p:cBhvr>
                                      <p:by>
                                        <p:hsl h="7200000" s="0" l="0"/>
                                      </p:by>
                                    </p:animClr>
                                    <p:set>
                                      <p:cBhvr>
                                        <p:cTn id="57" dur="500" fill="hold"/>
                                        <p:tgtEl>
                                          <p:spTgt spid="30"/>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1" presetClass="emph" presetSubtype="0" fill="hold" grpId="0" nodeType="clickEffect">
                                  <p:stCondLst>
                                    <p:cond delay="0"/>
                                  </p:stCondLst>
                                  <p:childTnLst>
                                    <p:animClr clrSpc="hsl" dir="cw">
                                      <p:cBhvr override="childStyle">
                                        <p:cTn id="61" dur="500" fill="hold"/>
                                        <p:tgtEl>
                                          <p:spTgt spid="21"/>
                                        </p:tgtEl>
                                        <p:attrNameLst>
                                          <p:attrName>style.color</p:attrName>
                                        </p:attrNameLst>
                                      </p:cBhvr>
                                      <p:by>
                                        <p:hsl h="7200000" s="0" l="0"/>
                                      </p:by>
                                    </p:animClr>
                                    <p:animClr clrSpc="hsl" dir="cw">
                                      <p:cBhvr>
                                        <p:cTn id="62" dur="500" fill="hold"/>
                                        <p:tgtEl>
                                          <p:spTgt spid="21"/>
                                        </p:tgtEl>
                                        <p:attrNameLst>
                                          <p:attrName>fillcolor</p:attrName>
                                        </p:attrNameLst>
                                      </p:cBhvr>
                                      <p:by>
                                        <p:hsl h="7200000" s="0" l="0"/>
                                      </p:by>
                                    </p:animClr>
                                    <p:animClr clrSpc="hsl" dir="cw">
                                      <p:cBhvr>
                                        <p:cTn id="63" dur="500" fill="hold"/>
                                        <p:tgtEl>
                                          <p:spTgt spid="21"/>
                                        </p:tgtEl>
                                        <p:attrNameLst>
                                          <p:attrName>stroke.color</p:attrName>
                                        </p:attrNameLst>
                                      </p:cBhvr>
                                      <p:by>
                                        <p:hsl h="7200000" s="0" l="0"/>
                                      </p:by>
                                    </p:animClr>
                                    <p:set>
                                      <p:cBhvr>
                                        <p:cTn id="64" dur="500" fill="hold"/>
                                        <p:tgtEl>
                                          <p:spTgt spid="21"/>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1" presetClass="emph" presetSubtype="0" fill="hold" grpId="0" nodeType="clickEffect">
                                  <p:stCondLst>
                                    <p:cond delay="0"/>
                                  </p:stCondLst>
                                  <p:childTnLst>
                                    <p:animClr clrSpc="hsl" dir="cw">
                                      <p:cBhvr override="childStyle">
                                        <p:cTn id="68" dur="500" fill="hold"/>
                                        <p:tgtEl>
                                          <p:spTgt spid="19"/>
                                        </p:tgtEl>
                                        <p:attrNameLst>
                                          <p:attrName>style.color</p:attrName>
                                        </p:attrNameLst>
                                      </p:cBhvr>
                                      <p:by>
                                        <p:hsl h="7200000" s="0" l="0"/>
                                      </p:by>
                                    </p:animClr>
                                    <p:animClr clrSpc="hsl" dir="cw">
                                      <p:cBhvr>
                                        <p:cTn id="69" dur="500" fill="hold"/>
                                        <p:tgtEl>
                                          <p:spTgt spid="19"/>
                                        </p:tgtEl>
                                        <p:attrNameLst>
                                          <p:attrName>fillcolor</p:attrName>
                                        </p:attrNameLst>
                                      </p:cBhvr>
                                      <p:by>
                                        <p:hsl h="7200000" s="0" l="0"/>
                                      </p:by>
                                    </p:animClr>
                                    <p:animClr clrSpc="hsl" dir="cw">
                                      <p:cBhvr>
                                        <p:cTn id="70" dur="500" fill="hold"/>
                                        <p:tgtEl>
                                          <p:spTgt spid="19"/>
                                        </p:tgtEl>
                                        <p:attrNameLst>
                                          <p:attrName>stroke.color</p:attrName>
                                        </p:attrNameLst>
                                      </p:cBhvr>
                                      <p:by>
                                        <p:hsl h="7200000" s="0" l="0"/>
                                      </p:by>
                                    </p:animClr>
                                    <p:set>
                                      <p:cBhvr>
                                        <p:cTn id="71" dur="500" fill="hold"/>
                                        <p:tgtEl>
                                          <p:spTgt spid="19"/>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21" presetClass="emph" presetSubtype="0" fill="hold" grpId="0" nodeType="clickEffect">
                                  <p:stCondLst>
                                    <p:cond delay="0"/>
                                  </p:stCondLst>
                                  <p:childTnLst>
                                    <p:animClr clrSpc="hsl" dir="cw">
                                      <p:cBhvr override="childStyle">
                                        <p:cTn id="75" dur="500" fill="hold"/>
                                        <p:tgtEl>
                                          <p:spTgt spid="8"/>
                                        </p:tgtEl>
                                        <p:attrNameLst>
                                          <p:attrName>style.color</p:attrName>
                                        </p:attrNameLst>
                                      </p:cBhvr>
                                      <p:by>
                                        <p:hsl h="7200000" s="0" l="0"/>
                                      </p:by>
                                    </p:animClr>
                                    <p:animClr clrSpc="hsl" dir="cw">
                                      <p:cBhvr>
                                        <p:cTn id="76" dur="500" fill="hold"/>
                                        <p:tgtEl>
                                          <p:spTgt spid="8"/>
                                        </p:tgtEl>
                                        <p:attrNameLst>
                                          <p:attrName>fillcolor</p:attrName>
                                        </p:attrNameLst>
                                      </p:cBhvr>
                                      <p:by>
                                        <p:hsl h="7200000" s="0" l="0"/>
                                      </p:by>
                                    </p:animClr>
                                    <p:animClr clrSpc="hsl" dir="cw">
                                      <p:cBhvr>
                                        <p:cTn id="77" dur="500" fill="hold"/>
                                        <p:tgtEl>
                                          <p:spTgt spid="8"/>
                                        </p:tgtEl>
                                        <p:attrNameLst>
                                          <p:attrName>stroke.color</p:attrName>
                                        </p:attrNameLst>
                                      </p:cBhvr>
                                      <p:by>
                                        <p:hsl h="7200000" s="0" l="0"/>
                                      </p:by>
                                    </p:animClr>
                                    <p:set>
                                      <p:cBhvr>
                                        <p:cTn id="78" dur="5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P spid="19" grpId="0"/>
      <p:bldP spid="21" grpId="0"/>
      <p:bldP spid="25" grpId="0"/>
      <p:bldP spid="27" grpId="0"/>
      <p:bldP spid="30"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3" cy="1890566"/>
            </p:xfrm>
            <a:graphic>
              <a:graphicData uri="http://schemas.microsoft.com/office/drawing/2017/model3d">
                <am3d:model3d r:embed="rId4">
                  <am3d:spPr>
                    <a:xfrm>
                      <a:off x="0" y="0"/>
                      <a:ext cx="1908263" cy="1890566"/>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3" cy="189056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
        <p:nvSpPr>
          <p:cNvPr id="3" name="Arrow: Right 2">
            <a:hlinkClick r:id="rId7" action="ppaction://hlinksldjump"/>
            <a:extLst>
              <a:ext uri="{FF2B5EF4-FFF2-40B4-BE49-F238E27FC236}">
                <a16:creationId xmlns:a16="http://schemas.microsoft.com/office/drawing/2014/main" id="{C7E39D0C-1D0A-D6F2-DCF5-8C3C87E06C69}"/>
              </a:ext>
            </a:extLst>
          </p:cNvPr>
          <p:cNvSpPr/>
          <p:nvPr/>
        </p:nvSpPr>
        <p:spPr>
          <a:xfrm>
            <a:off x="10559441" y="5696522"/>
            <a:ext cx="1384126" cy="990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00800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0" nodeType="clickEffect">
                                  <p:stCondLst>
                                    <p:cond delay="0"/>
                                  </p:stCondLst>
                                  <p:childTnLst>
                                    <p:animClr clrSpc="hsl" dir="cw">
                                      <p:cBhvr override="childStyle">
                                        <p:cTn id="10" dur="500" fill="hold"/>
                                        <p:tgtEl>
                                          <p:spTgt spid="10"/>
                                        </p:tgtEl>
                                        <p:attrNameLst>
                                          <p:attrName>style.color</p:attrName>
                                        </p:attrNameLst>
                                      </p:cBhvr>
                                      <p:by>
                                        <p:hsl h="7200000" s="0" l="0"/>
                                      </p:by>
                                    </p:animClr>
                                    <p:animClr clrSpc="hsl" dir="cw">
                                      <p:cBhvr>
                                        <p:cTn id="11" dur="500" fill="hold"/>
                                        <p:tgtEl>
                                          <p:spTgt spid="10"/>
                                        </p:tgtEl>
                                        <p:attrNameLst>
                                          <p:attrName>fillcolor</p:attrName>
                                        </p:attrNameLst>
                                      </p:cBhvr>
                                      <p:by>
                                        <p:hsl h="7200000" s="0" l="0"/>
                                      </p:by>
                                    </p:animClr>
                                    <p:animClr clrSpc="hsl" dir="cw">
                                      <p:cBhvr>
                                        <p:cTn id="12" dur="500" fill="hold"/>
                                        <p:tgtEl>
                                          <p:spTgt spid="10"/>
                                        </p:tgtEl>
                                        <p:attrNameLst>
                                          <p:attrName>stroke.color</p:attrName>
                                        </p:attrNameLst>
                                      </p:cBhvr>
                                      <p:by>
                                        <p:hsl h="7200000" s="0" l="0"/>
                                      </p:by>
                                    </p:animClr>
                                    <p:set>
                                      <p:cBhvr>
                                        <p:cTn id="13" dur="500" fill="hold"/>
                                        <p:tgtEl>
                                          <p:spTgt spid="10"/>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1" presetClass="emph" presetSubtype="0" fill="hold" grpId="0" nodeType="clickEffect">
                                  <p:stCondLst>
                                    <p:cond delay="0"/>
                                  </p:stCondLst>
                                  <p:childTnLst>
                                    <p:animClr clrSpc="hsl" dir="cw">
                                      <p:cBhvr override="childStyle">
                                        <p:cTn id="17" dur="500" fill="hold"/>
                                        <p:tgtEl>
                                          <p:spTgt spid="19"/>
                                        </p:tgtEl>
                                        <p:attrNameLst>
                                          <p:attrName>style.color</p:attrName>
                                        </p:attrNameLst>
                                      </p:cBhvr>
                                      <p:by>
                                        <p:hsl h="7200000" s="0" l="0"/>
                                      </p:by>
                                    </p:animClr>
                                    <p:animClr clrSpc="hsl" dir="cw">
                                      <p:cBhvr>
                                        <p:cTn id="18" dur="500" fill="hold"/>
                                        <p:tgtEl>
                                          <p:spTgt spid="19"/>
                                        </p:tgtEl>
                                        <p:attrNameLst>
                                          <p:attrName>fillcolor</p:attrName>
                                        </p:attrNameLst>
                                      </p:cBhvr>
                                      <p:by>
                                        <p:hsl h="7200000" s="0" l="0"/>
                                      </p:by>
                                    </p:animClr>
                                    <p:animClr clrSpc="hsl" dir="cw">
                                      <p:cBhvr>
                                        <p:cTn id="19" dur="500" fill="hold"/>
                                        <p:tgtEl>
                                          <p:spTgt spid="19"/>
                                        </p:tgtEl>
                                        <p:attrNameLst>
                                          <p:attrName>stroke.color</p:attrName>
                                        </p:attrNameLst>
                                      </p:cBhvr>
                                      <p:by>
                                        <p:hsl h="7200000" s="0" l="0"/>
                                      </p:by>
                                    </p:animClr>
                                    <p:set>
                                      <p:cBhvr>
                                        <p:cTn id="20" dur="500" fill="hold"/>
                                        <p:tgtEl>
                                          <p:spTgt spid="19"/>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1" presetClass="emph" presetSubtype="0" fill="hold" grpId="0" nodeType="clickEffect">
                                  <p:stCondLst>
                                    <p:cond delay="0"/>
                                  </p:stCondLst>
                                  <p:childTnLst>
                                    <p:animClr clrSpc="hsl" dir="cw">
                                      <p:cBhvr override="childStyle">
                                        <p:cTn id="24" dur="500" fill="hold"/>
                                        <p:tgtEl>
                                          <p:spTgt spid="7"/>
                                        </p:tgtEl>
                                        <p:attrNameLst>
                                          <p:attrName>style.color</p:attrName>
                                        </p:attrNameLst>
                                      </p:cBhvr>
                                      <p:by>
                                        <p:hsl h="7200000" s="0" l="0"/>
                                      </p:by>
                                    </p:animClr>
                                    <p:animClr clrSpc="hsl" dir="cw">
                                      <p:cBhvr>
                                        <p:cTn id="25" dur="500" fill="hold"/>
                                        <p:tgtEl>
                                          <p:spTgt spid="7"/>
                                        </p:tgtEl>
                                        <p:attrNameLst>
                                          <p:attrName>fillcolor</p:attrName>
                                        </p:attrNameLst>
                                      </p:cBhvr>
                                      <p:by>
                                        <p:hsl h="7200000" s="0" l="0"/>
                                      </p:by>
                                    </p:animClr>
                                    <p:animClr clrSpc="hsl" dir="cw">
                                      <p:cBhvr>
                                        <p:cTn id="26" dur="500" fill="hold"/>
                                        <p:tgtEl>
                                          <p:spTgt spid="7"/>
                                        </p:tgtEl>
                                        <p:attrNameLst>
                                          <p:attrName>stroke.color</p:attrName>
                                        </p:attrNameLst>
                                      </p:cBhvr>
                                      <p:by>
                                        <p:hsl h="7200000" s="0" l="0"/>
                                      </p:by>
                                    </p:animClr>
                                    <p:set>
                                      <p:cBhvr>
                                        <p:cTn id="27" dur="500" fill="hold"/>
                                        <p:tgtEl>
                                          <p:spTgt spid="7"/>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1" presetClass="emph" presetSubtype="0" fill="hold" grpId="0" nodeType="clickEffect">
                                  <p:stCondLst>
                                    <p:cond delay="0"/>
                                  </p:stCondLst>
                                  <p:childTnLst>
                                    <p:animClr clrSpc="hsl" dir="cw">
                                      <p:cBhvr override="childStyle">
                                        <p:cTn id="31" dur="500" fill="hold"/>
                                        <p:tgtEl>
                                          <p:spTgt spid="5"/>
                                        </p:tgtEl>
                                        <p:attrNameLst>
                                          <p:attrName>style.color</p:attrName>
                                        </p:attrNameLst>
                                      </p:cBhvr>
                                      <p:by>
                                        <p:hsl h="7200000" s="0" l="0"/>
                                      </p:by>
                                    </p:animClr>
                                    <p:animClr clrSpc="hsl" dir="cw">
                                      <p:cBhvr>
                                        <p:cTn id="32" dur="500" fill="hold"/>
                                        <p:tgtEl>
                                          <p:spTgt spid="5"/>
                                        </p:tgtEl>
                                        <p:attrNameLst>
                                          <p:attrName>fillcolor</p:attrName>
                                        </p:attrNameLst>
                                      </p:cBhvr>
                                      <p:by>
                                        <p:hsl h="7200000" s="0" l="0"/>
                                      </p:by>
                                    </p:animClr>
                                    <p:animClr clrSpc="hsl" dir="cw">
                                      <p:cBhvr>
                                        <p:cTn id="33" dur="500" fill="hold"/>
                                        <p:tgtEl>
                                          <p:spTgt spid="5"/>
                                        </p:tgtEl>
                                        <p:attrNameLst>
                                          <p:attrName>stroke.color</p:attrName>
                                        </p:attrNameLst>
                                      </p:cBhvr>
                                      <p:by>
                                        <p:hsl h="7200000" s="0" l="0"/>
                                      </p:by>
                                    </p:animClr>
                                    <p:set>
                                      <p:cBhvr>
                                        <p:cTn id="34" dur="500" fill="hold"/>
                                        <p:tgtEl>
                                          <p:spTgt spid="5"/>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21" presetClass="emph" presetSubtype="0" fill="hold" grpId="0" nodeType="clickEffect">
                                  <p:stCondLst>
                                    <p:cond delay="0"/>
                                  </p:stCondLst>
                                  <p:childTnLst>
                                    <p:animClr clrSpc="hsl" dir="cw">
                                      <p:cBhvr override="childStyle">
                                        <p:cTn id="38" dur="500" fill="hold"/>
                                        <p:tgtEl>
                                          <p:spTgt spid="27"/>
                                        </p:tgtEl>
                                        <p:attrNameLst>
                                          <p:attrName>style.color</p:attrName>
                                        </p:attrNameLst>
                                      </p:cBhvr>
                                      <p:by>
                                        <p:hsl h="7200000" s="0" l="0"/>
                                      </p:by>
                                    </p:animClr>
                                    <p:animClr clrSpc="hsl" dir="cw">
                                      <p:cBhvr>
                                        <p:cTn id="39" dur="500" fill="hold"/>
                                        <p:tgtEl>
                                          <p:spTgt spid="27"/>
                                        </p:tgtEl>
                                        <p:attrNameLst>
                                          <p:attrName>fillcolor</p:attrName>
                                        </p:attrNameLst>
                                      </p:cBhvr>
                                      <p:by>
                                        <p:hsl h="7200000" s="0" l="0"/>
                                      </p:by>
                                    </p:animClr>
                                    <p:animClr clrSpc="hsl" dir="cw">
                                      <p:cBhvr>
                                        <p:cTn id="40" dur="500" fill="hold"/>
                                        <p:tgtEl>
                                          <p:spTgt spid="27"/>
                                        </p:tgtEl>
                                        <p:attrNameLst>
                                          <p:attrName>stroke.color</p:attrName>
                                        </p:attrNameLst>
                                      </p:cBhvr>
                                      <p:by>
                                        <p:hsl h="7200000" s="0" l="0"/>
                                      </p:by>
                                    </p:animClr>
                                    <p:set>
                                      <p:cBhvr>
                                        <p:cTn id="41" dur="500" fill="hold"/>
                                        <p:tgtEl>
                                          <p:spTgt spid="27"/>
                                        </p:tgtEl>
                                        <p:attrNameLst>
                                          <p:attrName>fill.type</p:attrName>
                                        </p:attrNameLst>
                                      </p:cBhvr>
                                      <p:to>
                                        <p:strVal val="solid"/>
                                      </p:to>
                                    </p:set>
                                  </p:childTnLst>
                                </p:cTn>
                              </p:par>
                            </p:childTnLst>
                          </p:cTn>
                        </p:par>
                      </p:childTnLst>
                    </p:cTn>
                  </p:par>
                  <p:par>
                    <p:cTn id="42" fill="hold">
                      <p:stCondLst>
                        <p:cond delay="indefinite"/>
                      </p:stCondLst>
                      <p:childTnLst>
                        <p:par>
                          <p:cTn id="43" fill="hold">
                            <p:stCondLst>
                              <p:cond delay="0"/>
                            </p:stCondLst>
                            <p:childTnLst>
                              <p:par>
                                <p:cTn id="44" presetID="21" presetClass="emph" presetSubtype="0" fill="hold" grpId="0" nodeType="clickEffect">
                                  <p:stCondLst>
                                    <p:cond delay="0"/>
                                  </p:stCondLst>
                                  <p:childTnLst>
                                    <p:animClr clrSpc="hsl" dir="cw">
                                      <p:cBhvr override="childStyle">
                                        <p:cTn id="45" dur="500" fill="hold"/>
                                        <p:tgtEl>
                                          <p:spTgt spid="38"/>
                                        </p:tgtEl>
                                        <p:attrNameLst>
                                          <p:attrName>style.color</p:attrName>
                                        </p:attrNameLst>
                                      </p:cBhvr>
                                      <p:by>
                                        <p:hsl h="7200000" s="0" l="0"/>
                                      </p:by>
                                    </p:animClr>
                                    <p:animClr clrSpc="hsl" dir="cw">
                                      <p:cBhvr>
                                        <p:cTn id="46" dur="500" fill="hold"/>
                                        <p:tgtEl>
                                          <p:spTgt spid="38"/>
                                        </p:tgtEl>
                                        <p:attrNameLst>
                                          <p:attrName>fillcolor</p:attrName>
                                        </p:attrNameLst>
                                      </p:cBhvr>
                                      <p:by>
                                        <p:hsl h="7200000" s="0" l="0"/>
                                      </p:by>
                                    </p:animClr>
                                    <p:animClr clrSpc="hsl" dir="cw">
                                      <p:cBhvr>
                                        <p:cTn id="47" dur="500" fill="hold"/>
                                        <p:tgtEl>
                                          <p:spTgt spid="38"/>
                                        </p:tgtEl>
                                        <p:attrNameLst>
                                          <p:attrName>stroke.color</p:attrName>
                                        </p:attrNameLst>
                                      </p:cBhvr>
                                      <p:by>
                                        <p:hsl h="7200000" s="0" l="0"/>
                                      </p:by>
                                    </p:animClr>
                                    <p:set>
                                      <p:cBhvr>
                                        <p:cTn id="48" dur="500" fill="hold"/>
                                        <p:tgtEl>
                                          <p:spTgt spid="38"/>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1" presetClass="emph" presetSubtype="0" fill="hold" grpId="0" nodeType="clickEffect">
                                  <p:stCondLst>
                                    <p:cond delay="0"/>
                                  </p:stCondLst>
                                  <p:childTnLst>
                                    <p:animClr clrSpc="hsl" dir="cw">
                                      <p:cBhvr override="childStyle">
                                        <p:cTn id="52" dur="500" fill="hold"/>
                                        <p:tgtEl>
                                          <p:spTgt spid="35"/>
                                        </p:tgtEl>
                                        <p:attrNameLst>
                                          <p:attrName>style.color</p:attrName>
                                        </p:attrNameLst>
                                      </p:cBhvr>
                                      <p:by>
                                        <p:hsl h="7200000" s="0" l="0"/>
                                      </p:by>
                                    </p:animClr>
                                    <p:animClr clrSpc="hsl" dir="cw">
                                      <p:cBhvr>
                                        <p:cTn id="53" dur="500" fill="hold"/>
                                        <p:tgtEl>
                                          <p:spTgt spid="35"/>
                                        </p:tgtEl>
                                        <p:attrNameLst>
                                          <p:attrName>fillcolor</p:attrName>
                                        </p:attrNameLst>
                                      </p:cBhvr>
                                      <p:by>
                                        <p:hsl h="7200000" s="0" l="0"/>
                                      </p:by>
                                    </p:animClr>
                                    <p:animClr clrSpc="hsl" dir="cw">
                                      <p:cBhvr>
                                        <p:cTn id="54" dur="500" fill="hold"/>
                                        <p:tgtEl>
                                          <p:spTgt spid="35"/>
                                        </p:tgtEl>
                                        <p:attrNameLst>
                                          <p:attrName>stroke.color</p:attrName>
                                        </p:attrNameLst>
                                      </p:cBhvr>
                                      <p:by>
                                        <p:hsl h="7200000" s="0" l="0"/>
                                      </p:by>
                                    </p:animClr>
                                    <p:set>
                                      <p:cBhvr>
                                        <p:cTn id="55" dur="500" fill="hold"/>
                                        <p:tgtEl>
                                          <p:spTgt spid="35"/>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1" presetClass="emph" presetSubtype="0" fill="hold" grpId="0" nodeType="clickEffect">
                                  <p:stCondLst>
                                    <p:cond delay="0"/>
                                  </p:stCondLst>
                                  <p:childTnLst>
                                    <p:animClr clrSpc="hsl" dir="cw">
                                      <p:cBhvr override="childStyle">
                                        <p:cTn id="59" dur="500" fill="hold"/>
                                        <p:tgtEl>
                                          <p:spTgt spid="31"/>
                                        </p:tgtEl>
                                        <p:attrNameLst>
                                          <p:attrName>style.color</p:attrName>
                                        </p:attrNameLst>
                                      </p:cBhvr>
                                      <p:by>
                                        <p:hsl h="7200000" s="0" l="0"/>
                                      </p:by>
                                    </p:animClr>
                                    <p:animClr clrSpc="hsl" dir="cw">
                                      <p:cBhvr>
                                        <p:cTn id="60" dur="500" fill="hold"/>
                                        <p:tgtEl>
                                          <p:spTgt spid="31"/>
                                        </p:tgtEl>
                                        <p:attrNameLst>
                                          <p:attrName>fillcolor</p:attrName>
                                        </p:attrNameLst>
                                      </p:cBhvr>
                                      <p:by>
                                        <p:hsl h="7200000" s="0" l="0"/>
                                      </p:by>
                                    </p:animClr>
                                    <p:animClr clrSpc="hsl" dir="cw">
                                      <p:cBhvr>
                                        <p:cTn id="61" dur="500" fill="hold"/>
                                        <p:tgtEl>
                                          <p:spTgt spid="31"/>
                                        </p:tgtEl>
                                        <p:attrNameLst>
                                          <p:attrName>stroke.color</p:attrName>
                                        </p:attrNameLst>
                                      </p:cBhvr>
                                      <p:by>
                                        <p:hsl h="7200000" s="0" l="0"/>
                                      </p:by>
                                    </p:animClr>
                                    <p:set>
                                      <p:cBhvr>
                                        <p:cTn id="62" dur="500" fill="hold"/>
                                        <p:tgtEl>
                                          <p:spTgt spid="31"/>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21" presetClass="emph" presetSubtype="0" fill="hold" grpId="0" nodeType="clickEffect">
                                  <p:stCondLst>
                                    <p:cond delay="0"/>
                                  </p:stCondLst>
                                  <p:childTnLst>
                                    <p:animClr clrSpc="hsl" dir="cw">
                                      <p:cBhvr override="childStyle">
                                        <p:cTn id="66" dur="500" fill="hold"/>
                                        <p:tgtEl>
                                          <p:spTgt spid="22"/>
                                        </p:tgtEl>
                                        <p:attrNameLst>
                                          <p:attrName>style.color</p:attrName>
                                        </p:attrNameLst>
                                      </p:cBhvr>
                                      <p:by>
                                        <p:hsl h="7200000" s="0" l="0"/>
                                      </p:by>
                                    </p:animClr>
                                    <p:animClr clrSpc="hsl" dir="cw">
                                      <p:cBhvr>
                                        <p:cTn id="67" dur="500" fill="hold"/>
                                        <p:tgtEl>
                                          <p:spTgt spid="22"/>
                                        </p:tgtEl>
                                        <p:attrNameLst>
                                          <p:attrName>fillcolor</p:attrName>
                                        </p:attrNameLst>
                                      </p:cBhvr>
                                      <p:by>
                                        <p:hsl h="7200000" s="0" l="0"/>
                                      </p:by>
                                    </p:animClr>
                                    <p:animClr clrSpc="hsl" dir="cw">
                                      <p:cBhvr>
                                        <p:cTn id="68" dur="500" fill="hold"/>
                                        <p:tgtEl>
                                          <p:spTgt spid="22"/>
                                        </p:tgtEl>
                                        <p:attrNameLst>
                                          <p:attrName>stroke.color</p:attrName>
                                        </p:attrNameLst>
                                      </p:cBhvr>
                                      <p:by>
                                        <p:hsl h="7200000" s="0" l="0"/>
                                      </p:by>
                                    </p:animClr>
                                    <p:set>
                                      <p:cBhvr>
                                        <p:cTn id="69" dur="500" fill="hold"/>
                                        <p:tgtEl>
                                          <p:spTgt spid="22"/>
                                        </p:tgtEl>
                                        <p:attrNameLst>
                                          <p:attrName>fill.type</p:attrName>
                                        </p:attrNameLst>
                                      </p:cBhvr>
                                      <p:to>
                                        <p:strVal val="solid"/>
                                      </p:to>
                                    </p:set>
                                  </p:childTnLst>
                                </p:cTn>
                              </p:par>
                            </p:childTnLst>
                          </p:cTn>
                        </p:par>
                      </p:childTnLst>
                    </p:cTn>
                  </p:par>
                  <p:par>
                    <p:cTn id="70" fill="hold">
                      <p:stCondLst>
                        <p:cond delay="indefinite"/>
                      </p:stCondLst>
                      <p:childTnLst>
                        <p:par>
                          <p:cTn id="71" fill="hold">
                            <p:stCondLst>
                              <p:cond delay="0"/>
                            </p:stCondLst>
                            <p:childTnLst>
                              <p:par>
                                <p:cTn id="72" presetID="21" presetClass="emph" presetSubtype="0" fill="hold" grpId="0" nodeType="clickEffect">
                                  <p:stCondLst>
                                    <p:cond delay="0"/>
                                  </p:stCondLst>
                                  <p:childTnLst>
                                    <p:animClr clrSpc="hsl" dir="cw">
                                      <p:cBhvr override="childStyle">
                                        <p:cTn id="73" dur="500" fill="hold"/>
                                        <p:tgtEl>
                                          <p:spTgt spid="14"/>
                                        </p:tgtEl>
                                        <p:attrNameLst>
                                          <p:attrName>style.color</p:attrName>
                                        </p:attrNameLst>
                                      </p:cBhvr>
                                      <p:by>
                                        <p:hsl h="7200000" s="0" l="0"/>
                                      </p:by>
                                    </p:animClr>
                                    <p:animClr clrSpc="hsl" dir="cw">
                                      <p:cBhvr>
                                        <p:cTn id="74" dur="500" fill="hold"/>
                                        <p:tgtEl>
                                          <p:spTgt spid="14"/>
                                        </p:tgtEl>
                                        <p:attrNameLst>
                                          <p:attrName>fillcolor</p:attrName>
                                        </p:attrNameLst>
                                      </p:cBhvr>
                                      <p:by>
                                        <p:hsl h="7200000" s="0" l="0"/>
                                      </p:by>
                                    </p:animClr>
                                    <p:animClr clrSpc="hsl" dir="cw">
                                      <p:cBhvr>
                                        <p:cTn id="75" dur="500" fill="hold"/>
                                        <p:tgtEl>
                                          <p:spTgt spid="14"/>
                                        </p:tgtEl>
                                        <p:attrNameLst>
                                          <p:attrName>stroke.color</p:attrName>
                                        </p:attrNameLst>
                                      </p:cBhvr>
                                      <p:by>
                                        <p:hsl h="7200000" s="0" l="0"/>
                                      </p:by>
                                    </p:animClr>
                                    <p:set>
                                      <p:cBhvr>
                                        <p:cTn id="76" dur="500" fill="hold"/>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4" grpId="0"/>
      <p:bldP spid="19" grpId="0"/>
      <p:bldP spid="22" grpId="0"/>
      <p:bldP spid="27" grpId="0"/>
      <p:bldP spid="31" grpId="0"/>
      <p:bldP spid="35"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3" cy="1890566"/>
            </p:xfrm>
            <a:graphic>
              <a:graphicData uri="http://schemas.microsoft.com/office/drawing/2017/model3d">
                <am3d:model3d r:embed="rId4">
                  <am3d:spPr>
                    <a:xfrm>
                      <a:off x="0" y="0"/>
                      <a:ext cx="1908263" cy="1890566"/>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3" cy="189056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Tree>
    <p:extLst>
      <p:ext uri="{BB962C8B-B14F-4D97-AF65-F5344CB8AC3E}">
        <p14:creationId xmlns:p14="http://schemas.microsoft.com/office/powerpoint/2010/main" val="5259863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0" nodeType="clickEffect">
                                  <p:stCondLst>
                                    <p:cond delay="0"/>
                                  </p:stCondLst>
                                  <p:childTnLst>
                                    <p:animClr clrSpc="hsl" dir="cw">
                                      <p:cBhvr override="childStyle">
                                        <p:cTn id="10" dur="500" fill="hold"/>
                                        <p:tgtEl>
                                          <p:spTgt spid="12"/>
                                        </p:tgtEl>
                                        <p:attrNameLst>
                                          <p:attrName>style.color</p:attrName>
                                        </p:attrNameLst>
                                      </p:cBhvr>
                                      <p:by>
                                        <p:hsl h="7200000" s="0" l="0"/>
                                      </p:by>
                                    </p:animClr>
                                    <p:animClr clrSpc="hsl" dir="cw">
                                      <p:cBhvr>
                                        <p:cTn id="11" dur="500" fill="hold"/>
                                        <p:tgtEl>
                                          <p:spTgt spid="12"/>
                                        </p:tgtEl>
                                        <p:attrNameLst>
                                          <p:attrName>fillcolor</p:attrName>
                                        </p:attrNameLst>
                                      </p:cBhvr>
                                      <p:by>
                                        <p:hsl h="7200000" s="0" l="0"/>
                                      </p:by>
                                    </p:animClr>
                                    <p:animClr clrSpc="hsl" dir="cw">
                                      <p:cBhvr>
                                        <p:cTn id="12" dur="500" fill="hold"/>
                                        <p:tgtEl>
                                          <p:spTgt spid="12"/>
                                        </p:tgtEl>
                                        <p:attrNameLst>
                                          <p:attrName>stroke.color</p:attrName>
                                        </p:attrNameLst>
                                      </p:cBhvr>
                                      <p:by>
                                        <p:hsl h="7200000" s="0" l="0"/>
                                      </p:by>
                                    </p:animClr>
                                    <p:set>
                                      <p:cBhvr>
                                        <p:cTn id="13" dur="500" fill="hold"/>
                                        <p:tgtEl>
                                          <p:spTgt spid="12"/>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1" presetClass="emph" presetSubtype="0" fill="hold" grpId="0" nodeType="clickEffect">
                                  <p:stCondLst>
                                    <p:cond delay="0"/>
                                  </p:stCondLst>
                                  <p:childTnLst>
                                    <p:animClr clrSpc="hsl" dir="cw">
                                      <p:cBhvr override="childStyle">
                                        <p:cTn id="17" dur="500" fill="hold"/>
                                        <p:tgtEl>
                                          <p:spTgt spid="33"/>
                                        </p:tgtEl>
                                        <p:attrNameLst>
                                          <p:attrName>style.color</p:attrName>
                                        </p:attrNameLst>
                                      </p:cBhvr>
                                      <p:by>
                                        <p:hsl h="7200000" s="0" l="0"/>
                                      </p:by>
                                    </p:animClr>
                                    <p:animClr clrSpc="hsl" dir="cw">
                                      <p:cBhvr>
                                        <p:cTn id="18" dur="500" fill="hold"/>
                                        <p:tgtEl>
                                          <p:spTgt spid="33"/>
                                        </p:tgtEl>
                                        <p:attrNameLst>
                                          <p:attrName>fillcolor</p:attrName>
                                        </p:attrNameLst>
                                      </p:cBhvr>
                                      <p:by>
                                        <p:hsl h="7200000" s="0" l="0"/>
                                      </p:by>
                                    </p:animClr>
                                    <p:animClr clrSpc="hsl" dir="cw">
                                      <p:cBhvr>
                                        <p:cTn id="19" dur="500" fill="hold"/>
                                        <p:tgtEl>
                                          <p:spTgt spid="33"/>
                                        </p:tgtEl>
                                        <p:attrNameLst>
                                          <p:attrName>stroke.color</p:attrName>
                                        </p:attrNameLst>
                                      </p:cBhvr>
                                      <p:by>
                                        <p:hsl h="7200000" s="0" l="0"/>
                                      </p:by>
                                    </p:animClr>
                                    <p:set>
                                      <p:cBhvr>
                                        <p:cTn id="20" dur="500" fill="hold"/>
                                        <p:tgtEl>
                                          <p:spTgt spid="33"/>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1" presetClass="emph" presetSubtype="0" fill="hold" grpId="0" nodeType="clickEffect">
                                  <p:stCondLst>
                                    <p:cond delay="0"/>
                                  </p:stCondLst>
                                  <p:childTnLst>
                                    <p:animClr clrSpc="hsl" dir="cw">
                                      <p:cBhvr override="childStyle">
                                        <p:cTn id="24" dur="500" fill="hold"/>
                                        <p:tgtEl>
                                          <p:spTgt spid="37"/>
                                        </p:tgtEl>
                                        <p:attrNameLst>
                                          <p:attrName>style.color</p:attrName>
                                        </p:attrNameLst>
                                      </p:cBhvr>
                                      <p:by>
                                        <p:hsl h="7200000" s="0" l="0"/>
                                      </p:by>
                                    </p:animClr>
                                    <p:animClr clrSpc="hsl" dir="cw">
                                      <p:cBhvr>
                                        <p:cTn id="25" dur="500" fill="hold"/>
                                        <p:tgtEl>
                                          <p:spTgt spid="37"/>
                                        </p:tgtEl>
                                        <p:attrNameLst>
                                          <p:attrName>fillcolor</p:attrName>
                                        </p:attrNameLst>
                                      </p:cBhvr>
                                      <p:by>
                                        <p:hsl h="7200000" s="0" l="0"/>
                                      </p:by>
                                    </p:animClr>
                                    <p:animClr clrSpc="hsl" dir="cw">
                                      <p:cBhvr>
                                        <p:cTn id="26" dur="500" fill="hold"/>
                                        <p:tgtEl>
                                          <p:spTgt spid="37"/>
                                        </p:tgtEl>
                                        <p:attrNameLst>
                                          <p:attrName>stroke.color</p:attrName>
                                        </p:attrNameLst>
                                      </p:cBhvr>
                                      <p:by>
                                        <p:hsl h="7200000" s="0" l="0"/>
                                      </p:by>
                                    </p:animClr>
                                    <p:set>
                                      <p:cBhvr>
                                        <p:cTn id="27" dur="500" fill="hold"/>
                                        <p:tgtEl>
                                          <p:spTgt spid="37"/>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1" presetClass="emph" presetSubtype="0" fill="hold" grpId="0" nodeType="clickEffect">
                                  <p:stCondLst>
                                    <p:cond delay="0"/>
                                  </p:stCondLst>
                                  <p:childTnLst>
                                    <p:animClr clrSpc="hsl" dir="cw">
                                      <p:cBhvr override="childStyle">
                                        <p:cTn id="31" dur="500" fill="hold"/>
                                        <p:tgtEl>
                                          <p:spTgt spid="15"/>
                                        </p:tgtEl>
                                        <p:attrNameLst>
                                          <p:attrName>style.color</p:attrName>
                                        </p:attrNameLst>
                                      </p:cBhvr>
                                      <p:by>
                                        <p:hsl h="7200000" s="0" l="0"/>
                                      </p:by>
                                    </p:animClr>
                                    <p:animClr clrSpc="hsl" dir="cw">
                                      <p:cBhvr>
                                        <p:cTn id="32" dur="500" fill="hold"/>
                                        <p:tgtEl>
                                          <p:spTgt spid="15"/>
                                        </p:tgtEl>
                                        <p:attrNameLst>
                                          <p:attrName>fillcolor</p:attrName>
                                        </p:attrNameLst>
                                      </p:cBhvr>
                                      <p:by>
                                        <p:hsl h="7200000" s="0" l="0"/>
                                      </p:by>
                                    </p:animClr>
                                    <p:animClr clrSpc="hsl" dir="cw">
                                      <p:cBhvr>
                                        <p:cTn id="33" dur="500" fill="hold"/>
                                        <p:tgtEl>
                                          <p:spTgt spid="15"/>
                                        </p:tgtEl>
                                        <p:attrNameLst>
                                          <p:attrName>stroke.color</p:attrName>
                                        </p:attrNameLst>
                                      </p:cBhvr>
                                      <p:by>
                                        <p:hsl h="7200000" s="0" l="0"/>
                                      </p:by>
                                    </p:animClr>
                                    <p:set>
                                      <p:cBhvr>
                                        <p:cTn id="34" dur="500" fill="hold"/>
                                        <p:tgtEl>
                                          <p:spTgt spid="15"/>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21" presetClass="emph" presetSubtype="0" fill="hold" grpId="0" nodeType="clickEffect">
                                  <p:stCondLst>
                                    <p:cond delay="0"/>
                                  </p:stCondLst>
                                  <p:childTnLst>
                                    <p:animClr clrSpc="hsl" dir="cw">
                                      <p:cBhvr override="childStyle">
                                        <p:cTn id="38" dur="500" fill="hold"/>
                                        <p:tgtEl>
                                          <p:spTgt spid="5"/>
                                        </p:tgtEl>
                                        <p:attrNameLst>
                                          <p:attrName>style.color</p:attrName>
                                        </p:attrNameLst>
                                      </p:cBhvr>
                                      <p:by>
                                        <p:hsl h="7200000" s="0" l="0"/>
                                      </p:by>
                                    </p:animClr>
                                    <p:animClr clrSpc="hsl" dir="cw">
                                      <p:cBhvr>
                                        <p:cTn id="39" dur="500" fill="hold"/>
                                        <p:tgtEl>
                                          <p:spTgt spid="5"/>
                                        </p:tgtEl>
                                        <p:attrNameLst>
                                          <p:attrName>fillcolor</p:attrName>
                                        </p:attrNameLst>
                                      </p:cBhvr>
                                      <p:by>
                                        <p:hsl h="7200000" s="0" l="0"/>
                                      </p:by>
                                    </p:animClr>
                                    <p:animClr clrSpc="hsl" dir="cw">
                                      <p:cBhvr>
                                        <p:cTn id="40" dur="500" fill="hold"/>
                                        <p:tgtEl>
                                          <p:spTgt spid="5"/>
                                        </p:tgtEl>
                                        <p:attrNameLst>
                                          <p:attrName>stroke.color</p:attrName>
                                        </p:attrNameLst>
                                      </p:cBhvr>
                                      <p:by>
                                        <p:hsl h="7200000" s="0" l="0"/>
                                      </p:by>
                                    </p:animClr>
                                    <p:set>
                                      <p:cBhvr>
                                        <p:cTn id="41" dur="500" fill="hold"/>
                                        <p:tgtEl>
                                          <p:spTgt spid="5"/>
                                        </p:tgtEl>
                                        <p:attrNameLst>
                                          <p:attrName>fill.type</p:attrName>
                                        </p:attrNameLst>
                                      </p:cBhvr>
                                      <p:to>
                                        <p:strVal val="solid"/>
                                      </p:to>
                                    </p:set>
                                  </p:childTnLst>
                                </p:cTn>
                              </p:par>
                            </p:childTnLst>
                          </p:cTn>
                        </p:par>
                      </p:childTnLst>
                    </p:cTn>
                  </p:par>
                  <p:par>
                    <p:cTn id="42" fill="hold">
                      <p:stCondLst>
                        <p:cond delay="indefinite"/>
                      </p:stCondLst>
                      <p:childTnLst>
                        <p:par>
                          <p:cTn id="43" fill="hold">
                            <p:stCondLst>
                              <p:cond delay="0"/>
                            </p:stCondLst>
                            <p:childTnLst>
                              <p:par>
                                <p:cTn id="44" presetID="21" presetClass="emph" presetSubtype="0" fill="hold" grpId="0" nodeType="clickEffect">
                                  <p:stCondLst>
                                    <p:cond delay="0"/>
                                  </p:stCondLst>
                                  <p:childTnLst>
                                    <p:animClr clrSpc="hsl" dir="cw">
                                      <p:cBhvr override="childStyle">
                                        <p:cTn id="45" dur="500" fill="hold"/>
                                        <p:tgtEl>
                                          <p:spTgt spid="25"/>
                                        </p:tgtEl>
                                        <p:attrNameLst>
                                          <p:attrName>style.color</p:attrName>
                                        </p:attrNameLst>
                                      </p:cBhvr>
                                      <p:by>
                                        <p:hsl h="7200000" s="0" l="0"/>
                                      </p:by>
                                    </p:animClr>
                                    <p:animClr clrSpc="hsl" dir="cw">
                                      <p:cBhvr>
                                        <p:cTn id="46" dur="500" fill="hold"/>
                                        <p:tgtEl>
                                          <p:spTgt spid="25"/>
                                        </p:tgtEl>
                                        <p:attrNameLst>
                                          <p:attrName>fillcolor</p:attrName>
                                        </p:attrNameLst>
                                      </p:cBhvr>
                                      <p:by>
                                        <p:hsl h="7200000" s="0" l="0"/>
                                      </p:by>
                                    </p:animClr>
                                    <p:animClr clrSpc="hsl" dir="cw">
                                      <p:cBhvr>
                                        <p:cTn id="47" dur="500" fill="hold"/>
                                        <p:tgtEl>
                                          <p:spTgt spid="25"/>
                                        </p:tgtEl>
                                        <p:attrNameLst>
                                          <p:attrName>stroke.color</p:attrName>
                                        </p:attrNameLst>
                                      </p:cBhvr>
                                      <p:by>
                                        <p:hsl h="7200000" s="0" l="0"/>
                                      </p:by>
                                    </p:animClr>
                                    <p:set>
                                      <p:cBhvr>
                                        <p:cTn id="48" dur="500" fill="hold"/>
                                        <p:tgtEl>
                                          <p:spTgt spid="25"/>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21" presetClass="emph" presetSubtype="0" fill="hold" grpId="0" nodeType="clickEffect">
                                  <p:stCondLst>
                                    <p:cond delay="0"/>
                                  </p:stCondLst>
                                  <p:childTnLst>
                                    <p:animClr clrSpc="hsl" dir="cw">
                                      <p:cBhvr override="childStyle">
                                        <p:cTn id="52" dur="500" fill="hold"/>
                                        <p:tgtEl>
                                          <p:spTgt spid="11"/>
                                        </p:tgtEl>
                                        <p:attrNameLst>
                                          <p:attrName>style.color</p:attrName>
                                        </p:attrNameLst>
                                      </p:cBhvr>
                                      <p:by>
                                        <p:hsl h="7200000" s="0" l="0"/>
                                      </p:by>
                                    </p:animClr>
                                    <p:animClr clrSpc="hsl" dir="cw">
                                      <p:cBhvr>
                                        <p:cTn id="53" dur="500" fill="hold"/>
                                        <p:tgtEl>
                                          <p:spTgt spid="11"/>
                                        </p:tgtEl>
                                        <p:attrNameLst>
                                          <p:attrName>fillcolor</p:attrName>
                                        </p:attrNameLst>
                                      </p:cBhvr>
                                      <p:by>
                                        <p:hsl h="7200000" s="0" l="0"/>
                                      </p:by>
                                    </p:animClr>
                                    <p:animClr clrSpc="hsl" dir="cw">
                                      <p:cBhvr>
                                        <p:cTn id="54" dur="500" fill="hold"/>
                                        <p:tgtEl>
                                          <p:spTgt spid="11"/>
                                        </p:tgtEl>
                                        <p:attrNameLst>
                                          <p:attrName>stroke.color</p:attrName>
                                        </p:attrNameLst>
                                      </p:cBhvr>
                                      <p:by>
                                        <p:hsl h="7200000" s="0" l="0"/>
                                      </p:by>
                                    </p:animClr>
                                    <p:set>
                                      <p:cBhvr>
                                        <p:cTn id="55" dur="500" fill="hold"/>
                                        <p:tgtEl>
                                          <p:spTgt spid="11"/>
                                        </p:tgtEl>
                                        <p:attrNameLst>
                                          <p:attrName>fill.type</p:attrName>
                                        </p:attrNameLst>
                                      </p:cBhvr>
                                      <p:to>
                                        <p:strVal val="solid"/>
                                      </p:to>
                                    </p:set>
                                  </p:childTnLst>
                                </p:cTn>
                              </p:par>
                            </p:childTnLst>
                          </p:cTn>
                        </p:par>
                      </p:childTnLst>
                    </p:cTn>
                  </p:par>
                  <p:par>
                    <p:cTn id="56" fill="hold">
                      <p:stCondLst>
                        <p:cond delay="indefinite"/>
                      </p:stCondLst>
                      <p:childTnLst>
                        <p:par>
                          <p:cTn id="57" fill="hold">
                            <p:stCondLst>
                              <p:cond delay="0"/>
                            </p:stCondLst>
                            <p:childTnLst>
                              <p:par>
                                <p:cTn id="58" presetID="21" presetClass="emph" presetSubtype="0" fill="hold" grpId="0" nodeType="clickEffect">
                                  <p:stCondLst>
                                    <p:cond delay="0"/>
                                  </p:stCondLst>
                                  <p:childTnLst>
                                    <p:animClr clrSpc="hsl" dir="cw">
                                      <p:cBhvr override="childStyle">
                                        <p:cTn id="59" dur="500" fill="hold"/>
                                        <p:tgtEl>
                                          <p:spTgt spid="17"/>
                                        </p:tgtEl>
                                        <p:attrNameLst>
                                          <p:attrName>style.color</p:attrName>
                                        </p:attrNameLst>
                                      </p:cBhvr>
                                      <p:by>
                                        <p:hsl h="7200000" s="0" l="0"/>
                                      </p:by>
                                    </p:animClr>
                                    <p:animClr clrSpc="hsl" dir="cw">
                                      <p:cBhvr>
                                        <p:cTn id="60" dur="500" fill="hold"/>
                                        <p:tgtEl>
                                          <p:spTgt spid="17"/>
                                        </p:tgtEl>
                                        <p:attrNameLst>
                                          <p:attrName>fillcolor</p:attrName>
                                        </p:attrNameLst>
                                      </p:cBhvr>
                                      <p:by>
                                        <p:hsl h="7200000" s="0" l="0"/>
                                      </p:by>
                                    </p:animClr>
                                    <p:animClr clrSpc="hsl" dir="cw">
                                      <p:cBhvr>
                                        <p:cTn id="61" dur="500" fill="hold"/>
                                        <p:tgtEl>
                                          <p:spTgt spid="17"/>
                                        </p:tgtEl>
                                        <p:attrNameLst>
                                          <p:attrName>stroke.color</p:attrName>
                                        </p:attrNameLst>
                                      </p:cBhvr>
                                      <p:by>
                                        <p:hsl h="7200000" s="0" l="0"/>
                                      </p:by>
                                    </p:animClr>
                                    <p:set>
                                      <p:cBhvr>
                                        <p:cTn id="62" dur="500" fill="hold"/>
                                        <p:tgtEl>
                                          <p:spTgt spid="17"/>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21" presetClass="emph" presetSubtype="0" fill="hold" grpId="0" nodeType="clickEffect">
                                  <p:stCondLst>
                                    <p:cond delay="0"/>
                                  </p:stCondLst>
                                  <p:childTnLst>
                                    <p:animClr clrSpc="hsl" dir="cw">
                                      <p:cBhvr override="childStyle">
                                        <p:cTn id="66" dur="500" fill="hold"/>
                                        <p:tgtEl>
                                          <p:spTgt spid="32"/>
                                        </p:tgtEl>
                                        <p:attrNameLst>
                                          <p:attrName>style.color</p:attrName>
                                        </p:attrNameLst>
                                      </p:cBhvr>
                                      <p:by>
                                        <p:hsl h="7200000" s="0" l="0"/>
                                      </p:by>
                                    </p:animClr>
                                    <p:animClr clrSpc="hsl" dir="cw">
                                      <p:cBhvr>
                                        <p:cTn id="67" dur="500" fill="hold"/>
                                        <p:tgtEl>
                                          <p:spTgt spid="32"/>
                                        </p:tgtEl>
                                        <p:attrNameLst>
                                          <p:attrName>fillcolor</p:attrName>
                                        </p:attrNameLst>
                                      </p:cBhvr>
                                      <p:by>
                                        <p:hsl h="7200000" s="0" l="0"/>
                                      </p:by>
                                    </p:animClr>
                                    <p:animClr clrSpc="hsl" dir="cw">
                                      <p:cBhvr>
                                        <p:cTn id="68" dur="500" fill="hold"/>
                                        <p:tgtEl>
                                          <p:spTgt spid="32"/>
                                        </p:tgtEl>
                                        <p:attrNameLst>
                                          <p:attrName>stroke.color</p:attrName>
                                        </p:attrNameLst>
                                      </p:cBhvr>
                                      <p:by>
                                        <p:hsl h="7200000" s="0" l="0"/>
                                      </p:by>
                                    </p:animClr>
                                    <p:set>
                                      <p:cBhvr>
                                        <p:cTn id="69" dur="500" fill="hold"/>
                                        <p:tgtEl>
                                          <p:spTgt spid="32"/>
                                        </p:tgtEl>
                                        <p:attrNameLst>
                                          <p:attrName>fill.type</p:attrName>
                                        </p:attrNameLst>
                                      </p:cBhvr>
                                      <p:to>
                                        <p:strVal val="solid"/>
                                      </p:to>
                                    </p:set>
                                  </p:childTnLst>
                                </p:cTn>
                              </p:par>
                            </p:childTnLst>
                          </p:cTn>
                        </p:par>
                      </p:childTnLst>
                    </p:cTn>
                  </p:par>
                  <p:par>
                    <p:cTn id="70" fill="hold">
                      <p:stCondLst>
                        <p:cond delay="indefinite"/>
                      </p:stCondLst>
                      <p:childTnLst>
                        <p:par>
                          <p:cTn id="71" fill="hold">
                            <p:stCondLst>
                              <p:cond delay="0"/>
                            </p:stCondLst>
                            <p:childTnLst>
                              <p:par>
                                <p:cTn id="72" presetID="21" presetClass="emph" presetSubtype="0" fill="hold" grpId="0" nodeType="clickEffect">
                                  <p:stCondLst>
                                    <p:cond delay="0"/>
                                  </p:stCondLst>
                                  <p:childTnLst>
                                    <p:animClr clrSpc="hsl" dir="cw">
                                      <p:cBhvr override="childStyle">
                                        <p:cTn id="73" dur="500" fill="hold"/>
                                        <p:tgtEl>
                                          <p:spTgt spid="28"/>
                                        </p:tgtEl>
                                        <p:attrNameLst>
                                          <p:attrName>style.color</p:attrName>
                                        </p:attrNameLst>
                                      </p:cBhvr>
                                      <p:by>
                                        <p:hsl h="7200000" s="0" l="0"/>
                                      </p:by>
                                    </p:animClr>
                                    <p:animClr clrSpc="hsl" dir="cw">
                                      <p:cBhvr>
                                        <p:cTn id="74" dur="500" fill="hold"/>
                                        <p:tgtEl>
                                          <p:spTgt spid="28"/>
                                        </p:tgtEl>
                                        <p:attrNameLst>
                                          <p:attrName>fillcolor</p:attrName>
                                        </p:attrNameLst>
                                      </p:cBhvr>
                                      <p:by>
                                        <p:hsl h="7200000" s="0" l="0"/>
                                      </p:by>
                                    </p:animClr>
                                    <p:animClr clrSpc="hsl" dir="cw">
                                      <p:cBhvr>
                                        <p:cTn id="75" dur="500" fill="hold"/>
                                        <p:tgtEl>
                                          <p:spTgt spid="28"/>
                                        </p:tgtEl>
                                        <p:attrNameLst>
                                          <p:attrName>stroke.color</p:attrName>
                                        </p:attrNameLst>
                                      </p:cBhvr>
                                      <p:by>
                                        <p:hsl h="7200000" s="0" l="0"/>
                                      </p:by>
                                    </p:animClr>
                                    <p:set>
                                      <p:cBhvr>
                                        <p:cTn id="76" dur="500" fill="hold"/>
                                        <p:tgtEl>
                                          <p:spTgt spid="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5" grpId="0"/>
      <p:bldP spid="17" grpId="0"/>
      <p:bldP spid="25" grpId="0"/>
      <p:bldP spid="28" grpId="0"/>
      <p:bldP spid="32" grpId="0"/>
      <p:bldP spid="33"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48C30F-DE14-97D7-0256-C993CEEFA59D}"/>
              </a:ext>
            </a:extLst>
          </p:cNvPr>
          <p:cNvSpPr/>
          <p:nvPr/>
        </p:nvSpPr>
        <p:spPr>
          <a:xfrm>
            <a:off x="2981195" y="2151727"/>
            <a:ext cx="6325643" cy="2554545"/>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err="1">
                <a:ln/>
                <a:solidFill>
                  <a:schemeClr val="accent3"/>
                </a:solidFill>
                <a:effectLst/>
              </a:rPr>
              <a:t>Muharni</a:t>
            </a:r>
            <a:r>
              <a:rPr lang="en-US" sz="8000" b="1" cap="none" spc="0" dirty="0">
                <a:ln/>
                <a:solidFill>
                  <a:schemeClr val="accent3"/>
                </a:solidFill>
                <a:effectLst/>
              </a:rPr>
              <a:t> for Beginners</a:t>
            </a:r>
          </a:p>
        </p:txBody>
      </p:sp>
    </p:spTree>
    <p:extLst>
      <p:ext uri="{BB962C8B-B14F-4D97-AF65-F5344CB8AC3E}">
        <p14:creationId xmlns:p14="http://schemas.microsoft.com/office/powerpoint/2010/main" val="1140348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6657583" y="1814119"/>
            <a:ext cx="4037012" cy="1200329"/>
          </a:xfrm>
          <a:prstGeom prst="rect">
            <a:avLst/>
          </a:prstGeom>
          <a:solidFill>
            <a:schemeClr val="bg2">
              <a:lumMod val="40000"/>
              <a:lumOff val="60000"/>
            </a:schemeClr>
          </a:solidFill>
        </p:spPr>
        <p:txBody>
          <a:bodyPr wrap="square" rtlCol="0">
            <a:spAutoFit/>
          </a:bodyPr>
          <a:lstStyle/>
          <a:p>
            <a:r>
              <a:rPr lang="en-US" dirty="0"/>
              <a:t>Let’s review our </a:t>
            </a:r>
            <a:r>
              <a:rPr lang="en-US" dirty="0" err="1"/>
              <a:t>Muharni</a:t>
            </a:r>
            <a:r>
              <a:rPr lang="en-US" dirty="0"/>
              <a:t> chart. Last time, we did only the first column from the </a:t>
            </a:r>
            <a:r>
              <a:rPr lang="en-US" dirty="0" err="1"/>
              <a:t>Muharni</a:t>
            </a:r>
            <a:r>
              <a:rPr lang="en-US" dirty="0"/>
              <a:t> chart, which were all Mukta sounds.</a:t>
            </a:r>
          </a:p>
        </p:txBody>
      </p:sp>
    </p:spTree>
    <p:extLst>
      <p:ext uri="{BB962C8B-B14F-4D97-AF65-F5344CB8AC3E}">
        <p14:creationId xmlns:p14="http://schemas.microsoft.com/office/powerpoint/2010/main" val="286715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369332"/>
          </a:xfrm>
          <a:prstGeom prst="rect">
            <a:avLst/>
          </a:prstGeom>
          <a:solidFill>
            <a:schemeClr val="bg2">
              <a:lumMod val="40000"/>
              <a:lumOff val="60000"/>
            </a:schemeClr>
          </a:solidFill>
        </p:spPr>
        <p:txBody>
          <a:bodyPr wrap="square" rtlCol="0">
            <a:spAutoFit/>
          </a:bodyPr>
          <a:lstStyle/>
          <a:p>
            <a:r>
              <a:rPr lang="en-US" dirty="0"/>
              <a:t>The sounds were:</a:t>
            </a:r>
          </a:p>
        </p:txBody>
      </p:sp>
    </p:spTree>
    <p:extLst>
      <p:ext uri="{BB962C8B-B14F-4D97-AF65-F5344CB8AC3E}">
        <p14:creationId xmlns:p14="http://schemas.microsoft.com/office/powerpoint/2010/main" val="57766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3" name="TextBox 2">
            <a:extLst>
              <a:ext uri="{FF2B5EF4-FFF2-40B4-BE49-F238E27FC236}">
                <a16:creationId xmlns:a16="http://schemas.microsoft.com/office/drawing/2014/main" id="{021A260A-3AA5-02E8-1FA3-CB02AA1B0B23}"/>
              </a:ext>
            </a:extLst>
          </p:cNvPr>
          <p:cNvSpPr txBox="1"/>
          <p:nvPr/>
        </p:nvSpPr>
        <p:spPr>
          <a:xfrm>
            <a:off x="493857"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5" name="TextBox 4">
            <a:extLst>
              <a:ext uri="{FF2B5EF4-FFF2-40B4-BE49-F238E27FC236}">
                <a16:creationId xmlns:a16="http://schemas.microsoft.com/office/drawing/2014/main" id="{C592F96F-CC4E-D49F-C6A0-B2C790A63754}"/>
              </a:ext>
            </a:extLst>
          </p:cNvPr>
          <p:cNvSpPr txBox="1"/>
          <p:nvPr/>
        </p:nvSpPr>
        <p:spPr>
          <a:xfrm>
            <a:off x="489682" y="1082952"/>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j</a:t>
            </a:r>
          </a:p>
        </p:txBody>
      </p:sp>
      <p:sp>
        <p:nvSpPr>
          <p:cNvPr id="6" name="TextBox 5">
            <a:extLst>
              <a:ext uri="{FF2B5EF4-FFF2-40B4-BE49-F238E27FC236}">
                <a16:creationId xmlns:a16="http://schemas.microsoft.com/office/drawing/2014/main" id="{823DF264-82F4-CF9A-173C-0F33AF371649}"/>
              </a:ext>
            </a:extLst>
          </p:cNvPr>
          <p:cNvSpPr txBox="1"/>
          <p:nvPr/>
        </p:nvSpPr>
        <p:spPr>
          <a:xfrm>
            <a:off x="485007" y="1921677"/>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J</a:t>
            </a:r>
          </a:p>
        </p:txBody>
      </p:sp>
      <p:sp>
        <p:nvSpPr>
          <p:cNvPr id="7" name="TextBox 6">
            <a:extLst>
              <a:ext uri="{FF2B5EF4-FFF2-40B4-BE49-F238E27FC236}">
                <a16:creationId xmlns:a16="http://schemas.microsoft.com/office/drawing/2014/main" id="{315A967B-2138-E1F0-EF4A-C1D6095B6204}"/>
              </a:ext>
            </a:extLst>
          </p:cNvPr>
          <p:cNvSpPr txBox="1"/>
          <p:nvPr/>
        </p:nvSpPr>
        <p:spPr>
          <a:xfrm>
            <a:off x="485006" y="2759980"/>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t</a:t>
            </a:r>
          </a:p>
        </p:txBody>
      </p:sp>
      <p:sp>
        <p:nvSpPr>
          <p:cNvPr id="8" name="TextBox 7">
            <a:extLst>
              <a:ext uri="{FF2B5EF4-FFF2-40B4-BE49-F238E27FC236}">
                <a16:creationId xmlns:a16="http://schemas.microsoft.com/office/drawing/2014/main" id="{CFED9E9C-B6F9-1B34-83A9-31C95ED1E1BB}"/>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T</a:t>
            </a:r>
          </a:p>
        </p:txBody>
      </p:sp>
      <p:sp>
        <p:nvSpPr>
          <p:cNvPr id="10" name="TextBox 9">
            <a:extLst>
              <a:ext uri="{FF2B5EF4-FFF2-40B4-BE49-F238E27FC236}">
                <a16:creationId xmlns:a16="http://schemas.microsoft.com/office/drawing/2014/main" id="{B8DC686D-6B50-F01D-3720-2AF6DB9E6F26}"/>
              </a:ext>
            </a:extLst>
          </p:cNvPr>
          <p:cNvSpPr txBox="1"/>
          <p:nvPr/>
        </p:nvSpPr>
        <p:spPr>
          <a:xfrm>
            <a:off x="481330" y="436659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f</a:t>
            </a:r>
          </a:p>
        </p:txBody>
      </p:sp>
      <p:sp>
        <p:nvSpPr>
          <p:cNvPr id="12" name="TextBox 11">
            <a:extLst>
              <a:ext uri="{FF2B5EF4-FFF2-40B4-BE49-F238E27FC236}">
                <a16:creationId xmlns:a16="http://schemas.microsoft.com/office/drawing/2014/main" id="{D16D5D6F-6982-9B13-BD06-B53E03CECBD3}"/>
              </a:ext>
            </a:extLst>
          </p:cNvPr>
          <p:cNvSpPr txBox="1"/>
          <p:nvPr/>
        </p:nvSpPr>
        <p:spPr>
          <a:xfrm>
            <a:off x="475066" y="521066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F</a:t>
            </a:r>
          </a:p>
        </p:txBody>
      </p:sp>
      <p:sp>
        <p:nvSpPr>
          <p:cNvPr id="14" name="TextBox 13">
            <a:extLst>
              <a:ext uri="{FF2B5EF4-FFF2-40B4-BE49-F238E27FC236}">
                <a16:creationId xmlns:a16="http://schemas.microsoft.com/office/drawing/2014/main" id="{08B1B45C-0639-A15E-E50F-51CB92CDDA41}"/>
              </a:ext>
            </a:extLst>
          </p:cNvPr>
          <p:cNvSpPr txBox="1"/>
          <p:nvPr/>
        </p:nvSpPr>
        <p:spPr>
          <a:xfrm>
            <a:off x="456276" y="600644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x</a:t>
            </a:r>
          </a:p>
        </p:txBody>
      </p:sp>
    </p:spTree>
    <p:extLst>
      <p:ext uri="{BB962C8B-B14F-4D97-AF65-F5344CB8AC3E}">
        <p14:creationId xmlns:p14="http://schemas.microsoft.com/office/powerpoint/2010/main" val="370964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3"/>
                                        </p:tgtEl>
                                        <p:attrNameLst>
                                          <p:attrName>style.color</p:attrName>
                                        </p:attrNameLst>
                                      </p:cBhvr>
                                      <p:to>
                                        <p:clrVal>
                                          <a:schemeClr val="accent2"/>
                                        </p:clrVal>
                                      </p:to>
                                    </p:set>
                                    <p:set>
                                      <p:cBhvr>
                                        <p:cTn id="7" dur="500" fill="hold"/>
                                        <p:tgtEl>
                                          <p:spTgt spid="3"/>
                                        </p:tgtEl>
                                        <p:attrNameLst>
                                          <p:attrName>fillcolor</p:attrName>
                                        </p:attrNameLst>
                                      </p:cBhvr>
                                      <p:to>
                                        <p:clrVal>
                                          <a:schemeClr val="accent2"/>
                                        </p:clrVal>
                                      </p:to>
                                    </p:set>
                                    <p:set>
                                      <p:cBhvr>
                                        <p:cTn id="8" dur="500" fill="hold"/>
                                        <p:tgtEl>
                                          <p:spTgt spid="3"/>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5">
                                            <p:txEl>
                                              <p:pRg st="0" end="0"/>
                                            </p:txEl>
                                          </p:spTgt>
                                        </p:tgtEl>
                                        <p:attrNameLst>
                                          <p:attrName>style.color</p:attrName>
                                        </p:attrNameLst>
                                      </p:cBhvr>
                                      <p:to>
                                        <p:clrVal>
                                          <a:schemeClr val="accent2"/>
                                        </p:clrVal>
                                      </p:to>
                                    </p:set>
                                    <p:set>
                                      <p:cBhvr>
                                        <p:cTn id="13" dur="500" fill="hold"/>
                                        <p:tgtEl>
                                          <p:spTgt spid="5">
                                            <p:txEl>
                                              <p:pRg st="0" end="0"/>
                                            </p:txEl>
                                          </p:spTgt>
                                        </p:tgtEl>
                                        <p:attrNameLst>
                                          <p:attrName>fillcolor</p:attrName>
                                        </p:attrNameLst>
                                      </p:cBhvr>
                                      <p:to>
                                        <p:clrVal>
                                          <a:schemeClr val="accent2"/>
                                        </p:clrVal>
                                      </p:to>
                                    </p:set>
                                    <p:set>
                                      <p:cBhvr>
                                        <p:cTn id="14" dur="500" fill="hold"/>
                                        <p:tgtEl>
                                          <p:spTgt spid="5">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6">
                                            <p:txEl>
                                              <p:pRg st="0" end="0"/>
                                            </p:txEl>
                                          </p:spTgt>
                                        </p:tgtEl>
                                        <p:attrNameLst>
                                          <p:attrName>style.color</p:attrName>
                                        </p:attrNameLst>
                                      </p:cBhvr>
                                      <p:to>
                                        <p:clrVal>
                                          <a:schemeClr val="accent2"/>
                                        </p:clrVal>
                                      </p:to>
                                    </p:set>
                                    <p:set>
                                      <p:cBhvr>
                                        <p:cTn id="19" dur="500" fill="hold"/>
                                        <p:tgtEl>
                                          <p:spTgt spid="6">
                                            <p:txEl>
                                              <p:pRg st="0" end="0"/>
                                            </p:txEl>
                                          </p:spTgt>
                                        </p:tgtEl>
                                        <p:attrNameLst>
                                          <p:attrName>fillcolor</p:attrName>
                                        </p:attrNameLst>
                                      </p:cBhvr>
                                      <p:to>
                                        <p:clrVal>
                                          <a:schemeClr val="accent2"/>
                                        </p:clrVal>
                                      </p:to>
                                    </p:set>
                                    <p:set>
                                      <p:cBhvr>
                                        <p:cTn id="20" dur="500" fill="hold"/>
                                        <p:tgtEl>
                                          <p:spTgt spid="6">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7">
                                            <p:txEl>
                                              <p:pRg st="0" end="0"/>
                                            </p:txEl>
                                          </p:spTgt>
                                        </p:tgtEl>
                                        <p:attrNameLst>
                                          <p:attrName>style.color</p:attrName>
                                        </p:attrNameLst>
                                      </p:cBhvr>
                                      <p:to>
                                        <p:clrVal>
                                          <a:schemeClr val="accent2"/>
                                        </p:clrVal>
                                      </p:to>
                                    </p:set>
                                    <p:set>
                                      <p:cBhvr>
                                        <p:cTn id="25" dur="500" fill="hold"/>
                                        <p:tgtEl>
                                          <p:spTgt spid="7">
                                            <p:txEl>
                                              <p:pRg st="0" end="0"/>
                                            </p:txEl>
                                          </p:spTgt>
                                        </p:tgtEl>
                                        <p:attrNameLst>
                                          <p:attrName>fillcolor</p:attrName>
                                        </p:attrNameLst>
                                      </p:cBhvr>
                                      <p:to>
                                        <p:clrVal>
                                          <a:schemeClr val="accent2"/>
                                        </p:clrVal>
                                      </p:to>
                                    </p:set>
                                    <p:set>
                                      <p:cBhvr>
                                        <p:cTn id="26" dur="500" fill="hold"/>
                                        <p:tgtEl>
                                          <p:spTgt spid="7">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8">
                                            <p:txEl>
                                              <p:pRg st="0" end="0"/>
                                            </p:txEl>
                                          </p:spTgt>
                                        </p:tgtEl>
                                        <p:attrNameLst>
                                          <p:attrName>style.color</p:attrName>
                                        </p:attrNameLst>
                                      </p:cBhvr>
                                      <p:to>
                                        <p:clrVal>
                                          <a:schemeClr val="accent2"/>
                                        </p:clrVal>
                                      </p:to>
                                    </p:set>
                                    <p:set>
                                      <p:cBhvr>
                                        <p:cTn id="31" dur="500" fill="hold"/>
                                        <p:tgtEl>
                                          <p:spTgt spid="8">
                                            <p:txEl>
                                              <p:pRg st="0" end="0"/>
                                            </p:txEl>
                                          </p:spTgt>
                                        </p:tgtEl>
                                        <p:attrNameLst>
                                          <p:attrName>fillcolor</p:attrName>
                                        </p:attrNameLst>
                                      </p:cBhvr>
                                      <p:to>
                                        <p:clrVal>
                                          <a:schemeClr val="accent2"/>
                                        </p:clrVal>
                                      </p:to>
                                    </p:set>
                                    <p:set>
                                      <p:cBhvr>
                                        <p:cTn id="32" dur="500" fill="hold"/>
                                        <p:tgtEl>
                                          <p:spTgt spid="8">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0">
                                            <p:txEl>
                                              <p:pRg st="0" end="0"/>
                                            </p:txEl>
                                          </p:spTgt>
                                        </p:tgtEl>
                                        <p:attrNameLst>
                                          <p:attrName>style.color</p:attrName>
                                        </p:attrNameLst>
                                      </p:cBhvr>
                                      <p:to>
                                        <p:clrVal>
                                          <a:schemeClr val="accent2"/>
                                        </p:clrVal>
                                      </p:to>
                                    </p:set>
                                    <p:set>
                                      <p:cBhvr>
                                        <p:cTn id="37" dur="500" fill="hold"/>
                                        <p:tgtEl>
                                          <p:spTgt spid="10">
                                            <p:txEl>
                                              <p:pRg st="0" end="0"/>
                                            </p:txEl>
                                          </p:spTgt>
                                        </p:tgtEl>
                                        <p:attrNameLst>
                                          <p:attrName>fillcolor</p:attrName>
                                        </p:attrNameLst>
                                      </p:cBhvr>
                                      <p:to>
                                        <p:clrVal>
                                          <a:schemeClr val="accent2"/>
                                        </p:clrVal>
                                      </p:to>
                                    </p:set>
                                    <p:set>
                                      <p:cBhvr>
                                        <p:cTn id="38" dur="500" fill="hold"/>
                                        <p:tgtEl>
                                          <p:spTgt spid="10">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2">
                                            <p:txEl>
                                              <p:pRg st="0" end="0"/>
                                            </p:txEl>
                                          </p:spTgt>
                                        </p:tgtEl>
                                        <p:attrNameLst>
                                          <p:attrName>style.color</p:attrName>
                                        </p:attrNameLst>
                                      </p:cBhvr>
                                      <p:to>
                                        <p:clrVal>
                                          <a:schemeClr val="accent2"/>
                                        </p:clrVal>
                                      </p:to>
                                    </p:set>
                                    <p:set>
                                      <p:cBhvr>
                                        <p:cTn id="43" dur="500" fill="hold"/>
                                        <p:tgtEl>
                                          <p:spTgt spid="12">
                                            <p:txEl>
                                              <p:pRg st="0" end="0"/>
                                            </p:txEl>
                                          </p:spTgt>
                                        </p:tgtEl>
                                        <p:attrNameLst>
                                          <p:attrName>fillcolor</p:attrName>
                                        </p:attrNameLst>
                                      </p:cBhvr>
                                      <p:to>
                                        <p:clrVal>
                                          <a:schemeClr val="accent2"/>
                                        </p:clrVal>
                                      </p:to>
                                    </p:set>
                                    <p:set>
                                      <p:cBhvr>
                                        <p:cTn id="44" dur="500" fill="hold"/>
                                        <p:tgtEl>
                                          <p:spTgt spid="12">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4">
                                            <p:txEl>
                                              <p:pRg st="0" end="0"/>
                                            </p:txEl>
                                          </p:spTgt>
                                        </p:tgtEl>
                                        <p:attrNameLst>
                                          <p:attrName>style.color</p:attrName>
                                        </p:attrNameLst>
                                      </p:cBhvr>
                                      <p:to>
                                        <p:clrVal>
                                          <a:schemeClr val="accent2"/>
                                        </p:clrVal>
                                      </p:to>
                                    </p:set>
                                    <p:set>
                                      <p:cBhvr>
                                        <p:cTn id="49" dur="500" fill="hold"/>
                                        <p:tgtEl>
                                          <p:spTgt spid="14">
                                            <p:txEl>
                                              <p:pRg st="0" end="0"/>
                                            </p:txEl>
                                          </p:spTgt>
                                        </p:tgtEl>
                                        <p:attrNameLst>
                                          <p:attrName>fillcolor</p:attrName>
                                        </p:attrNameLst>
                                      </p:cBhvr>
                                      <p:to>
                                        <p:clrVal>
                                          <a:schemeClr val="accent2"/>
                                        </p:clrVal>
                                      </p:to>
                                    </p:set>
                                    <p:set>
                                      <p:cBhvr>
                                        <p:cTn id="50" dur="500" fill="hold"/>
                                        <p:tgtEl>
                                          <p:spTgt spid="1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CE47B6EF-28CF-C565-7430-01AA02EC092C}"/>
              </a:ext>
            </a:extLst>
          </p:cNvPr>
          <p:cNvSpPr txBox="1"/>
          <p:nvPr/>
        </p:nvSpPr>
        <p:spPr>
          <a:xfrm>
            <a:off x="526787" y="520461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P</a:t>
            </a:r>
          </a:p>
        </p:txBody>
      </p:sp>
      <p:sp>
        <p:nvSpPr>
          <p:cNvPr id="3" name="TextBox 2">
            <a:extLst>
              <a:ext uri="{FF2B5EF4-FFF2-40B4-BE49-F238E27FC236}">
                <a16:creationId xmlns:a16="http://schemas.microsoft.com/office/drawing/2014/main" id="{6731FE63-1811-0C8C-B99C-D1120FD40D49}"/>
              </a:ext>
            </a:extLst>
          </p:cNvPr>
          <p:cNvSpPr txBox="1"/>
          <p:nvPr/>
        </p:nvSpPr>
        <p:spPr>
          <a:xfrm>
            <a:off x="487594" y="3188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q</a:t>
            </a:r>
          </a:p>
        </p:txBody>
      </p:sp>
      <p:sp>
        <p:nvSpPr>
          <p:cNvPr id="5" name="TextBox 4">
            <a:extLst>
              <a:ext uri="{FF2B5EF4-FFF2-40B4-BE49-F238E27FC236}">
                <a16:creationId xmlns:a16="http://schemas.microsoft.com/office/drawing/2014/main" id="{5BD0F16A-67C9-871E-2A89-CA480FC1659D}"/>
              </a:ext>
            </a:extLst>
          </p:cNvPr>
          <p:cNvSpPr txBox="1"/>
          <p:nvPr/>
        </p:nvSpPr>
        <p:spPr>
          <a:xfrm>
            <a:off x="495945" y="1108004"/>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Q</a:t>
            </a:r>
          </a:p>
        </p:txBody>
      </p:sp>
      <p:sp>
        <p:nvSpPr>
          <p:cNvPr id="6" name="TextBox 5">
            <a:extLst>
              <a:ext uri="{FF2B5EF4-FFF2-40B4-BE49-F238E27FC236}">
                <a16:creationId xmlns:a16="http://schemas.microsoft.com/office/drawing/2014/main" id="{59A654A1-8753-B5B8-26C2-B34E55E21E88}"/>
              </a:ext>
            </a:extLst>
          </p:cNvPr>
          <p:cNvSpPr txBox="1"/>
          <p:nvPr/>
        </p:nvSpPr>
        <p:spPr>
          <a:xfrm>
            <a:off x="503796" y="190915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d</a:t>
            </a:r>
          </a:p>
        </p:txBody>
      </p:sp>
      <p:sp>
        <p:nvSpPr>
          <p:cNvPr id="7" name="TextBox 6">
            <a:extLst>
              <a:ext uri="{FF2B5EF4-FFF2-40B4-BE49-F238E27FC236}">
                <a16:creationId xmlns:a16="http://schemas.microsoft.com/office/drawing/2014/main" id="{F644D0A9-3942-8D04-9918-ABB45AAD00A6}"/>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D</a:t>
            </a:r>
          </a:p>
        </p:txBody>
      </p:sp>
      <p:sp>
        <p:nvSpPr>
          <p:cNvPr id="8" name="TextBox 7">
            <a:extLst>
              <a:ext uri="{FF2B5EF4-FFF2-40B4-BE49-F238E27FC236}">
                <a16:creationId xmlns:a16="http://schemas.microsoft.com/office/drawing/2014/main" id="{37EBDA5C-1CB8-FF8B-6519-F5983D38636F}"/>
              </a:ext>
            </a:extLst>
          </p:cNvPr>
          <p:cNvSpPr txBox="1"/>
          <p:nvPr/>
        </p:nvSpPr>
        <p:spPr>
          <a:xfrm>
            <a:off x="503794" y="3568362"/>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n</a:t>
            </a:r>
          </a:p>
        </p:txBody>
      </p:sp>
      <p:sp>
        <p:nvSpPr>
          <p:cNvPr id="10" name="TextBox 9">
            <a:extLst>
              <a:ext uri="{FF2B5EF4-FFF2-40B4-BE49-F238E27FC236}">
                <a16:creationId xmlns:a16="http://schemas.microsoft.com/office/drawing/2014/main" id="{5A98B209-705A-AD70-8D48-A7508129D19C}"/>
              </a:ext>
            </a:extLst>
          </p:cNvPr>
          <p:cNvSpPr txBox="1"/>
          <p:nvPr/>
        </p:nvSpPr>
        <p:spPr>
          <a:xfrm>
            <a:off x="500119" y="4391647"/>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p</a:t>
            </a:r>
          </a:p>
        </p:txBody>
      </p:sp>
      <p:sp>
        <p:nvSpPr>
          <p:cNvPr id="12" name="TextBox 11">
            <a:extLst>
              <a:ext uri="{FF2B5EF4-FFF2-40B4-BE49-F238E27FC236}">
                <a16:creationId xmlns:a16="http://schemas.microsoft.com/office/drawing/2014/main" id="{007ED611-F11A-6D87-C04C-7C539D454FEA}"/>
              </a:ext>
            </a:extLst>
          </p:cNvPr>
          <p:cNvSpPr txBox="1"/>
          <p:nvPr/>
        </p:nvSpPr>
        <p:spPr>
          <a:xfrm>
            <a:off x="525170" y="521066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P</a:t>
            </a:r>
          </a:p>
        </p:txBody>
      </p:sp>
      <p:sp>
        <p:nvSpPr>
          <p:cNvPr id="14" name="TextBox 13">
            <a:extLst>
              <a:ext uri="{FF2B5EF4-FFF2-40B4-BE49-F238E27FC236}">
                <a16:creationId xmlns:a16="http://schemas.microsoft.com/office/drawing/2014/main" id="{FEABFF2B-CBAC-B309-DB63-CCBB62ADC5E1}"/>
              </a:ext>
            </a:extLst>
          </p:cNvPr>
          <p:cNvSpPr txBox="1"/>
          <p:nvPr/>
        </p:nvSpPr>
        <p:spPr>
          <a:xfrm>
            <a:off x="493854"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b</a:t>
            </a:r>
          </a:p>
        </p:txBody>
      </p:sp>
    </p:spTree>
    <p:extLst>
      <p:ext uri="{BB962C8B-B14F-4D97-AF65-F5344CB8AC3E}">
        <p14:creationId xmlns:p14="http://schemas.microsoft.com/office/powerpoint/2010/main" val="32965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3"/>
                                        </p:tgtEl>
                                        <p:attrNameLst>
                                          <p:attrName>style.color</p:attrName>
                                        </p:attrNameLst>
                                      </p:cBhvr>
                                      <p:to>
                                        <p:clrVal>
                                          <a:schemeClr val="accent2"/>
                                        </p:clrVal>
                                      </p:to>
                                    </p:set>
                                    <p:set>
                                      <p:cBhvr>
                                        <p:cTn id="13" dur="500" fill="hold"/>
                                        <p:tgtEl>
                                          <p:spTgt spid="3"/>
                                        </p:tgtEl>
                                        <p:attrNameLst>
                                          <p:attrName>fillcolor</p:attrName>
                                        </p:attrNameLst>
                                      </p:cBhvr>
                                      <p:to>
                                        <p:clrVal>
                                          <a:schemeClr val="accent2"/>
                                        </p:clrVal>
                                      </p:to>
                                    </p:set>
                                    <p:set>
                                      <p:cBhvr>
                                        <p:cTn id="14" dur="500" fill="hold"/>
                                        <p:tgtEl>
                                          <p:spTgt spid="3"/>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5">
                                            <p:txEl>
                                              <p:pRg st="0" end="0"/>
                                            </p:txEl>
                                          </p:spTgt>
                                        </p:tgtEl>
                                        <p:attrNameLst>
                                          <p:attrName>style.color</p:attrName>
                                        </p:attrNameLst>
                                      </p:cBhvr>
                                      <p:to>
                                        <p:clrVal>
                                          <a:schemeClr val="accent2"/>
                                        </p:clrVal>
                                      </p:to>
                                    </p:set>
                                    <p:set>
                                      <p:cBhvr>
                                        <p:cTn id="19" dur="500" fill="hold"/>
                                        <p:tgtEl>
                                          <p:spTgt spid="5">
                                            <p:txEl>
                                              <p:pRg st="0" end="0"/>
                                            </p:txEl>
                                          </p:spTgt>
                                        </p:tgtEl>
                                        <p:attrNameLst>
                                          <p:attrName>fillcolor</p:attrName>
                                        </p:attrNameLst>
                                      </p:cBhvr>
                                      <p:to>
                                        <p:clrVal>
                                          <a:schemeClr val="accent2"/>
                                        </p:clrVal>
                                      </p:to>
                                    </p:set>
                                    <p:set>
                                      <p:cBhvr>
                                        <p:cTn id="20" dur="500" fill="hold"/>
                                        <p:tgtEl>
                                          <p:spTgt spid="5">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6">
                                            <p:txEl>
                                              <p:pRg st="0" end="0"/>
                                            </p:txEl>
                                          </p:spTgt>
                                        </p:tgtEl>
                                        <p:attrNameLst>
                                          <p:attrName>style.color</p:attrName>
                                        </p:attrNameLst>
                                      </p:cBhvr>
                                      <p:to>
                                        <p:clrVal>
                                          <a:schemeClr val="accent2"/>
                                        </p:clrVal>
                                      </p:to>
                                    </p:set>
                                    <p:set>
                                      <p:cBhvr>
                                        <p:cTn id="25" dur="500" fill="hold"/>
                                        <p:tgtEl>
                                          <p:spTgt spid="6">
                                            <p:txEl>
                                              <p:pRg st="0" end="0"/>
                                            </p:txEl>
                                          </p:spTgt>
                                        </p:tgtEl>
                                        <p:attrNameLst>
                                          <p:attrName>fillcolor</p:attrName>
                                        </p:attrNameLst>
                                      </p:cBhvr>
                                      <p:to>
                                        <p:clrVal>
                                          <a:schemeClr val="accent2"/>
                                        </p:clrVal>
                                      </p:to>
                                    </p:set>
                                    <p:set>
                                      <p:cBhvr>
                                        <p:cTn id="26" dur="500" fill="hold"/>
                                        <p:tgtEl>
                                          <p:spTgt spid="6">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7">
                                            <p:txEl>
                                              <p:pRg st="0" end="0"/>
                                            </p:txEl>
                                          </p:spTgt>
                                        </p:tgtEl>
                                        <p:attrNameLst>
                                          <p:attrName>style.color</p:attrName>
                                        </p:attrNameLst>
                                      </p:cBhvr>
                                      <p:to>
                                        <p:clrVal>
                                          <a:schemeClr val="accent2"/>
                                        </p:clrVal>
                                      </p:to>
                                    </p:set>
                                    <p:set>
                                      <p:cBhvr>
                                        <p:cTn id="31" dur="500" fill="hold"/>
                                        <p:tgtEl>
                                          <p:spTgt spid="7">
                                            <p:txEl>
                                              <p:pRg st="0" end="0"/>
                                            </p:txEl>
                                          </p:spTgt>
                                        </p:tgtEl>
                                        <p:attrNameLst>
                                          <p:attrName>fillcolor</p:attrName>
                                        </p:attrNameLst>
                                      </p:cBhvr>
                                      <p:to>
                                        <p:clrVal>
                                          <a:schemeClr val="accent2"/>
                                        </p:clrVal>
                                      </p:to>
                                    </p:set>
                                    <p:set>
                                      <p:cBhvr>
                                        <p:cTn id="32" dur="500" fill="hold"/>
                                        <p:tgtEl>
                                          <p:spTgt spid="7">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8">
                                            <p:txEl>
                                              <p:pRg st="0" end="0"/>
                                            </p:txEl>
                                          </p:spTgt>
                                        </p:tgtEl>
                                        <p:attrNameLst>
                                          <p:attrName>style.color</p:attrName>
                                        </p:attrNameLst>
                                      </p:cBhvr>
                                      <p:to>
                                        <p:clrVal>
                                          <a:schemeClr val="accent2"/>
                                        </p:clrVal>
                                      </p:to>
                                    </p:set>
                                    <p:set>
                                      <p:cBhvr>
                                        <p:cTn id="37" dur="500" fill="hold"/>
                                        <p:tgtEl>
                                          <p:spTgt spid="8">
                                            <p:txEl>
                                              <p:pRg st="0" end="0"/>
                                            </p:txEl>
                                          </p:spTgt>
                                        </p:tgtEl>
                                        <p:attrNameLst>
                                          <p:attrName>fillcolor</p:attrName>
                                        </p:attrNameLst>
                                      </p:cBhvr>
                                      <p:to>
                                        <p:clrVal>
                                          <a:schemeClr val="accent2"/>
                                        </p:clrVal>
                                      </p:to>
                                    </p:set>
                                    <p:set>
                                      <p:cBhvr>
                                        <p:cTn id="38" dur="500" fill="hold"/>
                                        <p:tgtEl>
                                          <p:spTgt spid="8">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0">
                                            <p:txEl>
                                              <p:pRg st="0" end="0"/>
                                            </p:txEl>
                                          </p:spTgt>
                                        </p:tgtEl>
                                        <p:attrNameLst>
                                          <p:attrName>style.color</p:attrName>
                                        </p:attrNameLst>
                                      </p:cBhvr>
                                      <p:to>
                                        <p:clrVal>
                                          <a:schemeClr val="accent2"/>
                                        </p:clrVal>
                                      </p:to>
                                    </p:set>
                                    <p:set>
                                      <p:cBhvr>
                                        <p:cTn id="43" dur="500" fill="hold"/>
                                        <p:tgtEl>
                                          <p:spTgt spid="10">
                                            <p:txEl>
                                              <p:pRg st="0" end="0"/>
                                            </p:txEl>
                                          </p:spTgt>
                                        </p:tgtEl>
                                        <p:attrNameLst>
                                          <p:attrName>fillcolor</p:attrName>
                                        </p:attrNameLst>
                                      </p:cBhvr>
                                      <p:to>
                                        <p:clrVal>
                                          <a:schemeClr val="accent2"/>
                                        </p:clrVal>
                                      </p:to>
                                    </p:set>
                                    <p:set>
                                      <p:cBhvr>
                                        <p:cTn id="44" dur="500" fill="hold"/>
                                        <p:tgtEl>
                                          <p:spTgt spid="10">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2">
                                            <p:txEl>
                                              <p:pRg st="0" end="0"/>
                                            </p:txEl>
                                          </p:spTgt>
                                        </p:tgtEl>
                                        <p:attrNameLst>
                                          <p:attrName>style.color</p:attrName>
                                        </p:attrNameLst>
                                      </p:cBhvr>
                                      <p:to>
                                        <p:clrVal>
                                          <a:schemeClr val="accent2"/>
                                        </p:clrVal>
                                      </p:to>
                                    </p:set>
                                    <p:set>
                                      <p:cBhvr>
                                        <p:cTn id="49" dur="500" fill="hold"/>
                                        <p:tgtEl>
                                          <p:spTgt spid="12">
                                            <p:txEl>
                                              <p:pRg st="0" end="0"/>
                                            </p:txEl>
                                          </p:spTgt>
                                        </p:tgtEl>
                                        <p:attrNameLst>
                                          <p:attrName>fillcolor</p:attrName>
                                        </p:attrNameLst>
                                      </p:cBhvr>
                                      <p:to>
                                        <p:clrVal>
                                          <a:schemeClr val="accent2"/>
                                        </p:clrVal>
                                      </p:to>
                                    </p:set>
                                    <p:set>
                                      <p:cBhvr>
                                        <p:cTn id="50" dur="500" fill="hold"/>
                                        <p:tgtEl>
                                          <p:spTgt spid="12">
                                            <p:txEl>
                                              <p:pRg st="0" end="0"/>
                                            </p:txEl>
                                          </p:spTgt>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16" presetClass="emph" presetSubtype="0" fill="hold" nodeType="clickEffect">
                                  <p:stCondLst>
                                    <p:cond delay="0"/>
                                  </p:stCondLst>
                                  <p:iterate type="lt">
                                    <p:tmPct val="4000"/>
                                  </p:iterate>
                                  <p:childTnLst>
                                    <p:set>
                                      <p:cBhvr override="childStyle">
                                        <p:cTn id="54" dur="500" fill="hold"/>
                                        <p:tgtEl>
                                          <p:spTgt spid="14">
                                            <p:txEl>
                                              <p:pRg st="0" end="0"/>
                                            </p:txEl>
                                          </p:spTgt>
                                        </p:tgtEl>
                                        <p:attrNameLst>
                                          <p:attrName>style.color</p:attrName>
                                        </p:attrNameLst>
                                      </p:cBhvr>
                                      <p:to>
                                        <p:clrVal>
                                          <a:schemeClr val="accent2"/>
                                        </p:clrVal>
                                      </p:to>
                                    </p:set>
                                    <p:set>
                                      <p:cBhvr>
                                        <p:cTn id="55" dur="500" fill="hold"/>
                                        <p:tgtEl>
                                          <p:spTgt spid="14">
                                            <p:txEl>
                                              <p:pRg st="0" end="0"/>
                                            </p:txEl>
                                          </p:spTgt>
                                        </p:tgtEl>
                                        <p:attrNameLst>
                                          <p:attrName>fillcolor</p:attrName>
                                        </p:attrNameLst>
                                      </p:cBhvr>
                                      <p:to>
                                        <p:clrVal>
                                          <a:schemeClr val="accent2"/>
                                        </p:clrVal>
                                      </p:to>
                                    </p:set>
                                    <p:set>
                                      <p:cBhvr>
                                        <p:cTn id="56" dur="500" fill="hold"/>
                                        <p:tgtEl>
                                          <p:spTgt spid="1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04C1-2226-4F43-958D-5A777CAEB71F}"/>
              </a:ext>
            </a:extLst>
          </p:cNvPr>
          <p:cNvSpPr>
            <a:spLocks noGrp="1"/>
          </p:cNvSpPr>
          <p:nvPr>
            <p:ph type="title"/>
          </p:nvPr>
        </p:nvSpPr>
        <p:spPr/>
        <p:txBody>
          <a:bodyPr/>
          <a:lstStyle/>
          <a:p>
            <a:r>
              <a:rPr lang="en-CA" dirty="0"/>
              <a:t>  </a:t>
            </a:r>
          </a:p>
        </p:txBody>
      </p:sp>
      <p:sp>
        <p:nvSpPr>
          <p:cNvPr id="3" name="Content Placeholder 2">
            <a:extLst>
              <a:ext uri="{FF2B5EF4-FFF2-40B4-BE49-F238E27FC236}">
                <a16:creationId xmlns:a16="http://schemas.microsoft.com/office/drawing/2014/main" id="{BD331231-38E7-457F-B52F-2F37634F6B40}"/>
              </a:ext>
            </a:extLst>
          </p:cNvPr>
          <p:cNvSpPr>
            <a:spLocks noGrp="1"/>
          </p:cNvSpPr>
          <p:nvPr>
            <p:ph idx="1"/>
          </p:nvPr>
        </p:nvSpPr>
        <p:spPr/>
        <p:txBody>
          <a:bodyPr/>
          <a:lstStyle/>
          <a:p>
            <a:endParaRPr lang="en-CA"/>
          </a:p>
        </p:txBody>
      </p:sp>
      <p:sp>
        <p:nvSpPr>
          <p:cNvPr id="4" name="Text Placeholder 3">
            <a:extLst>
              <a:ext uri="{FF2B5EF4-FFF2-40B4-BE49-F238E27FC236}">
                <a16:creationId xmlns:a16="http://schemas.microsoft.com/office/drawing/2014/main" id="{8EA08830-F10F-4D55-81B7-C103BEE90C37}"/>
              </a:ext>
            </a:extLst>
          </p:cNvPr>
          <p:cNvSpPr>
            <a:spLocks noGrp="1"/>
          </p:cNvSpPr>
          <p:nvPr>
            <p:ph type="body" sz="half" idx="2"/>
          </p:nvPr>
        </p:nvSpPr>
        <p:spPr/>
        <p:txBody>
          <a:bodyPr/>
          <a:lstStyle/>
          <a:p>
            <a:endParaRPr lang="en-CA"/>
          </a:p>
        </p:txBody>
      </p:sp>
      <p:pic>
        <p:nvPicPr>
          <p:cNvPr id="6" name="Picture 5">
            <a:extLst>
              <a:ext uri="{FF2B5EF4-FFF2-40B4-BE49-F238E27FC236}">
                <a16:creationId xmlns:a16="http://schemas.microsoft.com/office/drawing/2014/main" id="{49A7F141-31E9-41F2-AAE7-729273B5F149}"/>
              </a:ext>
            </a:extLst>
          </p:cNvPr>
          <p:cNvPicPr>
            <a:picLocks noChangeAspect="1"/>
          </p:cNvPicPr>
          <p:nvPr/>
        </p:nvPicPr>
        <p:blipFill rotWithShape="1">
          <a:blip r:embed="rId2"/>
          <a:srcRect b="13140"/>
          <a:stretch/>
        </p:blipFill>
        <p:spPr>
          <a:xfrm>
            <a:off x="47625" y="9525"/>
            <a:ext cx="12096750" cy="5940338"/>
          </a:xfrm>
          <a:prstGeom prst="rect">
            <a:avLst/>
          </a:prstGeom>
        </p:spPr>
      </p:pic>
      <p:sp>
        <p:nvSpPr>
          <p:cNvPr id="5" name="TextBox 4">
            <a:extLst>
              <a:ext uri="{FF2B5EF4-FFF2-40B4-BE49-F238E27FC236}">
                <a16:creationId xmlns:a16="http://schemas.microsoft.com/office/drawing/2014/main" id="{5437FB45-9A60-A2A5-FF80-77261BE6C685}"/>
              </a:ext>
            </a:extLst>
          </p:cNvPr>
          <p:cNvSpPr txBox="1"/>
          <p:nvPr/>
        </p:nvSpPr>
        <p:spPr>
          <a:xfrm>
            <a:off x="481331" y="29378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B</a:t>
            </a:r>
          </a:p>
        </p:txBody>
      </p:sp>
      <p:sp>
        <p:nvSpPr>
          <p:cNvPr id="7" name="TextBox 6">
            <a:extLst>
              <a:ext uri="{FF2B5EF4-FFF2-40B4-BE49-F238E27FC236}">
                <a16:creationId xmlns:a16="http://schemas.microsoft.com/office/drawing/2014/main" id="{F212EA5C-AB17-2A17-8B9C-5AC9DE298B1D}"/>
              </a:ext>
            </a:extLst>
          </p:cNvPr>
          <p:cNvSpPr txBox="1"/>
          <p:nvPr/>
        </p:nvSpPr>
        <p:spPr>
          <a:xfrm>
            <a:off x="477156" y="107668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m</a:t>
            </a:r>
          </a:p>
        </p:txBody>
      </p:sp>
      <p:sp>
        <p:nvSpPr>
          <p:cNvPr id="8" name="TextBox 7">
            <a:extLst>
              <a:ext uri="{FF2B5EF4-FFF2-40B4-BE49-F238E27FC236}">
                <a16:creationId xmlns:a16="http://schemas.microsoft.com/office/drawing/2014/main" id="{1D749C9F-FCF8-D7DB-789C-75B6848B421B}"/>
              </a:ext>
            </a:extLst>
          </p:cNvPr>
          <p:cNvSpPr txBox="1"/>
          <p:nvPr/>
        </p:nvSpPr>
        <p:spPr>
          <a:xfrm>
            <a:off x="485007" y="1890362"/>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X</a:t>
            </a:r>
          </a:p>
        </p:txBody>
      </p:sp>
      <p:sp>
        <p:nvSpPr>
          <p:cNvPr id="9" name="TextBox 8">
            <a:extLst>
              <a:ext uri="{FF2B5EF4-FFF2-40B4-BE49-F238E27FC236}">
                <a16:creationId xmlns:a16="http://schemas.microsoft.com/office/drawing/2014/main" id="{8A284846-042D-D8D3-5A62-8D71CC9B1B7A}"/>
              </a:ext>
            </a:extLst>
          </p:cNvPr>
          <p:cNvSpPr txBox="1"/>
          <p:nvPr/>
        </p:nvSpPr>
        <p:spPr>
          <a:xfrm>
            <a:off x="478743" y="273492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r</a:t>
            </a:r>
          </a:p>
        </p:txBody>
      </p:sp>
      <p:sp>
        <p:nvSpPr>
          <p:cNvPr id="10" name="TextBox 9">
            <a:extLst>
              <a:ext uri="{FF2B5EF4-FFF2-40B4-BE49-F238E27FC236}">
                <a16:creationId xmlns:a16="http://schemas.microsoft.com/office/drawing/2014/main" id="{3AF8225E-FE99-8943-B796-A5873A016FBE}"/>
              </a:ext>
            </a:extLst>
          </p:cNvPr>
          <p:cNvSpPr txBox="1"/>
          <p:nvPr/>
        </p:nvSpPr>
        <p:spPr>
          <a:xfrm>
            <a:off x="478742" y="35245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l</a:t>
            </a:r>
          </a:p>
        </p:txBody>
      </p:sp>
      <p:sp>
        <p:nvSpPr>
          <p:cNvPr id="11" name="TextBox 10">
            <a:extLst>
              <a:ext uri="{FF2B5EF4-FFF2-40B4-BE49-F238E27FC236}">
                <a16:creationId xmlns:a16="http://schemas.microsoft.com/office/drawing/2014/main" id="{52AE133D-7A3B-8286-142E-7943F0F1CDF6}"/>
              </a:ext>
            </a:extLst>
          </p:cNvPr>
          <p:cNvSpPr txBox="1"/>
          <p:nvPr/>
        </p:nvSpPr>
        <p:spPr>
          <a:xfrm>
            <a:off x="481330" y="435406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v</a:t>
            </a:r>
          </a:p>
        </p:txBody>
      </p:sp>
      <p:sp>
        <p:nvSpPr>
          <p:cNvPr id="12" name="TextBox 11">
            <a:extLst>
              <a:ext uri="{FF2B5EF4-FFF2-40B4-BE49-F238E27FC236}">
                <a16:creationId xmlns:a16="http://schemas.microsoft.com/office/drawing/2014/main" id="{F2C4A2B6-5F85-F05D-E35B-4CF39F372E8B}"/>
              </a:ext>
            </a:extLst>
          </p:cNvPr>
          <p:cNvSpPr txBox="1"/>
          <p:nvPr/>
        </p:nvSpPr>
        <p:spPr>
          <a:xfrm>
            <a:off x="481329" y="519187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V</a:t>
            </a:r>
          </a:p>
        </p:txBody>
      </p:sp>
    </p:spTree>
    <p:extLst>
      <p:ext uri="{BB962C8B-B14F-4D97-AF65-F5344CB8AC3E}">
        <p14:creationId xmlns:p14="http://schemas.microsoft.com/office/powerpoint/2010/main" val="18591759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5"/>
                                        </p:tgtEl>
                                        <p:attrNameLst>
                                          <p:attrName>style.color</p:attrName>
                                        </p:attrNameLst>
                                      </p:cBhvr>
                                      <p:to>
                                        <p:clrVal>
                                          <a:schemeClr val="accent2"/>
                                        </p:clrVal>
                                      </p:to>
                                    </p:set>
                                    <p:set>
                                      <p:cBhvr>
                                        <p:cTn id="7" dur="500" fill="hold"/>
                                        <p:tgtEl>
                                          <p:spTgt spid="5"/>
                                        </p:tgtEl>
                                        <p:attrNameLst>
                                          <p:attrName>fillcolor</p:attrName>
                                        </p:attrNameLst>
                                      </p:cBhvr>
                                      <p:to>
                                        <p:clrVal>
                                          <a:schemeClr val="accent2"/>
                                        </p:clrVal>
                                      </p:to>
                                    </p:set>
                                    <p:set>
                                      <p:cBhvr>
                                        <p:cTn id="8" dur="500" fill="hold"/>
                                        <p:tgtEl>
                                          <p:spTgt spid="5"/>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9">
                                            <p:txEl>
                                              <p:pRg st="0" end="0"/>
                                            </p:txEl>
                                          </p:spTgt>
                                        </p:tgtEl>
                                        <p:attrNameLst>
                                          <p:attrName>style.color</p:attrName>
                                        </p:attrNameLst>
                                      </p:cBhvr>
                                      <p:to>
                                        <p:clrVal>
                                          <a:schemeClr val="accent2"/>
                                        </p:clrVal>
                                      </p:to>
                                    </p:set>
                                    <p:set>
                                      <p:cBhvr>
                                        <p:cTn id="25" dur="500" fill="hold"/>
                                        <p:tgtEl>
                                          <p:spTgt spid="9">
                                            <p:txEl>
                                              <p:pRg st="0" end="0"/>
                                            </p:txEl>
                                          </p:spTgt>
                                        </p:tgtEl>
                                        <p:attrNameLst>
                                          <p:attrName>fillcolor</p:attrName>
                                        </p:attrNameLst>
                                      </p:cBhvr>
                                      <p:to>
                                        <p:clrVal>
                                          <a:schemeClr val="accent2"/>
                                        </p:clrVal>
                                      </p:to>
                                    </p:set>
                                    <p:set>
                                      <p:cBhvr>
                                        <p:cTn id="26" dur="500" fill="hold"/>
                                        <p:tgtEl>
                                          <p:spTgt spid="9">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0">
                                            <p:txEl>
                                              <p:pRg st="0" end="0"/>
                                            </p:txEl>
                                          </p:spTgt>
                                        </p:tgtEl>
                                        <p:attrNameLst>
                                          <p:attrName>style.color</p:attrName>
                                        </p:attrNameLst>
                                      </p:cBhvr>
                                      <p:to>
                                        <p:clrVal>
                                          <a:schemeClr val="accent2"/>
                                        </p:clrVal>
                                      </p:to>
                                    </p:set>
                                    <p:set>
                                      <p:cBhvr>
                                        <p:cTn id="31" dur="500" fill="hold"/>
                                        <p:tgtEl>
                                          <p:spTgt spid="10">
                                            <p:txEl>
                                              <p:pRg st="0" end="0"/>
                                            </p:txEl>
                                          </p:spTgt>
                                        </p:tgtEl>
                                        <p:attrNameLst>
                                          <p:attrName>fillcolor</p:attrName>
                                        </p:attrNameLst>
                                      </p:cBhvr>
                                      <p:to>
                                        <p:clrVal>
                                          <a:schemeClr val="accent2"/>
                                        </p:clrVal>
                                      </p:to>
                                    </p:set>
                                    <p:set>
                                      <p:cBhvr>
                                        <p:cTn id="32" dur="500" fill="hold"/>
                                        <p:tgtEl>
                                          <p:spTgt spid="10">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1">
                                            <p:txEl>
                                              <p:pRg st="0" end="0"/>
                                            </p:txEl>
                                          </p:spTgt>
                                        </p:tgtEl>
                                        <p:attrNameLst>
                                          <p:attrName>style.color</p:attrName>
                                        </p:attrNameLst>
                                      </p:cBhvr>
                                      <p:to>
                                        <p:clrVal>
                                          <a:schemeClr val="accent2"/>
                                        </p:clrVal>
                                      </p:to>
                                    </p:set>
                                    <p:set>
                                      <p:cBhvr>
                                        <p:cTn id="37" dur="500" fill="hold"/>
                                        <p:tgtEl>
                                          <p:spTgt spid="11">
                                            <p:txEl>
                                              <p:pRg st="0" end="0"/>
                                            </p:txEl>
                                          </p:spTgt>
                                        </p:tgtEl>
                                        <p:attrNameLst>
                                          <p:attrName>fillcolor</p:attrName>
                                        </p:attrNameLst>
                                      </p:cBhvr>
                                      <p:to>
                                        <p:clrVal>
                                          <a:schemeClr val="accent2"/>
                                        </p:clrVal>
                                      </p:to>
                                    </p:set>
                                    <p:set>
                                      <p:cBhvr>
                                        <p:cTn id="38" dur="500" fill="hold"/>
                                        <p:tgtEl>
                                          <p:spTgt spid="11">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2">
                                            <p:txEl>
                                              <p:pRg st="0" end="0"/>
                                            </p:txEl>
                                          </p:spTgt>
                                        </p:tgtEl>
                                        <p:attrNameLst>
                                          <p:attrName>style.color</p:attrName>
                                        </p:attrNameLst>
                                      </p:cBhvr>
                                      <p:to>
                                        <p:clrVal>
                                          <a:schemeClr val="accent2"/>
                                        </p:clrVal>
                                      </p:to>
                                    </p:set>
                                    <p:set>
                                      <p:cBhvr>
                                        <p:cTn id="43" dur="500" fill="hold"/>
                                        <p:tgtEl>
                                          <p:spTgt spid="12">
                                            <p:txEl>
                                              <p:pRg st="0" end="0"/>
                                            </p:txEl>
                                          </p:spTgt>
                                        </p:tgtEl>
                                        <p:attrNameLst>
                                          <p:attrName>fillcolor</p:attrName>
                                        </p:attrNameLst>
                                      </p:cBhvr>
                                      <p:to>
                                        <p:clrVal>
                                          <a:schemeClr val="accent2"/>
                                        </p:clrVal>
                                      </p:to>
                                    </p:set>
                                    <p:set>
                                      <p:cBhvr>
                                        <p:cTn id="44" dur="500" fill="hold"/>
                                        <p:tgtEl>
                                          <p:spTgt spid="1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646331"/>
          </a:xfrm>
          <a:prstGeom prst="rect">
            <a:avLst/>
          </a:prstGeom>
          <a:solidFill>
            <a:schemeClr val="bg2">
              <a:lumMod val="40000"/>
              <a:lumOff val="60000"/>
            </a:schemeClr>
          </a:solidFill>
        </p:spPr>
        <p:txBody>
          <a:bodyPr wrap="square" rtlCol="0">
            <a:spAutoFit/>
          </a:bodyPr>
          <a:lstStyle/>
          <a:p>
            <a:r>
              <a:rPr lang="en-US" dirty="0"/>
              <a:t>Also, remember that some of these can make an extra sound as well. </a:t>
            </a:r>
          </a:p>
        </p:txBody>
      </p:sp>
    </p:spTree>
    <p:extLst>
      <p:ext uri="{BB962C8B-B14F-4D97-AF65-F5344CB8AC3E}">
        <p14:creationId xmlns:p14="http://schemas.microsoft.com/office/powerpoint/2010/main" val="197339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Sassa</a:t>
            </a:r>
            <a:r>
              <a:rPr lang="en-US" dirty="0"/>
              <a:t> can say S as well as Sh.</a:t>
            </a:r>
          </a:p>
        </p:txBody>
      </p:sp>
      <p:sp>
        <p:nvSpPr>
          <p:cNvPr id="5" name="TextBox 4">
            <a:extLst>
              <a:ext uri="{FF2B5EF4-FFF2-40B4-BE49-F238E27FC236}">
                <a16:creationId xmlns:a16="http://schemas.microsoft.com/office/drawing/2014/main" id="{F4248659-CD10-879D-4AAD-CA2D46345C5D}"/>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a:t>
            </a:r>
          </a:p>
        </p:txBody>
      </p:sp>
    </p:spTree>
    <p:extLst>
      <p:ext uri="{BB962C8B-B14F-4D97-AF65-F5344CB8AC3E}">
        <p14:creationId xmlns:p14="http://schemas.microsoft.com/office/powerpoint/2010/main" val="62115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Khakha</a:t>
            </a:r>
            <a:r>
              <a:rPr lang="en-US" dirty="0"/>
              <a:t> can say KH as well as </a:t>
            </a:r>
            <a:r>
              <a:rPr lang="en-US" dirty="0" err="1"/>
              <a:t>kh</a:t>
            </a:r>
            <a:r>
              <a:rPr lang="en-US" dirty="0"/>
              <a:t>.</a:t>
            </a:r>
          </a:p>
        </p:txBody>
      </p:sp>
      <p:sp>
        <p:nvSpPr>
          <p:cNvPr id="5" name="TextBox 4">
            <a:extLst>
              <a:ext uri="{FF2B5EF4-FFF2-40B4-BE49-F238E27FC236}">
                <a16:creationId xmlns:a16="http://schemas.microsoft.com/office/drawing/2014/main" id="{F4248659-CD10-879D-4AAD-CA2D46345C5D}"/>
              </a:ext>
            </a:extLst>
          </p:cNvPr>
          <p:cNvSpPr txBox="1"/>
          <p:nvPr/>
        </p:nvSpPr>
        <p:spPr>
          <a:xfrm>
            <a:off x="2661781" y="2502471"/>
            <a:ext cx="11592838"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K</a:t>
            </a:r>
          </a:p>
        </p:txBody>
      </p:sp>
    </p:spTree>
    <p:extLst>
      <p:ext uri="{BB962C8B-B14F-4D97-AF65-F5344CB8AC3E}">
        <p14:creationId xmlns:p14="http://schemas.microsoft.com/office/powerpoint/2010/main" val="423669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Khakha</a:t>
            </a:r>
            <a:r>
              <a:rPr lang="en-US" dirty="0"/>
              <a:t> can say KH as well as </a:t>
            </a:r>
            <a:r>
              <a:rPr lang="en-US" dirty="0" err="1"/>
              <a:t>kh</a:t>
            </a:r>
            <a:r>
              <a:rPr lang="en-US" dirty="0"/>
              <a:t>.</a:t>
            </a:r>
          </a:p>
        </p:txBody>
      </p:sp>
      <p:sp>
        <p:nvSpPr>
          <p:cNvPr id="5" name="TextBox 4">
            <a:extLst>
              <a:ext uri="{FF2B5EF4-FFF2-40B4-BE49-F238E27FC236}">
                <a16:creationId xmlns:a16="http://schemas.microsoft.com/office/drawing/2014/main" id="{F4248659-CD10-879D-4AAD-CA2D46345C5D}"/>
              </a:ext>
            </a:extLst>
          </p:cNvPr>
          <p:cNvSpPr txBox="1"/>
          <p:nvPr/>
        </p:nvSpPr>
        <p:spPr>
          <a:xfrm>
            <a:off x="4384109" y="2502471"/>
            <a:ext cx="9870509"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g</a:t>
            </a:r>
          </a:p>
        </p:txBody>
      </p:sp>
    </p:spTree>
    <p:extLst>
      <p:ext uri="{BB962C8B-B14F-4D97-AF65-F5344CB8AC3E}">
        <p14:creationId xmlns:p14="http://schemas.microsoft.com/office/powerpoint/2010/main" val="101103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Khakha</a:t>
            </a:r>
            <a:r>
              <a:rPr lang="en-US" dirty="0"/>
              <a:t> can say KH as well as </a:t>
            </a:r>
            <a:r>
              <a:rPr lang="en-US" dirty="0" err="1"/>
              <a:t>kh</a:t>
            </a:r>
            <a:r>
              <a:rPr lang="en-US" dirty="0"/>
              <a:t>.</a:t>
            </a:r>
          </a:p>
        </p:txBody>
      </p:sp>
      <p:sp>
        <p:nvSpPr>
          <p:cNvPr id="5" name="TextBox 4">
            <a:extLst>
              <a:ext uri="{FF2B5EF4-FFF2-40B4-BE49-F238E27FC236}">
                <a16:creationId xmlns:a16="http://schemas.microsoft.com/office/drawing/2014/main" id="{F4248659-CD10-879D-4AAD-CA2D46345C5D}"/>
              </a:ext>
            </a:extLst>
          </p:cNvPr>
          <p:cNvSpPr txBox="1"/>
          <p:nvPr/>
        </p:nvSpPr>
        <p:spPr>
          <a:xfrm>
            <a:off x="6200384" y="2502471"/>
            <a:ext cx="8054234"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j</a:t>
            </a:r>
          </a:p>
        </p:txBody>
      </p:sp>
    </p:spTree>
    <p:extLst>
      <p:ext uri="{BB962C8B-B14F-4D97-AF65-F5344CB8AC3E}">
        <p14:creationId xmlns:p14="http://schemas.microsoft.com/office/powerpoint/2010/main" val="259494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Khakha</a:t>
            </a:r>
            <a:r>
              <a:rPr lang="en-US" dirty="0"/>
              <a:t> can say KH as well as </a:t>
            </a:r>
            <a:r>
              <a:rPr lang="en-US" dirty="0" err="1"/>
              <a:t>kh</a:t>
            </a:r>
            <a:r>
              <a:rPr lang="en-US" dirty="0"/>
              <a:t>.</a:t>
            </a:r>
          </a:p>
        </p:txBody>
      </p:sp>
      <p:sp>
        <p:nvSpPr>
          <p:cNvPr id="5" name="TextBox 4">
            <a:extLst>
              <a:ext uri="{FF2B5EF4-FFF2-40B4-BE49-F238E27FC236}">
                <a16:creationId xmlns:a16="http://schemas.microsoft.com/office/drawing/2014/main" id="{F4248659-CD10-879D-4AAD-CA2D46345C5D}"/>
              </a:ext>
            </a:extLst>
          </p:cNvPr>
          <p:cNvSpPr txBox="1"/>
          <p:nvPr/>
        </p:nvSpPr>
        <p:spPr>
          <a:xfrm>
            <a:off x="7999412" y="2502471"/>
            <a:ext cx="6255206"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P</a:t>
            </a:r>
          </a:p>
        </p:txBody>
      </p:sp>
    </p:spTree>
    <p:extLst>
      <p:ext uri="{BB962C8B-B14F-4D97-AF65-F5344CB8AC3E}">
        <p14:creationId xmlns:p14="http://schemas.microsoft.com/office/powerpoint/2010/main" val="271025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51477"/>
            <a:ext cx="7575614" cy="369332"/>
          </a:xfrm>
          <a:prstGeom prst="rect">
            <a:avLst/>
          </a:prstGeom>
          <a:solidFill>
            <a:schemeClr val="bg2">
              <a:lumMod val="40000"/>
              <a:lumOff val="60000"/>
            </a:schemeClr>
          </a:solidFill>
        </p:spPr>
        <p:txBody>
          <a:bodyPr wrap="square" rtlCol="0">
            <a:spAutoFit/>
          </a:bodyPr>
          <a:lstStyle/>
          <a:p>
            <a:r>
              <a:rPr lang="en-US" dirty="0" err="1"/>
              <a:t>Khakha</a:t>
            </a:r>
            <a:r>
              <a:rPr lang="en-US" dirty="0"/>
              <a:t> can say KH as well as </a:t>
            </a:r>
            <a:r>
              <a:rPr lang="en-US" dirty="0" err="1"/>
              <a:t>kh</a:t>
            </a:r>
            <a:r>
              <a:rPr lang="en-US" dirty="0"/>
              <a:t>.</a:t>
            </a:r>
          </a:p>
        </p:txBody>
      </p:sp>
      <p:sp>
        <p:nvSpPr>
          <p:cNvPr id="5" name="TextBox 4">
            <a:extLst>
              <a:ext uri="{FF2B5EF4-FFF2-40B4-BE49-F238E27FC236}">
                <a16:creationId xmlns:a16="http://schemas.microsoft.com/office/drawing/2014/main" id="{F4248659-CD10-879D-4AAD-CA2D46345C5D}"/>
              </a:ext>
            </a:extLst>
          </p:cNvPr>
          <p:cNvSpPr txBox="1"/>
          <p:nvPr/>
        </p:nvSpPr>
        <p:spPr>
          <a:xfrm>
            <a:off x="9738986" y="2502471"/>
            <a:ext cx="4515632"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l</a:t>
            </a:r>
          </a:p>
        </p:txBody>
      </p:sp>
    </p:spTree>
    <p:extLst>
      <p:ext uri="{BB962C8B-B14F-4D97-AF65-F5344CB8AC3E}">
        <p14:creationId xmlns:p14="http://schemas.microsoft.com/office/powerpoint/2010/main" val="321960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923330"/>
          </a:xfrm>
          <a:prstGeom prst="rect">
            <a:avLst/>
          </a:prstGeom>
          <a:solidFill>
            <a:schemeClr val="bg2">
              <a:lumMod val="40000"/>
              <a:lumOff val="60000"/>
            </a:schemeClr>
          </a:solidFill>
        </p:spPr>
        <p:txBody>
          <a:bodyPr wrap="square" rtlCol="0">
            <a:spAutoFit/>
          </a:bodyPr>
          <a:lstStyle/>
          <a:p>
            <a:r>
              <a:rPr lang="en-US" dirty="0"/>
              <a:t>Here is an example of a word from Gurbani where the </a:t>
            </a:r>
            <a:r>
              <a:rPr lang="en-US" dirty="0" err="1"/>
              <a:t>Sassa</a:t>
            </a:r>
            <a:r>
              <a:rPr lang="en-US" dirty="0"/>
              <a:t> makes the second sound, SH. </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s</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b</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99209"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d</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3" name="Picture 2">
            <a:extLst>
              <a:ext uri="{FF2B5EF4-FFF2-40B4-BE49-F238E27FC236}">
                <a16:creationId xmlns:a16="http://schemas.microsoft.com/office/drawing/2014/main" id="{CF627760-CB7B-CB7E-7039-31334BF2B0BC}"/>
              </a:ext>
            </a:extLst>
          </p:cNvPr>
          <p:cNvPicPr>
            <a:picLocks noChangeAspect="1"/>
          </p:cNvPicPr>
          <p:nvPr/>
        </p:nvPicPr>
        <p:blipFill>
          <a:blip r:embed="rId3"/>
          <a:stretch>
            <a:fillRect/>
          </a:stretch>
        </p:blipFill>
        <p:spPr>
          <a:xfrm>
            <a:off x="5837847" y="1665962"/>
            <a:ext cx="6114598" cy="4077222"/>
          </a:xfrm>
          <a:prstGeom prst="rect">
            <a:avLst/>
          </a:prstGeom>
        </p:spPr>
      </p:pic>
    </p:spTree>
    <p:extLst>
      <p:ext uri="{BB962C8B-B14F-4D97-AF65-F5344CB8AC3E}">
        <p14:creationId xmlns:p14="http://schemas.microsoft.com/office/powerpoint/2010/main" val="1208411858"/>
      </p:ext>
    </p:extLst>
  </p:cSld>
  <p:clrMapOvr>
    <a:masterClrMapping/>
  </p:clrMapOvr>
  <mc:AlternateContent xmlns:mc="http://schemas.openxmlformats.org/markup-compatibility/2006" xmlns:p14="http://schemas.microsoft.com/office/powerpoint/2010/main">
    <mc:Choice Requires="p14">
      <p:transition p14:dur="0">
        <p:sndAc>
          <p:stSnd>
            <p:snd r:embed="rId2" name="wind.wav"/>
          </p:stSnd>
        </p:sndAc>
      </p:transition>
    </mc:Choice>
    <mc:Fallback xmlns="">
      <p:transition>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65886"/>
            <a:ext cx="7575614" cy="1200329"/>
          </a:xfrm>
          <a:prstGeom prst="rect">
            <a:avLst/>
          </a:prstGeom>
          <a:solidFill>
            <a:schemeClr val="bg2">
              <a:lumMod val="40000"/>
              <a:lumOff val="60000"/>
            </a:schemeClr>
          </a:solidFill>
        </p:spPr>
        <p:txBody>
          <a:bodyPr wrap="square" rtlCol="0">
            <a:spAutoFit/>
          </a:bodyPr>
          <a:lstStyle/>
          <a:p>
            <a:r>
              <a:rPr lang="en-US" dirty="0"/>
              <a:t>Back in the olden days, people would just know from looking at a word whether to use the first sound or the second sound. But nowadays, to make it easier for the reader, writers add a “Bindi” to show that we should speak the second sound.</a:t>
            </a:r>
          </a:p>
        </p:txBody>
      </p:sp>
      <p:sp>
        <p:nvSpPr>
          <p:cNvPr id="7" name="TextBox 6">
            <a:extLst>
              <a:ext uri="{FF2B5EF4-FFF2-40B4-BE49-F238E27FC236}">
                <a16:creationId xmlns:a16="http://schemas.microsoft.com/office/drawing/2014/main" id="{1187127E-36CA-A4B4-13B1-7A93999D03CA}"/>
              </a:ext>
            </a:extLst>
          </p:cNvPr>
          <p:cNvSpPr txBox="1"/>
          <p:nvPr/>
        </p:nvSpPr>
        <p:spPr>
          <a:xfrm>
            <a:off x="876822" y="2486514"/>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Tree>
    <p:extLst>
      <p:ext uri="{BB962C8B-B14F-4D97-AF65-F5344CB8AC3E}">
        <p14:creationId xmlns:p14="http://schemas.microsoft.com/office/powerpoint/2010/main" val="2816244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765886"/>
            <a:ext cx="7575614" cy="369332"/>
          </a:xfrm>
          <a:prstGeom prst="rect">
            <a:avLst/>
          </a:prstGeom>
          <a:solidFill>
            <a:schemeClr val="bg2">
              <a:lumMod val="40000"/>
              <a:lumOff val="60000"/>
            </a:schemeClr>
          </a:solidFill>
        </p:spPr>
        <p:txBody>
          <a:bodyPr wrap="square" rtlCol="0">
            <a:spAutoFit/>
          </a:bodyPr>
          <a:lstStyle/>
          <a:p>
            <a:r>
              <a:rPr lang="en-US" dirty="0"/>
              <a:t>Like this:</a:t>
            </a:r>
          </a:p>
        </p:txBody>
      </p:sp>
      <p:sp>
        <p:nvSpPr>
          <p:cNvPr id="7" name="TextBox 6">
            <a:extLst>
              <a:ext uri="{FF2B5EF4-FFF2-40B4-BE49-F238E27FC236}">
                <a16:creationId xmlns:a16="http://schemas.microsoft.com/office/drawing/2014/main" id="{1187127E-36CA-A4B4-13B1-7A93999D03CA}"/>
              </a:ext>
            </a:extLst>
          </p:cNvPr>
          <p:cNvSpPr txBox="1"/>
          <p:nvPr/>
        </p:nvSpPr>
        <p:spPr>
          <a:xfrm>
            <a:off x="876822" y="2486514"/>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pic>
        <p:nvPicPr>
          <p:cNvPr id="4" name="Picture 3">
            <a:extLst>
              <a:ext uri="{FF2B5EF4-FFF2-40B4-BE49-F238E27FC236}">
                <a16:creationId xmlns:a16="http://schemas.microsoft.com/office/drawing/2014/main" id="{5C075B29-7BBA-FA79-3F4D-0A6D11542492}"/>
              </a:ext>
            </a:extLst>
          </p:cNvPr>
          <p:cNvPicPr>
            <a:picLocks noChangeAspect="1"/>
          </p:cNvPicPr>
          <p:nvPr/>
        </p:nvPicPr>
        <p:blipFill>
          <a:blip r:embed="rId7"/>
          <a:stretch>
            <a:fillRect/>
          </a:stretch>
        </p:blipFill>
        <p:spPr>
          <a:xfrm>
            <a:off x="3616800" y="3663864"/>
            <a:ext cx="326356" cy="411210"/>
          </a:xfrm>
          <a:prstGeom prst="rect">
            <a:avLst/>
          </a:prstGeom>
        </p:spPr>
      </p:pic>
      <p:pic>
        <p:nvPicPr>
          <p:cNvPr id="10" name="Picture 9">
            <a:extLst>
              <a:ext uri="{FF2B5EF4-FFF2-40B4-BE49-F238E27FC236}">
                <a16:creationId xmlns:a16="http://schemas.microsoft.com/office/drawing/2014/main" id="{6C914F84-C174-0AE3-132C-5A88856132BB}"/>
              </a:ext>
            </a:extLst>
          </p:cNvPr>
          <p:cNvPicPr>
            <a:picLocks noChangeAspect="1"/>
          </p:cNvPicPr>
          <p:nvPr/>
        </p:nvPicPr>
        <p:blipFill>
          <a:blip r:embed="rId7"/>
          <a:stretch>
            <a:fillRect/>
          </a:stretch>
        </p:blipFill>
        <p:spPr>
          <a:xfrm>
            <a:off x="5447638" y="3680504"/>
            <a:ext cx="326356" cy="411210"/>
          </a:xfrm>
          <a:prstGeom prst="rect">
            <a:avLst/>
          </a:prstGeom>
        </p:spPr>
      </p:pic>
      <p:pic>
        <p:nvPicPr>
          <p:cNvPr id="12" name="Picture 11">
            <a:extLst>
              <a:ext uri="{FF2B5EF4-FFF2-40B4-BE49-F238E27FC236}">
                <a16:creationId xmlns:a16="http://schemas.microsoft.com/office/drawing/2014/main" id="{66A0DEAA-1A1E-56C5-691D-83DC31004461}"/>
              </a:ext>
            </a:extLst>
          </p:cNvPr>
          <p:cNvPicPr>
            <a:picLocks noChangeAspect="1"/>
          </p:cNvPicPr>
          <p:nvPr/>
        </p:nvPicPr>
        <p:blipFill>
          <a:blip r:embed="rId7"/>
          <a:stretch>
            <a:fillRect/>
          </a:stretch>
        </p:blipFill>
        <p:spPr>
          <a:xfrm>
            <a:off x="6669605" y="3662998"/>
            <a:ext cx="326356" cy="411210"/>
          </a:xfrm>
          <a:prstGeom prst="rect">
            <a:avLst/>
          </a:prstGeom>
        </p:spPr>
      </p:pic>
      <p:pic>
        <p:nvPicPr>
          <p:cNvPr id="14" name="Picture 13">
            <a:extLst>
              <a:ext uri="{FF2B5EF4-FFF2-40B4-BE49-F238E27FC236}">
                <a16:creationId xmlns:a16="http://schemas.microsoft.com/office/drawing/2014/main" id="{190ABD14-4240-4FF6-65CF-532DD8DBDE06}"/>
              </a:ext>
            </a:extLst>
          </p:cNvPr>
          <p:cNvPicPr>
            <a:picLocks noChangeAspect="1"/>
          </p:cNvPicPr>
          <p:nvPr/>
        </p:nvPicPr>
        <p:blipFill>
          <a:blip r:embed="rId7"/>
          <a:stretch>
            <a:fillRect/>
          </a:stretch>
        </p:blipFill>
        <p:spPr>
          <a:xfrm>
            <a:off x="8982637" y="3680504"/>
            <a:ext cx="326356" cy="411210"/>
          </a:xfrm>
          <a:prstGeom prst="rect">
            <a:avLst/>
          </a:prstGeom>
        </p:spPr>
      </p:pic>
      <p:pic>
        <p:nvPicPr>
          <p:cNvPr id="16" name="Picture 15">
            <a:extLst>
              <a:ext uri="{FF2B5EF4-FFF2-40B4-BE49-F238E27FC236}">
                <a16:creationId xmlns:a16="http://schemas.microsoft.com/office/drawing/2014/main" id="{3C25363A-62E5-210D-A068-3AFAF00D1012}"/>
              </a:ext>
            </a:extLst>
          </p:cNvPr>
          <p:cNvPicPr>
            <a:picLocks noChangeAspect="1"/>
          </p:cNvPicPr>
          <p:nvPr/>
        </p:nvPicPr>
        <p:blipFill>
          <a:blip r:embed="rId7"/>
          <a:stretch>
            <a:fillRect/>
          </a:stretch>
        </p:blipFill>
        <p:spPr>
          <a:xfrm>
            <a:off x="10960434" y="3680504"/>
            <a:ext cx="326356" cy="411210"/>
          </a:xfrm>
          <a:prstGeom prst="rect">
            <a:avLst/>
          </a:prstGeom>
        </p:spPr>
      </p:pic>
    </p:spTree>
    <p:extLst>
      <p:ext uri="{BB962C8B-B14F-4D97-AF65-F5344CB8AC3E}">
        <p14:creationId xmlns:p14="http://schemas.microsoft.com/office/powerpoint/2010/main" val="557039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Here’s an example. This is a </a:t>
            </a:r>
            <a:r>
              <a:rPr lang="en-US" dirty="0" err="1"/>
              <a:t>SHALGAM</a:t>
            </a:r>
            <a:r>
              <a:rPr lang="en-US" dirty="0"/>
              <a:t>. Since it starts with the SH sound, we are going to spell it with a </a:t>
            </a:r>
            <a:r>
              <a:rPr lang="en-US" dirty="0" err="1"/>
              <a:t>Sassa</a:t>
            </a:r>
            <a:r>
              <a:rPr lang="en-US" dirty="0"/>
              <a:t> with a Bindi / </a:t>
            </a:r>
            <a:r>
              <a:rPr lang="en-US" dirty="0" err="1"/>
              <a:t>Sassay</a:t>
            </a:r>
            <a:r>
              <a:rPr lang="en-US" dirty="0"/>
              <a:t>-pair-bindi (read the letter names only)</a:t>
            </a:r>
          </a:p>
        </p:txBody>
      </p:sp>
      <mc:AlternateContent xmlns:mc="http://schemas.openxmlformats.org/markup-compatibility/2006">
        <mc:Choice xmlns:am3d="http://schemas.microsoft.com/office/drawing/2017/model3d" Requires="am3d">
          <p:graphicFrame>
            <p:nvGraphicFramePr>
              <p:cNvPr id="2" name="3D Model 1" descr="Beet">
                <a:extLst>
                  <a:ext uri="{FF2B5EF4-FFF2-40B4-BE49-F238E27FC236}">
                    <a16:creationId xmlns:a16="http://schemas.microsoft.com/office/drawing/2014/main" id="{4773FA95-7D2D-CC97-CBE7-7691CFB047B8}"/>
                  </a:ext>
                </a:extLst>
              </p:cNvPr>
              <p:cNvGraphicFramePr>
                <a:graphicFrameLocks noChangeAspect="1"/>
              </p:cNvGraphicFramePr>
              <p:nvPr>
                <p:extLst>
                  <p:ext uri="{D42A27DB-BD31-4B8C-83A1-F6EECF244321}">
                    <p14:modId xmlns:p14="http://schemas.microsoft.com/office/powerpoint/2010/main" val="1685584070"/>
                  </p:ext>
                </p:extLst>
              </p:nvPr>
            </p:nvGraphicFramePr>
            <p:xfrm>
              <a:off x="6175500" y="-762083"/>
              <a:ext cx="5084876" cy="7131420"/>
            </p:xfrm>
            <a:graphic>
              <a:graphicData uri="http://schemas.microsoft.com/office/drawing/2017/model3d">
                <am3d:model3d r:embed="rId2">
                  <am3d:spPr>
                    <a:xfrm>
                      <a:off x="0" y="0"/>
                      <a:ext cx="5084876" cy="7131420"/>
                    </a:xfrm>
                    <a:prstGeom prst="rect">
                      <a:avLst/>
                    </a:prstGeom>
                  </am3d:spPr>
                  <am3d:camera>
                    <am3d:pos x="0" y="0" z="62642171"/>
                    <am3d:up dx="0" dy="36000000" dz="0"/>
                    <am3d:lookAt x="0" y="0" z="0"/>
                    <am3d:perspective fov="2700000"/>
                  </am3d:camera>
                  <am3d:trans>
                    <am3d:meterPerModelUnit n="14868572" d="1000000"/>
                    <am3d:preTrans dx="-1015441" dy="-17999856" dz="4636922"/>
                    <am3d:scale>
                      <am3d:sx n="1000000" d="1000000"/>
                      <am3d:sy n="1000000" d="1000000"/>
                      <am3d:sz n="1000000" d="1000000"/>
                    </am3d:scale>
                    <am3d:rot ax="-778810" ay="1057388" az="-239519"/>
                    <am3d:postTrans dx="0" dy="0" dz="0"/>
                  </am3d:trans>
                  <am3d:raster rName="Office3DRenderer" rVer="16.0.8326">
                    <am3d:blip r:embed="rId3"/>
                  </am3d:raster>
                  <am3d:objViewport viewportSz="946133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Beet">
                <a:extLst>
                  <a:ext uri="{FF2B5EF4-FFF2-40B4-BE49-F238E27FC236}">
                    <a16:creationId xmlns:a16="http://schemas.microsoft.com/office/drawing/2014/main" id="{4773FA95-7D2D-CC97-CBE7-7691CFB047B8}"/>
                  </a:ext>
                </a:extLst>
              </p:cNvPr>
              <p:cNvPicPr>
                <a:picLocks noGrp="1" noRot="1" noChangeAspect="1" noMove="1" noResize="1" noEditPoints="1" noAdjustHandles="1" noChangeArrowheads="1" noChangeShapeType="1" noCrop="1"/>
              </p:cNvPicPr>
              <p:nvPr/>
            </p:nvPicPr>
            <p:blipFill>
              <a:blip r:embed="rId3"/>
              <a:stretch>
                <a:fillRect/>
              </a:stretch>
            </p:blipFill>
            <p:spPr>
              <a:xfrm>
                <a:off x="6175500" y="-762083"/>
                <a:ext cx="5084876" cy="7131420"/>
              </a:xfrm>
              <a:prstGeom prst="rect">
                <a:avLst/>
              </a:prstGeom>
            </p:spPr>
          </p:pic>
        </mc:Fallback>
      </mc:AlternateContent>
      <p:sp>
        <p:nvSpPr>
          <p:cNvPr id="5" name="TextBox 4">
            <a:extLst>
              <a:ext uri="{FF2B5EF4-FFF2-40B4-BE49-F238E27FC236}">
                <a16:creationId xmlns:a16="http://schemas.microsoft.com/office/drawing/2014/main" id="{DA608C1D-4AE8-E80C-0A0C-FF88F4634DC3}"/>
              </a:ext>
            </a:extLst>
          </p:cNvPr>
          <p:cNvSpPr txBox="1"/>
          <p:nvPr/>
        </p:nvSpPr>
        <p:spPr>
          <a:xfrm>
            <a:off x="931624"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S</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l</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605140"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g</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8" name="TextBox 7">
            <a:extLst>
              <a:ext uri="{FF2B5EF4-FFF2-40B4-BE49-F238E27FC236}">
                <a16:creationId xmlns:a16="http://schemas.microsoft.com/office/drawing/2014/main" id="{78F9F902-D0B7-E496-25C9-5FF7F47079A1}"/>
              </a:ext>
            </a:extLst>
          </p:cNvPr>
          <p:cNvSpPr txBox="1"/>
          <p:nvPr/>
        </p:nvSpPr>
        <p:spPr>
          <a:xfrm>
            <a:off x="4945134"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m</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425955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200329"/>
          </a:xfrm>
          <a:prstGeom prst="rect">
            <a:avLst/>
          </a:prstGeom>
          <a:solidFill>
            <a:schemeClr val="bg2">
              <a:lumMod val="40000"/>
              <a:lumOff val="60000"/>
            </a:schemeClr>
          </a:solidFill>
        </p:spPr>
        <p:txBody>
          <a:bodyPr wrap="square" rtlCol="0">
            <a:spAutoFit/>
          </a:bodyPr>
          <a:lstStyle/>
          <a:p>
            <a:r>
              <a:rPr lang="en-US" dirty="0"/>
              <a:t>Let’s do that again, but this time, let’s all SOUND it out together by only saying the letter SOUNDS (not the names). </a:t>
            </a:r>
          </a:p>
        </p:txBody>
      </p:sp>
      <mc:AlternateContent xmlns:mc="http://schemas.openxmlformats.org/markup-compatibility/2006">
        <mc:Choice xmlns:am3d="http://schemas.microsoft.com/office/drawing/2017/model3d" Requires="am3d">
          <p:graphicFrame>
            <p:nvGraphicFramePr>
              <p:cNvPr id="2" name="3D Model 1" descr="Beet">
                <a:extLst>
                  <a:ext uri="{FF2B5EF4-FFF2-40B4-BE49-F238E27FC236}">
                    <a16:creationId xmlns:a16="http://schemas.microsoft.com/office/drawing/2014/main" id="{4773FA95-7D2D-CC97-CBE7-7691CFB047B8}"/>
                  </a:ext>
                </a:extLst>
              </p:cNvPr>
              <p:cNvGraphicFramePr>
                <a:graphicFrameLocks noChangeAspect="1"/>
              </p:cNvGraphicFramePr>
              <p:nvPr/>
            </p:nvGraphicFramePr>
            <p:xfrm>
              <a:off x="6175500" y="-762083"/>
              <a:ext cx="5084876" cy="7131420"/>
            </p:xfrm>
            <a:graphic>
              <a:graphicData uri="http://schemas.microsoft.com/office/drawing/2017/model3d">
                <am3d:model3d r:embed="rId2">
                  <am3d:spPr>
                    <a:xfrm>
                      <a:off x="0" y="0"/>
                      <a:ext cx="5084876" cy="7131420"/>
                    </a:xfrm>
                    <a:prstGeom prst="rect">
                      <a:avLst/>
                    </a:prstGeom>
                  </am3d:spPr>
                  <am3d:camera>
                    <am3d:pos x="0" y="0" z="62642171"/>
                    <am3d:up dx="0" dy="36000000" dz="0"/>
                    <am3d:lookAt x="0" y="0" z="0"/>
                    <am3d:perspective fov="2700000"/>
                  </am3d:camera>
                  <am3d:trans>
                    <am3d:meterPerModelUnit n="14868572" d="1000000"/>
                    <am3d:preTrans dx="-1015441" dy="-17999856" dz="4636922"/>
                    <am3d:scale>
                      <am3d:sx n="1000000" d="1000000"/>
                      <am3d:sy n="1000000" d="1000000"/>
                      <am3d:sz n="1000000" d="1000000"/>
                    </am3d:scale>
                    <am3d:rot ax="-778810" ay="1057388" az="-239519"/>
                    <am3d:postTrans dx="0" dy="0" dz="0"/>
                  </am3d:trans>
                  <am3d:raster rName="Office3DRenderer" rVer="16.0.8326">
                    <am3d:blip r:embed="rId3"/>
                  </am3d:raster>
                  <am3d:objViewport viewportSz="946133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Beet">
                <a:extLst>
                  <a:ext uri="{FF2B5EF4-FFF2-40B4-BE49-F238E27FC236}">
                    <a16:creationId xmlns:a16="http://schemas.microsoft.com/office/drawing/2014/main" id="{4773FA95-7D2D-CC97-CBE7-7691CFB047B8}"/>
                  </a:ext>
                </a:extLst>
              </p:cNvPr>
              <p:cNvPicPr>
                <a:picLocks noGrp="1" noRot="1" noChangeAspect="1" noMove="1" noResize="1" noEditPoints="1" noAdjustHandles="1" noChangeArrowheads="1" noChangeShapeType="1" noCrop="1"/>
              </p:cNvPicPr>
              <p:nvPr/>
            </p:nvPicPr>
            <p:blipFill>
              <a:blip r:embed="rId3"/>
              <a:stretch>
                <a:fillRect/>
              </a:stretch>
            </p:blipFill>
            <p:spPr>
              <a:xfrm>
                <a:off x="6175500" y="-762083"/>
                <a:ext cx="5084876" cy="7131420"/>
              </a:xfrm>
              <a:prstGeom prst="rect">
                <a:avLst/>
              </a:prstGeom>
            </p:spPr>
          </p:pic>
        </mc:Fallback>
      </mc:AlternateContent>
      <p:sp>
        <p:nvSpPr>
          <p:cNvPr id="5" name="TextBox 4">
            <a:extLst>
              <a:ext uri="{FF2B5EF4-FFF2-40B4-BE49-F238E27FC236}">
                <a16:creationId xmlns:a16="http://schemas.microsoft.com/office/drawing/2014/main" id="{DA608C1D-4AE8-E80C-0A0C-FF88F4634DC3}"/>
              </a:ext>
            </a:extLst>
          </p:cNvPr>
          <p:cNvSpPr txBox="1"/>
          <p:nvPr/>
        </p:nvSpPr>
        <p:spPr>
          <a:xfrm>
            <a:off x="931624"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S</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l</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605140"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g</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8" name="TextBox 7">
            <a:extLst>
              <a:ext uri="{FF2B5EF4-FFF2-40B4-BE49-F238E27FC236}">
                <a16:creationId xmlns:a16="http://schemas.microsoft.com/office/drawing/2014/main" id="{78F9F902-D0B7-E496-25C9-5FF7F47079A1}"/>
              </a:ext>
            </a:extLst>
          </p:cNvPr>
          <p:cNvSpPr txBox="1"/>
          <p:nvPr/>
        </p:nvSpPr>
        <p:spPr>
          <a:xfrm>
            <a:off x="4945134"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m</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39184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s</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j</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586351"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x</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9" name="Picture 8">
            <a:extLst>
              <a:ext uri="{FF2B5EF4-FFF2-40B4-BE49-F238E27FC236}">
                <a16:creationId xmlns:a16="http://schemas.microsoft.com/office/drawing/2014/main" id="{0749F5E0-F655-7B49-DE75-91C194B076E8}"/>
              </a:ext>
            </a:extLst>
          </p:cNvPr>
          <p:cNvPicPr>
            <a:picLocks noChangeAspect="1"/>
          </p:cNvPicPr>
          <p:nvPr/>
        </p:nvPicPr>
        <p:blipFill rotWithShape="1">
          <a:blip r:embed="rId2"/>
          <a:srcRect l="12194"/>
          <a:stretch/>
        </p:blipFill>
        <p:spPr>
          <a:xfrm>
            <a:off x="5906022" y="1015637"/>
            <a:ext cx="5872619" cy="4826726"/>
          </a:xfrm>
          <a:prstGeom prst="rect">
            <a:avLst/>
          </a:prstGeom>
        </p:spPr>
      </p:pic>
    </p:spTree>
    <p:extLst>
      <p:ext uri="{BB962C8B-B14F-4D97-AF65-F5344CB8AC3E}">
        <p14:creationId xmlns:p14="http://schemas.microsoft.com/office/powerpoint/2010/main" val="285565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g</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g</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586351"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n</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9" name="Picture 8">
            <a:extLst>
              <a:ext uri="{FF2B5EF4-FFF2-40B4-BE49-F238E27FC236}">
                <a16:creationId xmlns:a16="http://schemas.microsoft.com/office/drawing/2014/main" id="{0749F5E0-F655-7B49-DE75-91C194B076E8}"/>
              </a:ext>
            </a:extLst>
          </p:cNvPr>
          <p:cNvPicPr>
            <a:picLocks noChangeAspect="1"/>
          </p:cNvPicPr>
          <p:nvPr/>
        </p:nvPicPr>
        <p:blipFill rotWithShape="1">
          <a:blip r:embed="rId3">
            <a:extLst>
              <a:ext uri="{28A0092B-C50C-407E-A947-70E740481C1C}">
                <a14:useLocalDpi xmlns:a14="http://schemas.microsoft.com/office/drawing/2010/main" val="0"/>
              </a:ext>
            </a:extLst>
          </a:blip>
          <a:srcRect l="6079" r="6079"/>
          <a:stretch/>
        </p:blipFill>
        <p:spPr>
          <a:xfrm>
            <a:off x="5906022" y="1015637"/>
            <a:ext cx="5872619" cy="4826726"/>
          </a:xfrm>
          <a:prstGeom prst="rect">
            <a:avLst/>
          </a:prstGeom>
        </p:spPr>
      </p:pic>
    </p:spTree>
    <p:extLst>
      <p:ext uri="{BB962C8B-B14F-4D97-AF65-F5344CB8AC3E}">
        <p14:creationId xmlns:p14="http://schemas.microsoft.com/office/powerpoint/2010/main" val="3166145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sndAc>
          <p:stSnd>
            <p:snd r:embed="rId2" name="wind.wav"/>
          </p:stSnd>
        </p:sndAc>
      </p:transition>
    </mc:Choice>
    <mc:Fallback xmlns="">
      <p:transition spd="slow">
        <p:fade/>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p</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v</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99209"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x</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9" name="Picture 8">
            <a:extLst>
              <a:ext uri="{FF2B5EF4-FFF2-40B4-BE49-F238E27FC236}">
                <a16:creationId xmlns:a16="http://schemas.microsoft.com/office/drawing/2014/main" id="{0749F5E0-F655-7B49-DE75-91C194B076E8}"/>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481" b="93519" l="3000" r="93000">
                        <a14:foregroundMark x1="15333" y1="62500" x2="24000" y2="58333"/>
                        <a14:foregroundMark x1="10333" y1="65278" x2="10333" y2="65278"/>
                        <a14:foregroundMark x1="5000" y1="61574" x2="4667" y2="61111"/>
                        <a14:foregroundMark x1="3333" y1="81481" x2="3333" y2="81481"/>
                        <a14:foregroundMark x1="12333" y1="91204" x2="12333" y2="91204"/>
                        <a14:foregroundMark x1="19000" y1="90741" x2="19000" y2="90741"/>
                        <a14:foregroundMark x1="12667" y1="92593" x2="12667" y2="92593"/>
                        <a14:foregroundMark x1="62333" y1="93981" x2="62333" y2="93981"/>
                        <a14:foregroundMark x1="82000" y1="55556" x2="84333" y2="54167"/>
                        <a14:foregroundMark x1="87000" y1="38426" x2="87000" y2="38426"/>
                        <a14:foregroundMark x1="93000" y1="37963" x2="93000" y2="37963"/>
                      </a14:backgroundRemoval>
                    </a14:imgEffect>
                  </a14:imgLayer>
                </a14:imgProps>
              </a:ext>
              <a:ext uri="{28A0092B-C50C-407E-A947-70E740481C1C}">
                <a14:useLocalDpi xmlns:a14="http://schemas.microsoft.com/office/drawing/2010/main" val="0"/>
              </a:ext>
            </a:extLst>
          </a:blip>
          <a:srcRect l="82" r="6200"/>
          <a:stretch/>
        </p:blipFill>
        <p:spPr>
          <a:xfrm flipH="1">
            <a:off x="4216387" y="-420706"/>
            <a:ext cx="6282718" cy="4826726"/>
          </a:xfrm>
          <a:prstGeom prst="rect">
            <a:avLst/>
          </a:prstGeom>
        </p:spPr>
      </p:pic>
      <mc:AlternateContent xmlns:mc="http://schemas.openxmlformats.org/markup-compatibility/2006">
        <mc:Choice xmlns:am3d="http://schemas.microsoft.com/office/drawing/2017/model3d" Requires="am3d">
          <p:graphicFrame>
            <p:nvGraphicFramePr>
              <p:cNvPr id="3" name="3D Model 2" descr="Wind turbine">
                <a:extLst>
                  <a:ext uri="{FF2B5EF4-FFF2-40B4-BE49-F238E27FC236}">
                    <a16:creationId xmlns:a16="http://schemas.microsoft.com/office/drawing/2014/main" id="{8F03F84B-829E-1108-1F5A-865DC202F022}"/>
                  </a:ext>
                </a:extLst>
              </p:cNvPr>
              <p:cNvGraphicFramePr/>
              <p:nvPr>
                <p:extLst>
                  <p:ext uri="{D42A27DB-BD31-4B8C-83A1-F6EECF244321}">
                    <p14:modId xmlns:p14="http://schemas.microsoft.com/office/powerpoint/2010/main" val="3395387040"/>
                  </p:ext>
                </p:extLst>
              </p:nvPr>
            </p:nvGraphicFramePr>
            <p:xfrm>
              <a:off x="9712833" y="2338580"/>
              <a:ext cx="2554323" cy="4615494"/>
            </p:xfrm>
            <a:graphic>
              <a:graphicData uri="http://schemas.microsoft.com/office/drawing/2017/model3d">
                <am3d:model3d r:embed="rId5">
                  <am3d:spPr>
                    <a:xfrm>
                      <a:off x="0" y="0"/>
                      <a:ext cx="2554323" cy="4615494"/>
                    </a:xfrm>
                    <a:prstGeom prst="rect">
                      <a:avLst/>
                    </a:prstGeom>
                  </am3d:spPr>
                  <am3d:camera>
                    <am3d:pos x="0" y="0" z="54541956"/>
                    <am3d:up dx="0" dy="36000000" dz="0"/>
                    <am3d:lookAt x="0" y="0" z="0"/>
                    <am3d:perspective fov="2700000"/>
                  </am3d:camera>
                  <am3d:trans>
                    <am3d:meterPerModelUnit n="1015819" d="1000000"/>
                    <am3d:preTrans dx="5926" dy="-17996460" dz="-487734"/>
                    <am3d:scale>
                      <am3d:sx n="1000000" d="1000000"/>
                      <am3d:sy n="1000000" d="1000000"/>
                      <am3d:sz n="1000000" d="1000000"/>
                    </am3d:scale>
                    <am3d:rot/>
                    <am3d:postTrans dx="0" dy="0" dz="0"/>
                  </am3d:trans>
                  <am3d:raster rName="Office3DRenderer" rVer="16.0.8326">
                    <am3d:blip r:embed="rId6"/>
                  </am3d:raster>
                  <am3d:extLst>
                    <a:ext uri="{9A65AA19-BECB-4387-8358-8AD5134E1D82}">
                      <a3danim:embedAnim xmlns:a3danim="http://schemas.microsoft.com/office/drawing/2018/animation/model3d" animId="0">
                        <a3danim:animPr length="3299" count="indefinite"/>
                      </a3danim:embedAnim>
                    </a:ext>
                    <a:ext uri="{E9DE012E-A134-456F-84FE-255F9AAD75C6}">
                      <a3danim:posterFrame xmlns:a3danim="http://schemas.microsoft.com/office/drawing/2018/animation/model3d" animId="0"/>
                    </a:ext>
                  </am3d:extLst>
                  <am3d:objViewport viewportSz="54186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Wind turbine">
                <a:extLst>
                  <a:ext uri="{FF2B5EF4-FFF2-40B4-BE49-F238E27FC236}">
                    <a16:creationId xmlns:a16="http://schemas.microsoft.com/office/drawing/2014/main" id="{8F03F84B-829E-1108-1F5A-865DC202F022}"/>
                  </a:ext>
                </a:extLst>
              </p:cNvPr>
              <p:cNvPicPr>
                <a:picLocks noGrp="1" noRot="1" noChangeAspect="1" noMove="1" noResize="1" noEditPoints="1" noAdjustHandles="1" noChangeArrowheads="1" noChangeShapeType="1" noCrop="1"/>
              </p:cNvPicPr>
              <p:nvPr/>
            </p:nvPicPr>
            <p:blipFill>
              <a:blip r:embed="rId6"/>
              <a:stretch>
                <a:fillRect/>
              </a:stretch>
            </p:blipFill>
            <p:spPr>
              <a:xfrm>
                <a:off x="9712833" y="2338580"/>
                <a:ext cx="2554323" cy="4615494"/>
              </a:xfrm>
              <a:prstGeom prst="rect">
                <a:avLst/>
              </a:prstGeom>
            </p:spPr>
          </p:pic>
        </mc:Fallback>
      </mc:AlternateContent>
    </p:spTree>
    <p:extLst>
      <p:ext uri="{BB962C8B-B14F-4D97-AF65-F5344CB8AC3E}">
        <p14:creationId xmlns:p14="http://schemas.microsoft.com/office/powerpoint/2010/main" val="3269314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sndAc>
          <p:stSnd>
            <p:snd r:embed="rId2" name="wind.wav"/>
          </p:stSnd>
        </p:sndAc>
      </p:transition>
    </mc:Choice>
    <mc:Fallback xmlns="">
      <p:transition spd="slow">
        <p:fade/>
        <p:sndAc>
          <p:stSnd>
            <p:snd r:embed="rId7"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3300" fill="hold"/>
                                        <p:tgtEl>
                                          <p:spTgt spid="3"/>
                                        </p:tgtEl>
                                        <p:attrNameLst>
                                          <p:attrName>embedded1</p:attrName>
                                        </p:attrNameLst>
                                      </p:cBhvr>
                                      <p:tavLst>
                                        <p:tav tm="0">
                                          <p:val>
                                            <p:fltVal val="0"/>
                                          </p:val>
                                        </p:tav>
                                        <p:tav tm="100000">
                                          <p:val>
                                            <p:fltVal val="1"/>
                                          </p:val>
                                        </p:tav>
                                      </p:tavLst>
                                    </p:anim>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n</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g</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99209"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r</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2" name="Picture 11">
            <a:extLst>
              <a:ext uri="{FF2B5EF4-FFF2-40B4-BE49-F238E27FC236}">
                <a16:creationId xmlns:a16="http://schemas.microsoft.com/office/drawing/2014/main" id="{992A0596-B334-D32C-DC9B-60917EA901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12920" y="1540699"/>
            <a:ext cx="6029625" cy="4352795"/>
          </a:xfrm>
          <a:prstGeom prst="rect">
            <a:avLst/>
          </a:prstGeom>
        </p:spPr>
      </p:pic>
    </p:spTree>
    <p:extLst>
      <p:ext uri="{BB962C8B-B14F-4D97-AF65-F5344CB8AC3E}">
        <p14:creationId xmlns:p14="http://schemas.microsoft.com/office/powerpoint/2010/main" val="4205688208"/>
      </p:ext>
    </p:extLst>
  </p:cSld>
  <p:clrMapOvr>
    <a:masterClrMapping/>
  </p:clrMapOvr>
  <mc:AlternateContent xmlns:mc="http://schemas.openxmlformats.org/markup-compatibility/2006" xmlns:p14="http://schemas.microsoft.com/office/powerpoint/2010/main">
    <mc:Choice Requires="p14">
      <p:transition p14:dur="10">
        <p:sndAc>
          <p:stSnd>
            <p:snd r:embed="rId2" name="wind.wav"/>
          </p:stSnd>
        </p:sndAc>
      </p:transition>
    </mc:Choice>
    <mc:Fallback xmlns="">
      <p:transition>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981728"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j</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n</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99209"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m</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2" name="Picture 11">
            <a:extLst>
              <a:ext uri="{FF2B5EF4-FFF2-40B4-BE49-F238E27FC236}">
                <a16:creationId xmlns:a16="http://schemas.microsoft.com/office/drawing/2014/main" id="{992A0596-B334-D32C-DC9B-60917EA901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13752" y="1540699"/>
            <a:ext cx="6027961" cy="4352795"/>
          </a:xfrm>
          <a:prstGeom prst="rect">
            <a:avLst/>
          </a:prstGeom>
        </p:spPr>
      </p:pic>
    </p:spTree>
    <p:extLst>
      <p:ext uri="{BB962C8B-B14F-4D97-AF65-F5344CB8AC3E}">
        <p14:creationId xmlns:p14="http://schemas.microsoft.com/office/powerpoint/2010/main" val="2688516105"/>
      </p:ext>
    </p:extLst>
  </p:cSld>
  <p:clrMapOvr>
    <a:masterClrMapping/>
  </p:clrMapOvr>
  <mc:AlternateContent xmlns:mc="http://schemas.openxmlformats.org/markup-compatibility/2006" xmlns:p14="http://schemas.microsoft.com/office/powerpoint/2010/main">
    <mc:Choice Requires="p14">
      <p:transition p14:dur="10">
        <p:sndAc>
          <p:stSnd>
            <p:snd r:embed="rId2" name="wind.wav"/>
          </p:stSnd>
        </p:sndAc>
      </p:transition>
    </mc:Choice>
    <mc:Fallback xmlns="">
      <p:transition>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1031083"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m</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r</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99209"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x</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2" name="Picture 11">
            <a:extLst>
              <a:ext uri="{FF2B5EF4-FFF2-40B4-BE49-F238E27FC236}">
                <a16:creationId xmlns:a16="http://schemas.microsoft.com/office/drawing/2014/main" id="{992A0596-B334-D32C-DC9B-60917EA901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12920" y="1837863"/>
            <a:ext cx="6029625" cy="3758466"/>
          </a:xfrm>
          <a:prstGeom prst="rect">
            <a:avLst/>
          </a:prstGeom>
        </p:spPr>
      </p:pic>
    </p:spTree>
    <p:extLst>
      <p:ext uri="{BB962C8B-B14F-4D97-AF65-F5344CB8AC3E}">
        <p14:creationId xmlns:p14="http://schemas.microsoft.com/office/powerpoint/2010/main" val="3793322523"/>
      </p:ext>
    </p:extLst>
  </p:cSld>
  <p:clrMapOvr>
    <a:masterClrMapping/>
  </p:clrMapOvr>
  <mc:AlternateContent xmlns:mc="http://schemas.openxmlformats.org/markup-compatibility/2006" xmlns:p14="http://schemas.microsoft.com/office/powerpoint/2010/main">
    <mc:Choice Requires="p14">
      <p:transition p14:dur="10">
        <p:sndAc>
          <p:stSnd>
            <p:snd r:embed="rId2" name="wind.wav"/>
          </p:stSnd>
        </p:sndAc>
      </p:transition>
    </mc:Choice>
    <mc:Fallback xmlns="">
      <p:transition>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1754326"/>
          </a:xfrm>
          <a:prstGeom prst="rect">
            <a:avLst/>
          </a:prstGeom>
          <a:solidFill>
            <a:schemeClr val="bg2">
              <a:lumMod val="40000"/>
              <a:lumOff val="60000"/>
            </a:schemeClr>
          </a:solidFill>
        </p:spPr>
        <p:txBody>
          <a:bodyPr wrap="square" rtlCol="0">
            <a:spAutoFit/>
          </a:bodyPr>
          <a:lstStyle/>
          <a:p>
            <a:r>
              <a:rPr lang="en-US" dirty="0"/>
              <a:t>Great! Let’s practice reading some new words! These are all from Sri </a:t>
            </a:r>
            <a:r>
              <a:rPr lang="en-US" dirty="0" err="1"/>
              <a:t>Sohila</a:t>
            </a:r>
            <a:r>
              <a:rPr lang="en-US" dirty="0"/>
              <a:t> Sahib, just like the words we did last week, but these are going to be 3 letters-long instead of 2-letters long.</a:t>
            </a:r>
          </a:p>
        </p:txBody>
      </p:sp>
      <p:sp>
        <p:nvSpPr>
          <p:cNvPr id="5" name="TextBox 4">
            <a:extLst>
              <a:ext uri="{FF2B5EF4-FFF2-40B4-BE49-F238E27FC236}">
                <a16:creationId xmlns:a16="http://schemas.microsoft.com/office/drawing/2014/main" id="{DA608C1D-4AE8-E80C-0A0C-FF88F4634DC3}"/>
              </a:ext>
            </a:extLst>
          </p:cNvPr>
          <p:cNvSpPr txBox="1"/>
          <p:nvPr/>
        </p:nvSpPr>
        <p:spPr>
          <a:xfrm>
            <a:off x="1031083"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m</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6" name="TextBox 5">
            <a:extLst>
              <a:ext uri="{FF2B5EF4-FFF2-40B4-BE49-F238E27FC236}">
                <a16:creationId xmlns:a16="http://schemas.microsoft.com/office/drawing/2014/main" id="{966E3235-A48F-96BD-F20A-617AC5D005E1}"/>
              </a:ext>
            </a:extLst>
          </p:cNvPr>
          <p:cNvSpPr txBox="1"/>
          <p:nvPr/>
        </p:nvSpPr>
        <p:spPr>
          <a:xfrm>
            <a:off x="2265146"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h</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A0A64D48-4490-1B00-DB57-53179B585C8A}"/>
              </a:ext>
            </a:extLst>
          </p:cNvPr>
          <p:cNvSpPr txBox="1"/>
          <p:nvPr/>
        </p:nvSpPr>
        <p:spPr>
          <a:xfrm>
            <a:off x="3467894" y="2988635"/>
            <a:ext cx="1172749" cy="2646878"/>
          </a:xfrm>
          <a:prstGeom prst="rect">
            <a:avLst/>
          </a:prstGeom>
          <a:noFill/>
          <a:scene3d>
            <a:camera prst="orthographicFront"/>
            <a:lightRig rig="threePt" dir="t"/>
          </a:scene3d>
          <a:sp3d>
            <a:bevelT prst="angle"/>
          </a:sp3d>
        </p:spPr>
        <p:txBody>
          <a:bodyPr wrap="square">
            <a:spAutoFit/>
          </a:bodyPr>
          <a:lstStyle/>
          <a:p>
            <a:r>
              <a:rPr lang="en-US" sz="1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GurbaniAkhar" panose="00000400000000000000" pitchFamily="2" charset="0"/>
              </a:rPr>
              <a:t>l</a:t>
            </a:r>
            <a:endPar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2" name="Picture 11">
            <a:extLst>
              <a:ext uri="{FF2B5EF4-FFF2-40B4-BE49-F238E27FC236}">
                <a16:creationId xmlns:a16="http://schemas.microsoft.com/office/drawing/2014/main" id="{992A0596-B334-D32C-DC9B-60917EA901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26534" y="1837863"/>
            <a:ext cx="5202396" cy="3758466"/>
          </a:xfrm>
          <a:prstGeom prst="rect">
            <a:avLst/>
          </a:prstGeom>
        </p:spPr>
      </p:pic>
    </p:spTree>
    <p:extLst>
      <p:ext uri="{BB962C8B-B14F-4D97-AF65-F5344CB8AC3E}">
        <p14:creationId xmlns:p14="http://schemas.microsoft.com/office/powerpoint/2010/main" val="3269473170"/>
      </p:ext>
    </p:extLst>
  </p:cSld>
  <p:clrMapOvr>
    <a:masterClrMapping/>
  </p:clrMapOvr>
  <mc:AlternateContent xmlns:mc="http://schemas.openxmlformats.org/markup-compatibility/2006" xmlns:p14="http://schemas.microsoft.com/office/powerpoint/2010/main">
    <mc:Choice Requires="p14">
      <p:transition p14:dur="10">
        <p:sndAc>
          <p:stSnd>
            <p:snd r:embed="rId2" name="wind.wav"/>
          </p:stSnd>
        </p:sndAc>
      </p:transition>
    </mc:Choice>
    <mc:Fallback xmlns="">
      <p:transition>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3465287" y="2975079"/>
            <a:ext cx="4632790" cy="369332"/>
          </a:xfrm>
          <a:prstGeom prst="rect">
            <a:avLst/>
          </a:prstGeom>
          <a:solidFill>
            <a:schemeClr val="bg2">
              <a:lumMod val="40000"/>
              <a:lumOff val="60000"/>
            </a:schemeClr>
          </a:solidFill>
        </p:spPr>
        <p:txBody>
          <a:bodyPr wrap="square" rtlCol="0">
            <a:spAutoFit/>
          </a:bodyPr>
          <a:lstStyle/>
          <a:p>
            <a:r>
              <a:rPr lang="en-US" dirty="0"/>
              <a:t>Let’s review the words we did last week.</a:t>
            </a:r>
          </a:p>
        </p:txBody>
      </p:sp>
    </p:spTree>
    <p:extLst>
      <p:ext uri="{BB962C8B-B14F-4D97-AF65-F5344CB8AC3E}">
        <p14:creationId xmlns:p14="http://schemas.microsoft.com/office/powerpoint/2010/main" val="3555269477"/>
      </p:ext>
    </p:extLst>
  </p:cSld>
  <p:clrMapOvr>
    <a:masterClrMapping/>
  </p:clrMapOvr>
  <mc:AlternateContent xmlns:mc="http://schemas.openxmlformats.org/markup-compatibility/2006" xmlns:p14="http://schemas.microsoft.com/office/powerpoint/2010/main">
    <mc:Choice Requires="p14">
      <p:transition p14:dur="10">
        <p:sndAc>
          <p:stSnd>
            <p:snd r:embed="rId2" name="wind.wav"/>
          </p:stSnd>
        </p:sndAc>
      </p:transition>
    </mc:Choice>
    <mc:Fallback xmlns="">
      <p:transition>
        <p:sndAc>
          <p:stSnd>
            <p:snd r:embed="rId3" name="wind.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p</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45194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d</a:t>
            </a:r>
          </a:p>
        </p:txBody>
      </p:sp>
      <p:pic>
        <p:nvPicPr>
          <p:cNvPr id="6" name="Picture 5">
            <a:extLst>
              <a:ext uri="{FF2B5EF4-FFF2-40B4-BE49-F238E27FC236}">
                <a16:creationId xmlns:a16="http://schemas.microsoft.com/office/drawing/2014/main" id="{3331A35D-4DD5-AB91-10C9-189230803BB1}"/>
              </a:ext>
            </a:extLst>
          </p:cNvPr>
          <p:cNvPicPr>
            <a:picLocks noChangeAspect="1"/>
          </p:cNvPicPr>
          <p:nvPr/>
        </p:nvPicPr>
        <p:blipFill>
          <a:blip r:embed="rId2"/>
          <a:stretch>
            <a:fillRect/>
          </a:stretch>
        </p:blipFill>
        <p:spPr>
          <a:xfrm>
            <a:off x="2751908" y="1397725"/>
            <a:ext cx="6688183" cy="4062549"/>
          </a:xfrm>
          <a:prstGeom prst="rect">
            <a:avLst/>
          </a:prstGeom>
        </p:spPr>
      </p:pic>
    </p:spTree>
    <p:extLst>
      <p:ext uri="{BB962C8B-B14F-4D97-AF65-F5344CB8AC3E}">
        <p14:creationId xmlns:p14="http://schemas.microsoft.com/office/powerpoint/2010/main" val="293413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G</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45194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r</a:t>
            </a:r>
          </a:p>
        </p:txBody>
      </p:sp>
      <p:pic>
        <p:nvPicPr>
          <p:cNvPr id="5" name="Picture 4">
            <a:extLst>
              <a:ext uri="{FF2B5EF4-FFF2-40B4-BE49-F238E27FC236}">
                <a16:creationId xmlns:a16="http://schemas.microsoft.com/office/drawing/2014/main" id="{D6DCE045-E434-555B-003C-EA0FB3D5DF0D}"/>
              </a:ext>
            </a:extLst>
          </p:cNvPr>
          <p:cNvPicPr>
            <a:picLocks noChangeAspect="1"/>
          </p:cNvPicPr>
          <p:nvPr/>
        </p:nvPicPr>
        <p:blipFill>
          <a:blip r:embed="rId2"/>
          <a:stretch>
            <a:fillRect/>
          </a:stretch>
        </p:blipFill>
        <p:spPr>
          <a:xfrm>
            <a:off x="2751908" y="587828"/>
            <a:ext cx="6688183" cy="5682343"/>
          </a:xfrm>
          <a:prstGeom prst="rect">
            <a:avLst/>
          </a:prstGeom>
        </p:spPr>
      </p:pic>
    </p:spTree>
    <p:extLst>
      <p:ext uri="{BB962C8B-B14F-4D97-AF65-F5344CB8AC3E}">
        <p14:creationId xmlns:p14="http://schemas.microsoft.com/office/powerpoint/2010/main" val="322389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m</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6" name="Picture 5">
            <a:extLst>
              <a:ext uri="{FF2B5EF4-FFF2-40B4-BE49-F238E27FC236}">
                <a16:creationId xmlns:a16="http://schemas.microsoft.com/office/drawing/2014/main" id="{38AC157D-9C9E-885A-A960-C26360276744}"/>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73430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b</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5" name="Picture 4">
            <a:extLst>
              <a:ext uri="{FF2B5EF4-FFF2-40B4-BE49-F238E27FC236}">
                <a16:creationId xmlns:a16="http://schemas.microsoft.com/office/drawing/2014/main" id="{555AEDEA-771E-05AD-7732-E145CEB8D56C}"/>
              </a:ext>
            </a:extLst>
          </p:cNvPr>
          <p:cNvPicPr>
            <a:picLocks noChangeAspect="1"/>
          </p:cNvPicPr>
          <p:nvPr/>
        </p:nvPicPr>
        <p:blipFill>
          <a:blip r:embed="rId2"/>
          <a:stretch>
            <a:fillRect/>
          </a:stretch>
        </p:blipFill>
        <p:spPr>
          <a:xfrm>
            <a:off x="950793" y="0"/>
            <a:ext cx="10290413" cy="6858000"/>
          </a:xfrm>
          <a:prstGeom prst="rect">
            <a:avLst/>
          </a:prstGeom>
        </p:spPr>
      </p:pic>
    </p:spTree>
    <p:extLst>
      <p:ext uri="{BB962C8B-B14F-4D97-AF65-F5344CB8AC3E}">
        <p14:creationId xmlns:p14="http://schemas.microsoft.com/office/powerpoint/2010/main" val="340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r</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6" name="Picture 5">
            <a:extLst>
              <a:ext uri="{FF2B5EF4-FFF2-40B4-BE49-F238E27FC236}">
                <a16:creationId xmlns:a16="http://schemas.microsoft.com/office/drawing/2014/main" id="{BF0E52A8-8477-D5D5-C34E-B995712AD011}"/>
              </a:ext>
            </a:extLst>
          </p:cNvPr>
          <p:cNvPicPr>
            <a:picLocks noChangeAspect="1"/>
          </p:cNvPicPr>
          <p:nvPr/>
        </p:nvPicPr>
        <p:blipFill>
          <a:blip r:embed="rId2"/>
          <a:stretch>
            <a:fillRect/>
          </a:stretch>
        </p:blipFill>
        <p:spPr>
          <a:xfrm>
            <a:off x="1125786" y="50104"/>
            <a:ext cx="10291156" cy="6858000"/>
          </a:xfrm>
          <a:prstGeom prst="rect">
            <a:avLst/>
          </a:prstGeom>
        </p:spPr>
      </p:pic>
    </p:spTree>
    <p:extLst>
      <p:ext uri="{BB962C8B-B14F-4D97-AF65-F5344CB8AC3E}">
        <p14:creationId xmlns:p14="http://schemas.microsoft.com/office/powerpoint/2010/main" val="286091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B</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5" name="Picture 4">
            <a:extLst>
              <a:ext uri="{FF2B5EF4-FFF2-40B4-BE49-F238E27FC236}">
                <a16:creationId xmlns:a16="http://schemas.microsoft.com/office/drawing/2014/main" id="{D60972DF-663E-A586-7A7C-B8C3B01440B4}"/>
              </a:ext>
            </a:extLst>
          </p:cNvPr>
          <p:cNvPicPr>
            <a:picLocks noChangeAspect="1"/>
          </p:cNvPicPr>
          <p:nvPr/>
        </p:nvPicPr>
        <p:blipFill>
          <a:blip r:embed="rId2"/>
          <a:stretch>
            <a:fillRect/>
          </a:stretch>
        </p:blipFill>
        <p:spPr>
          <a:xfrm>
            <a:off x="2886464" y="1152394"/>
            <a:ext cx="6036029" cy="4018887"/>
          </a:xfrm>
          <a:prstGeom prst="rect">
            <a:avLst/>
          </a:prstGeom>
        </p:spPr>
      </p:pic>
    </p:spTree>
    <p:extLst>
      <p:ext uri="{BB962C8B-B14F-4D97-AF65-F5344CB8AC3E}">
        <p14:creationId xmlns:p14="http://schemas.microsoft.com/office/powerpoint/2010/main" val="9722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q</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6" name="Picture 5">
            <a:extLst>
              <a:ext uri="{FF2B5EF4-FFF2-40B4-BE49-F238E27FC236}">
                <a16:creationId xmlns:a16="http://schemas.microsoft.com/office/drawing/2014/main" id="{FD06896E-4760-2566-47AB-B2308556D613}"/>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299458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s</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B</a:t>
            </a:r>
          </a:p>
        </p:txBody>
      </p:sp>
      <p:pic>
        <p:nvPicPr>
          <p:cNvPr id="5" name="Picture 4">
            <a:extLst>
              <a:ext uri="{FF2B5EF4-FFF2-40B4-BE49-F238E27FC236}">
                <a16:creationId xmlns:a16="http://schemas.microsoft.com/office/drawing/2014/main" id="{E3F1395B-9732-6749-11B8-EE43737C563F}"/>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368183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m</a:t>
            </a:r>
          </a:p>
        </p:txBody>
      </p:sp>
      <p:pic>
        <p:nvPicPr>
          <p:cNvPr id="6" name="Picture 5">
            <a:extLst>
              <a:ext uri="{FF2B5EF4-FFF2-40B4-BE49-F238E27FC236}">
                <a16:creationId xmlns:a16="http://schemas.microsoft.com/office/drawing/2014/main" id="{E2AB6D6A-999E-0922-BEB7-A0A8FFEDDD65}"/>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45896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r</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s</a:t>
            </a:r>
          </a:p>
        </p:txBody>
      </p:sp>
      <p:pic>
        <p:nvPicPr>
          <p:cNvPr id="5" name="Picture 4">
            <a:extLst>
              <a:ext uri="{FF2B5EF4-FFF2-40B4-BE49-F238E27FC236}">
                <a16:creationId xmlns:a16="http://schemas.microsoft.com/office/drawing/2014/main" id="{1A876CBA-CC0E-61D7-0A12-C0F51F3E2E30}"/>
              </a:ext>
            </a:extLst>
          </p:cNvPr>
          <p:cNvPicPr>
            <a:picLocks noChangeAspect="1"/>
          </p:cNvPicPr>
          <p:nvPr/>
        </p:nvPicPr>
        <p:blipFill>
          <a:blip r:embed="rId2"/>
          <a:stretch>
            <a:fillRect/>
          </a:stretch>
        </p:blipFill>
        <p:spPr>
          <a:xfrm>
            <a:off x="2072640" y="747848"/>
            <a:ext cx="8046720" cy="5362303"/>
          </a:xfrm>
          <a:prstGeom prst="rect">
            <a:avLst/>
          </a:prstGeom>
        </p:spPr>
      </p:pic>
    </p:spTree>
    <p:extLst>
      <p:ext uri="{BB962C8B-B14F-4D97-AF65-F5344CB8AC3E}">
        <p14:creationId xmlns:p14="http://schemas.microsoft.com/office/powerpoint/2010/main" val="116015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6" name="Picture 5">
            <a:extLst>
              <a:ext uri="{FF2B5EF4-FFF2-40B4-BE49-F238E27FC236}">
                <a16:creationId xmlns:a16="http://schemas.microsoft.com/office/drawing/2014/main" id="{7D8672B7-544D-A255-2297-50346B1BCE31}"/>
              </a:ext>
            </a:extLst>
          </p:cNvPr>
          <p:cNvPicPr>
            <a:picLocks noChangeAspect="1"/>
          </p:cNvPicPr>
          <p:nvPr/>
        </p:nvPicPr>
        <p:blipFill>
          <a:blip r:embed="rId2"/>
          <a:stretch>
            <a:fillRect/>
          </a:stretch>
        </p:blipFill>
        <p:spPr>
          <a:xfrm>
            <a:off x="2566344" y="1174904"/>
            <a:ext cx="6622085" cy="4205025"/>
          </a:xfrm>
          <a:prstGeom prst="rect">
            <a:avLst/>
          </a:prstGeom>
        </p:spPr>
      </p:pic>
    </p:spTree>
    <p:extLst>
      <p:ext uri="{BB962C8B-B14F-4D97-AF65-F5344CB8AC3E}">
        <p14:creationId xmlns:p14="http://schemas.microsoft.com/office/powerpoint/2010/main" val="55913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l</a:t>
            </a:r>
          </a:p>
        </p:txBody>
      </p:sp>
      <p:pic>
        <p:nvPicPr>
          <p:cNvPr id="5" name="Picture 4">
            <a:extLst>
              <a:ext uri="{FF2B5EF4-FFF2-40B4-BE49-F238E27FC236}">
                <a16:creationId xmlns:a16="http://schemas.microsoft.com/office/drawing/2014/main" id="{5819D468-A20E-5DB0-C97E-7167A057ABBF}"/>
              </a:ext>
            </a:extLst>
          </p:cNvPr>
          <p:cNvPicPr>
            <a:picLocks noChangeAspect="1"/>
          </p:cNvPicPr>
          <p:nvPr/>
        </p:nvPicPr>
        <p:blipFill>
          <a:blip r:embed="rId2"/>
          <a:stretch>
            <a:fillRect/>
          </a:stretch>
        </p:blipFill>
        <p:spPr>
          <a:xfrm>
            <a:off x="2177143" y="1224643"/>
            <a:ext cx="7837714" cy="4408714"/>
          </a:xfrm>
          <a:prstGeom prst="rect">
            <a:avLst/>
          </a:prstGeom>
        </p:spPr>
      </p:pic>
    </p:spTree>
    <p:extLst>
      <p:ext uri="{BB962C8B-B14F-4D97-AF65-F5344CB8AC3E}">
        <p14:creationId xmlns:p14="http://schemas.microsoft.com/office/powerpoint/2010/main" val="100949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4027117" y="2828835"/>
            <a:ext cx="4037012" cy="923330"/>
          </a:xfrm>
          <a:prstGeom prst="rect">
            <a:avLst/>
          </a:prstGeom>
          <a:solidFill>
            <a:schemeClr val="bg2">
              <a:lumMod val="40000"/>
              <a:lumOff val="60000"/>
            </a:schemeClr>
          </a:solidFill>
        </p:spPr>
        <p:txBody>
          <a:bodyPr wrap="square" rtlCol="0">
            <a:spAutoFit/>
          </a:bodyPr>
          <a:lstStyle/>
          <a:p>
            <a:r>
              <a:rPr lang="en-US" dirty="0"/>
              <a:t>I am now going to introduce you to all of the other sounds on the </a:t>
            </a:r>
            <a:r>
              <a:rPr lang="en-US" dirty="0" err="1"/>
              <a:t>Muharni</a:t>
            </a:r>
            <a:r>
              <a:rPr lang="en-US" dirty="0"/>
              <a:t> chart.</a:t>
            </a:r>
          </a:p>
        </p:txBody>
      </p:sp>
    </p:spTree>
    <p:extLst>
      <p:ext uri="{BB962C8B-B14F-4D97-AF65-F5344CB8AC3E}">
        <p14:creationId xmlns:p14="http://schemas.microsoft.com/office/powerpoint/2010/main" val="398553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4033380" y="2620730"/>
            <a:ext cx="4037012" cy="1754326"/>
          </a:xfrm>
          <a:prstGeom prst="rect">
            <a:avLst/>
          </a:prstGeom>
          <a:solidFill>
            <a:schemeClr val="bg2">
              <a:lumMod val="40000"/>
              <a:lumOff val="60000"/>
            </a:schemeClr>
          </a:solidFill>
        </p:spPr>
        <p:txBody>
          <a:bodyPr wrap="square" rtlCol="0">
            <a:spAutoFit/>
          </a:bodyPr>
          <a:lstStyle/>
          <a:p>
            <a:r>
              <a:rPr lang="en-US" dirty="0"/>
              <a:t>We have learned all of the Mukta sounds, which are the sounds the letters make when they are all by themselves. Now I’m going to show you the sounds they make when they have a </a:t>
            </a:r>
            <a:r>
              <a:rPr lang="en-US" dirty="0" err="1"/>
              <a:t>lagamatra</a:t>
            </a:r>
            <a:r>
              <a:rPr lang="en-US" dirty="0"/>
              <a:t>.</a:t>
            </a:r>
          </a:p>
        </p:txBody>
      </p:sp>
    </p:spTree>
    <p:extLst>
      <p:ext uri="{BB962C8B-B14F-4D97-AF65-F5344CB8AC3E}">
        <p14:creationId xmlns:p14="http://schemas.microsoft.com/office/powerpoint/2010/main" val="148018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w</a:t>
            </a:r>
          </a:p>
          <a:p>
            <a:endParaRPr lang="en-US" dirty="0"/>
          </a:p>
        </p:txBody>
      </p:sp>
    </p:spTree>
    <p:extLst>
      <p:ext uri="{BB962C8B-B14F-4D97-AF65-F5344CB8AC3E}">
        <p14:creationId xmlns:p14="http://schemas.microsoft.com/office/powerpoint/2010/main" val="366715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err="1">
                <a:ln>
                  <a:solidFill>
                    <a:sysClr val="windowText" lastClr="000000"/>
                  </a:solidFill>
                </a:ln>
                <a:latin typeface="GurbaniAkhar" panose="00000400000000000000" pitchFamily="2" charset="0"/>
              </a:rPr>
              <a:t>i</a:t>
            </a:r>
            <a:endParaRPr lang="en-US" sz="9600" dirty="0">
              <a:ln>
                <a:solidFill>
                  <a:sysClr val="windowText" lastClr="000000"/>
                </a:solidFill>
              </a:ln>
              <a:latin typeface="GurbaniAkhar" panose="00000400000000000000" pitchFamily="2" charset="0"/>
            </a:endParaRPr>
          </a:p>
          <a:p>
            <a:endParaRPr lang="en-US" dirty="0"/>
          </a:p>
        </p:txBody>
      </p:sp>
    </p:spTree>
    <p:extLst>
      <p:ext uri="{BB962C8B-B14F-4D97-AF65-F5344CB8AC3E}">
        <p14:creationId xmlns:p14="http://schemas.microsoft.com/office/powerpoint/2010/main" val="330588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I</a:t>
            </a:r>
          </a:p>
          <a:p>
            <a:endParaRPr lang="en-US" dirty="0"/>
          </a:p>
        </p:txBody>
      </p:sp>
    </p:spTree>
    <p:extLst>
      <p:ext uri="{BB962C8B-B14F-4D97-AF65-F5344CB8AC3E}">
        <p14:creationId xmlns:p14="http://schemas.microsoft.com/office/powerpoint/2010/main" val="85754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U</a:t>
            </a:r>
          </a:p>
          <a:p>
            <a:endParaRPr lang="en-US" dirty="0"/>
          </a:p>
        </p:txBody>
      </p:sp>
    </p:spTree>
    <p:extLst>
      <p:ext uri="{BB962C8B-B14F-4D97-AF65-F5344CB8AC3E}">
        <p14:creationId xmlns:p14="http://schemas.microsoft.com/office/powerpoint/2010/main" val="33371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y</a:t>
            </a:r>
          </a:p>
          <a:p>
            <a:endParaRPr lang="en-US" dirty="0"/>
          </a:p>
        </p:txBody>
      </p:sp>
    </p:spTree>
    <p:extLst>
      <p:ext uri="{BB962C8B-B14F-4D97-AF65-F5344CB8AC3E}">
        <p14:creationId xmlns:p14="http://schemas.microsoft.com/office/powerpoint/2010/main" val="354975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Y</a:t>
            </a:r>
          </a:p>
          <a:p>
            <a:endParaRPr lang="en-US" dirty="0"/>
          </a:p>
        </p:txBody>
      </p:sp>
    </p:spTree>
    <p:extLst>
      <p:ext uri="{BB962C8B-B14F-4D97-AF65-F5344CB8AC3E}">
        <p14:creationId xmlns:p14="http://schemas.microsoft.com/office/powerpoint/2010/main" val="287472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o</a:t>
            </a:r>
          </a:p>
          <a:p>
            <a:endParaRPr lang="en-US" dirty="0"/>
          </a:p>
        </p:txBody>
      </p:sp>
    </p:spTree>
    <p:extLst>
      <p:ext uri="{BB962C8B-B14F-4D97-AF65-F5344CB8AC3E}">
        <p14:creationId xmlns:p14="http://schemas.microsoft.com/office/powerpoint/2010/main" val="241532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O</a:t>
            </a:r>
          </a:p>
          <a:p>
            <a:endParaRPr lang="en-US" dirty="0"/>
          </a:p>
        </p:txBody>
      </p:sp>
    </p:spTree>
    <p:extLst>
      <p:ext uri="{BB962C8B-B14F-4D97-AF65-F5344CB8AC3E}">
        <p14:creationId xmlns:p14="http://schemas.microsoft.com/office/powerpoint/2010/main" val="51837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M</a:t>
            </a:r>
          </a:p>
          <a:p>
            <a:endParaRPr lang="en-US" dirty="0"/>
          </a:p>
        </p:txBody>
      </p:sp>
    </p:spTree>
    <p:extLst>
      <p:ext uri="{BB962C8B-B14F-4D97-AF65-F5344CB8AC3E}">
        <p14:creationId xmlns:p14="http://schemas.microsoft.com/office/powerpoint/2010/main" val="353671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3895594" y="2044005"/>
            <a:ext cx="4037012" cy="2677656"/>
          </a:xfrm>
          <a:prstGeom prst="rect">
            <a:avLst/>
          </a:prstGeom>
          <a:solidFill>
            <a:schemeClr val="bg2">
              <a:lumMod val="40000"/>
              <a:lumOff val="60000"/>
            </a:schemeClr>
          </a:solidFill>
        </p:spPr>
        <p:txBody>
          <a:bodyPr wrap="square" rtlCol="0">
            <a:spAutoFit/>
          </a:bodyPr>
          <a:lstStyle/>
          <a:p>
            <a:r>
              <a:rPr lang="en-US" dirty="0"/>
              <a:t>The </a:t>
            </a:r>
            <a:r>
              <a:rPr lang="en-US" dirty="0" err="1"/>
              <a:t>lagamatras</a:t>
            </a:r>
            <a:r>
              <a:rPr lang="en-US" dirty="0"/>
              <a:t> look like this:</a:t>
            </a:r>
          </a:p>
          <a:p>
            <a:endParaRPr lang="en-US" dirty="0"/>
          </a:p>
          <a:p>
            <a:endParaRPr lang="en-US" dirty="0">
              <a:latin typeface="GurbaniAkhar" panose="00000400000000000000" pitchFamily="2" charset="0"/>
            </a:endParaRPr>
          </a:p>
          <a:p>
            <a:pPr algn="ctr"/>
            <a:r>
              <a:rPr lang="en-US" sz="9600" dirty="0">
                <a:ln>
                  <a:solidFill>
                    <a:sysClr val="windowText" lastClr="000000"/>
                  </a:solidFill>
                </a:ln>
                <a:latin typeface="GurbaniAkhar" panose="00000400000000000000" pitchFamily="2" charset="0"/>
              </a:rPr>
              <a:t>N</a:t>
            </a:r>
          </a:p>
          <a:p>
            <a:endParaRPr lang="en-US" dirty="0"/>
          </a:p>
        </p:txBody>
      </p:sp>
    </p:spTree>
    <p:extLst>
      <p:ext uri="{BB962C8B-B14F-4D97-AF65-F5344CB8AC3E}">
        <p14:creationId xmlns:p14="http://schemas.microsoft.com/office/powerpoint/2010/main" val="295957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Sikhi Animated || ਗੁਰਮੁੱਖੀ ਸਿੱਖੋ 2@sikhianimated">
            <a:hlinkClick r:id="" action="ppaction://media"/>
            <a:extLst>
              <a:ext uri="{FF2B5EF4-FFF2-40B4-BE49-F238E27FC236}">
                <a16:creationId xmlns:a16="http://schemas.microsoft.com/office/drawing/2014/main" id="{E8F052A2-20E7-8B2E-CFB8-322C841E330D}"/>
              </a:ext>
            </a:extLst>
          </p:cNvPr>
          <p:cNvPicPr>
            <a:picLocks noRot="1" noChangeAspect="1"/>
          </p:cNvPicPr>
          <p:nvPr>
            <a:videoFile r:link="rId1"/>
          </p:nvPr>
        </p:nvPicPr>
        <p:blipFill>
          <a:blip r:embed="rId3"/>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45545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r Ravinder Singh USA | New Song | Punjabi Muharni">
            <a:hlinkClick r:id="" action="ppaction://media"/>
            <a:extLst>
              <a:ext uri="{FF2B5EF4-FFF2-40B4-BE49-F238E27FC236}">
                <a16:creationId xmlns:a16="http://schemas.microsoft.com/office/drawing/2014/main" id="{955BEFCA-0787-60F0-31CE-19678F2C07BA}"/>
              </a:ext>
            </a:extLst>
          </p:cNvPr>
          <p:cNvPicPr>
            <a:picLocks noRot="1" noChangeAspect="1"/>
          </p:cNvPicPr>
          <p:nvPr>
            <a:videoFile r:link="rId1"/>
          </p:nvPr>
        </p:nvPicPr>
        <p:blipFill>
          <a:blip r:embed="rId3"/>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245533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UDA AIDA+MUHARNI Punjabi Alphabet song with music">
            <a:hlinkClick r:id="" action="ppaction://media"/>
            <a:extLst>
              <a:ext uri="{FF2B5EF4-FFF2-40B4-BE49-F238E27FC236}">
                <a16:creationId xmlns:a16="http://schemas.microsoft.com/office/drawing/2014/main" id="{93FED8A7-D213-690F-7B9F-3A0C92C0D014}"/>
              </a:ext>
            </a:extLst>
          </p:cNvPr>
          <p:cNvPicPr>
            <a:picLocks noRot="1" noChangeAspect="1"/>
          </p:cNvPicPr>
          <p:nvPr>
            <a:videoFile r:link="rId1"/>
          </p:nvPr>
        </p:nvPicPr>
        <p:blipFill>
          <a:blip r:embed="rId3"/>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164515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405</TotalTime>
  <Words>1141</Words>
  <Application>Microsoft Office PowerPoint</Application>
  <PresentationFormat>Widescreen</PresentationFormat>
  <Paragraphs>493</Paragraphs>
  <Slides>64</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STCaiyun</vt:lpstr>
      <vt:lpstr>Arial</vt:lpstr>
      <vt:lpstr>Century Gothic</vt:lpstr>
      <vt:lpstr>Gloucester MT Extra Condensed</vt:lpstr>
      <vt:lpstr>GurbaniAkhar</vt:lpstr>
      <vt:lpstr>Wingdings 3</vt:lpstr>
      <vt:lpstr>Ion</vt:lpstr>
      <vt:lpstr>Punjabi Fun Level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vt:lpstr>
      <vt:lpstr>G</vt:lpstr>
      <vt:lpstr>m</vt:lpstr>
      <vt:lpstr>b</vt:lpstr>
      <vt:lpstr>r</vt:lpstr>
      <vt:lpstr>B</vt:lpstr>
      <vt:lpstr>q</vt:lpstr>
      <vt:lpstr>s</vt:lpstr>
      <vt:lpstr>j</vt:lpstr>
      <vt:lpstr>r</vt:lpstr>
      <vt:lpstr>j</vt:lpstr>
      <vt:lpstr>j</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Sanmukh Kaur</dc:creator>
  <cp:lastModifiedBy>Preetam Singh .</cp:lastModifiedBy>
  <cp:revision>14</cp:revision>
  <dcterms:created xsi:type="dcterms:W3CDTF">2024-04-28T18:47:08Z</dcterms:created>
  <dcterms:modified xsi:type="dcterms:W3CDTF">2025-05-17T02:18:27Z</dcterms:modified>
</cp:coreProperties>
</file>