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9"/>
  </p:notesMasterIdLst>
  <p:sldIdLst>
    <p:sldId id="278" r:id="rId2"/>
    <p:sldId id="262" r:id="rId3"/>
    <p:sldId id="547" r:id="rId4"/>
    <p:sldId id="513" r:id="rId5"/>
    <p:sldId id="515" r:id="rId6"/>
    <p:sldId id="516" r:id="rId7"/>
    <p:sldId id="517" r:id="rId8"/>
    <p:sldId id="519" r:id="rId9"/>
    <p:sldId id="520" r:id="rId10"/>
    <p:sldId id="521" r:id="rId11"/>
    <p:sldId id="523" r:id="rId12"/>
    <p:sldId id="525" r:id="rId13"/>
    <p:sldId id="526" r:id="rId14"/>
    <p:sldId id="527" r:id="rId15"/>
    <p:sldId id="528" r:id="rId16"/>
    <p:sldId id="529" r:id="rId17"/>
    <p:sldId id="530" r:id="rId18"/>
    <p:sldId id="531" r:id="rId19"/>
    <p:sldId id="532" r:id="rId20"/>
    <p:sldId id="533" r:id="rId21"/>
    <p:sldId id="534" r:id="rId22"/>
    <p:sldId id="535" r:id="rId23"/>
    <p:sldId id="536" r:id="rId24"/>
    <p:sldId id="537" r:id="rId25"/>
    <p:sldId id="538" r:id="rId26"/>
    <p:sldId id="539" r:id="rId27"/>
    <p:sldId id="540" r:id="rId28"/>
    <p:sldId id="541" r:id="rId29"/>
    <p:sldId id="542" r:id="rId30"/>
    <p:sldId id="543" r:id="rId31"/>
    <p:sldId id="544" r:id="rId32"/>
    <p:sldId id="545" r:id="rId33"/>
    <p:sldId id="546" r:id="rId34"/>
    <p:sldId id="332" r:id="rId35"/>
    <p:sldId id="548" r:id="rId36"/>
    <p:sldId id="550" r:id="rId37"/>
    <p:sldId id="549" r:id="rId38"/>
  </p:sldIdLst>
  <p:sldSz cx="12192000" cy="6858000"/>
  <p:notesSz cx="6858000" cy="9144000"/>
  <p:embeddedFontLst>
    <p:embeddedFont>
      <p:font typeface="Fredoka One" panose="02000000000000000000" pitchFamily="2" charset="0"/>
      <p:regular r:id="rId40"/>
    </p:embeddedFont>
    <p:embeddedFont>
      <p:font typeface="GurbaniWebThick" panose="04040607000000020004" pitchFamily="82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8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888" y="52"/>
      </p:cViewPr>
      <p:guideLst>
        <p:guide orient="horz" pos="33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576E3-E9D1-40A1-AA2A-C82BDFB0B36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5A96D-8AA1-4B88-BCD2-6BD058505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3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link is not working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5A96D-8AA1-4B88-BCD2-6BD058505AB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44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819827" y="5211393"/>
            <a:ext cx="575256" cy="837863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2043556" y="5114695"/>
            <a:ext cx="304800" cy="3048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45663" y="-245664"/>
            <a:ext cx="2941658" cy="3432987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10843494" y="5215978"/>
            <a:ext cx="746293" cy="769990"/>
            <a:chOff x="6718300" y="1795463"/>
            <a:chExt cx="4449763" cy="4591051"/>
          </a:xfrm>
          <a:effectLst/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D0E43-E53A-6346-6D20-564C14B5625E}"/>
              </a:ext>
            </a:extLst>
          </p:cNvPr>
          <p:cNvSpPr/>
          <p:nvPr userDrawn="1"/>
        </p:nvSpPr>
        <p:spPr>
          <a:xfrm>
            <a:off x="1333500" y="1467933"/>
            <a:ext cx="9410700" cy="4375198"/>
          </a:xfrm>
          <a:prstGeom prst="roundRect">
            <a:avLst>
              <a:gd name="adj" fmla="val 2347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76364" y="122294"/>
            <a:ext cx="261684" cy="261684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1847570" y="5637512"/>
            <a:ext cx="421847" cy="42184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821106" y="5347399"/>
            <a:ext cx="249788" cy="249786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1833869" y="-42447"/>
            <a:ext cx="249788" cy="249786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016360" y="5264648"/>
            <a:ext cx="391669" cy="404106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3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76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6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9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LdebQSfS5x4?feature=oembed" TargetMode="Externa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487916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accent3"/>
                  </a:solidFill>
                  <a:latin typeface="+mj-lt"/>
                </a:rPr>
                <a:t>MUHARNI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+mj-lt"/>
                </a:rPr>
                <a:t>LEVEL 2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</p:grpSp>
      <p:pic>
        <p:nvPicPr>
          <p:cNvPr id="3" name="Picture 2" descr="Cartoon bee with pointer">
            <a:extLst>
              <a:ext uri="{FF2B5EF4-FFF2-40B4-BE49-F238E27FC236}">
                <a16:creationId xmlns:a16="http://schemas.microsoft.com/office/drawing/2014/main" id="{80499C2E-5006-396B-FA21-9F75E29A4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060" y="-37844"/>
            <a:ext cx="43243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A0B1CB-737E-5C99-A975-7754F6D65065}"/>
              </a:ext>
            </a:extLst>
          </p:cNvPr>
          <p:cNvSpPr txBox="1"/>
          <p:nvPr/>
        </p:nvSpPr>
        <p:spPr>
          <a:xfrm>
            <a:off x="1502229" y="2861828"/>
            <a:ext cx="918754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chemeClr val="accent4"/>
                </a:solidFill>
              </a:rPr>
              <a:t>Muharni</a:t>
            </a:r>
            <a:r>
              <a:rPr lang="en-US" sz="6600" dirty="0">
                <a:solidFill>
                  <a:schemeClr val="accent4"/>
                </a:solidFill>
              </a:rPr>
              <a:t> Time!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070BE7-0C6D-B5B3-0E9D-1F7CC080E6EE}"/>
              </a:ext>
            </a:extLst>
          </p:cNvPr>
          <p:cNvSpPr txBox="1"/>
          <p:nvPr/>
        </p:nvSpPr>
        <p:spPr>
          <a:xfrm>
            <a:off x="3030416" y="4085493"/>
            <a:ext cx="6131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 dirty="0">
                <a:solidFill>
                  <a:schemeClr val="accent4"/>
                </a:solidFill>
              </a:rPr>
              <a:t>(Repeat 5 times)</a:t>
            </a:r>
          </a:p>
        </p:txBody>
      </p:sp>
    </p:spTree>
    <p:extLst>
      <p:ext uri="{BB962C8B-B14F-4D97-AF65-F5344CB8AC3E}">
        <p14:creationId xmlns:p14="http://schemas.microsoft.com/office/powerpoint/2010/main" val="407176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  <a:r>
              <a:rPr lang="en-CA" sz="440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WebThick" panose="04040607000000020004" pitchFamily="82" charset="0"/>
              </a:rPr>
              <a:t>e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WebThick" panose="04040607000000020004" pitchFamily="82" charset="0"/>
              </a:rPr>
              <a:t>e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WebThick" panose="04040607000000020004" pitchFamily="82" charset="0"/>
              </a:rPr>
              <a:t>a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  <a:r>
              <a:rPr kumimoji="0" lang="en-CA" sz="4400" b="1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6556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  <a:r>
              <a:rPr kumimoji="0" lang="en-CA" sz="4400" b="1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691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105470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36026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9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31158" y="186889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91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88827" y="2692139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68308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76702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34289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437063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437062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437062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436447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43631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437062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436157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435089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437518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436157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432002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435770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28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51973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51973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51973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51911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51898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51973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51882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51776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52019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518828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51467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51844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0207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593638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593637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593637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593022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592886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	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593637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592732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594093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592732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588577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02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0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766910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0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25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0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186543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186542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186542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185927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18579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186542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185637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183317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186998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185637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81482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183997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620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0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77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0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355644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355643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355643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355028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35489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355643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354738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352418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356099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354738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350583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353098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8203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0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432052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432052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432052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431437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431301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432051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431146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428826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432508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431146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426992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429507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66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0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514724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514724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514723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514108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513973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514723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513818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511498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515179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513818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509663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33548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0"/>
            <a:ext cx="1213762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67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15294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24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15294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26451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15294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54394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21178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28264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63487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16351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58520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54924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34458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61474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68736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36364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65004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13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15294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65416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10469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15294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05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15294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54394" y="43581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21178" y="43581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28264" y="43581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63487" y="43519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16351" y="43505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58520" y="43580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54924" y="43490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34458" y="43258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61474" y="43626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68736" y="43490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36364" y="43075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65004" y="43326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2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15294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512219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512218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512218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511603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511467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512218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511313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508993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512674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511313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507158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509673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08887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65" y="15294"/>
            <a:ext cx="12137620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4"/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4"/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76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4" y="15294"/>
            <a:ext cx="12083482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iB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BW</a:t>
            </a:r>
          </a:p>
        </p:txBody>
      </p:sp>
    </p:spTree>
    <p:extLst>
      <p:ext uri="{BB962C8B-B14F-4D97-AF65-F5344CB8AC3E}">
        <p14:creationId xmlns:p14="http://schemas.microsoft.com/office/powerpoint/2010/main" val="244370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4" y="15294"/>
            <a:ext cx="12083482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im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3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4" y="15294"/>
            <a:ext cx="12083482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iX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XW</a:t>
            </a:r>
          </a:p>
        </p:txBody>
      </p:sp>
    </p:spTree>
    <p:extLst>
      <p:ext uri="{BB962C8B-B14F-4D97-AF65-F5344CB8AC3E}">
        <p14:creationId xmlns:p14="http://schemas.microsoft.com/office/powerpoint/2010/main" val="10055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4" y="15294"/>
            <a:ext cx="12083482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ir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95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4" y="15294"/>
            <a:ext cx="12083482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71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4" y="15294"/>
            <a:ext cx="12083482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iv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vI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vO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vU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649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CCA705-B4E5-40F0-A67F-1DE1545C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4" y="15294"/>
            <a:ext cx="12083482" cy="682741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Vw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iV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Vy</a:t>
            </a:r>
            <a:endParaRPr kumimoji="0" lang="en-CA" sz="44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  <a:r>
              <a:rPr kumimoji="0" lang="en-CA" sz="4800" i="0" u="none" strike="noStrike" kern="1200" cap="none" spc="0" normalizeH="0" baseline="0" noProof="0" dirty="0" err="1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μ</a:t>
            </a:r>
            <a:endParaRPr kumimoji="0" lang="en-CA" sz="4800" i="0" u="none" strike="noStrike" kern="1200" cap="none" spc="0" normalizeH="0" baseline="0" noProof="0" dirty="0">
              <a:ln w="635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GurbaniWebThick" panose="04040607000000020004" pitchFamily="8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i="0" u="none" strike="noStrike" kern="1200" cap="none" spc="0" normalizeH="0" baseline="0" noProof="0" dirty="0">
                <a:ln w="635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VW</a:t>
            </a:r>
          </a:p>
        </p:txBody>
      </p:sp>
    </p:spTree>
    <p:extLst>
      <p:ext uri="{BB962C8B-B14F-4D97-AF65-F5344CB8AC3E}">
        <p14:creationId xmlns:p14="http://schemas.microsoft.com/office/powerpoint/2010/main" val="344671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4A73F0-5271-49DD-61B2-CAAAC4B3B44D}"/>
              </a:ext>
            </a:extLst>
          </p:cNvPr>
          <p:cNvSpPr/>
          <p:nvPr/>
        </p:nvSpPr>
        <p:spPr>
          <a:xfrm>
            <a:off x="1245705" y="722076"/>
            <a:ext cx="101170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Click to go back and repeat: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6289C2-D478-69CF-7ED2-FF6D04006313}"/>
              </a:ext>
            </a:extLst>
          </p:cNvPr>
          <p:cNvSpPr/>
          <p:nvPr/>
        </p:nvSpPr>
        <p:spPr>
          <a:xfrm>
            <a:off x="3491690" y="4641725"/>
            <a:ext cx="52004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accent5"/>
                </a:solidFill>
              </a:rPr>
              <a:t>Done 5 repetitions? Move on </a:t>
            </a:r>
          </a:p>
        </p:txBody>
      </p:sp>
      <p:sp>
        <p:nvSpPr>
          <p:cNvPr id="8" name="Rectangle: Rounded Corners 7">
            <a:hlinkClick r:id="rId2" action="ppaction://hlinksldjump"/>
            <a:extLst>
              <a:ext uri="{FF2B5EF4-FFF2-40B4-BE49-F238E27FC236}">
                <a16:creationId xmlns:a16="http://schemas.microsoft.com/office/drawing/2014/main" id="{494281B0-2E12-4ACC-512E-48D22B46FB42}"/>
              </a:ext>
            </a:extLst>
          </p:cNvPr>
          <p:cNvSpPr/>
          <p:nvPr/>
        </p:nvSpPr>
        <p:spPr>
          <a:xfrm>
            <a:off x="1114570" y="2846913"/>
            <a:ext cx="2122066" cy="9233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Rectangle: Rounded Corners 8">
            <a:hlinkClick r:id="rId2" action="ppaction://hlinksldjump"/>
            <a:extLst>
              <a:ext uri="{FF2B5EF4-FFF2-40B4-BE49-F238E27FC236}">
                <a16:creationId xmlns:a16="http://schemas.microsoft.com/office/drawing/2014/main" id="{1AEEB7F8-94E0-8274-82D2-44B92F58395B}"/>
              </a:ext>
            </a:extLst>
          </p:cNvPr>
          <p:cNvSpPr/>
          <p:nvPr/>
        </p:nvSpPr>
        <p:spPr>
          <a:xfrm>
            <a:off x="3748353" y="2846913"/>
            <a:ext cx="2122066" cy="9233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0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BD1D9D17-86F1-DF7E-23E5-D484F17B6216}"/>
              </a:ext>
            </a:extLst>
          </p:cNvPr>
          <p:cNvSpPr/>
          <p:nvPr/>
        </p:nvSpPr>
        <p:spPr>
          <a:xfrm>
            <a:off x="6382136" y="2846913"/>
            <a:ext cx="2122066" cy="9233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Rectangle: Rounded Corners 10">
            <a:hlinkClick r:id="rId2" action="ppaction://hlinksldjump"/>
            <a:extLst>
              <a:ext uri="{FF2B5EF4-FFF2-40B4-BE49-F238E27FC236}">
                <a16:creationId xmlns:a16="http://schemas.microsoft.com/office/drawing/2014/main" id="{6641D6EB-39C2-F97C-53F8-330D0F66411D}"/>
              </a:ext>
            </a:extLst>
          </p:cNvPr>
          <p:cNvSpPr/>
          <p:nvPr/>
        </p:nvSpPr>
        <p:spPr>
          <a:xfrm>
            <a:off x="9015920" y="2846913"/>
            <a:ext cx="2122066" cy="9233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A3FEFE8-D536-61E3-F216-5136C299E26F}"/>
              </a:ext>
            </a:extLst>
          </p:cNvPr>
          <p:cNvSpPr/>
          <p:nvPr/>
        </p:nvSpPr>
        <p:spPr>
          <a:xfrm>
            <a:off x="8790972" y="4610578"/>
            <a:ext cx="832526" cy="585514"/>
          </a:xfrm>
          <a:custGeom>
            <a:avLst/>
            <a:gdLst>
              <a:gd name="connsiteX0" fmla="*/ 818121 w 832526"/>
              <a:gd name="connsiteY0" fmla="*/ 256342 h 585514"/>
              <a:gd name="connsiteX1" fmla="*/ 639880 w 832526"/>
              <a:gd name="connsiteY1" fmla="*/ 44945 h 585514"/>
              <a:gd name="connsiteX2" fmla="*/ 614640 w 832526"/>
              <a:gd name="connsiteY2" fmla="*/ 15015 h 585514"/>
              <a:gd name="connsiteX3" fmla="*/ 541695 w 832526"/>
              <a:gd name="connsiteY3" fmla="*/ 15015 h 585514"/>
              <a:gd name="connsiteX4" fmla="*/ 541695 w 832526"/>
              <a:gd name="connsiteY4" fmla="*/ 87959 h 585514"/>
              <a:gd name="connsiteX5" fmla="*/ 670917 w 832526"/>
              <a:gd name="connsiteY5" fmla="*/ 241228 h 585514"/>
              <a:gd name="connsiteX6" fmla="*/ 537901 w 832526"/>
              <a:gd name="connsiteY6" fmla="*/ 241228 h 585514"/>
              <a:gd name="connsiteX7" fmla="*/ 131686 w 832526"/>
              <a:gd name="connsiteY7" fmla="*/ 241228 h 585514"/>
              <a:gd name="connsiteX8" fmla="*/ 51631 w 832526"/>
              <a:gd name="connsiteY8" fmla="*/ 241228 h 585514"/>
              <a:gd name="connsiteX9" fmla="*/ 44 w 832526"/>
              <a:gd name="connsiteY9" fmla="*/ 292815 h 585514"/>
              <a:gd name="connsiteX10" fmla="*/ 51631 w 832526"/>
              <a:gd name="connsiteY10" fmla="*/ 344402 h 585514"/>
              <a:gd name="connsiteX11" fmla="*/ 327818 w 832526"/>
              <a:gd name="connsiteY11" fmla="*/ 344402 h 585514"/>
              <a:gd name="connsiteX12" fmla="*/ 670917 w 832526"/>
              <a:gd name="connsiteY12" fmla="*/ 344402 h 585514"/>
              <a:gd name="connsiteX13" fmla="*/ 566936 w 832526"/>
              <a:gd name="connsiteY13" fmla="*/ 467739 h 585514"/>
              <a:gd name="connsiteX14" fmla="*/ 541695 w 832526"/>
              <a:gd name="connsiteY14" fmla="*/ 497670 h 585514"/>
              <a:gd name="connsiteX15" fmla="*/ 541695 w 832526"/>
              <a:gd name="connsiteY15" fmla="*/ 570615 h 585514"/>
              <a:gd name="connsiteX16" fmla="*/ 614640 w 832526"/>
              <a:gd name="connsiteY16" fmla="*/ 570615 h 585514"/>
              <a:gd name="connsiteX17" fmla="*/ 792880 w 832526"/>
              <a:gd name="connsiteY17" fmla="*/ 359218 h 585514"/>
              <a:gd name="connsiteX18" fmla="*/ 818121 w 832526"/>
              <a:gd name="connsiteY18" fmla="*/ 329287 h 585514"/>
              <a:gd name="connsiteX19" fmla="*/ 818121 w 832526"/>
              <a:gd name="connsiteY19" fmla="*/ 256342 h 585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32526" h="585514">
                <a:moveTo>
                  <a:pt x="818121" y="256342"/>
                </a:moveTo>
                <a:cubicBezTo>
                  <a:pt x="758707" y="185877"/>
                  <a:pt x="699294" y="115411"/>
                  <a:pt x="639880" y="44945"/>
                </a:cubicBezTo>
                <a:cubicBezTo>
                  <a:pt x="631457" y="34968"/>
                  <a:pt x="623063" y="24992"/>
                  <a:pt x="614640" y="15015"/>
                </a:cubicBezTo>
                <a:cubicBezTo>
                  <a:pt x="597195" y="-5686"/>
                  <a:pt x="559438" y="-4312"/>
                  <a:pt x="541695" y="15015"/>
                </a:cubicBezTo>
                <a:cubicBezTo>
                  <a:pt x="521472" y="37059"/>
                  <a:pt x="523085" y="65885"/>
                  <a:pt x="541695" y="87959"/>
                </a:cubicBezTo>
                <a:cubicBezTo>
                  <a:pt x="584769" y="139039"/>
                  <a:pt x="627843" y="190148"/>
                  <a:pt x="670917" y="241228"/>
                </a:cubicBezTo>
                <a:cubicBezTo>
                  <a:pt x="626588" y="241228"/>
                  <a:pt x="582230" y="241228"/>
                  <a:pt x="537901" y="241228"/>
                </a:cubicBezTo>
                <a:cubicBezTo>
                  <a:pt x="421524" y="241228"/>
                  <a:pt x="248063" y="241228"/>
                  <a:pt x="131686" y="241228"/>
                </a:cubicBezTo>
                <a:cubicBezTo>
                  <a:pt x="105011" y="241228"/>
                  <a:pt x="78306" y="241228"/>
                  <a:pt x="51631" y="241228"/>
                </a:cubicBezTo>
                <a:cubicBezTo>
                  <a:pt x="24658" y="241228"/>
                  <a:pt x="-1211" y="264945"/>
                  <a:pt x="44" y="292815"/>
                </a:cubicBezTo>
                <a:cubicBezTo>
                  <a:pt x="1299" y="320774"/>
                  <a:pt x="22716" y="344402"/>
                  <a:pt x="51631" y="344402"/>
                </a:cubicBezTo>
                <a:cubicBezTo>
                  <a:pt x="124666" y="344402"/>
                  <a:pt x="254784" y="344402"/>
                  <a:pt x="327818" y="344402"/>
                </a:cubicBezTo>
                <a:cubicBezTo>
                  <a:pt x="442194" y="344402"/>
                  <a:pt x="556571" y="344402"/>
                  <a:pt x="670917" y="344402"/>
                </a:cubicBezTo>
                <a:cubicBezTo>
                  <a:pt x="636266" y="385505"/>
                  <a:pt x="601586" y="426637"/>
                  <a:pt x="566936" y="467739"/>
                </a:cubicBezTo>
                <a:cubicBezTo>
                  <a:pt x="558512" y="477716"/>
                  <a:pt x="550119" y="487693"/>
                  <a:pt x="541695" y="497670"/>
                </a:cubicBezTo>
                <a:cubicBezTo>
                  <a:pt x="524310" y="518281"/>
                  <a:pt x="519979" y="550691"/>
                  <a:pt x="541695" y="570615"/>
                </a:cubicBezTo>
                <a:cubicBezTo>
                  <a:pt x="560842" y="588209"/>
                  <a:pt x="596060" y="592630"/>
                  <a:pt x="614640" y="570615"/>
                </a:cubicBezTo>
                <a:cubicBezTo>
                  <a:pt x="674053" y="500150"/>
                  <a:pt x="733466" y="429684"/>
                  <a:pt x="792880" y="359218"/>
                </a:cubicBezTo>
                <a:cubicBezTo>
                  <a:pt x="801303" y="349241"/>
                  <a:pt x="809697" y="339264"/>
                  <a:pt x="818121" y="329287"/>
                </a:cubicBezTo>
                <a:cubicBezTo>
                  <a:pt x="837268" y="306585"/>
                  <a:pt x="837388" y="279224"/>
                  <a:pt x="818121" y="256342"/>
                </a:cubicBezTo>
                <a:close/>
              </a:path>
            </a:pathLst>
          </a:custGeom>
          <a:solidFill>
            <a:schemeClr val="accent5"/>
          </a:solidFill>
          <a:ln w="2987" cap="flat">
            <a:noFill/>
            <a:prstDash val="solid"/>
            <a:miter/>
          </a:ln>
        </p:spPr>
        <p:txBody>
          <a:bodyPr rtlCol="0" anchor="ctr"/>
          <a:lstStyle/>
          <a:p>
            <a:endParaRPr lang="en-PK" sz="1400">
              <a:solidFill>
                <a:schemeClr val="accent2"/>
              </a:solidFill>
            </a:endParaRPr>
          </a:p>
        </p:txBody>
      </p:sp>
      <p:grpSp>
        <p:nvGrpSpPr>
          <p:cNvPr id="14" name="Graphic 2">
            <a:extLst>
              <a:ext uri="{FF2B5EF4-FFF2-40B4-BE49-F238E27FC236}">
                <a16:creationId xmlns:a16="http://schemas.microsoft.com/office/drawing/2014/main" id="{A4CF60B8-1A09-C97D-451B-968C9C588742}"/>
              </a:ext>
            </a:extLst>
          </p:cNvPr>
          <p:cNvGrpSpPr/>
          <p:nvPr/>
        </p:nvGrpSpPr>
        <p:grpSpPr>
          <a:xfrm>
            <a:off x="800123" y="4595374"/>
            <a:ext cx="2750960" cy="1521127"/>
            <a:chOff x="1553032" y="3977658"/>
            <a:chExt cx="3106242" cy="194883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2C3FC8-89E5-E656-90AF-A29C095F6DD9}"/>
                </a:ext>
              </a:extLst>
            </p:cNvPr>
            <p:cNvSpPr/>
            <p:nvPr/>
          </p:nvSpPr>
          <p:spPr>
            <a:xfrm>
              <a:off x="3817568" y="4737161"/>
              <a:ext cx="352344" cy="536407"/>
            </a:xfrm>
            <a:custGeom>
              <a:avLst/>
              <a:gdLst>
                <a:gd name="connsiteX0" fmla="*/ 129886 w 352344"/>
                <a:gd name="connsiteY0" fmla="*/ 35639 h 536407"/>
                <a:gd name="connsiteX1" fmla="*/ 185337 w 352344"/>
                <a:gd name="connsiteY1" fmla="*/ 0 h 536407"/>
                <a:gd name="connsiteX2" fmla="*/ 349007 w 352344"/>
                <a:gd name="connsiteY2" fmla="*/ 402209 h 536407"/>
                <a:gd name="connsiteX3" fmla="*/ 0 w 352344"/>
                <a:gd name="connsiteY3" fmla="*/ 418430 h 536407"/>
                <a:gd name="connsiteX4" fmla="*/ 37888 w 352344"/>
                <a:gd name="connsiteY4" fmla="*/ 115441 h 53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344" h="536407">
                  <a:moveTo>
                    <a:pt x="129886" y="35639"/>
                  </a:moveTo>
                  <a:lnTo>
                    <a:pt x="185337" y="0"/>
                  </a:lnTo>
                  <a:cubicBezTo>
                    <a:pt x="185337" y="0"/>
                    <a:pt x="305712" y="110034"/>
                    <a:pt x="349007" y="402209"/>
                  </a:cubicBezTo>
                  <a:cubicBezTo>
                    <a:pt x="392302" y="694383"/>
                    <a:pt x="0" y="418430"/>
                    <a:pt x="0" y="418430"/>
                  </a:cubicBezTo>
                  <a:lnTo>
                    <a:pt x="37888" y="115441"/>
                  </a:lnTo>
                </a:path>
              </a:pathLst>
            </a:custGeom>
            <a:solidFill>
              <a:srgbClr val="E89C7C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0766718-BB52-2BC4-9135-23F3D43AC0F2}"/>
                </a:ext>
              </a:extLst>
            </p:cNvPr>
            <p:cNvSpPr/>
            <p:nvPr/>
          </p:nvSpPr>
          <p:spPr>
            <a:xfrm>
              <a:off x="3817647" y="4737161"/>
              <a:ext cx="352271" cy="536396"/>
            </a:xfrm>
            <a:custGeom>
              <a:avLst/>
              <a:gdLst>
                <a:gd name="connsiteX0" fmla="*/ 0 w 352271"/>
                <a:gd name="connsiteY0" fmla="*/ 418430 h 536396"/>
                <a:gd name="connsiteX1" fmla="*/ 37809 w 352271"/>
                <a:gd name="connsiteY1" fmla="*/ 115402 h 536396"/>
                <a:gd name="connsiteX2" fmla="*/ 129847 w 352271"/>
                <a:gd name="connsiteY2" fmla="*/ 35599 h 536396"/>
                <a:gd name="connsiteX3" fmla="*/ 185298 w 352271"/>
                <a:gd name="connsiteY3" fmla="*/ 0 h 536396"/>
                <a:gd name="connsiteX4" fmla="*/ 202861 w 352271"/>
                <a:gd name="connsiteY4" fmla="*/ 19418 h 536396"/>
                <a:gd name="connsiteX5" fmla="*/ 192481 w 352271"/>
                <a:gd name="connsiteY5" fmla="*/ 234434 h 536396"/>
                <a:gd name="connsiteX6" fmla="*/ 334483 w 352271"/>
                <a:gd name="connsiteY6" fmla="*/ 322801 h 536396"/>
                <a:gd name="connsiteX7" fmla="*/ 348928 w 352271"/>
                <a:gd name="connsiteY7" fmla="*/ 402169 h 536396"/>
                <a:gd name="connsiteX8" fmla="*/ 0 w 352271"/>
                <a:gd name="connsiteY8" fmla="*/ 418430 h 536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271" h="536396">
                  <a:moveTo>
                    <a:pt x="0" y="418430"/>
                  </a:moveTo>
                  <a:lnTo>
                    <a:pt x="37809" y="115402"/>
                  </a:lnTo>
                  <a:lnTo>
                    <a:pt x="129847" y="35599"/>
                  </a:lnTo>
                  <a:lnTo>
                    <a:pt x="185298" y="0"/>
                  </a:lnTo>
                  <a:cubicBezTo>
                    <a:pt x="185298" y="0"/>
                    <a:pt x="192007" y="6157"/>
                    <a:pt x="202861" y="19418"/>
                  </a:cubicBezTo>
                  <a:cubicBezTo>
                    <a:pt x="188139" y="62082"/>
                    <a:pt x="167182" y="146896"/>
                    <a:pt x="192481" y="234434"/>
                  </a:cubicBezTo>
                  <a:cubicBezTo>
                    <a:pt x="214385" y="310053"/>
                    <a:pt x="283610" y="323748"/>
                    <a:pt x="334483" y="322801"/>
                  </a:cubicBezTo>
                  <a:cubicBezTo>
                    <a:pt x="339890" y="347626"/>
                    <a:pt x="344784" y="374029"/>
                    <a:pt x="348928" y="402169"/>
                  </a:cubicBezTo>
                  <a:cubicBezTo>
                    <a:pt x="392263" y="694383"/>
                    <a:pt x="0" y="418430"/>
                    <a:pt x="0" y="41843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DA7D89-AF92-888D-DB67-73BABF6253BD}"/>
                </a:ext>
              </a:extLst>
            </p:cNvPr>
            <p:cNvSpPr/>
            <p:nvPr/>
          </p:nvSpPr>
          <p:spPr>
            <a:xfrm>
              <a:off x="4046201" y="5022410"/>
              <a:ext cx="613049" cy="572883"/>
            </a:xfrm>
            <a:custGeom>
              <a:avLst/>
              <a:gdLst>
                <a:gd name="connsiteX0" fmla="*/ 535686 w 613049"/>
                <a:gd name="connsiteY0" fmla="*/ 508552 h 572883"/>
                <a:gd name="connsiteX1" fmla="*/ 524201 w 613049"/>
                <a:gd name="connsiteY1" fmla="*/ 526115 h 572883"/>
                <a:gd name="connsiteX2" fmla="*/ 403156 w 613049"/>
                <a:gd name="connsiteY2" fmla="*/ 547151 h 572883"/>
                <a:gd name="connsiteX3" fmla="*/ 66305 w 613049"/>
                <a:gd name="connsiteY3" fmla="*/ 572883 h 572883"/>
                <a:gd name="connsiteX4" fmla="*/ 0 w 613049"/>
                <a:gd name="connsiteY4" fmla="*/ 172017 h 572883"/>
                <a:gd name="connsiteX5" fmla="*/ 5407 w 613049"/>
                <a:gd name="connsiteY5" fmla="*/ 90833 h 572883"/>
                <a:gd name="connsiteX6" fmla="*/ 20325 w 613049"/>
                <a:gd name="connsiteY6" fmla="*/ 80453 h 572883"/>
                <a:gd name="connsiteX7" fmla="*/ 420205 w 613049"/>
                <a:gd name="connsiteY7" fmla="*/ 90833 h 572883"/>
                <a:gd name="connsiteX8" fmla="*/ 606885 w 613049"/>
                <a:gd name="connsiteY8" fmla="*/ 56536 h 572883"/>
                <a:gd name="connsiteX9" fmla="*/ 535686 w 613049"/>
                <a:gd name="connsiteY9" fmla="*/ 508552 h 572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3049" h="572883">
                  <a:moveTo>
                    <a:pt x="535686" y="508552"/>
                  </a:moveTo>
                  <a:cubicBezTo>
                    <a:pt x="533752" y="515459"/>
                    <a:pt x="529727" y="521537"/>
                    <a:pt x="524201" y="526115"/>
                  </a:cubicBezTo>
                  <a:cubicBezTo>
                    <a:pt x="505415" y="541310"/>
                    <a:pt x="458528" y="571344"/>
                    <a:pt x="403156" y="547151"/>
                  </a:cubicBezTo>
                  <a:lnTo>
                    <a:pt x="66305" y="572883"/>
                  </a:lnTo>
                  <a:lnTo>
                    <a:pt x="0" y="172017"/>
                  </a:lnTo>
                  <a:lnTo>
                    <a:pt x="5407" y="90833"/>
                  </a:lnTo>
                  <a:lnTo>
                    <a:pt x="20325" y="80453"/>
                  </a:lnTo>
                  <a:cubicBezTo>
                    <a:pt x="20325" y="80453"/>
                    <a:pt x="264232" y="115145"/>
                    <a:pt x="420205" y="90833"/>
                  </a:cubicBezTo>
                  <a:cubicBezTo>
                    <a:pt x="505928" y="-13755"/>
                    <a:pt x="574443" y="-31831"/>
                    <a:pt x="606885" y="56536"/>
                  </a:cubicBezTo>
                  <a:cubicBezTo>
                    <a:pt x="636248" y="136457"/>
                    <a:pt x="552065" y="449430"/>
                    <a:pt x="535686" y="508552"/>
                  </a:cubicBezTo>
                  <a:close/>
                </a:path>
              </a:pathLst>
            </a:custGeom>
            <a:solidFill>
              <a:srgbClr val="E89C7C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9E6B303-F8A3-68F8-95DF-653768DDAE3C}"/>
                </a:ext>
              </a:extLst>
            </p:cNvPr>
            <p:cNvSpPr/>
            <p:nvPr/>
          </p:nvSpPr>
          <p:spPr>
            <a:xfrm>
              <a:off x="4046201" y="5022410"/>
              <a:ext cx="613024" cy="572883"/>
            </a:xfrm>
            <a:custGeom>
              <a:avLst/>
              <a:gdLst>
                <a:gd name="connsiteX0" fmla="*/ 535686 w 613024"/>
                <a:gd name="connsiteY0" fmla="*/ 508552 h 572883"/>
                <a:gd name="connsiteX1" fmla="*/ 524201 w 613024"/>
                <a:gd name="connsiteY1" fmla="*/ 526115 h 572883"/>
                <a:gd name="connsiteX2" fmla="*/ 403156 w 613024"/>
                <a:gd name="connsiteY2" fmla="*/ 547151 h 572883"/>
                <a:gd name="connsiteX3" fmla="*/ 66305 w 613024"/>
                <a:gd name="connsiteY3" fmla="*/ 572883 h 572883"/>
                <a:gd name="connsiteX4" fmla="*/ 0 w 613024"/>
                <a:gd name="connsiteY4" fmla="*/ 172017 h 572883"/>
                <a:gd name="connsiteX5" fmla="*/ 5407 w 613024"/>
                <a:gd name="connsiteY5" fmla="*/ 90833 h 572883"/>
                <a:gd name="connsiteX6" fmla="*/ 20325 w 613024"/>
                <a:gd name="connsiteY6" fmla="*/ 80453 h 572883"/>
                <a:gd name="connsiteX7" fmla="*/ 108179 w 613024"/>
                <a:gd name="connsiteY7" fmla="*/ 314058 h 572883"/>
                <a:gd name="connsiteX8" fmla="*/ 360729 w 613024"/>
                <a:gd name="connsiteY8" fmla="*/ 301824 h 572883"/>
                <a:gd name="connsiteX9" fmla="*/ 355124 w 613024"/>
                <a:gd name="connsiteY9" fmla="*/ 97542 h 572883"/>
                <a:gd name="connsiteX10" fmla="*/ 420166 w 613024"/>
                <a:gd name="connsiteY10" fmla="*/ 90833 h 572883"/>
                <a:gd name="connsiteX11" fmla="*/ 606845 w 613024"/>
                <a:gd name="connsiteY11" fmla="*/ 56536 h 572883"/>
                <a:gd name="connsiteX12" fmla="*/ 535686 w 613024"/>
                <a:gd name="connsiteY12" fmla="*/ 508552 h 572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024" h="572883">
                  <a:moveTo>
                    <a:pt x="535686" y="508552"/>
                  </a:moveTo>
                  <a:cubicBezTo>
                    <a:pt x="533752" y="515459"/>
                    <a:pt x="529727" y="521537"/>
                    <a:pt x="524201" y="526115"/>
                  </a:cubicBezTo>
                  <a:cubicBezTo>
                    <a:pt x="505415" y="541310"/>
                    <a:pt x="458528" y="571344"/>
                    <a:pt x="403156" y="547151"/>
                  </a:cubicBezTo>
                  <a:lnTo>
                    <a:pt x="66305" y="572883"/>
                  </a:lnTo>
                  <a:lnTo>
                    <a:pt x="0" y="172017"/>
                  </a:lnTo>
                  <a:lnTo>
                    <a:pt x="5407" y="90833"/>
                  </a:lnTo>
                  <a:lnTo>
                    <a:pt x="20325" y="80453"/>
                  </a:lnTo>
                  <a:cubicBezTo>
                    <a:pt x="20325" y="80453"/>
                    <a:pt x="90143" y="205524"/>
                    <a:pt x="108179" y="314058"/>
                  </a:cubicBezTo>
                  <a:cubicBezTo>
                    <a:pt x="126216" y="422672"/>
                    <a:pt x="333615" y="365839"/>
                    <a:pt x="360729" y="301824"/>
                  </a:cubicBezTo>
                  <a:cubicBezTo>
                    <a:pt x="377542" y="262080"/>
                    <a:pt x="366136" y="165149"/>
                    <a:pt x="355124" y="97542"/>
                  </a:cubicBezTo>
                  <a:cubicBezTo>
                    <a:pt x="377818" y="96161"/>
                    <a:pt x="399722" y="94030"/>
                    <a:pt x="420166" y="90833"/>
                  </a:cubicBezTo>
                  <a:cubicBezTo>
                    <a:pt x="505888" y="-13755"/>
                    <a:pt x="574403" y="-31831"/>
                    <a:pt x="606845" y="56536"/>
                  </a:cubicBezTo>
                  <a:cubicBezTo>
                    <a:pt x="636248" y="136457"/>
                    <a:pt x="552065" y="449430"/>
                    <a:pt x="535686" y="508552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7FE684D-460B-F889-69C1-D2F767CC086E}"/>
                </a:ext>
              </a:extLst>
            </p:cNvPr>
            <p:cNvSpPr/>
            <p:nvPr/>
          </p:nvSpPr>
          <p:spPr>
            <a:xfrm>
              <a:off x="3207688" y="4715543"/>
              <a:ext cx="919775" cy="1098397"/>
            </a:xfrm>
            <a:custGeom>
              <a:avLst/>
              <a:gdLst>
                <a:gd name="connsiteX0" fmla="*/ 904817 w 919775"/>
                <a:gd name="connsiteY0" fmla="*/ 879711 h 1098397"/>
                <a:gd name="connsiteX1" fmla="*/ 829396 w 919775"/>
                <a:gd name="connsiteY1" fmla="*/ 903510 h 1098397"/>
                <a:gd name="connsiteX2" fmla="*/ 99019 w 919775"/>
                <a:gd name="connsiteY2" fmla="*/ 1098398 h 1098397"/>
                <a:gd name="connsiteX3" fmla="*/ 144169 w 919775"/>
                <a:gd name="connsiteY3" fmla="*/ 248515 h 1098397"/>
                <a:gd name="connsiteX4" fmla="*/ 212605 w 919775"/>
                <a:gd name="connsiteY4" fmla="*/ 220098 h 1098397"/>
                <a:gd name="connsiteX5" fmla="*/ 212684 w 919775"/>
                <a:gd name="connsiteY5" fmla="*/ 220019 h 1098397"/>
                <a:gd name="connsiteX6" fmla="*/ 564375 w 919775"/>
                <a:gd name="connsiteY6" fmla="*/ 21658 h 1098397"/>
                <a:gd name="connsiteX7" fmla="*/ 729623 w 919775"/>
                <a:gd name="connsiteY7" fmla="*/ 1964 h 1098397"/>
                <a:gd name="connsiteX8" fmla="*/ 795217 w 919775"/>
                <a:gd name="connsiteY8" fmla="*/ 21658 h 1098397"/>
                <a:gd name="connsiteX9" fmla="*/ 726860 w 919775"/>
                <a:gd name="connsiteY9" fmla="*/ 183315 h 1098397"/>
                <a:gd name="connsiteX10" fmla="*/ 685657 w 919775"/>
                <a:gd name="connsiteY10" fmla="*/ 423511 h 1098397"/>
                <a:gd name="connsiteX11" fmla="*/ 685657 w 919775"/>
                <a:gd name="connsiteY11" fmla="*/ 423867 h 1098397"/>
                <a:gd name="connsiteX12" fmla="*/ 716165 w 919775"/>
                <a:gd name="connsiteY12" fmla="*/ 417434 h 1098397"/>
                <a:gd name="connsiteX13" fmla="*/ 719125 w 919775"/>
                <a:gd name="connsiteY13" fmla="*/ 416802 h 1098397"/>
                <a:gd name="connsiteX14" fmla="*/ 790047 w 919775"/>
                <a:gd name="connsiteY14" fmla="*/ 401884 h 1098397"/>
                <a:gd name="connsiteX15" fmla="*/ 858838 w 919775"/>
                <a:gd name="connsiteY15" fmla="*/ 387360 h 1098397"/>
                <a:gd name="connsiteX16" fmla="*/ 914763 w 919775"/>
                <a:gd name="connsiteY16" fmla="*/ 627556 h 1098397"/>
                <a:gd name="connsiteX17" fmla="*/ 904817 w 919775"/>
                <a:gd name="connsiteY17" fmla="*/ 879711 h 1098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775" h="1098397">
                  <a:moveTo>
                    <a:pt x="904817" y="879711"/>
                  </a:moveTo>
                  <a:cubicBezTo>
                    <a:pt x="885478" y="884960"/>
                    <a:pt x="859864" y="893209"/>
                    <a:pt x="829396" y="903510"/>
                  </a:cubicBezTo>
                  <a:cubicBezTo>
                    <a:pt x="655504" y="962276"/>
                    <a:pt x="323862" y="1087624"/>
                    <a:pt x="99019" y="1098398"/>
                  </a:cubicBezTo>
                  <a:cubicBezTo>
                    <a:pt x="-147611" y="912153"/>
                    <a:pt x="144169" y="248515"/>
                    <a:pt x="144169" y="248515"/>
                  </a:cubicBezTo>
                  <a:lnTo>
                    <a:pt x="212605" y="220098"/>
                  </a:lnTo>
                  <a:cubicBezTo>
                    <a:pt x="212684" y="220019"/>
                    <a:pt x="212684" y="220019"/>
                    <a:pt x="212684" y="220019"/>
                  </a:cubicBezTo>
                  <a:cubicBezTo>
                    <a:pt x="212684" y="220019"/>
                    <a:pt x="403862" y="70321"/>
                    <a:pt x="564375" y="21658"/>
                  </a:cubicBezTo>
                  <a:cubicBezTo>
                    <a:pt x="637586" y="-601"/>
                    <a:pt x="692050" y="-2535"/>
                    <a:pt x="729623" y="1964"/>
                  </a:cubicBezTo>
                  <a:cubicBezTo>
                    <a:pt x="774418" y="7292"/>
                    <a:pt x="795217" y="21658"/>
                    <a:pt x="795217" y="21658"/>
                  </a:cubicBezTo>
                  <a:cubicBezTo>
                    <a:pt x="795217" y="21658"/>
                    <a:pt x="758434" y="74544"/>
                    <a:pt x="726860" y="183315"/>
                  </a:cubicBezTo>
                  <a:cubicBezTo>
                    <a:pt x="708903" y="245121"/>
                    <a:pt x="692563" y="325041"/>
                    <a:pt x="685657" y="423511"/>
                  </a:cubicBezTo>
                  <a:lnTo>
                    <a:pt x="685657" y="423867"/>
                  </a:lnTo>
                  <a:cubicBezTo>
                    <a:pt x="696431" y="421578"/>
                    <a:pt x="706614" y="419446"/>
                    <a:pt x="716165" y="417434"/>
                  </a:cubicBezTo>
                  <a:cubicBezTo>
                    <a:pt x="719125" y="416802"/>
                    <a:pt x="719125" y="416802"/>
                    <a:pt x="719125" y="416802"/>
                  </a:cubicBezTo>
                  <a:cubicBezTo>
                    <a:pt x="748488" y="410566"/>
                    <a:pt x="771734" y="405751"/>
                    <a:pt x="790047" y="401884"/>
                  </a:cubicBezTo>
                  <a:cubicBezTo>
                    <a:pt x="858838" y="387360"/>
                    <a:pt x="858838" y="387360"/>
                    <a:pt x="858838" y="387360"/>
                  </a:cubicBezTo>
                  <a:cubicBezTo>
                    <a:pt x="858838" y="387360"/>
                    <a:pt x="900239" y="486501"/>
                    <a:pt x="914763" y="627556"/>
                  </a:cubicBezTo>
                  <a:cubicBezTo>
                    <a:pt x="922577" y="702583"/>
                    <a:pt x="922656" y="789489"/>
                    <a:pt x="904817" y="879711"/>
                  </a:cubicBezTo>
                  <a:close/>
                </a:path>
              </a:pathLst>
            </a:custGeom>
            <a:solidFill>
              <a:srgbClr val="316EAA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EBBE419-6330-EB51-7F51-416CEBAB8988}"/>
                </a:ext>
              </a:extLst>
            </p:cNvPr>
            <p:cNvSpPr/>
            <p:nvPr/>
          </p:nvSpPr>
          <p:spPr>
            <a:xfrm>
              <a:off x="3534234" y="5084590"/>
              <a:ext cx="359110" cy="117651"/>
            </a:xfrm>
            <a:custGeom>
              <a:avLst/>
              <a:gdLst>
                <a:gd name="connsiteX0" fmla="*/ 0 w 359110"/>
                <a:gd name="connsiteY0" fmla="*/ 0 h 117651"/>
                <a:gd name="connsiteX1" fmla="*/ 21075 w 359110"/>
                <a:gd name="connsiteY1" fmla="*/ 25180 h 117651"/>
                <a:gd name="connsiteX2" fmla="*/ 40809 w 359110"/>
                <a:gd name="connsiteY2" fmla="*/ 51504 h 117651"/>
                <a:gd name="connsiteX3" fmla="*/ 74514 w 359110"/>
                <a:gd name="connsiteY3" fmla="*/ 108574 h 117651"/>
                <a:gd name="connsiteX4" fmla="*/ 67844 w 359110"/>
                <a:gd name="connsiteY4" fmla="*/ 105022 h 117651"/>
                <a:gd name="connsiteX5" fmla="*/ 140227 w 359110"/>
                <a:gd name="connsiteY5" fmla="*/ 90143 h 117651"/>
                <a:gd name="connsiteX6" fmla="*/ 212846 w 359110"/>
                <a:gd name="connsiteY6" fmla="*/ 76645 h 117651"/>
                <a:gd name="connsiteX7" fmla="*/ 285781 w 359110"/>
                <a:gd name="connsiteY7" fmla="*/ 64608 h 117651"/>
                <a:gd name="connsiteX8" fmla="*/ 359111 w 359110"/>
                <a:gd name="connsiteY8" fmla="*/ 54780 h 117651"/>
                <a:gd name="connsiteX9" fmla="*/ 287399 w 359110"/>
                <a:gd name="connsiteY9" fmla="*/ 73014 h 117651"/>
                <a:gd name="connsiteX10" fmla="*/ 215253 w 359110"/>
                <a:gd name="connsiteY10" fmla="*/ 89077 h 117651"/>
                <a:gd name="connsiteX11" fmla="*/ 142831 w 359110"/>
                <a:gd name="connsiteY11" fmla="*/ 103641 h 117651"/>
                <a:gd name="connsiteX12" fmla="*/ 70133 w 359110"/>
                <a:gd name="connsiteY12" fmla="*/ 116822 h 117651"/>
                <a:gd name="connsiteX13" fmla="*/ 65239 w 359110"/>
                <a:gd name="connsiteY13" fmla="*/ 117651 h 117651"/>
                <a:gd name="connsiteX14" fmla="*/ 63463 w 359110"/>
                <a:gd name="connsiteY14" fmla="*/ 113270 h 117651"/>
                <a:gd name="connsiteX15" fmla="*/ 34218 w 359110"/>
                <a:gd name="connsiteY15" fmla="*/ 55727 h 117651"/>
                <a:gd name="connsiteX16" fmla="*/ 0 w 359110"/>
                <a:gd name="connsiteY16" fmla="*/ 0 h 11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9110" h="117651">
                  <a:moveTo>
                    <a:pt x="0" y="0"/>
                  </a:moveTo>
                  <a:cubicBezTo>
                    <a:pt x="7380" y="8091"/>
                    <a:pt x="14287" y="16576"/>
                    <a:pt x="21075" y="25180"/>
                  </a:cubicBezTo>
                  <a:cubicBezTo>
                    <a:pt x="27824" y="33784"/>
                    <a:pt x="34573" y="42467"/>
                    <a:pt x="40809" y="51504"/>
                  </a:cubicBezTo>
                  <a:cubicBezTo>
                    <a:pt x="53399" y="69501"/>
                    <a:pt x="65160" y="88169"/>
                    <a:pt x="74514" y="108574"/>
                  </a:cubicBezTo>
                  <a:lnTo>
                    <a:pt x="67844" y="105022"/>
                  </a:lnTo>
                  <a:cubicBezTo>
                    <a:pt x="91919" y="99812"/>
                    <a:pt x="116073" y="94918"/>
                    <a:pt x="140227" y="90143"/>
                  </a:cubicBezTo>
                  <a:cubicBezTo>
                    <a:pt x="164420" y="85486"/>
                    <a:pt x="188574" y="80829"/>
                    <a:pt x="212846" y="76645"/>
                  </a:cubicBezTo>
                  <a:cubicBezTo>
                    <a:pt x="237079" y="72343"/>
                    <a:pt x="261390" y="68317"/>
                    <a:pt x="285781" y="64608"/>
                  </a:cubicBezTo>
                  <a:cubicBezTo>
                    <a:pt x="310132" y="60858"/>
                    <a:pt x="334602" y="57622"/>
                    <a:pt x="359111" y="54780"/>
                  </a:cubicBezTo>
                  <a:cubicBezTo>
                    <a:pt x="335273" y="61292"/>
                    <a:pt x="311395" y="67370"/>
                    <a:pt x="287399" y="73014"/>
                  </a:cubicBezTo>
                  <a:cubicBezTo>
                    <a:pt x="263403" y="78658"/>
                    <a:pt x="239368" y="83986"/>
                    <a:pt x="215253" y="89077"/>
                  </a:cubicBezTo>
                  <a:cubicBezTo>
                    <a:pt x="191178" y="94247"/>
                    <a:pt x="166985" y="98944"/>
                    <a:pt x="142831" y="103641"/>
                  </a:cubicBezTo>
                  <a:cubicBezTo>
                    <a:pt x="118638" y="108219"/>
                    <a:pt x="94405" y="112718"/>
                    <a:pt x="70133" y="116822"/>
                  </a:cubicBezTo>
                  <a:lnTo>
                    <a:pt x="65239" y="117651"/>
                  </a:lnTo>
                  <a:lnTo>
                    <a:pt x="63463" y="113270"/>
                  </a:lnTo>
                  <a:cubicBezTo>
                    <a:pt x="55491" y="93576"/>
                    <a:pt x="45032" y="74514"/>
                    <a:pt x="34218" y="55727"/>
                  </a:cubicBezTo>
                  <a:cubicBezTo>
                    <a:pt x="23365" y="36902"/>
                    <a:pt x="11801" y="18431"/>
                    <a:pt x="0" y="0"/>
                  </a:cubicBezTo>
                  <a:close/>
                </a:path>
              </a:pathLst>
            </a:custGeom>
            <a:solidFill>
              <a:srgbClr val="155060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6237A6-7A37-F60C-7867-E19DE618BFBE}"/>
                </a:ext>
              </a:extLst>
            </p:cNvPr>
            <p:cNvSpPr/>
            <p:nvPr/>
          </p:nvSpPr>
          <p:spPr>
            <a:xfrm>
              <a:off x="3838184" y="4717467"/>
              <a:ext cx="164721" cy="432321"/>
            </a:xfrm>
            <a:custGeom>
              <a:avLst/>
              <a:gdLst>
                <a:gd name="connsiteX0" fmla="*/ 164721 w 164721"/>
                <a:gd name="connsiteY0" fmla="*/ 19734 h 432321"/>
                <a:gd name="connsiteX1" fmla="*/ 55121 w 164721"/>
                <a:gd name="connsiteY1" fmla="*/ 421548 h 432321"/>
                <a:gd name="connsiteX2" fmla="*/ 1210 w 164721"/>
                <a:gd name="connsiteY2" fmla="*/ 432322 h 432321"/>
                <a:gd name="connsiteX3" fmla="*/ 99127 w 164721"/>
                <a:gd name="connsiteY3" fmla="*/ 0 h 432321"/>
                <a:gd name="connsiteX4" fmla="*/ 164721 w 164721"/>
                <a:gd name="connsiteY4" fmla="*/ 19734 h 43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721" h="432321">
                  <a:moveTo>
                    <a:pt x="164721" y="19734"/>
                  </a:moveTo>
                  <a:cubicBezTo>
                    <a:pt x="164721" y="19734"/>
                    <a:pt x="74145" y="149935"/>
                    <a:pt x="55121" y="421548"/>
                  </a:cubicBezTo>
                  <a:cubicBezTo>
                    <a:pt x="42532" y="424113"/>
                    <a:pt x="25127" y="427547"/>
                    <a:pt x="1210" y="432322"/>
                  </a:cubicBezTo>
                  <a:cubicBezTo>
                    <a:pt x="-9723" y="198796"/>
                    <a:pt x="55911" y="63068"/>
                    <a:pt x="99127" y="0"/>
                  </a:cubicBezTo>
                  <a:cubicBezTo>
                    <a:pt x="143922" y="5368"/>
                    <a:pt x="164721" y="19734"/>
                    <a:pt x="164721" y="19734"/>
                  </a:cubicBezTo>
                  <a:close/>
                </a:path>
              </a:pathLst>
            </a:custGeom>
            <a:solidFill>
              <a:srgbClr val="327FBF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7C129D-9CF6-7F23-4A23-601DF0398FF6}"/>
                </a:ext>
              </a:extLst>
            </p:cNvPr>
            <p:cNvSpPr/>
            <p:nvPr/>
          </p:nvSpPr>
          <p:spPr>
            <a:xfrm>
              <a:off x="3997735" y="5102863"/>
              <a:ext cx="129743" cy="516189"/>
            </a:xfrm>
            <a:custGeom>
              <a:avLst/>
              <a:gdLst>
                <a:gd name="connsiteX0" fmla="*/ 114770 w 129743"/>
                <a:gd name="connsiteY0" fmla="*/ 492391 h 516189"/>
                <a:gd name="connsiteX1" fmla="*/ 39349 w 129743"/>
                <a:gd name="connsiteY1" fmla="*/ 516190 h 516189"/>
                <a:gd name="connsiteX2" fmla="*/ 0 w 129743"/>
                <a:gd name="connsiteY2" fmla="*/ 14524 h 516189"/>
                <a:gd name="connsiteX3" fmla="*/ 68791 w 129743"/>
                <a:gd name="connsiteY3" fmla="*/ 0 h 516189"/>
                <a:gd name="connsiteX4" fmla="*/ 114770 w 129743"/>
                <a:gd name="connsiteY4" fmla="*/ 492391 h 51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743" h="516189">
                  <a:moveTo>
                    <a:pt x="114770" y="492391"/>
                  </a:moveTo>
                  <a:cubicBezTo>
                    <a:pt x="95431" y="497640"/>
                    <a:pt x="69817" y="505889"/>
                    <a:pt x="39349" y="516190"/>
                  </a:cubicBezTo>
                  <a:cubicBezTo>
                    <a:pt x="76329" y="303580"/>
                    <a:pt x="16339" y="71554"/>
                    <a:pt x="0" y="14524"/>
                  </a:cubicBezTo>
                  <a:cubicBezTo>
                    <a:pt x="68791" y="0"/>
                    <a:pt x="68791" y="0"/>
                    <a:pt x="68791" y="0"/>
                  </a:cubicBezTo>
                  <a:cubicBezTo>
                    <a:pt x="68791" y="0"/>
                    <a:pt x="166156" y="232658"/>
                    <a:pt x="114770" y="492391"/>
                  </a:cubicBezTo>
                  <a:close/>
                </a:path>
              </a:pathLst>
            </a:custGeom>
            <a:solidFill>
              <a:srgbClr val="327FBF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640A12C-77D4-2415-CDE9-A613B3903E22}"/>
                </a:ext>
              </a:extLst>
            </p:cNvPr>
            <p:cNvSpPr/>
            <p:nvPr/>
          </p:nvSpPr>
          <p:spPr>
            <a:xfrm>
              <a:off x="3515132" y="4898818"/>
              <a:ext cx="419455" cy="296673"/>
            </a:xfrm>
            <a:custGeom>
              <a:avLst/>
              <a:gdLst>
                <a:gd name="connsiteX0" fmla="*/ 88130 w 419455"/>
                <a:gd name="connsiteY0" fmla="*/ 296674 h 296673"/>
                <a:gd name="connsiteX1" fmla="*/ 0 w 419455"/>
                <a:gd name="connsiteY1" fmla="*/ 168761 h 296673"/>
                <a:gd name="connsiteX2" fmla="*/ 419456 w 419455"/>
                <a:gd name="connsiteY2" fmla="*/ 0 h 296673"/>
                <a:gd name="connsiteX3" fmla="*/ 378252 w 419455"/>
                <a:gd name="connsiteY3" fmla="*/ 240197 h 296673"/>
                <a:gd name="connsiteX4" fmla="*/ 88130 w 419455"/>
                <a:gd name="connsiteY4" fmla="*/ 296674 h 296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455" h="296673">
                  <a:moveTo>
                    <a:pt x="88130" y="296674"/>
                  </a:moveTo>
                  <a:cubicBezTo>
                    <a:pt x="88130" y="296674"/>
                    <a:pt x="55846" y="228633"/>
                    <a:pt x="0" y="168761"/>
                  </a:cubicBezTo>
                  <a:cubicBezTo>
                    <a:pt x="275362" y="59674"/>
                    <a:pt x="380028" y="16655"/>
                    <a:pt x="419456" y="0"/>
                  </a:cubicBezTo>
                  <a:cubicBezTo>
                    <a:pt x="401498" y="61805"/>
                    <a:pt x="385159" y="141726"/>
                    <a:pt x="378252" y="240197"/>
                  </a:cubicBezTo>
                  <a:lnTo>
                    <a:pt x="88130" y="296674"/>
                  </a:ln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41E46C1-3F1E-B428-AC1D-48564DD73BD7}"/>
                </a:ext>
              </a:extLst>
            </p:cNvPr>
            <p:cNvSpPr/>
            <p:nvPr/>
          </p:nvSpPr>
          <p:spPr>
            <a:xfrm>
              <a:off x="3207688" y="4935641"/>
              <a:ext cx="919775" cy="878299"/>
            </a:xfrm>
            <a:custGeom>
              <a:avLst/>
              <a:gdLst>
                <a:gd name="connsiteX0" fmla="*/ 904817 w 919775"/>
                <a:gd name="connsiteY0" fmla="*/ 659613 h 878299"/>
                <a:gd name="connsiteX1" fmla="*/ 829396 w 919775"/>
                <a:gd name="connsiteY1" fmla="*/ 683411 h 878299"/>
                <a:gd name="connsiteX2" fmla="*/ 99019 w 919775"/>
                <a:gd name="connsiteY2" fmla="*/ 878300 h 878299"/>
                <a:gd name="connsiteX3" fmla="*/ 144169 w 919775"/>
                <a:gd name="connsiteY3" fmla="*/ 28416 h 878299"/>
                <a:gd name="connsiteX4" fmla="*/ 212605 w 919775"/>
                <a:gd name="connsiteY4" fmla="*/ 0 h 878299"/>
                <a:gd name="connsiteX5" fmla="*/ 174322 w 919775"/>
                <a:gd name="connsiteY5" fmla="*/ 520255 h 878299"/>
                <a:gd name="connsiteX6" fmla="*/ 914763 w 919775"/>
                <a:gd name="connsiteY6" fmla="*/ 407418 h 878299"/>
                <a:gd name="connsiteX7" fmla="*/ 904817 w 919775"/>
                <a:gd name="connsiteY7" fmla="*/ 659613 h 87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9775" h="878299">
                  <a:moveTo>
                    <a:pt x="904817" y="659613"/>
                  </a:moveTo>
                  <a:cubicBezTo>
                    <a:pt x="885478" y="664862"/>
                    <a:pt x="859864" y="673110"/>
                    <a:pt x="829396" y="683411"/>
                  </a:cubicBezTo>
                  <a:cubicBezTo>
                    <a:pt x="655504" y="742178"/>
                    <a:pt x="323862" y="867525"/>
                    <a:pt x="99019" y="878300"/>
                  </a:cubicBezTo>
                  <a:cubicBezTo>
                    <a:pt x="-147611" y="692055"/>
                    <a:pt x="144169" y="28416"/>
                    <a:pt x="144169" y="28416"/>
                  </a:cubicBezTo>
                  <a:lnTo>
                    <a:pt x="212605" y="0"/>
                  </a:lnTo>
                  <a:cubicBezTo>
                    <a:pt x="210395" y="5328"/>
                    <a:pt x="116779" y="226225"/>
                    <a:pt x="174322" y="520255"/>
                  </a:cubicBezTo>
                  <a:cubicBezTo>
                    <a:pt x="653175" y="446214"/>
                    <a:pt x="841078" y="418074"/>
                    <a:pt x="914763" y="407418"/>
                  </a:cubicBezTo>
                  <a:cubicBezTo>
                    <a:pt x="922577" y="482485"/>
                    <a:pt x="922656" y="569391"/>
                    <a:pt x="904817" y="659613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57C54E4-A6A6-2811-4D32-18B573F2F4A0}"/>
                </a:ext>
              </a:extLst>
            </p:cNvPr>
            <p:cNvSpPr/>
            <p:nvPr/>
          </p:nvSpPr>
          <p:spPr>
            <a:xfrm>
              <a:off x="4449357" y="5022410"/>
              <a:ext cx="209917" cy="556247"/>
            </a:xfrm>
            <a:custGeom>
              <a:avLst/>
              <a:gdLst>
                <a:gd name="connsiteX0" fmla="*/ 132530 w 209917"/>
                <a:gd name="connsiteY0" fmla="*/ 508552 h 556247"/>
                <a:gd name="connsiteX1" fmla="*/ 121046 w 209917"/>
                <a:gd name="connsiteY1" fmla="*/ 526115 h 556247"/>
                <a:gd name="connsiteX2" fmla="*/ 0 w 209917"/>
                <a:gd name="connsiteY2" fmla="*/ 547151 h 556247"/>
                <a:gd name="connsiteX3" fmla="*/ 17089 w 209917"/>
                <a:gd name="connsiteY3" fmla="*/ 90833 h 556247"/>
                <a:gd name="connsiteX4" fmla="*/ 203768 w 209917"/>
                <a:gd name="connsiteY4" fmla="*/ 56536 h 556247"/>
                <a:gd name="connsiteX5" fmla="*/ 132530 w 209917"/>
                <a:gd name="connsiteY5" fmla="*/ 508552 h 55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917" h="556247">
                  <a:moveTo>
                    <a:pt x="132530" y="508552"/>
                  </a:moveTo>
                  <a:cubicBezTo>
                    <a:pt x="130597" y="515459"/>
                    <a:pt x="126571" y="521537"/>
                    <a:pt x="121046" y="526115"/>
                  </a:cubicBezTo>
                  <a:cubicBezTo>
                    <a:pt x="102259" y="541310"/>
                    <a:pt x="55372" y="571344"/>
                    <a:pt x="0" y="547151"/>
                  </a:cubicBezTo>
                  <a:cubicBezTo>
                    <a:pt x="30626" y="382139"/>
                    <a:pt x="17089" y="90833"/>
                    <a:pt x="17089" y="90833"/>
                  </a:cubicBezTo>
                  <a:cubicBezTo>
                    <a:pt x="102812" y="-13755"/>
                    <a:pt x="171327" y="-31831"/>
                    <a:pt x="203768" y="56536"/>
                  </a:cubicBezTo>
                  <a:cubicBezTo>
                    <a:pt x="233092" y="136457"/>
                    <a:pt x="148909" y="449430"/>
                    <a:pt x="132530" y="508552"/>
                  </a:cubicBezTo>
                  <a:close/>
                </a:path>
              </a:pathLst>
            </a:custGeom>
            <a:solidFill>
              <a:srgbClr val="0F3D49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A78070-4EAE-EB11-F5D1-20887D5F4537}"/>
                </a:ext>
              </a:extLst>
            </p:cNvPr>
            <p:cNvSpPr/>
            <p:nvPr/>
          </p:nvSpPr>
          <p:spPr>
            <a:xfrm>
              <a:off x="4449357" y="5036164"/>
              <a:ext cx="209917" cy="542493"/>
            </a:xfrm>
            <a:custGeom>
              <a:avLst/>
              <a:gdLst>
                <a:gd name="connsiteX0" fmla="*/ 132530 w 209917"/>
                <a:gd name="connsiteY0" fmla="*/ 494798 h 542493"/>
                <a:gd name="connsiteX1" fmla="*/ 121046 w 209917"/>
                <a:gd name="connsiteY1" fmla="*/ 512361 h 542493"/>
                <a:gd name="connsiteX2" fmla="*/ 0 w 209917"/>
                <a:gd name="connsiteY2" fmla="*/ 533397 h 542493"/>
                <a:gd name="connsiteX3" fmla="*/ 17089 w 209917"/>
                <a:gd name="connsiteY3" fmla="*/ 77079 h 542493"/>
                <a:gd name="connsiteX4" fmla="*/ 23601 w 209917"/>
                <a:gd name="connsiteY4" fmla="*/ 69344 h 542493"/>
                <a:gd name="connsiteX5" fmla="*/ 51386 w 209917"/>
                <a:gd name="connsiteY5" fmla="*/ 256102 h 542493"/>
                <a:gd name="connsiteX6" fmla="*/ 179930 w 209917"/>
                <a:gd name="connsiteY6" fmla="*/ 159368 h 542493"/>
                <a:gd name="connsiteX7" fmla="*/ 177562 w 209917"/>
                <a:gd name="connsiteY7" fmla="*/ 0 h 542493"/>
                <a:gd name="connsiteX8" fmla="*/ 203768 w 209917"/>
                <a:gd name="connsiteY8" fmla="*/ 42782 h 542493"/>
                <a:gd name="connsiteX9" fmla="*/ 132530 w 209917"/>
                <a:gd name="connsiteY9" fmla="*/ 494798 h 542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917" h="542493">
                  <a:moveTo>
                    <a:pt x="132530" y="494798"/>
                  </a:moveTo>
                  <a:cubicBezTo>
                    <a:pt x="130597" y="501705"/>
                    <a:pt x="126571" y="507783"/>
                    <a:pt x="121046" y="512361"/>
                  </a:cubicBezTo>
                  <a:cubicBezTo>
                    <a:pt x="102259" y="527556"/>
                    <a:pt x="55372" y="557590"/>
                    <a:pt x="0" y="533397"/>
                  </a:cubicBezTo>
                  <a:cubicBezTo>
                    <a:pt x="30626" y="368385"/>
                    <a:pt x="17089" y="77079"/>
                    <a:pt x="17089" y="77079"/>
                  </a:cubicBezTo>
                  <a:cubicBezTo>
                    <a:pt x="19220" y="74435"/>
                    <a:pt x="21391" y="71909"/>
                    <a:pt x="23601" y="69344"/>
                  </a:cubicBezTo>
                  <a:cubicBezTo>
                    <a:pt x="34889" y="117059"/>
                    <a:pt x="46847" y="182180"/>
                    <a:pt x="51386" y="256102"/>
                  </a:cubicBezTo>
                  <a:cubicBezTo>
                    <a:pt x="60858" y="410260"/>
                    <a:pt x="142042" y="329195"/>
                    <a:pt x="179930" y="159368"/>
                  </a:cubicBezTo>
                  <a:cubicBezTo>
                    <a:pt x="194375" y="94721"/>
                    <a:pt x="189324" y="41361"/>
                    <a:pt x="177562" y="0"/>
                  </a:cubicBezTo>
                  <a:cubicBezTo>
                    <a:pt x="187863" y="9275"/>
                    <a:pt x="196704" y="23522"/>
                    <a:pt x="203768" y="42782"/>
                  </a:cubicBezTo>
                  <a:cubicBezTo>
                    <a:pt x="233092" y="122703"/>
                    <a:pt x="148909" y="435677"/>
                    <a:pt x="132530" y="4947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2">
              <a:extLst>
                <a:ext uri="{FF2B5EF4-FFF2-40B4-BE49-F238E27FC236}">
                  <a16:creationId xmlns:a16="http://schemas.microsoft.com/office/drawing/2014/main" id="{80BF4617-352D-8C37-1437-2E70A5B7602A}"/>
                </a:ext>
              </a:extLst>
            </p:cNvPr>
            <p:cNvGrpSpPr/>
            <p:nvPr/>
          </p:nvGrpSpPr>
          <p:grpSpPr>
            <a:xfrm>
              <a:off x="2664815" y="4094525"/>
              <a:ext cx="719818" cy="919438"/>
              <a:chOff x="2664815" y="4094525"/>
              <a:chExt cx="719818" cy="919438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118DB46-0179-FD6A-9976-160D7D59CB8E}"/>
                  </a:ext>
                </a:extLst>
              </p:cNvPr>
              <p:cNvSpPr/>
              <p:nvPr/>
            </p:nvSpPr>
            <p:spPr>
              <a:xfrm>
                <a:off x="2664815" y="4094525"/>
                <a:ext cx="719818" cy="919438"/>
              </a:xfrm>
              <a:custGeom>
                <a:avLst/>
                <a:gdLst>
                  <a:gd name="connsiteX0" fmla="*/ 717195 w 719818"/>
                  <a:gd name="connsiteY0" fmla="*/ 264779 h 919438"/>
                  <a:gd name="connsiteX1" fmla="*/ 716169 w 719818"/>
                  <a:gd name="connsiteY1" fmla="*/ 269278 h 919438"/>
                  <a:gd name="connsiteX2" fmla="*/ 707723 w 719818"/>
                  <a:gd name="connsiteY2" fmla="*/ 296984 h 919438"/>
                  <a:gd name="connsiteX3" fmla="*/ 704052 w 719818"/>
                  <a:gd name="connsiteY3" fmla="*/ 307087 h 919438"/>
                  <a:gd name="connsiteX4" fmla="*/ 664033 w 719818"/>
                  <a:gd name="connsiteY4" fmla="*/ 380180 h 919438"/>
                  <a:gd name="connsiteX5" fmla="*/ 653377 w 719818"/>
                  <a:gd name="connsiteY5" fmla="*/ 394507 h 919438"/>
                  <a:gd name="connsiteX6" fmla="*/ 637195 w 719818"/>
                  <a:gd name="connsiteY6" fmla="*/ 414359 h 919438"/>
                  <a:gd name="connsiteX7" fmla="*/ 606845 w 719818"/>
                  <a:gd name="connsiteY7" fmla="*/ 446919 h 919438"/>
                  <a:gd name="connsiteX8" fmla="*/ 575232 w 719818"/>
                  <a:gd name="connsiteY8" fmla="*/ 475730 h 919438"/>
                  <a:gd name="connsiteX9" fmla="*/ 529727 w 719818"/>
                  <a:gd name="connsiteY9" fmla="*/ 552454 h 919438"/>
                  <a:gd name="connsiteX10" fmla="*/ 515953 w 719818"/>
                  <a:gd name="connsiteY10" fmla="*/ 575187 h 919438"/>
                  <a:gd name="connsiteX11" fmla="*/ 506086 w 719818"/>
                  <a:gd name="connsiteY11" fmla="*/ 591289 h 919438"/>
                  <a:gd name="connsiteX12" fmla="*/ 490338 w 719818"/>
                  <a:gd name="connsiteY12" fmla="*/ 616785 h 919438"/>
                  <a:gd name="connsiteX13" fmla="*/ 278519 w 719818"/>
                  <a:gd name="connsiteY13" fmla="*/ 907973 h 919438"/>
                  <a:gd name="connsiteX14" fmla="*/ 188968 w 719818"/>
                  <a:gd name="connsiteY14" fmla="*/ 891792 h 919438"/>
                  <a:gd name="connsiteX15" fmla="*/ 178588 w 719818"/>
                  <a:gd name="connsiteY15" fmla="*/ 882754 h 919438"/>
                  <a:gd name="connsiteX16" fmla="*/ 0 w 719818"/>
                  <a:gd name="connsiteY16" fmla="*/ 620022 h 919438"/>
                  <a:gd name="connsiteX17" fmla="*/ 14326 w 719818"/>
                  <a:gd name="connsiteY17" fmla="*/ 554901 h 919438"/>
                  <a:gd name="connsiteX18" fmla="*/ 89117 w 719818"/>
                  <a:gd name="connsiteY18" fmla="*/ 477664 h 919438"/>
                  <a:gd name="connsiteX19" fmla="*/ 275164 w 719818"/>
                  <a:gd name="connsiteY19" fmla="*/ 244690 h 919438"/>
                  <a:gd name="connsiteX20" fmla="*/ 274454 w 719818"/>
                  <a:gd name="connsiteY20" fmla="*/ 210827 h 919438"/>
                  <a:gd name="connsiteX21" fmla="*/ 295135 w 719818"/>
                  <a:gd name="connsiteY21" fmla="*/ 66417 h 919438"/>
                  <a:gd name="connsiteX22" fmla="*/ 299555 w 719818"/>
                  <a:gd name="connsiteY22" fmla="*/ 67956 h 919438"/>
                  <a:gd name="connsiteX23" fmla="*/ 299555 w 719818"/>
                  <a:gd name="connsiteY23" fmla="*/ 68035 h 919438"/>
                  <a:gd name="connsiteX24" fmla="*/ 300581 w 719818"/>
                  <a:gd name="connsiteY24" fmla="*/ 68391 h 919438"/>
                  <a:gd name="connsiteX25" fmla="*/ 301133 w 719818"/>
                  <a:gd name="connsiteY25" fmla="*/ 68588 h 919438"/>
                  <a:gd name="connsiteX26" fmla="*/ 306264 w 719818"/>
                  <a:gd name="connsiteY26" fmla="*/ 70719 h 919438"/>
                  <a:gd name="connsiteX27" fmla="*/ 311119 w 719818"/>
                  <a:gd name="connsiteY27" fmla="*/ 72929 h 919438"/>
                  <a:gd name="connsiteX28" fmla="*/ 319880 w 719818"/>
                  <a:gd name="connsiteY28" fmla="*/ 77784 h 919438"/>
                  <a:gd name="connsiteX29" fmla="*/ 323748 w 719818"/>
                  <a:gd name="connsiteY29" fmla="*/ 80270 h 919438"/>
                  <a:gd name="connsiteX30" fmla="*/ 342337 w 719818"/>
                  <a:gd name="connsiteY30" fmla="*/ 95070 h 919438"/>
                  <a:gd name="connsiteX31" fmla="*/ 345810 w 719818"/>
                  <a:gd name="connsiteY31" fmla="*/ 98543 h 919438"/>
                  <a:gd name="connsiteX32" fmla="*/ 367596 w 719818"/>
                  <a:gd name="connsiteY32" fmla="*/ 126526 h 919438"/>
                  <a:gd name="connsiteX33" fmla="*/ 378252 w 719818"/>
                  <a:gd name="connsiteY33" fmla="*/ 146851 h 919438"/>
                  <a:gd name="connsiteX34" fmla="*/ 379712 w 719818"/>
                  <a:gd name="connsiteY34" fmla="*/ 150443 h 919438"/>
                  <a:gd name="connsiteX35" fmla="*/ 379910 w 719818"/>
                  <a:gd name="connsiteY35" fmla="*/ 150995 h 919438"/>
                  <a:gd name="connsiteX36" fmla="*/ 379989 w 719818"/>
                  <a:gd name="connsiteY36" fmla="*/ 151192 h 919438"/>
                  <a:gd name="connsiteX37" fmla="*/ 380068 w 719818"/>
                  <a:gd name="connsiteY37" fmla="*/ 151192 h 919438"/>
                  <a:gd name="connsiteX38" fmla="*/ 380068 w 719818"/>
                  <a:gd name="connsiteY38" fmla="*/ 151114 h 919438"/>
                  <a:gd name="connsiteX39" fmla="*/ 487576 w 719818"/>
                  <a:gd name="connsiteY39" fmla="*/ 2204 h 919438"/>
                  <a:gd name="connsiteX40" fmla="*/ 530161 w 719818"/>
                  <a:gd name="connsiteY40" fmla="*/ 39067 h 919438"/>
                  <a:gd name="connsiteX41" fmla="*/ 531897 w 719818"/>
                  <a:gd name="connsiteY41" fmla="*/ 46802 h 919438"/>
                  <a:gd name="connsiteX42" fmla="*/ 534463 w 719818"/>
                  <a:gd name="connsiteY42" fmla="*/ 63260 h 919438"/>
                  <a:gd name="connsiteX43" fmla="*/ 535291 w 719818"/>
                  <a:gd name="connsiteY43" fmla="*/ 71903 h 919438"/>
                  <a:gd name="connsiteX44" fmla="*/ 535923 w 719818"/>
                  <a:gd name="connsiteY44" fmla="*/ 80467 h 919438"/>
                  <a:gd name="connsiteX45" fmla="*/ 531858 w 719818"/>
                  <a:gd name="connsiteY45" fmla="*/ 149890 h 919438"/>
                  <a:gd name="connsiteX46" fmla="*/ 666519 w 719818"/>
                  <a:gd name="connsiteY46" fmla="*/ 135919 h 919438"/>
                  <a:gd name="connsiteX47" fmla="*/ 665335 w 719818"/>
                  <a:gd name="connsiteY47" fmla="*/ 141997 h 919438"/>
                  <a:gd name="connsiteX48" fmla="*/ 664033 w 719818"/>
                  <a:gd name="connsiteY48" fmla="*/ 147877 h 919438"/>
                  <a:gd name="connsiteX49" fmla="*/ 651246 w 719818"/>
                  <a:gd name="connsiteY49" fmla="*/ 187581 h 919438"/>
                  <a:gd name="connsiteX50" fmla="*/ 644260 w 719818"/>
                  <a:gd name="connsiteY50" fmla="*/ 204710 h 919438"/>
                  <a:gd name="connsiteX51" fmla="*/ 629105 w 719818"/>
                  <a:gd name="connsiteY51" fmla="*/ 237980 h 919438"/>
                  <a:gd name="connsiteX52" fmla="*/ 623421 w 719818"/>
                  <a:gd name="connsiteY52" fmla="*/ 249465 h 919438"/>
                  <a:gd name="connsiteX53" fmla="*/ 623500 w 719818"/>
                  <a:gd name="connsiteY53" fmla="*/ 249465 h 919438"/>
                  <a:gd name="connsiteX54" fmla="*/ 717195 w 719818"/>
                  <a:gd name="connsiteY54" fmla="*/ 264779 h 919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719818" h="919438">
                    <a:moveTo>
                      <a:pt x="717195" y="264779"/>
                    </a:moveTo>
                    <a:cubicBezTo>
                      <a:pt x="716919" y="266239"/>
                      <a:pt x="716564" y="267739"/>
                      <a:pt x="716169" y="269278"/>
                    </a:cubicBezTo>
                    <a:cubicBezTo>
                      <a:pt x="714235" y="277448"/>
                      <a:pt x="711393" y="286683"/>
                      <a:pt x="707723" y="296984"/>
                    </a:cubicBezTo>
                    <a:cubicBezTo>
                      <a:pt x="706539" y="300220"/>
                      <a:pt x="705355" y="303614"/>
                      <a:pt x="704052" y="307087"/>
                    </a:cubicBezTo>
                    <a:cubicBezTo>
                      <a:pt x="694225" y="333293"/>
                      <a:pt x="679780" y="358039"/>
                      <a:pt x="664033" y="380180"/>
                    </a:cubicBezTo>
                    <a:cubicBezTo>
                      <a:pt x="660520" y="385074"/>
                      <a:pt x="656968" y="389850"/>
                      <a:pt x="653377" y="394507"/>
                    </a:cubicBezTo>
                    <a:cubicBezTo>
                      <a:pt x="647970" y="401492"/>
                      <a:pt x="642523" y="408123"/>
                      <a:pt x="637195" y="414359"/>
                    </a:cubicBezTo>
                    <a:cubicBezTo>
                      <a:pt x="626460" y="426870"/>
                      <a:pt x="615962" y="437881"/>
                      <a:pt x="606845" y="446919"/>
                    </a:cubicBezTo>
                    <a:cubicBezTo>
                      <a:pt x="589203" y="464324"/>
                      <a:pt x="576377" y="474862"/>
                      <a:pt x="575232" y="475730"/>
                    </a:cubicBezTo>
                    <a:cubicBezTo>
                      <a:pt x="575232" y="475730"/>
                      <a:pt x="557393" y="506791"/>
                      <a:pt x="529727" y="552454"/>
                    </a:cubicBezTo>
                    <a:cubicBezTo>
                      <a:pt x="525385" y="559716"/>
                      <a:pt x="520807" y="567254"/>
                      <a:pt x="515953" y="575187"/>
                    </a:cubicBezTo>
                    <a:cubicBezTo>
                      <a:pt x="512756" y="580436"/>
                      <a:pt x="509441" y="585843"/>
                      <a:pt x="506086" y="591289"/>
                    </a:cubicBezTo>
                    <a:cubicBezTo>
                      <a:pt x="501034" y="599578"/>
                      <a:pt x="495785" y="608102"/>
                      <a:pt x="490338" y="616785"/>
                    </a:cubicBezTo>
                    <a:cubicBezTo>
                      <a:pt x="423481" y="724293"/>
                      <a:pt x="332786" y="861520"/>
                      <a:pt x="278519" y="907973"/>
                    </a:cubicBezTo>
                    <a:cubicBezTo>
                      <a:pt x="253418" y="929483"/>
                      <a:pt x="221844" y="918827"/>
                      <a:pt x="188968" y="891792"/>
                    </a:cubicBezTo>
                    <a:cubicBezTo>
                      <a:pt x="185495" y="888950"/>
                      <a:pt x="182061" y="885911"/>
                      <a:pt x="178588" y="882754"/>
                    </a:cubicBezTo>
                    <a:cubicBezTo>
                      <a:pt x="91603" y="802754"/>
                      <a:pt x="0" y="620022"/>
                      <a:pt x="0" y="620022"/>
                    </a:cubicBezTo>
                    <a:lnTo>
                      <a:pt x="14326" y="554901"/>
                    </a:lnTo>
                    <a:cubicBezTo>
                      <a:pt x="14326" y="554901"/>
                      <a:pt x="46216" y="523722"/>
                      <a:pt x="89117" y="477664"/>
                    </a:cubicBezTo>
                    <a:cubicBezTo>
                      <a:pt x="148435" y="413925"/>
                      <a:pt x="228830" y="321848"/>
                      <a:pt x="275164" y="244690"/>
                    </a:cubicBezTo>
                    <a:cubicBezTo>
                      <a:pt x="275559" y="233639"/>
                      <a:pt x="275283" y="222273"/>
                      <a:pt x="274454" y="210827"/>
                    </a:cubicBezTo>
                    <a:cubicBezTo>
                      <a:pt x="268928" y="131104"/>
                      <a:pt x="240907" y="48894"/>
                      <a:pt x="295135" y="66417"/>
                    </a:cubicBezTo>
                    <a:cubicBezTo>
                      <a:pt x="296674" y="66891"/>
                      <a:pt x="298095" y="67404"/>
                      <a:pt x="299555" y="67956"/>
                    </a:cubicBezTo>
                    <a:lnTo>
                      <a:pt x="299555" y="68035"/>
                    </a:lnTo>
                    <a:cubicBezTo>
                      <a:pt x="299910" y="68114"/>
                      <a:pt x="300265" y="68233"/>
                      <a:pt x="300581" y="68391"/>
                    </a:cubicBezTo>
                    <a:cubicBezTo>
                      <a:pt x="300778" y="68470"/>
                      <a:pt x="300976" y="68548"/>
                      <a:pt x="301133" y="68588"/>
                    </a:cubicBezTo>
                    <a:cubicBezTo>
                      <a:pt x="302949" y="69298"/>
                      <a:pt x="304607" y="69969"/>
                      <a:pt x="306264" y="70719"/>
                    </a:cubicBezTo>
                    <a:cubicBezTo>
                      <a:pt x="307922" y="71430"/>
                      <a:pt x="309579" y="72179"/>
                      <a:pt x="311119" y="72929"/>
                    </a:cubicBezTo>
                    <a:cubicBezTo>
                      <a:pt x="314158" y="74469"/>
                      <a:pt x="317118" y="76047"/>
                      <a:pt x="319880" y="77784"/>
                    </a:cubicBezTo>
                    <a:cubicBezTo>
                      <a:pt x="321183" y="78613"/>
                      <a:pt x="322525" y="79441"/>
                      <a:pt x="323748" y="80270"/>
                    </a:cubicBezTo>
                    <a:cubicBezTo>
                      <a:pt x="330655" y="84769"/>
                      <a:pt x="336891" y="89821"/>
                      <a:pt x="342337" y="95070"/>
                    </a:cubicBezTo>
                    <a:cubicBezTo>
                      <a:pt x="343521" y="96175"/>
                      <a:pt x="344705" y="97359"/>
                      <a:pt x="345810" y="98543"/>
                    </a:cubicBezTo>
                    <a:cubicBezTo>
                      <a:pt x="355164" y="108015"/>
                      <a:pt x="362347" y="117882"/>
                      <a:pt x="367596" y="126526"/>
                    </a:cubicBezTo>
                    <a:cubicBezTo>
                      <a:pt x="372845" y="135169"/>
                      <a:pt x="376358" y="142510"/>
                      <a:pt x="378252" y="146851"/>
                    </a:cubicBezTo>
                    <a:cubicBezTo>
                      <a:pt x="378923" y="148509"/>
                      <a:pt x="379436" y="149772"/>
                      <a:pt x="379712" y="150443"/>
                    </a:cubicBezTo>
                    <a:cubicBezTo>
                      <a:pt x="379870" y="150719"/>
                      <a:pt x="379910" y="150877"/>
                      <a:pt x="379910" y="150995"/>
                    </a:cubicBezTo>
                    <a:cubicBezTo>
                      <a:pt x="379989" y="151153"/>
                      <a:pt x="379989" y="151192"/>
                      <a:pt x="379989" y="151192"/>
                    </a:cubicBezTo>
                    <a:cubicBezTo>
                      <a:pt x="379989" y="151192"/>
                      <a:pt x="379989" y="151192"/>
                      <a:pt x="380068" y="151192"/>
                    </a:cubicBezTo>
                    <a:lnTo>
                      <a:pt x="380068" y="151114"/>
                    </a:lnTo>
                    <a:cubicBezTo>
                      <a:pt x="381725" y="147167"/>
                      <a:pt x="436190" y="22017"/>
                      <a:pt x="487576" y="2204"/>
                    </a:cubicBezTo>
                    <a:cubicBezTo>
                      <a:pt x="510269" y="-6557"/>
                      <a:pt x="523372" y="11834"/>
                      <a:pt x="530161" y="39067"/>
                    </a:cubicBezTo>
                    <a:cubicBezTo>
                      <a:pt x="530792" y="41632"/>
                      <a:pt x="531345" y="44197"/>
                      <a:pt x="531897" y="46802"/>
                    </a:cubicBezTo>
                    <a:cubicBezTo>
                      <a:pt x="532923" y="52051"/>
                      <a:pt x="533752" y="57577"/>
                      <a:pt x="534463" y="63260"/>
                    </a:cubicBezTo>
                    <a:cubicBezTo>
                      <a:pt x="534818" y="66101"/>
                      <a:pt x="535094" y="68983"/>
                      <a:pt x="535291" y="71903"/>
                    </a:cubicBezTo>
                    <a:cubicBezTo>
                      <a:pt x="535489" y="74745"/>
                      <a:pt x="535726" y="77586"/>
                      <a:pt x="535923" y="80467"/>
                    </a:cubicBezTo>
                    <a:cubicBezTo>
                      <a:pt x="537304" y="106950"/>
                      <a:pt x="535291" y="133630"/>
                      <a:pt x="531858" y="149890"/>
                    </a:cubicBezTo>
                    <a:cubicBezTo>
                      <a:pt x="608937" y="88203"/>
                      <a:pt x="678754" y="60576"/>
                      <a:pt x="666519" y="135919"/>
                    </a:cubicBezTo>
                    <a:cubicBezTo>
                      <a:pt x="666164" y="137853"/>
                      <a:pt x="665770" y="139944"/>
                      <a:pt x="665335" y="141997"/>
                    </a:cubicBezTo>
                    <a:cubicBezTo>
                      <a:pt x="664980" y="143852"/>
                      <a:pt x="664507" y="145864"/>
                      <a:pt x="664033" y="147877"/>
                    </a:cubicBezTo>
                    <a:cubicBezTo>
                      <a:pt x="661349" y="159204"/>
                      <a:pt x="657126" y="172347"/>
                      <a:pt x="651246" y="187581"/>
                    </a:cubicBezTo>
                    <a:cubicBezTo>
                      <a:pt x="649114" y="193027"/>
                      <a:pt x="646825" y="198790"/>
                      <a:pt x="644260" y="204710"/>
                    </a:cubicBezTo>
                    <a:cubicBezTo>
                      <a:pt x="639919" y="215011"/>
                      <a:pt x="634867" y="226061"/>
                      <a:pt x="629105" y="237980"/>
                    </a:cubicBezTo>
                    <a:cubicBezTo>
                      <a:pt x="627250" y="241730"/>
                      <a:pt x="625355" y="245519"/>
                      <a:pt x="623421" y="249465"/>
                    </a:cubicBezTo>
                    <a:lnTo>
                      <a:pt x="623500" y="249465"/>
                    </a:lnTo>
                    <a:cubicBezTo>
                      <a:pt x="701092" y="207394"/>
                      <a:pt x="729075" y="210551"/>
                      <a:pt x="717195" y="264779"/>
                    </a:cubicBezTo>
                    <a:close/>
                  </a:path>
                </a:pathLst>
              </a:custGeom>
              <a:solidFill>
                <a:srgbClr val="E89C7C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A50F7AA-7581-89D6-F510-F8DFA73D46E5}"/>
                  </a:ext>
                </a:extLst>
              </p:cNvPr>
              <p:cNvSpPr/>
              <p:nvPr/>
            </p:nvSpPr>
            <p:spPr>
              <a:xfrm>
                <a:off x="2664815" y="4126330"/>
                <a:ext cx="717195" cy="887633"/>
              </a:xfrm>
              <a:custGeom>
                <a:avLst/>
                <a:gdLst>
                  <a:gd name="connsiteX0" fmla="*/ 717195 w 717195"/>
                  <a:gd name="connsiteY0" fmla="*/ 232974 h 887633"/>
                  <a:gd name="connsiteX1" fmla="*/ 716169 w 717195"/>
                  <a:gd name="connsiteY1" fmla="*/ 237473 h 887633"/>
                  <a:gd name="connsiteX2" fmla="*/ 707723 w 717195"/>
                  <a:gd name="connsiteY2" fmla="*/ 265179 h 887633"/>
                  <a:gd name="connsiteX3" fmla="*/ 704052 w 717195"/>
                  <a:gd name="connsiteY3" fmla="*/ 275283 h 887633"/>
                  <a:gd name="connsiteX4" fmla="*/ 664033 w 717195"/>
                  <a:gd name="connsiteY4" fmla="*/ 348376 h 887633"/>
                  <a:gd name="connsiteX5" fmla="*/ 653377 w 717195"/>
                  <a:gd name="connsiteY5" fmla="*/ 362702 h 887633"/>
                  <a:gd name="connsiteX6" fmla="*/ 637195 w 717195"/>
                  <a:gd name="connsiteY6" fmla="*/ 382554 h 887633"/>
                  <a:gd name="connsiteX7" fmla="*/ 606845 w 717195"/>
                  <a:gd name="connsiteY7" fmla="*/ 415114 h 887633"/>
                  <a:gd name="connsiteX8" fmla="*/ 575232 w 717195"/>
                  <a:gd name="connsiteY8" fmla="*/ 443925 h 887633"/>
                  <a:gd name="connsiteX9" fmla="*/ 575153 w 717195"/>
                  <a:gd name="connsiteY9" fmla="*/ 443925 h 887633"/>
                  <a:gd name="connsiteX10" fmla="*/ 529727 w 717195"/>
                  <a:gd name="connsiteY10" fmla="*/ 520649 h 887633"/>
                  <a:gd name="connsiteX11" fmla="*/ 515953 w 717195"/>
                  <a:gd name="connsiteY11" fmla="*/ 543382 h 887633"/>
                  <a:gd name="connsiteX12" fmla="*/ 506086 w 717195"/>
                  <a:gd name="connsiteY12" fmla="*/ 559485 h 887633"/>
                  <a:gd name="connsiteX13" fmla="*/ 490338 w 717195"/>
                  <a:gd name="connsiteY13" fmla="*/ 584981 h 887633"/>
                  <a:gd name="connsiteX14" fmla="*/ 278519 w 717195"/>
                  <a:gd name="connsiteY14" fmla="*/ 876168 h 887633"/>
                  <a:gd name="connsiteX15" fmla="*/ 188968 w 717195"/>
                  <a:gd name="connsiteY15" fmla="*/ 859987 h 887633"/>
                  <a:gd name="connsiteX16" fmla="*/ 178588 w 717195"/>
                  <a:gd name="connsiteY16" fmla="*/ 850949 h 887633"/>
                  <a:gd name="connsiteX17" fmla="*/ 0 w 717195"/>
                  <a:gd name="connsiteY17" fmla="*/ 588217 h 887633"/>
                  <a:gd name="connsiteX18" fmla="*/ 14326 w 717195"/>
                  <a:gd name="connsiteY18" fmla="*/ 523096 h 887633"/>
                  <a:gd name="connsiteX19" fmla="*/ 89117 w 717195"/>
                  <a:gd name="connsiteY19" fmla="*/ 445859 h 887633"/>
                  <a:gd name="connsiteX20" fmla="*/ 281795 w 717195"/>
                  <a:gd name="connsiteY20" fmla="*/ 218055 h 887633"/>
                  <a:gd name="connsiteX21" fmla="*/ 275164 w 717195"/>
                  <a:gd name="connsiteY21" fmla="*/ 212885 h 887633"/>
                  <a:gd name="connsiteX22" fmla="*/ 274454 w 717195"/>
                  <a:gd name="connsiteY22" fmla="*/ 179023 h 887633"/>
                  <a:gd name="connsiteX23" fmla="*/ 321893 w 717195"/>
                  <a:gd name="connsiteY23" fmla="*/ 183364 h 887633"/>
                  <a:gd name="connsiteX24" fmla="*/ 299555 w 717195"/>
                  <a:gd name="connsiteY24" fmla="*/ 36191 h 887633"/>
                  <a:gd name="connsiteX25" fmla="*/ 299555 w 717195"/>
                  <a:gd name="connsiteY25" fmla="*/ 36112 h 887633"/>
                  <a:gd name="connsiteX26" fmla="*/ 300581 w 717195"/>
                  <a:gd name="connsiteY26" fmla="*/ 36546 h 887633"/>
                  <a:gd name="connsiteX27" fmla="*/ 301133 w 717195"/>
                  <a:gd name="connsiteY27" fmla="*/ 36744 h 887633"/>
                  <a:gd name="connsiteX28" fmla="*/ 306264 w 717195"/>
                  <a:gd name="connsiteY28" fmla="*/ 38875 h 887633"/>
                  <a:gd name="connsiteX29" fmla="*/ 311119 w 717195"/>
                  <a:gd name="connsiteY29" fmla="*/ 41085 h 887633"/>
                  <a:gd name="connsiteX30" fmla="*/ 319880 w 717195"/>
                  <a:gd name="connsiteY30" fmla="*/ 45940 h 887633"/>
                  <a:gd name="connsiteX31" fmla="*/ 323748 w 717195"/>
                  <a:gd name="connsiteY31" fmla="*/ 48426 h 887633"/>
                  <a:gd name="connsiteX32" fmla="*/ 342337 w 717195"/>
                  <a:gd name="connsiteY32" fmla="*/ 63226 h 887633"/>
                  <a:gd name="connsiteX33" fmla="*/ 345810 w 717195"/>
                  <a:gd name="connsiteY33" fmla="*/ 66699 h 887633"/>
                  <a:gd name="connsiteX34" fmla="*/ 367596 w 717195"/>
                  <a:gd name="connsiteY34" fmla="*/ 94681 h 887633"/>
                  <a:gd name="connsiteX35" fmla="*/ 378252 w 717195"/>
                  <a:gd name="connsiteY35" fmla="*/ 115007 h 887633"/>
                  <a:gd name="connsiteX36" fmla="*/ 379712 w 717195"/>
                  <a:gd name="connsiteY36" fmla="*/ 118598 h 887633"/>
                  <a:gd name="connsiteX37" fmla="*/ 379910 w 717195"/>
                  <a:gd name="connsiteY37" fmla="*/ 119151 h 887633"/>
                  <a:gd name="connsiteX38" fmla="*/ 379989 w 717195"/>
                  <a:gd name="connsiteY38" fmla="*/ 119230 h 887633"/>
                  <a:gd name="connsiteX39" fmla="*/ 380068 w 717195"/>
                  <a:gd name="connsiteY39" fmla="*/ 119309 h 887633"/>
                  <a:gd name="connsiteX40" fmla="*/ 380068 w 717195"/>
                  <a:gd name="connsiteY40" fmla="*/ 119388 h 887633"/>
                  <a:gd name="connsiteX41" fmla="*/ 528069 w 717195"/>
                  <a:gd name="connsiteY41" fmla="*/ 0 h 887633"/>
                  <a:gd name="connsiteX42" fmla="*/ 530161 w 717195"/>
                  <a:gd name="connsiteY42" fmla="*/ 7262 h 887633"/>
                  <a:gd name="connsiteX43" fmla="*/ 531897 w 717195"/>
                  <a:gd name="connsiteY43" fmla="*/ 14997 h 887633"/>
                  <a:gd name="connsiteX44" fmla="*/ 534463 w 717195"/>
                  <a:gd name="connsiteY44" fmla="*/ 31455 h 887633"/>
                  <a:gd name="connsiteX45" fmla="*/ 535291 w 717195"/>
                  <a:gd name="connsiteY45" fmla="*/ 40099 h 887633"/>
                  <a:gd name="connsiteX46" fmla="*/ 535923 w 717195"/>
                  <a:gd name="connsiteY46" fmla="*/ 48663 h 887633"/>
                  <a:gd name="connsiteX47" fmla="*/ 531858 w 717195"/>
                  <a:gd name="connsiteY47" fmla="*/ 118085 h 887633"/>
                  <a:gd name="connsiteX48" fmla="*/ 667861 w 717195"/>
                  <a:gd name="connsiteY48" fmla="*/ 88682 h 887633"/>
                  <a:gd name="connsiteX49" fmla="*/ 666559 w 717195"/>
                  <a:gd name="connsiteY49" fmla="*/ 104114 h 887633"/>
                  <a:gd name="connsiteX50" fmla="*/ 665375 w 717195"/>
                  <a:gd name="connsiteY50" fmla="*/ 110192 h 887633"/>
                  <a:gd name="connsiteX51" fmla="*/ 664072 w 717195"/>
                  <a:gd name="connsiteY51" fmla="*/ 116073 h 887633"/>
                  <a:gd name="connsiteX52" fmla="*/ 651285 w 717195"/>
                  <a:gd name="connsiteY52" fmla="*/ 155776 h 887633"/>
                  <a:gd name="connsiteX53" fmla="*/ 644299 w 717195"/>
                  <a:gd name="connsiteY53" fmla="*/ 172905 h 887633"/>
                  <a:gd name="connsiteX54" fmla="*/ 629144 w 717195"/>
                  <a:gd name="connsiteY54" fmla="*/ 206176 h 887633"/>
                  <a:gd name="connsiteX55" fmla="*/ 623540 w 717195"/>
                  <a:gd name="connsiteY55" fmla="*/ 217661 h 887633"/>
                  <a:gd name="connsiteX56" fmla="*/ 623461 w 717195"/>
                  <a:gd name="connsiteY56" fmla="*/ 217661 h 887633"/>
                  <a:gd name="connsiteX57" fmla="*/ 623461 w 717195"/>
                  <a:gd name="connsiteY57" fmla="*/ 217740 h 887633"/>
                  <a:gd name="connsiteX58" fmla="*/ 717195 w 717195"/>
                  <a:gd name="connsiteY58" fmla="*/ 232974 h 88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717195" h="887633">
                    <a:moveTo>
                      <a:pt x="717195" y="232974"/>
                    </a:moveTo>
                    <a:cubicBezTo>
                      <a:pt x="716919" y="234434"/>
                      <a:pt x="716564" y="235934"/>
                      <a:pt x="716169" y="237473"/>
                    </a:cubicBezTo>
                    <a:cubicBezTo>
                      <a:pt x="714235" y="245643"/>
                      <a:pt x="711393" y="254878"/>
                      <a:pt x="707723" y="265179"/>
                    </a:cubicBezTo>
                    <a:cubicBezTo>
                      <a:pt x="706618" y="268415"/>
                      <a:pt x="705355" y="271810"/>
                      <a:pt x="704052" y="275283"/>
                    </a:cubicBezTo>
                    <a:cubicBezTo>
                      <a:pt x="694225" y="301489"/>
                      <a:pt x="679780" y="326235"/>
                      <a:pt x="664033" y="348376"/>
                    </a:cubicBezTo>
                    <a:cubicBezTo>
                      <a:pt x="660520" y="353270"/>
                      <a:pt x="656968" y="358045"/>
                      <a:pt x="653377" y="362702"/>
                    </a:cubicBezTo>
                    <a:cubicBezTo>
                      <a:pt x="647970" y="369688"/>
                      <a:pt x="642523" y="376318"/>
                      <a:pt x="637195" y="382554"/>
                    </a:cubicBezTo>
                    <a:cubicBezTo>
                      <a:pt x="626460" y="394986"/>
                      <a:pt x="616041" y="405997"/>
                      <a:pt x="606845" y="415114"/>
                    </a:cubicBezTo>
                    <a:cubicBezTo>
                      <a:pt x="589203" y="432519"/>
                      <a:pt x="576377" y="443057"/>
                      <a:pt x="575232" y="443925"/>
                    </a:cubicBezTo>
                    <a:cubicBezTo>
                      <a:pt x="575153" y="443925"/>
                      <a:pt x="575153" y="443925"/>
                      <a:pt x="575153" y="443925"/>
                    </a:cubicBezTo>
                    <a:cubicBezTo>
                      <a:pt x="575153" y="443925"/>
                      <a:pt x="557314" y="474986"/>
                      <a:pt x="529727" y="520649"/>
                    </a:cubicBezTo>
                    <a:cubicBezTo>
                      <a:pt x="525385" y="527911"/>
                      <a:pt x="520728" y="535449"/>
                      <a:pt x="515953" y="543382"/>
                    </a:cubicBezTo>
                    <a:cubicBezTo>
                      <a:pt x="512716" y="548631"/>
                      <a:pt x="509441" y="554038"/>
                      <a:pt x="506086" y="559485"/>
                    </a:cubicBezTo>
                    <a:cubicBezTo>
                      <a:pt x="500955" y="567773"/>
                      <a:pt x="495706" y="576298"/>
                      <a:pt x="490338" y="584981"/>
                    </a:cubicBezTo>
                    <a:cubicBezTo>
                      <a:pt x="423481" y="692489"/>
                      <a:pt x="332786" y="829716"/>
                      <a:pt x="278519" y="876168"/>
                    </a:cubicBezTo>
                    <a:cubicBezTo>
                      <a:pt x="253418" y="897678"/>
                      <a:pt x="221844" y="887022"/>
                      <a:pt x="188968" y="859987"/>
                    </a:cubicBezTo>
                    <a:cubicBezTo>
                      <a:pt x="185495" y="857145"/>
                      <a:pt x="182061" y="854106"/>
                      <a:pt x="178588" y="850949"/>
                    </a:cubicBezTo>
                    <a:cubicBezTo>
                      <a:pt x="91603" y="770949"/>
                      <a:pt x="0" y="588217"/>
                      <a:pt x="0" y="588217"/>
                    </a:cubicBezTo>
                    <a:lnTo>
                      <a:pt x="14326" y="523096"/>
                    </a:lnTo>
                    <a:cubicBezTo>
                      <a:pt x="14326" y="523096"/>
                      <a:pt x="46216" y="491917"/>
                      <a:pt x="89117" y="445859"/>
                    </a:cubicBezTo>
                    <a:cubicBezTo>
                      <a:pt x="286925" y="507822"/>
                      <a:pt x="443649" y="351138"/>
                      <a:pt x="281795" y="218055"/>
                    </a:cubicBezTo>
                    <a:cubicBezTo>
                      <a:pt x="277651" y="214582"/>
                      <a:pt x="275164" y="212885"/>
                      <a:pt x="275164" y="212885"/>
                    </a:cubicBezTo>
                    <a:cubicBezTo>
                      <a:pt x="275519" y="201874"/>
                      <a:pt x="275243" y="190468"/>
                      <a:pt x="274454" y="179023"/>
                    </a:cubicBezTo>
                    <a:cubicBezTo>
                      <a:pt x="290280" y="194770"/>
                      <a:pt x="307646" y="202032"/>
                      <a:pt x="321893" y="183364"/>
                    </a:cubicBezTo>
                    <a:cubicBezTo>
                      <a:pt x="345416" y="152659"/>
                      <a:pt x="320354" y="82368"/>
                      <a:pt x="299555" y="36191"/>
                    </a:cubicBezTo>
                    <a:lnTo>
                      <a:pt x="299555" y="36112"/>
                    </a:lnTo>
                    <a:cubicBezTo>
                      <a:pt x="299910" y="36270"/>
                      <a:pt x="300265" y="36389"/>
                      <a:pt x="300581" y="36546"/>
                    </a:cubicBezTo>
                    <a:cubicBezTo>
                      <a:pt x="300778" y="36625"/>
                      <a:pt x="300976" y="36704"/>
                      <a:pt x="301133" y="36744"/>
                    </a:cubicBezTo>
                    <a:cubicBezTo>
                      <a:pt x="302949" y="37454"/>
                      <a:pt x="304607" y="38125"/>
                      <a:pt x="306264" y="38875"/>
                    </a:cubicBezTo>
                    <a:cubicBezTo>
                      <a:pt x="307922" y="39585"/>
                      <a:pt x="309579" y="40335"/>
                      <a:pt x="311119" y="41085"/>
                    </a:cubicBezTo>
                    <a:cubicBezTo>
                      <a:pt x="314158" y="42624"/>
                      <a:pt x="317118" y="44203"/>
                      <a:pt x="319880" y="45940"/>
                    </a:cubicBezTo>
                    <a:cubicBezTo>
                      <a:pt x="321183" y="46768"/>
                      <a:pt x="322525" y="47597"/>
                      <a:pt x="323748" y="48426"/>
                    </a:cubicBezTo>
                    <a:cubicBezTo>
                      <a:pt x="330655" y="52925"/>
                      <a:pt x="336891" y="57977"/>
                      <a:pt x="342337" y="63226"/>
                    </a:cubicBezTo>
                    <a:cubicBezTo>
                      <a:pt x="343521" y="64331"/>
                      <a:pt x="344705" y="65515"/>
                      <a:pt x="345810" y="66699"/>
                    </a:cubicBezTo>
                    <a:cubicBezTo>
                      <a:pt x="355164" y="76171"/>
                      <a:pt x="362347" y="86038"/>
                      <a:pt x="367596" y="94681"/>
                    </a:cubicBezTo>
                    <a:cubicBezTo>
                      <a:pt x="372924" y="103246"/>
                      <a:pt x="376358" y="110666"/>
                      <a:pt x="378252" y="115007"/>
                    </a:cubicBezTo>
                    <a:cubicBezTo>
                      <a:pt x="379002" y="116665"/>
                      <a:pt x="379515" y="117928"/>
                      <a:pt x="379712" y="118598"/>
                    </a:cubicBezTo>
                    <a:cubicBezTo>
                      <a:pt x="379870" y="118875"/>
                      <a:pt x="379910" y="119033"/>
                      <a:pt x="379910" y="119151"/>
                    </a:cubicBezTo>
                    <a:cubicBezTo>
                      <a:pt x="379989" y="119230"/>
                      <a:pt x="379989" y="119230"/>
                      <a:pt x="379989" y="119230"/>
                    </a:cubicBezTo>
                    <a:lnTo>
                      <a:pt x="380068" y="119309"/>
                    </a:lnTo>
                    <a:lnTo>
                      <a:pt x="380068" y="119388"/>
                    </a:lnTo>
                    <a:cubicBezTo>
                      <a:pt x="402485" y="192402"/>
                      <a:pt x="492154" y="118954"/>
                      <a:pt x="528069" y="0"/>
                    </a:cubicBezTo>
                    <a:cubicBezTo>
                      <a:pt x="528819" y="2368"/>
                      <a:pt x="529529" y="4776"/>
                      <a:pt x="530161" y="7262"/>
                    </a:cubicBezTo>
                    <a:cubicBezTo>
                      <a:pt x="530792" y="9827"/>
                      <a:pt x="531345" y="12393"/>
                      <a:pt x="531897" y="14997"/>
                    </a:cubicBezTo>
                    <a:cubicBezTo>
                      <a:pt x="532923" y="20247"/>
                      <a:pt x="533752" y="25772"/>
                      <a:pt x="534463" y="31455"/>
                    </a:cubicBezTo>
                    <a:cubicBezTo>
                      <a:pt x="534818" y="34297"/>
                      <a:pt x="535094" y="37178"/>
                      <a:pt x="535291" y="40099"/>
                    </a:cubicBezTo>
                    <a:cubicBezTo>
                      <a:pt x="535489" y="42940"/>
                      <a:pt x="535726" y="45782"/>
                      <a:pt x="535923" y="48663"/>
                    </a:cubicBezTo>
                    <a:cubicBezTo>
                      <a:pt x="537304" y="75145"/>
                      <a:pt x="535291" y="101825"/>
                      <a:pt x="531858" y="118085"/>
                    </a:cubicBezTo>
                    <a:cubicBezTo>
                      <a:pt x="531858" y="118085"/>
                      <a:pt x="513072" y="233053"/>
                      <a:pt x="667861" y="88682"/>
                    </a:cubicBezTo>
                    <a:cubicBezTo>
                      <a:pt x="667861" y="93261"/>
                      <a:pt x="667467" y="98352"/>
                      <a:pt x="666559" y="104114"/>
                    </a:cubicBezTo>
                    <a:cubicBezTo>
                      <a:pt x="666204" y="106048"/>
                      <a:pt x="665809" y="108140"/>
                      <a:pt x="665375" y="110192"/>
                    </a:cubicBezTo>
                    <a:cubicBezTo>
                      <a:pt x="665020" y="112047"/>
                      <a:pt x="664546" y="114060"/>
                      <a:pt x="664072" y="116073"/>
                    </a:cubicBezTo>
                    <a:cubicBezTo>
                      <a:pt x="661389" y="127400"/>
                      <a:pt x="657166" y="140542"/>
                      <a:pt x="651285" y="155776"/>
                    </a:cubicBezTo>
                    <a:cubicBezTo>
                      <a:pt x="649193" y="161223"/>
                      <a:pt x="646865" y="166985"/>
                      <a:pt x="644299" y="172905"/>
                    </a:cubicBezTo>
                    <a:cubicBezTo>
                      <a:pt x="639958" y="183206"/>
                      <a:pt x="634906" y="194257"/>
                      <a:pt x="629144" y="206176"/>
                    </a:cubicBezTo>
                    <a:cubicBezTo>
                      <a:pt x="627329" y="209925"/>
                      <a:pt x="625474" y="213714"/>
                      <a:pt x="623540" y="217661"/>
                    </a:cubicBezTo>
                    <a:lnTo>
                      <a:pt x="623461" y="217661"/>
                    </a:lnTo>
                    <a:lnTo>
                      <a:pt x="623461" y="217740"/>
                    </a:lnTo>
                    <a:cubicBezTo>
                      <a:pt x="623461" y="217700"/>
                      <a:pt x="590822" y="306738"/>
                      <a:pt x="717195" y="232974"/>
                    </a:cubicBezTo>
                    <a:close/>
                  </a:path>
                </a:pathLst>
              </a:custGeom>
              <a:solidFill>
                <a:srgbClr val="000000">
                  <a:alpha val="50000"/>
                </a:srgbClr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9A40E9F-31E0-00FD-31E3-C9069CD3A5D3}"/>
                </a:ext>
              </a:extLst>
            </p:cNvPr>
            <p:cNvSpPr/>
            <p:nvPr/>
          </p:nvSpPr>
          <p:spPr>
            <a:xfrm>
              <a:off x="2513183" y="4578464"/>
              <a:ext cx="542286" cy="489142"/>
            </a:xfrm>
            <a:custGeom>
              <a:avLst/>
              <a:gdLst>
                <a:gd name="connsiteX0" fmla="*/ 0 w 542286"/>
                <a:gd name="connsiteY0" fmla="*/ 303620 h 489142"/>
                <a:gd name="connsiteX1" fmla="*/ 205623 w 542286"/>
                <a:gd name="connsiteY1" fmla="*/ 0 h 489142"/>
                <a:gd name="connsiteX2" fmla="*/ 536120 w 542286"/>
                <a:gd name="connsiteY2" fmla="*/ 345850 h 489142"/>
                <a:gd name="connsiteX3" fmla="*/ 112718 w 542286"/>
                <a:gd name="connsiteY3" fmla="*/ 479761 h 489142"/>
                <a:gd name="connsiteX4" fmla="*/ 0 w 542286"/>
                <a:gd name="connsiteY4" fmla="*/ 303620 h 48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286" h="489142">
                  <a:moveTo>
                    <a:pt x="0" y="303620"/>
                  </a:moveTo>
                  <a:lnTo>
                    <a:pt x="205623" y="0"/>
                  </a:lnTo>
                  <a:cubicBezTo>
                    <a:pt x="205623" y="0"/>
                    <a:pt x="469855" y="149699"/>
                    <a:pt x="536120" y="345850"/>
                  </a:cubicBezTo>
                  <a:cubicBezTo>
                    <a:pt x="602385" y="542001"/>
                    <a:pt x="112718" y="479761"/>
                    <a:pt x="112718" y="479761"/>
                  </a:cubicBezTo>
                  <a:lnTo>
                    <a:pt x="0" y="303620"/>
                  </a:lnTo>
                  <a:close/>
                </a:path>
              </a:pathLst>
            </a:custGeom>
            <a:solidFill>
              <a:srgbClr val="CE4646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C0B5A59-80A0-4745-F56C-608CD40E25D9}"/>
                </a:ext>
              </a:extLst>
            </p:cNvPr>
            <p:cNvSpPr/>
            <p:nvPr/>
          </p:nvSpPr>
          <p:spPr>
            <a:xfrm>
              <a:off x="2513183" y="4578464"/>
              <a:ext cx="542286" cy="489142"/>
            </a:xfrm>
            <a:custGeom>
              <a:avLst/>
              <a:gdLst>
                <a:gd name="connsiteX0" fmla="*/ 0 w 542286"/>
                <a:gd name="connsiteY0" fmla="*/ 303620 h 489142"/>
                <a:gd name="connsiteX1" fmla="*/ 205623 w 542286"/>
                <a:gd name="connsiteY1" fmla="*/ 0 h 489142"/>
                <a:gd name="connsiteX2" fmla="*/ 536120 w 542286"/>
                <a:gd name="connsiteY2" fmla="*/ 345850 h 489142"/>
                <a:gd name="connsiteX3" fmla="*/ 112718 w 542286"/>
                <a:gd name="connsiteY3" fmla="*/ 479761 h 489142"/>
                <a:gd name="connsiteX4" fmla="*/ 0 w 542286"/>
                <a:gd name="connsiteY4" fmla="*/ 303620 h 48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286" h="489142">
                  <a:moveTo>
                    <a:pt x="0" y="303620"/>
                  </a:moveTo>
                  <a:lnTo>
                    <a:pt x="205623" y="0"/>
                  </a:lnTo>
                  <a:cubicBezTo>
                    <a:pt x="205623" y="0"/>
                    <a:pt x="469855" y="149699"/>
                    <a:pt x="536120" y="345850"/>
                  </a:cubicBezTo>
                  <a:cubicBezTo>
                    <a:pt x="602385" y="542001"/>
                    <a:pt x="112718" y="479761"/>
                    <a:pt x="112718" y="479761"/>
                  </a:cubicBezTo>
                  <a:lnTo>
                    <a:pt x="0" y="303620"/>
                  </a:ln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9AF08A-8A76-5FFC-4AAF-A13CE250D83F}"/>
                </a:ext>
              </a:extLst>
            </p:cNvPr>
            <p:cNvSpPr/>
            <p:nvPr/>
          </p:nvSpPr>
          <p:spPr>
            <a:xfrm>
              <a:off x="2513183" y="4578425"/>
              <a:ext cx="542286" cy="489140"/>
            </a:xfrm>
            <a:custGeom>
              <a:avLst/>
              <a:gdLst>
                <a:gd name="connsiteX0" fmla="*/ 112757 w 542286"/>
                <a:gd name="connsiteY0" fmla="*/ 479761 h 489140"/>
                <a:gd name="connsiteX1" fmla="*/ 0 w 542286"/>
                <a:gd name="connsiteY1" fmla="*/ 303659 h 489140"/>
                <a:gd name="connsiteX2" fmla="*/ 20799 w 542286"/>
                <a:gd name="connsiteY2" fmla="*/ 272954 h 489140"/>
                <a:gd name="connsiteX3" fmla="*/ 291267 w 542286"/>
                <a:gd name="connsiteY3" fmla="*/ 158736 h 489140"/>
                <a:gd name="connsiteX4" fmla="*/ 202900 w 542286"/>
                <a:gd name="connsiteY4" fmla="*/ 4026 h 489140"/>
                <a:gd name="connsiteX5" fmla="*/ 205584 w 542286"/>
                <a:gd name="connsiteY5" fmla="*/ 0 h 489140"/>
                <a:gd name="connsiteX6" fmla="*/ 536120 w 542286"/>
                <a:gd name="connsiteY6" fmla="*/ 345810 h 489140"/>
                <a:gd name="connsiteX7" fmla="*/ 112757 w 542286"/>
                <a:gd name="connsiteY7" fmla="*/ 479761 h 489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286" h="489140">
                  <a:moveTo>
                    <a:pt x="112757" y="479761"/>
                  </a:moveTo>
                  <a:lnTo>
                    <a:pt x="0" y="303659"/>
                  </a:lnTo>
                  <a:lnTo>
                    <a:pt x="20799" y="272954"/>
                  </a:lnTo>
                  <a:cubicBezTo>
                    <a:pt x="161025" y="329352"/>
                    <a:pt x="304607" y="260246"/>
                    <a:pt x="291267" y="158736"/>
                  </a:cubicBezTo>
                  <a:cubicBezTo>
                    <a:pt x="282781" y="94010"/>
                    <a:pt x="240867" y="40375"/>
                    <a:pt x="202900" y="4026"/>
                  </a:cubicBezTo>
                  <a:lnTo>
                    <a:pt x="205584" y="0"/>
                  </a:lnTo>
                  <a:cubicBezTo>
                    <a:pt x="205584" y="0"/>
                    <a:pt x="469816" y="149698"/>
                    <a:pt x="536120" y="345810"/>
                  </a:cubicBezTo>
                  <a:cubicBezTo>
                    <a:pt x="602385" y="542001"/>
                    <a:pt x="112757" y="479761"/>
                    <a:pt x="112757" y="479761"/>
                  </a:cubicBezTo>
                  <a:close/>
                </a:path>
              </a:pathLst>
            </a:custGeom>
            <a:solidFill>
              <a:schemeClr val="accent5">
                <a:lumMod val="75000"/>
                <a:alpha val="33000"/>
              </a:scheme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433FCEB-21B7-0E51-2A89-138E5DB29F58}"/>
                </a:ext>
              </a:extLst>
            </p:cNvPr>
            <p:cNvSpPr/>
            <p:nvPr/>
          </p:nvSpPr>
          <p:spPr>
            <a:xfrm>
              <a:off x="1880488" y="4882119"/>
              <a:ext cx="1539844" cy="1043632"/>
            </a:xfrm>
            <a:custGeom>
              <a:avLst/>
              <a:gdLst>
                <a:gd name="connsiteX0" fmla="*/ 35716 w 1539844"/>
                <a:gd name="connsiteY0" fmla="*/ 222994 h 1043632"/>
                <a:gd name="connsiteX1" fmla="*/ 122267 w 1539844"/>
                <a:gd name="connsiteY1" fmla="*/ 1043632 h 1043632"/>
                <a:gd name="connsiteX2" fmla="*/ 376554 w 1539844"/>
                <a:gd name="connsiteY2" fmla="*/ 931822 h 1043632"/>
                <a:gd name="connsiteX3" fmla="*/ 1426219 w 1539844"/>
                <a:gd name="connsiteY3" fmla="*/ 931822 h 1043632"/>
                <a:gd name="connsiteX4" fmla="*/ 1539845 w 1539844"/>
                <a:gd name="connsiteY4" fmla="*/ 53483 h 1043632"/>
                <a:gd name="connsiteX5" fmla="*/ 728244 w 1539844"/>
                <a:gd name="connsiteY5" fmla="*/ 206773 h 1043632"/>
                <a:gd name="connsiteX6" fmla="*/ 35716 w 1539844"/>
                <a:gd name="connsiteY6" fmla="*/ 222994 h 1043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9844" h="1043632">
                  <a:moveTo>
                    <a:pt x="35716" y="222994"/>
                  </a:moveTo>
                  <a:cubicBezTo>
                    <a:pt x="35716" y="222994"/>
                    <a:pt x="-86908" y="679312"/>
                    <a:pt x="122267" y="1043632"/>
                  </a:cubicBezTo>
                  <a:cubicBezTo>
                    <a:pt x="225079" y="1027411"/>
                    <a:pt x="376554" y="931822"/>
                    <a:pt x="376554" y="931822"/>
                  </a:cubicBezTo>
                  <a:cubicBezTo>
                    <a:pt x="376554" y="931822"/>
                    <a:pt x="946497" y="1029227"/>
                    <a:pt x="1426219" y="931822"/>
                  </a:cubicBezTo>
                  <a:cubicBezTo>
                    <a:pt x="1381148" y="735237"/>
                    <a:pt x="1397369" y="361878"/>
                    <a:pt x="1539845" y="53483"/>
                  </a:cubicBezTo>
                  <a:cubicBezTo>
                    <a:pt x="1159303" y="-126881"/>
                    <a:pt x="728244" y="206773"/>
                    <a:pt x="728244" y="206773"/>
                  </a:cubicBezTo>
                  <a:lnTo>
                    <a:pt x="35716" y="2229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C5EFC03-CAB0-A743-239C-1DDB32D29B6D}"/>
                </a:ext>
              </a:extLst>
            </p:cNvPr>
            <p:cNvSpPr/>
            <p:nvPr/>
          </p:nvSpPr>
          <p:spPr>
            <a:xfrm>
              <a:off x="1880477" y="4902844"/>
              <a:ext cx="1539895" cy="1022906"/>
            </a:xfrm>
            <a:custGeom>
              <a:avLst/>
              <a:gdLst>
                <a:gd name="connsiteX0" fmla="*/ 1426230 w 1539895"/>
                <a:gd name="connsiteY0" fmla="*/ 911097 h 1022906"/>
                <a:gd name="connsiteX1" fmla="*/ 376604 w 1539895"/>
                <a:gd name="connsiteY1" fmla="*/ 911097 h 1022906"/>
                <a:gd name="connsiteX2" fmla="*/ 122318 w 1539895"/>
                <a:gd name="connsiteY2" fmla="*/ 1022907 h 1022906"/>
                <a:gd name="connsiteX3" fmla="*/ 35688 w 1539895"/>
                <a:gd name="connsiteY3" fmla="*/ 202269 h 1022906"/>
                <a:gd name="connsiteX4" fmla="*/ 728295 w 1539895"/>
                <a:gd name="connsiteY4" fmla="*/ 186087 h 1022906"/>
                <a:gd name="connsiteX5" fmla="*/ 976780 w 1539895"/>
                <a:gd name="connsiteY5" fmla="*/ 47676 h 1022906"/>
                <a:gd name="connsiteX6" fmla="*/ 921881 w 1539895"/>
                <a:gd name="connsiteY6" fmla="*/ 315381 h 1022906"/>
                <a:gd name="connsiteX7" fmla="*/ 1156473 w 1539895"/>
                <a:gd name="connsiteY7" fmla="*/ 505099 h 1022906"/>
                <a:gd name="connsiteX8" fmla="*/ 1451607 w 1539895"/>
                <a:gd name="connsiteY8" fmla="*/ 0 h 1022906"/>
                <a:gd name="connsiteX9" fmla="*/ 1539895 w 1539895"/>
                <a:gd name="connsiteY9" fmla="*/ 32758 h 1022906"/>
                <a:gd name="connsiteX10" fmla="*/ 1426230 w 1539895"/>
                <a:gd name="connsiteY10" fmla="*/ 911097 h 102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9895" h="1022906">
                  <a:moveTo>
                    <a:pt x="1426230" y="911097"/>
                  </a:moveTo>
                  <a:cubicBezTo>
                    <a:pt x="946508" y="1008422"/>
                    <a:pt x="376604" y="911097"/>
                    <a:pt x="376604" y="911097"/>
                  </a:cubicBezTo>
                  <a:cubicBezTo>
                    <a:pt x="376604" y="911097"/>
                    <a:pt x="225130" y="1006647"/>
                    <a:pt x="122318" y="1022907"/>
                  </a:cubicBezTo>
                  <a:cubicBezTo>
                    <a:pt x="-86897" y="658547"/>
                    <a:pt x="35688" y="202269"/>
                    <a:pt x="35688" y="202269"/>
                  </a:cubicBezTo>
                  <a:lnTo>
                    <a:pt x="728295" y="186087"/>
                  </a:lnTo>
                  <a:cubicBezTo>
                    <a:pt x="728295" y="186087"/>
                    <a:pt x="829291" y="107903"/>
                    <a:pt x="976780" y="47676"/>
                  </a:cubicBezTo>
                  <a:cubicBezTo>
                    <a:pt x="972280" y="112402"/>
                    <a:pt x="959256" y="214464"/>
                    <a:pt x="921881" y="315381"/>
                  </a:cubicBezTo>
                  <a:cubicBezTo>
                    <a:pt x="868719" y="458844"/>
                    <a:pt x="1029152" y="589953"/>
                    <a:pt x="1156473" y="505099"/>
                  </a:cubicBezTo>
                  <a:cubicBezTo>
                    <a:pt x="1292200" y="414641"/>
                    <a:pt x="1374528" y="237039"/>
                    <a:pt x="1451607" y="0"/>
                  </a:cubicBezTo>
                  <a:cubicBezTo>
                    <a:pt x="1481208" y="8091"/>
                    <a:pt x="1510729" y="18944"/>
                    <a:pt x="1539895" y="32758"/>
                  </a:cubicBezTo>
                  <a:cubicBezTo>
                    <a:pt x="1397419" y="341114"/>
                    <a:pt x="1381159" y="714472"/>
                    <a:pt x="1426230" y="911097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DA2822-08AB-AA50-9E04-F7B18589784F}"/>
                </a:ext>
              </a:extLst>
            </p:cNvPr>
            <p:cNvSpPr/>
            <p:nvPr/>
          </p:nvSpPr>
          <p:spPr>
            <a:xfrm>
              <a:off x="1641786" y="5058226"/>
              <a:ext cx="395025" cy="868268"/>
            </a:xfrm>
            <a:custGeom>
              <a:avLst/>
              <a:gdLst>
                <a:gd name="connsiteX0" fmla="*/ 127877 w 395025"/>
                <a:gd name="connsiteY0" fmla="*/ 0 h 868268"/>
                <a:gd name="connsiteX1" fmla="*/ 280 w 395025"/>
                <a:gd name="connsiteY1" fmla="*/ 394986 h 868268"/>
                <a:gd name="connsiteX2" fmla="*/ 361009 w 395025"/>
                <a:gd name="connsiteY2" fmla="*/ 867525 h 868268"/>
                <a:gd name="connsiteX3" fmla="*/ 324936 w 395025"/>
                <a:gd name="connsiteY3" fmla="*/ 268731 h 868268"/>
                <a:gd name="connsiteX4" fmla="*/ 127877 w 395025"/>
                <a:gd name="connsiteY4" fmla="*/ 0 h 86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025" h="868268">
                  <a:moveTo>
                    <a:pt x="127877" y="0"/>
                  </a:moveTo>
                  <a:cubicBezTo>
                    <a:pt x="127877" y="0"/>
                    <a:pt x="-6942" y="57701"/>
                    <a:pt x="280" y="394986"/>
                  </a:cubicBezTo>
                  <a:cubicBezTo>
                    <a:pt x="7503" y="732271"/>
                    <a:pt x="220309" y="880155"/>
                    <a:pt x="361009" y="867525"/>
                  </a:cubicBezTo>
                  <a:cubicBezTo>
                    <a:pt x="454783" y="640274"/>
                    <a:pt x="324936" y="268731"/>
                    <a:pt x="324936" y="268731"/>
                  </a:cubicBezTo>
                  <a:lnTo>
                    <a:pt x="127877" y="0"/>
                  </a:lnTo>
                  <a:close/>
                </a:path>
              </a:pathLst>
            </a:custGeom>
            <a:solidFill>
              <a:srgbClr val="E89C7C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D29AE46-3829-0185-980E-E2AC0CC17E0E}"/>
                </a:ext>
              </a:extLst>
            </p:cNvPr>
            <p:cNvSpPr/>
            <p:nvPr/>
          </p:nvSpPr>
          <p:spPr>
            <a:xfrm>
              <a:off x="1702806" y="5058147"/>
              <a:ext cx="334005" cy="868315"/>
            </a:xfrm>
            <a:custGeom>
              <a:avLst/>
              <a:gdLst>
                <a:gd name="connsiteX0" fmla="*/ 299989 w 334005"/>
                <a:gd name="connsiteY0" fmla="*/ 867565 h 868315"/>
                <a:gd name="connsiteX1" fmla="*/ 23088 w 334005"/>
                <a:gd name="connsiteY1" fmla="*/ 701843 h 868315"/>
                <a:gd name="connsiteX2" fmla="*/ 136477 w 334005"/>
                <a:gd name="connsiteY2" fmla="*/ 398459 h 868315"/>
                <a:gd name="connsiteX3" fmla="*/ 0 w 334005"/>
                <a:gd name="connsiteY3" fmla="*/ 71712 h 868315"/>
                <a:gd name="connsiteX4" fmla="*/ 66857 w 334005"/>
                <a:gd name="connsiteY4" fmla="*/ 0 h 868315"/>
                <a:gd name="connsiteX5" fmla="*/ 263877 w 334005"/>
                <a:gd name="connsiteY5" fmla="*/ 268731 h 868315"/>
                <a:gd name="connsiteX6" fmla="*/ 299989 w 334005"/>
                <a:gd name="connsiteY6" fmla="*/ 867565 h 86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005" h="868315">
                  <a:moveTo>
                    <a:pt x="299989" y="867565"/>
                  </a:moveTo>
                  <a:cubicBezTo>
                    <a:pt x="213438" y="875379"/>
                    <a:pt x="99575" y="822335"/>
                    <a:pt x="23088" y="701843"/>
                  </a:cubicBezTo>
                  <a:cubicBezTo>
                    <a:pt x="93063" y="625237"/>
                    <a:pt x="136477" y="517650"/>
                    <a:pt x="136477" y="398459"/>
                  </a:cubicBezTo>
                  <a:cubicBezTo>
                    <a:pt x="136477" y="266600"/>
                    <a:pt x="83315" y="148949"/>
                    <a:pt x="0" y="71712"/>
                  </a:cubicBezTo>
                  <a:cubicBezTo>
                    <a:pt x="32916" y="14524"/>
                    <a:pt x="66857" y="0"/>
                    <a:pt x="66857" y="0"/>
                  </a:cubicBezTo>
                  <a:lnTo>
                    <a:pt x="263877" y="268731"/>
                  </a:lnTo>
                  <a:cubicBezTo>
                    <a:pt x="263916" y="268771"/>
                    <a:pt x="393763" y="640313"/>
                    <a:pt x="299989" y="86756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5" name="Graphic 2">
              <a:extLst>
                <a:ext uri="{FF2B5EF4-FFF2-40B4-BE49-F238E27FC236}">
                  <a16:creationId xmlns:a16="http://schemas.microsoft.com/office/drawing/2014/main" id="{A22260A0-16CD-B3C3-86BA-850520A22562}"/>
                </a:ext>
              </a:extLst>
            </p:cNvPr>
            <p:cNvGrpSpPr/>
            <p:nvPr/>
          </p:nvGrpSpPr>
          <p:grpSpPr>
            <a:xfrm>
              <a:off x="1553032" y="3977658"/>
              <a:ext cx="1174022" cy="1384458"/>
              <a:chOff x="1553032" y="3977658"/>
              <a:chExt cx="1174022" cy="1384458"/>
            </a:xfrm>
          </p:grpSpPr>
          <p:grpSp>
            <p:nvGrpSpPr>
              <p:cNvPr id="36" name="Graphic 2">
                <a:extLst>
                  <a:ext uri="{FF2B5EF4-FFF2-40B4-BE49-F238E27FC236}">
                    <a16:creationId xmlns:a16="http://schemas.microsoft.com/office/drawing/2014/main" id="{0F92AC51-A898-39A3-64B6-725A3D08A6B7}"/>
                  </a:ext>
                </a:extLst>
              </p:cNvPr>
              <p:cNvGrpSpPr/>
              <p:nvPr/>
            </p:nvGrpSpPr>
            <p:grpSpPr>
              <a:xfrm>
                <a:off x="2019845" y="3977658"/>
                <a:ext cx="380067" cy="380107"/>
                <a:chOff x="2019845" y="3977658"/>
                <a:chExt cx="380067" cy="380107"/>
              </a:xfrm>
            </p:grpSpPr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D990022F-032E-5E33-D96A-0F116FA7B53C}"/>
                    </a:ext>
                  </a:extLst>
                </p:cNvPr>
                <p:cNvSpPr/>
                <p:nvPr/>
              </p:nvSpPr>
              <p:spPr>
                <a:xfrm>
                  <a:off x="2019845" y="3977658"/>
                  <a:ext cx="380067" cy="380067"/>
                </a:xfrm>
                <a:custGeom>
                  <a:avLst/>
                  <a:gdLst>
                    <a:gd name="connsiteX0" fmla="*/ 380068 w 380067"/>
                    <a:gd name="connsiteY0" fmla="*/ 190034 h 380067"/>
                    <a:gd name="connsiteX1" fmla="*/ 190034 w 380067"/>
                    <a:gd name="connsiteY1" fmla="*/ 380068 h 380067"/>
                    <a:gd name="connsiteX2" fmla="*/ 0 w 380067"/>
                    <a:gd name="connsiteY2" fmla="*/ 190034 h 380067"/>
                    <a:gd name="connsiteX3" fmla="*/ 190034 w 380067"/>
                    <a:gd name="connsiteY3" fmla="*/ 0 h 380067"/>
                    <a:gd name="connsiteX4" fmla="*/ 380068 w 380067"/>
                    <a:gd name="connsiteY4" fmla="*/ 190034 h 380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0067" h="380067">
                      <a:moveTo>
                        <a:pt x="380068" y="190034"/>
                      </a:moveTo>
                      <a:cubicBezTo>
                        <a:pt x="380068" y="294987"/>
                        <a:pt x="294987" y="380068"/>
                        <a:pt x="190034" y="380068"/>
                      </a:cubicBezTo>
                      <a:cubicBezTo>
                        <a:pt x="85081" y="380068"/>
                        <a:pt x="0" y="294987"/>
                        <a:pt x="0" y="190034"/>
                      </a:cubicBezTo>
                      <a:cubicBezTo>
                        <a:pt x="0" y="85081"/>
                        <a:pt x="85081" y="0"/>
                        <a:pt x="190034" y="0"/>
                      </a:cubicBezTo>
                      <a:cubicBezTo>
                        <a:pt x="294987" y="0"/>
                        <a:pt x="380068" y="85081"/>
                        <a:pt x="380068" y="190034"/>
                      </a:cubicBezTo>
                      <a:close/>
                    </a:path>
                  </a:pathLst>
                </a:custGeom>
                <a:solidFill>
                  <a:srgbClr val="FFBE1D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0F232027-6052-8FA9-33C9-369394C982B6}"/>
                    </a:ext>
                  </a:extLst>
                </p:cNvPr>
                <p:cNvSpPr/>
                <p:nvPr/>
              </p:nvSpPr>
              <p:spPr>
                <a:xfrm>
                  <a:off x="2019845" y="3978447"/>
                  <a:ext cx="380067" cy="379317"/>
                </a:xfrm>
                <a:custGeom>
                  <a:avLst/>
                  <a:gdLst>
                    <a:gd name="connsiteX0" fmla="*/ 0 w 380067"/>
                    <a:gd name="connsiteY0" fmla="*/ 189284 h 379317"/>
                    <a:gd name="connsiteX1" fmla="*/ 190034 w 380067"/>
                    <a:gd name="connsiteY1" fmla="*/ 379318 h 379317"/>
                    <a:gd name="connsiteX2" fmla="*/ 380068 w 380067"/>
                    <a:gd name="connsiteY2" fmla="*/ 189284 h 379317"/>
                    <a:gd name="connsiteX3" fmla="*/ 379397 w 380067"/>
                    <a:gd name="connsiteY3" fmla="*/ 174642 h 379317"/>
                    <a:gd name="connsiteX4" fmla="*/ 234829 w 380067"/>
                    <a:gd name="connsiteY4" fmla="*/ 285820 h 379317"/>
                    <a:gd name="connsiteX5" fmla="*/ 85249 w 380067"/>
                    <a:gd name="connsiteY5" fmla="*/ 136240 h 379317"/>
                    <a:gd name="connsiteX6" fmla="*/ 173063 w 380067"/>
                    <a:gd name="connsiteY6" fmla="*/ 0 h 379317"/>
                    <a:gd name="connsiteX7" fmla="*/ 0 w 380067"/>
                    <a:gd name="connsiteY7" fmla="*/ 189284 h 379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80067" h="379317">
                      <a:moveTo>
                        <a:pt x="0" y="189284"/>
                      </a:moveTo>
                      <a:cubicBezTo>
                        <a:pt x="0" y="294187"/>
                        <a:pt x="85051" y="379318"/>
                        <a:pt x="190034" y="379318"/>
                      </a:cubicBezTo>
                      <a:cubicBezTo>
                        <a:pt x="295016" y="379318"/>
                        <a:pt x="380068" y="294187"/>
                        <a:pt x="380068" y="189284"/>
                      </a:cubicBezTo>
                      <a:cubicBezTo>
                        <a:pt x="380068" y="184351"/>
                        <a:pt x="379831" y="179457"/>
                        <a:pt x="379397" y="174642"/>
                      </a:cubicBezTo>
                      <a:cubicBezTo>
                        <a:pt x="362544" y="238657"/>
                        <a:pt x="304173" y="285820"/>
                        <a:pt x="234829" y="285820"/>
                      </a:cubicBezTo>
                      <a:cubicBezTo>
                        <a:pt x="152224" y="285820"/>
                        <a:pt x="85249" y="218845"/>
                        <a:pt x="85249" y="136240"/>
                      </a:cubicBezTo>
                      <a:cubicBezTo>
                        <a:pt x="85249" y="75658"/>
                        <a:pt x="121243" y="23522"/>
                        <a:pt x="173063" y="0"/>
                      </a:cubicBezTo>
                      <a:cubicBezTo>
                        <a:pt x="76092" y="8564"/>
                        <a:pt x="0" y="90024"/>
                        <a:pt x="0" y="189284"/>
                      </a:cubicBezTo>
                      <a:close/>
                    </a:path>
                  </a:pathLst>
                </a:custGeom>
                <a:solidFill>
                  <a:srgbClr val="000000">
                    <a:alpha val="45000"/>
                  </a:srgbClr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7" name="Graphic 2">
                <a:extLst>
                  <a:ext uri="{FF2B5EF4-FFF2-40B4-BE49-F238E27FC236}">
                    <a16:creationId xmlns:a16="http://schemas.microsoft.com/office/drawing/2014/main" id="{5DA9FC43-D5F3-EAF4-7568-97183DC809C2}"/>
                  </a:ext>
                </a:extLst>
              </p:cNvPr>
              <p:cNvGrpSpPr/>
              <p:nvPr/>
            </p:nvGrpSpPr>
            <p:grpSpPr>
              <a:xfrm>
                <a:off x="1553032" y="5028728"/>
                <a:ext cx="193673" cy="209577"/>
                <a:chOff x="1553032" y="5028728"/>
                <a:chExt cx="193673" cy="209577"/>
              </a:xfrm>
            </p:grpSpPr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9C34ECA0-66A1-95E1-F63D-A8DFB5D16E61}"/>
                    </a:ext>
                  </a:extLst>
                </p:cNvPr>
                <p:cNvSpPr/>
                <p:nvPr/>
              </p:nvSpPr>
              <p:spPr>
                <a:xfrm>
                  <a:off x="1553032" y="5028728"/>
                  <a:ext cx="193673" cy="209577"/>
                </a:xfrm>
                <a:custGeom>
                  <a:avLst/>
                  <a:gdLst>
                    <a:gd name="connsiteX0" fmla="*/ 172507 w 193673"/>
                    <a:gd name="connsiteY0" fmla="*/ 197825 h 209577"/>
                    <a:gd name="connsiteX1" fmla="*/ 91442 w 193673"/>
                    <a:gd name="connsiteY1" fmla="*/ 195378 h 209577"/>
                    <a:gd name="connsiteX2" fmla="*/ 3904 w 193673"/>
                    <a:gd name="connsiteY2" fmla="*/ 33957 h 209577"/>
                    <a:gd name="connsiteX3" fmla="*/ 35991 w 193673"/>
                    <a:gd name="connsiteY3" fmla="*/ 1279 h 209577"/>
                    <a:gd name="connsiteX4" fmla="*/ 124515 w 193673"/>
                    <a:gd name="connsiteY4" fmla="*/ 34786 h 209577"/>
                    <a:gd name="connsiteX5" fmla="*/ 172507 w 193673"/>
                    <a:gd name="connsiteY5" fmla="*/ 197825 h 209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673" h="209577">
                      <a:moveTo>
                        <a:pt x="172507" y="197825"/>
                      </a:moveTo>
                      <a:cubicBezTo>
                        <a:pt x="149695" y="215782"/>
                        <a:pt x="119858" y="211717"/>
                        <a:pt x="91442" y="195378"/>
                      </a:cubicBezTo>
                      <a:cubicBezTo>
                        <a:pt x="35714" y="163488"/>
                        <a:pt x="-14606" y="84830"/>
                        <a:pt x="3904" y="33957"/>
                      </a:cubicBezTo>
                      <a:cubicBezTo>
                        <a:pt x="11205" y="14026"/>
                        <a:pt x="22769" y="4476"/>
                        <a:pt x="35991" y="1279"/>
                      </a:cubicBezTo>
                      <a:cubicBezTo>
                        <a:pt x="73682" y="-7838"/>
                        <a:pt x="124515" y="34786"/>
                        <a:pt x="124515" y="34786"/>
                      </a:cubicBezTo>
                      <a:cubicBezTo>
                        <a:pt x="124515" y="34786"/>
                        <a:pt x="239996" y="144623"/>
                        <a:pt x="172507" y="197825"/>
                      </a:cubicBezTo>
                      <a:close/>
                    </a:path>
                  </a:pathLst>
                </a:custGeom>
                <a:solidFill>
                  <a:srgbClr val="E89C7C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BA07094A-8FAE-D73F-D52D-9082E731F31F}"/>
                    </a:ext>
                  </a:extLst>
                </p:cNvPr>
                <p:cNvSpPr/>
                <p:nvPr/>
              </p:nvSpPr>
              <p:spPr>
                <a:xfrm>
                  <a:off x="1576037" y="5028728"/>
                  <a:ext cx="170668" cy="209577"/>
                </a:xfrm>
                <a:custGeom>
                  <a:avLst/>
                  <a:gdLst>
                    <a:gd name="connsiteX0" fmla="*/ 149502 w 170668"/>
                    <a:gd name="connsiteY0" fmla="*/ 197825 h 209577"/>
                    <a:gd name="connsiteX1" fmla="*/ 68437 w 170668"/>
                    <a:gd name="connsiteY1" fmla="*/ 195378 h 209577"/>
                    <a:gd name="connsiteX2" fmla="*/ 87657 w 170668"/>
                    <a:gd name="connsiteY2" fmla="*/ 166132 h 209577"/>
                    <a:gd name="connsiteX3" fmla="*/ 1 w 170668"/>
                    <a:gd name="connsiteY3" fmla="*/ 70583 h 209577"/>
                    <a:gd name="connsiteX4" fmla="*/ 51426 w 170668"/>
                    <a:gd name="connsiteY4" fmla="*/ 67425 h 209577"/>
                    <a:gd name="connsiteX5" fmla="*/ 12985 w 170668"/>
                    <a:gd name="connsiteY5" fmla="*/ 1279 h 209577"/>
                    <a:gd name="connsiteX6" fmla="*/ 101510 w 170668"/>
                    <a:gd name="connsiteY6" fmla="*/ 34786 h 209577"/>
                    <a:gd name="connsiteX7" fmla="*/ 149502 w 170668"/>
                    <a:gd name="connsiteY7" fmla="*/ 197825 h 209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0668" h="209577">
                      <a:moveTo>
                        <a:pt x="149502" y="197825"/>
                      </a:moveTo>
                      <a:cubicBezTo>
                        <a:pt x="126690" y="215782"/>
                        <a:pt x="96853" y="211717"/>
                        <a:pt x="68437" y="195378"/>
                      </a:cubicBezTo>
                      <a:cubicBezTo>
                        <a:pt x="94919" y="195259"/>
                        <a:pt x="106443" y="183616"/>
                        <a:pt x="87657" y="166132"/>
                      </a:cubicBezTo>
                      <a:cubicBezTo>
                        <a:pt x="62990" y="143202"/>
                        <a:pt x="198" y="101367"/>
                        <a:pt x="1" y="70583"/>
                      </a:cubicBezTo>
                      <a:cubicBezTo>
                        <a:pt x="-236" y="39798"/>
                        <a:pt x="51426" y="67425"/>
                        <a:pt x="51426" y="67425"/>
                      </a:cubicBezTo>
                      <a:cubicBezTo>
                        <a:pt x="47164" y="30800"/>
                        <a:pt x="29009" y="11382"/>
                        <a:pt x="12985" y="1279"/>
                      </a:cubicBezTo>
                      <a:cubicBezTo>
                        <a:pt x="50676" y="-7838"/>
                        <a:pt x="101510" y="34786"/>
                        <a:pt x="101510" y="34786"/>
                      </a:cubicBezTo>
                      <a:cubicBezTo>
                        <a:pt x="101510" y="34786"/>
                        <a:pt x="216991" y="144623"/>
                        <a:pt x="149502" y="197825"/>
                      </a:cubicBezTo>
                      <a:close/>
                    </a:path>
                  </a:pathLst>
                </a:custGeom>
                <a:solidFill>
                  <a:srgbClr val="000000">
                    <a:alpha val="45000"/>
                  </a:srgbClr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C4F378D0-313E-3DD5-BDEA-267FF393FAAA}"/>
                    </a:ext>
                  </a:extLst>
                </p:cNvPr>
                <p:cNvSpPr/>
                <p:nvPr/>
              </p:nvSpPr>
              <p:spPr>
                <a:xfrm>
                  <a:off x="1576196" y="5079090"/>
                  <a:ext cx="121203" cy="83526"/>
                </a:xfrm>
                <a:custGeom>
                  <a:avLst/>
                  <a:gdLst>
                    <a:gd name="connsiteX0" fmla="*/ 121203 w 121203"/>
                    <a:gd name="connsiteY0" fmla="*/ 83526 h 83526"/>
                    <a:gd name="connsiteX1" fmla="*/ 94445 w 121203"/>
                    <a:gd name="connsiteY1" fmla="*/ 55978 h 83526"/>
                    <a:gd name="connsiteX2" fmla="*/ 66936 w 121203"/>
                    <a:gd name="connsiteY2" fmla="*/ 31548 h 83526"/>
                    <a:gd name="connsiteX3" fmla="*/ 36310 w 121203"/>
                    <a:gd name="connsiteY3" fmla="*/ 13354 h 83526"/>
                    <a:gd name="connsiteX4" fmla="*/ 0 w 121203"/>
                    <a:gd name="connsiteY4" fmla="*/ 6329 h 83526"/>
                    <a:gd name="connsiteX5" fmla="*/ 39822 w 121203"/>
                    <a:gd name="connsiteY5" fmla="*/ 1158 h 83526"/>
                    <a:gd name="connsiteX6" fmla="*/ 76842 w 121203"/>
                    <a:gd name="connsiteY6" fmla="*/ 18642 h 83526"/>
                    <a:gd name="connsiteX7" fmla="*/ 104193 w 121203"/>
                    <a:gd name="connsiteY7" fmla="*/ 47927 h 83526"/>
                    <a:gd name="connsiteX8" fmla="*/ 121203 w 121203"/>
                    <a:gd name="connsiteY8" fmla="*/ 83526 h 83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1203" h="83526">
                      <a:moveTo>
                        <a:pt x="121203" y="83526"/>
                      </a:moveTo>
                      <a:lnTo>
                        <a:pt x="94445" y="55978"/>
                      </a:lnTo>
                      <a:cubicBezTo>
                        <a:pt x="85486" y="47295"/>
                        <a:pt x="76684" y="38652"/>
                        <a:pt x="66936" y="31548"/>
                      </a:cubicBezTo>
                      <a:cubicBezTo>
                        <a:pt x="57385" y="24207"/>
                        <a:pt x="47282" y="17971"/>
                        <a:pt x="36310" y="13354"/>
                      </a:cubicBezTo>
                      <a:cubicBezTo>
                        <a:pt x="25180" y="9131"/>
                        <a:pt x="13379" y="7039"/>
                        <a:pt x="0" y="6329"/>
                      </a:cubicBezTo>
                      <a:cubicBezTo>
                        <a:pt x="11801" y="369"/>
                        <a:pt x="26088" y="-1446"/>
                        <a:pt x="39822" y="1158"/>
                      </a:cubicBezTo>
                      <a:cubicBezTo>
                        <a:pt x="53517" y="3882"/>
                        <a:pt x="65949" y="10591"/>
                        <a:pt x="76842" y="18642"/>
                      </a:cubicBezTo>
                      <a:cubicBezTo>
                        <a:pt x="87617" y="26970"/>
                        <a:pt x="96734" y="36955"/>
                        <a:pt x="104193" y="47927"/>
                      </a:cubicBezTo>
                      <a:cubicBezTo>
                        <a:pt x="111652" y="58859"/>
                        <a:pt x="117849" y="70660"/>
                        <a:pt x="121203" y="83526"/>
                      </a:cubicBezTo>
                      <a:close/>
                    </a:path>
                  </a:pathLst>
                </a:custGeom>
                <a:solidFill>
                  <a:srgbClr val="C6744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343F3FF-6F0B-9D79-E785-16690205CCC5}"/>
                  </a:ext>
                </a:extLst>
              </p:cNvPr>
              <p:cNvSpPr/>
              <p:nvPr/>
            </p:nvSpPr>
            <p:spPr>
              <a:xfrm>
                <a:off x="2492541" y="4978621"/>
                <a:ext cx="24114" cy="7853"/>
              </a:xfrm>
              <a:custGeom>
                <a:avLst/>
                <a:gdLst>
                  <a:gd name="connsiteX0" fmla="*/ 18352 w 24114"/>
                  <a:gd name="connsiteY0" fmla="*/ 7854 h 7853"/>
                  <a:gd name="connsiteX1" fmla="*/ 17326 w 24114"/>
                  <a:gd name="connsiteY1" fmla="*/ 7301 h 7853"/>
                  <a:gd name="connsiteX2" fmla="*/ 0 w 24114"/>
                  <a:gd name="connsiteY2" fmla="*/ 316 h 7853"/>
                  <a:gd name="connsiteX3" fmla="*/ 23799 w 24114"/>
                  <a:gd name="connsiteY3" fmla="*/ 0 h 7853"/>
                  <a:gd name="connsiteX4" fmla="*/ 24114 w 24114"/>
                  <a:gd name="connsiteY4" fmla="*/ 7222 h 7853"/>
                  <a:gd name="connsiteX5" fmla="*/ 19497 w 24114"/>
                  <a:gd name="connsiteY5" fmla="*/ 7736 h 7853"/>
                  <a:gd name="connsiteX6" fmla="*/ 18352 w 24114"/>
                  <a:gd name="connsiteY6" fmla="*/ 7854 h 7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114" h="7853">
                    <a:moveTo>
                      <a:pt x="18352" y="7854"/>
                    </a:moveTo>
                    <a:lnTo>
                      <a:pt x="17326" y="7301"/>
                    </a:lnTo>
                    <a:lnTo>
                      <a:pt x="0" y="316"/>
                    </a:lnTo>
                    <a:lnTo>
                      <a:pt x="23799" y="0"/>
                    </a:lnTo>
                    <a:lnTo>
                      <a:pt x="24114" y="7222"/>
                    </a:lnTo>
                    <a:cubicBezTo>
                      <a:pt x="24075" y="7222"/>
                      <a:pt x="22536" y="7380"/>
                      <a:pt x="19497" y="7736"/>
                    </a:cubicBezTo>
                    <a:lnTo>
                      <a:pt x="18352" y="7854"/>
                    </a:lnTo>
                    <a:close/>
                  </a:path>
                </a:pathLst>
              </a:custGeom>
              <a:solidFill>
                <a:srgbClr val="963030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B900EB-70C0-A7D1-F200-2188283140A5}"/>
                  </a:ext>
                </a:extLst>
              </p:cNvPr>
              <p:cNvSpPr/>
              <p:nvPr/>
            </p:nvSpPr>
            <p:spPr>
              <a:xfrm>
                <a:off x="2510617" y="4982252"/>
                <a:ext cx="5722" cy="513"/>
              </a:xfrm>
              <a:custGeom>
                <a:avLst/>
                <a:gdLst>
                  <a:gd name="connsiteX0" fmla="*/ 0 w 5722"/>
                  <a:gd name="connsiteY0" fmla="*/ 0 h 513"/>
                  <a:gd name="connsiteX1" fmla="*/ 1026 w 5722"/>
                  <a:gd name="connsiteY1" fmla="*/ 513 h 513"/>
                  <a:gd name="connsiteX2" fmla="*/ 5723 w 5722"/>
                  <a:gd name="connsiteY2" fmla="*/ 0 h 513"/>
                  <a:gd name="connsiteX3" fmla="*/ 0 w 5722"/>
                  <a:gd name="connsiteY3" fmla="*/ 0 h 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22" h="513">
                    <a:moveTo>
                      <a:pt x="0" y="0"/>
                    </a:moveTo>
                    <a:cubicBezTo>
                      <a:pt x="0" y="0"/>
                      <a:pt x="355" y="158"/>
                      <a:pt x="1026" y="513"/>
                    </a:cubicBezTo>
                    <a:cubicBezTo>
                      <a:pt x="4144" y="158"/>
                      <a:pt x="5723" y="0"/>
                      <a:pt x="57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8291DD9-F906-55F7-B708-A5A546E656FE}"/>
                  </a:ext>
                </a:extLst>
              </p:cNvPr>
              <p:cNvSpPr/>
              <p:nvPr/>
            </p:nvSpPr>
            <p:spPr>
              <a:xfrm>
                <a:off x="1604457" y="4321612"/>
                <a:ext cx="1122557" cy="1040504"/>
              </a:xfrm>
              <a:custGeom>
                <a:avLst/>
                <a:gdLst>
                  <a:gd name="connsiteX0" fmla="*/ 57184 w 1122557"/>
                  <a:gd name="connsiteY0" fmla="*/ 767911 h 1040504"/>
                  <a:gd name="connsiteX1" fmla="*/ 733058 w 1122557"/>
                  <a:gd name="connsiteY1" fmla="*/ 1010713 h 1040504"/>
                  <a:gd name="connsiteX2" fmla="*/ 1087274 w 1122557"/>
                  <a:gd name="connsiteY2" fmla="*/ 773318 h 1040504"/>
                  <a:gd name="connsiteX3" fmla="*/ 1104561 w 1122557"/>
                  <a:gd name="connsiteY3" fmla="*/ 734522 h 1040504"/>
                  <a:gd name="connsiteX4" fmla="*/ 1104640 w 1122557"/>
                  <a:gd name="connsiteY4" fmla="*/ 734522 h 1040504"/>
                  <a:gd name="connsiteX5" fmla="*/ 1083051 w 1122557"/>
                  <a:gd name="connsiteY5" fmla="*/ 488761 h 1040504"/>
                  <a:gd name="connsiteX6" fmla="*/ 1072356 w 1122557"/>
                  <a:gd name="connsiteY6" fmla="*/ 473211 h 1040504"/>
                  <a:gd name="connsiteX7" fmla="*/ 989396 w 1122557"/>
                  <a:gd name="connsiteY7" fmla="*/ 284480 h 1040504"/>
                  <a:gd name="connsiteX8" fmla="*/ 984265 w 1122557"/>
                  <a:gd name="connsiteY8" fmla="*/ 253577 h 1040504"/>
                  <a:gd name="connsiteX9" fmla="*/ 982805 w 1122557"/>
                  <a:gd name="connsiteY9" fmla="*/ 239763 h 1040504"/>
                  <a:gd name="connsiteX10" fmla="*/ 543024 w 1122557"/>
                  <a:gd name="connsiteY10" fmla="*/ 3593 h 1040504"/>
                  <a:gd name="connsiteX11" fmla="*/ 92310 w 1122557"/>
                  <a:gd name="connsiteY11" fmla="*/ 269916 h 1040504"/>
                  <a:gd name="connsiteX12" fmla="*/ 1102 w 1122557"/>
                  <a:gd name="connsiteY12" fmla="*/ 519190 h 1040504"/>
                  <a:gd name="connsiteX13" fmla="*/ 76 w 1122557"/>
                  <a:gd name="connsiteY13" fmla="*/ 541055 h 1040504"/>
                  <a:gd name="connsiteX14" fmla="*/ 57184 w 1122557"/>
                  <a:gd name="connsiteY14" fmla="*/ 767911 h 1040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22557" h="1040504">
                    <a:moveTo>
                      <a:pt x="57184" y="767911"/>
                    </a:moveTo>
                    <a:cubicBezTo>
                      <a:pt x="160549" y="960550"/>
                      <a:pt x="399482" y="1105473"/>
                      <a:pt x="733058" y="1010713"/>
                    </a:cubicBezTo>
                    <a:cubicBezTo>
                      <a:pt x="932958" y="953959"/>
                      <a:pt x="1038493" y="864685"/>
                      <a:pt x="1087274" y="773318"/>
                    </a:cubicBezTo>
                    <a:cubicBezTo>
                      <a:pt x="1094142" y="760413"/>
                      <a:pt x="1099943" y="747389"/>
                      <a:pt x="1104561" y="734522"/>
                    </a:cubicBezTo>
                    <a:lnTo>
                      <a:pt x="1104640" y="734522"/>
                    </a:lnTo>
                    <a:cubicBezTo>
                      <a:pt x="1139805" y="638538"/>
                      <a:pt x="1118177" y="544923"/>
                      <a:pt x="1083051" y="488761"/>
                    </a:cubicBezTo>
                    <a:cubicBezTo>
                      <a:pt x="1079657" y="483196"/>
                      <a:pt x="1076026" y="477987"/>
                      <a:pt x="1072356" y="473211"/>
                    </a:cubicBezTo>
                    <a:cubicBezTo>
                      <a:pt x="1020970" y="406472"/>
                      <a:pt x="998789" y="331090"/>
                      <a:pt x="989396" y="284480"/>
                    </a:cubicBezTo>
                    <a:cubicBezTo>
                      <a:pt x="986870" y="271811"/>
                      <a:pt x="985252" y="261233"/>
                      <a:pt x="984265" y="253577"/>
                    </a:cubicBezTo>
                    <a:cubicBezTo>
                      <a:pt x="983121" y="244736"/>
                      <a:pt x="982805" y="239763"/>
                      <a:pt x="982805" y="239763"/>
                    </a:cubicBezTo>
                    <a:cubicBezTo>
                      <a:pt x="852485" y="-47991"/>
                      <a:pt x="543024" y="3593"/>
                      <a:pt x="543024" y="3593"/>
                    </a:cubicBezTo>
                    <a:cubicBezTo>
                      <a:pt x="359423" y="32996"/>
                      <a:pt x="191333" y="130992"/>
                      <a:pt x="92310" y="269916"/>
                    </a:cubicBezTo>
                    <a:cubicBezTo>
                      <a:pt x="40174" y="343049"/>
                      <a:pt x="7180" y="427429"/>
                      <a:pt x="1102" y="519190"/>
                    </a:cubicBezTo>
                    <a:cubicBezTo>
                      <a:pt x="510" y="526413"/>
                      <a:pt x="234" y="533753"/>
                      <a:pt x="76" y="541055"/>
                    </a:cubicBezTo>
                    <a:cubicBezTo>
                      <a:pt x="-1385" y="616634"/>
                      <a:pt x="18309" y="695608"/>
                      <a:pt x="57184" y="767911"/>
                    </a:cubicBezTo>
                    <a:close/>
                  </a:path>
                </a:pathLst>
              </a:custGeom>
              <a:solidFill>
                <a:srgbClr val="E89C7C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1" name="Graphic 2">
                <a:extLst>
                  <a:ext uri="{FF2B5EF4-FFF2-40B4-BE49-F238E27FC236}">
                    <a16:creationId xmlns:a16="http://schemas.microsoft.com/office/drawing/2014/main" id="{82426F8D-4874-4E19-A9E1-9F354D449207}"/>
                  </a:ext>
                </a:extLst>
              </p:cNvPr>
              <p:cNvGrpSpPr/>
              <p:nvPr/>
            </p:nvGrpSpPr>
            <p:grpSpPr>
              <a:xfrm>
                <a:off x="2074563" y="5048966"/>
                <a:ext cx="383445" cy="206330"/>
                <a:chOff x="2074563" y="5048966"/>
                <a:chExt cx="383445" cy="206330"/>
              </a:xfrm>
            </p:grpSpPr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09A7E403-0491-112E-382A-1D6CE3427E7D}"/>
                    </a:ext>
                  </a:extLst>
                </p:cNvPr>
                <p:cNvSpPr/>
                <p:nvPr/>
              </p:nvSpPr>
              <p:spPr>
                <a:xfrm>
                  <a:off x="2074563" y="5048966"/>
                  <a:ext cx="44660" cy="53857"/>
                </a:xfrm>
                <a:custGeom>
                  <a:avLst/>
                  <a:gdLst>
                    <a:gd name="connsiteX0" fmla="*/ 44660 w 44660"/>
                    <a:gd name="connsiteY0" fmla="*/ 972 h 53857"/>
                    <a:gd name="connsiteX1" fmla="*/ 23506 w 44660"/>
                    <a:gd name="connsiteY1" fmla="*/ 26981 h 53857"/>
                    <a:gd name="connsiteX2" fmla="*/ 14310 w 44660"/>
                    <a:gd name="connsiteY2" fmla="*/ 39374 h 53857"/>
                    <a:gd name="connsiteX3" fmla="*/ 2983 w 44660"/>
                    <a:gd name="connsiteY3" fmla="*/ 53858 h 53857"/>
                    <a:gd name="connsiteX4" fmla="*/ 536 w 44660"/>
                    <a:gd name="connsiteY4" fmla="*/ 33967 h 53857"/>
                    <a:gd name="connsiteX5" fmla="*/ 8627 w 44660"/>
                    <a:gd name="connsiteY5" fmla="*/ 15456 h 53857"/>
                    <a:gd name="connsiteX6" fmla="*/ 24571 w 44660"/>
                    <a:gd name="connsiteY6" fmla="*/ 2906 h 53857"/>
                    <a:gd name="connsiteX7" fmla="*/ 44660 w 44660"/>
                    <a:gd name="connsiteY7" fmla="*/ 972 h 53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4660" h="53857">
                      <a:moveTo>
                        <a:pt x="44660" y="972"/>
                      </a:moveTo>
                      <a:cubicBezTo>
                        <a:pt x="35898" y="11668"/>
                        <a:pt x="29623" y="18930"/>
                        <a:pt x="23506" y="26981"/>
                      </a:cubicBezTo>
                      <a:cubicBezTo>
                        <a:pt x="20585" y="31006"/>
                        <a:pt x="17349" y="34874"/>
                        <a:pt x="14310" y="39374"/>
                      </a:cubicBezTo>
                      <a:cubicBezTo>
                        <a:pt x="10916" y="43715"/>
                        <a:pt x="7877" y="48569"/>
                        <a:pt x="2983" y="53858"/>
                      </a:cubicBezTo>
                      <a:cubicBezTo>
                        <a:pt x="23" y="47464"/>
                        <a:pt x="-609" y="40597"/>
                        <a:pt x="536" y="33967"/>
                      </a:cubicBezTo>
                      <a:cubicBezTo>
                        <a:pt x="1483" y="27257"/>
                        <a:pt x="4562" y="20903"/>
                        <a:pt x="8627" y="15456"/>
                      </a:cubicBezTo>
                      <a:cubicBezTo>
                        <a:pt x="12771" y="9971"/>
                        <a:pt x="18375" y="5629"/>
                        <a:pt x="24571" y="2906"/>
                      </a:cubicBezTo>
                      <a:cubicBezTo>
                        <a:pt x="30807" y="301"/>
                        <a:pt x="37753" y="-1041"/>
                        <a:pt x="44660" y="972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68" name="Graphic 2">
                  <a:extLst>
                    <a:ext uri="{FF2B5EF4-FFF2-40B4-BE49-F238E27FC236}">
                      <a16:creationId xmlns:a16="http://schemas.microsoft.com/office/drawing/2014/main" id="{BC3F2EF7-25ED-6A5B-2889-1E82D20ACCF2}"/>
                    </a:ext>
                  </a:extLst>
                </p:cNvPr>
                <p:cNvGrpSpPr/>
                <p:nvPr/>
              </p:nvGrpSpPr>
              <p:grpSpPr>
                <a:xfrm>
                  <a:off x="2127313" y="5113598"/>
                  <a:ext cx="243511" cy="141697"/>
                  <a:chOff x="2127313" y="5113598"/>
                  <a:chExt cx="243511" cy="141697"/>
                </a:xfrm>
              </p:grpSpPr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50F76E4C-1970-DC74-9643-A68044BBC402}"/>
                      </a:ext>
                    </a:extLst>
                  </p:cNvPr>
                  <p:cNvSpPr/>
                  <p:nvPr/>
                </p:nvSpPr>
                <p:spPr>
                  <a:xfrm>
                    <a:off x="2127313" y="5113598"/>
                    <a:ext cx="243511" cy="141697"/>
                  </a:xfrm>
                  <a:custGeom>
                    <a:avLst/>
                    <a:gdLst>
                      <a:gd name="connsiteX0" fmla="*/ 243512 w 243511"/>
                      <a:gd name="connsiteY0" fmla="*/ 17129 h 141697"/>
                      <a:gd name="connsiteX1" fmla="*/ 107469 w 243511"/>
                      <a:gd name="connsiteY1" fmla="*/ 139358 h 141697"/>
                      <a:gd name="connsiteX2" fmla="*/ 3315 w 243511"/>
                      <a:gd name="connsiteY2" fmla="*/ 34770 h 141697"/>
                      <a:gd name="connsiteX3" fmla="*/ 0 w 243511"/>
                      <a:gd name="connsiteY3" fmla="*/ 0 h 141697"/>
                      <a:gd name="connsiteX4" fmla="*/ 237789 w 243511"/>
                      <a:gd name="connsiteY4" fmla="*/ 18471 h 141697"/>
                      <a:gd name="connsiteX5" fmla="*/ 243512 w 243511"/>
                      <a:gd name="connsiteY5" fmla="*/ 17129 h 1416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3511" h="141697">
                        <a:moveTo>
                          <a:pt x="243512" y="17129"/>
                        </a:moveTo>
                        <a:cubicBezTo>
                          <a:pt x="240078" y="48860"/>
                          <a:pt x="219950" y="159052"/>
                          <a:pt x="107469" y="139358"/>
                        </a:cubicBezTo>
                        <a:cubicBezTo>
                          <a:pt x="36112" y="126887"/>
                          <a:pt x="11248" y="77355"/>
                          <a:pt x="3315" y="34770"/>
                        </a:cubicBezTo>
                        <a:cubicBezTo>
                          <a:pt x="987" y="22220"/>
                          <a:pt x="118" y="10261"/>
                          <a:pt x="0" y="0"/>
                        </a:cubicBezTo>
                        <a:cubicBezTo>
                          <a:pt x="34731" y="26009"/>
                          <a:pt x="103562" y="48189"/>
                          <a:pt x="237789" y="18471"/>
                        </a:cubicBezTo>
                        <a:cubicBezTo>
                          <a:pt x="239723" y="18076"/>
                          <a:pt x="241578" y="17602"/>
                          <a:pt x="243512" y="17129"/>
                        </a:cubicBezTo>
                        <a:close/>
                      </a:path>
                    </a:pathLst>
                  </a:custGeom>
                  <a:solidFill>
                    <a:srgbClr val="100E14"/>
                  </a:solidFill>
                  <a:ln w="394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8CE57FC4-54C4-427D-A96A-E8D10EAE8466}"/>
                      </a:ext>
                    </a:extLst>
                  </p:cNvPr>
                  <p:cNvSpPr/>
                  <p:nvPr/>
                </p:nvSpPr>
                <p:spPr>
                  <a:xfrm>
                    <a:off x="2127313" y="5113598"/>
                    <a:ext cx="237938" cy="86690"/>
                  </a:xfrm>
                  <a:custGeom>
                    <a:avLst/>
                    <a:gdLst>
                      <a:gd name="connsiteX0" fmla="*/ 237828 w 237938"/>
                      <a:gd name="connsiteY0" fmla="*/ 18431 h 86690"/>
                      <a:gd name="connsiteX1" fmla="*/ 216871 w 237938"/>
                      <a:gd name="connsiteY1" fmla="*/ 53754 h 86690"/>
                      <a:gd name="connsiteX2" fmla="*/ 3315 w 237938"/>
                      <a:gd name="connsiteY2" fmla="*/ 34770 h 86690"/>
                      <a:gd name="connsiteX3" fmla="*/ 0 w 237938"/>
                      <a:gd name="connsiteY3" fmla="*/ 0 h 86690"/>
                      <a:gd name="connsiteX4" fmla="*/ 237828 w 237938"/>
                      <a:gd name="connsiteY4" fmla="*/ 18431 h 86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7938" h="86690">
                        <a:moveTo>
                          <a:pt x="237828" y="18431"/>
                        </a:moveTo>
                        <a:cubicBezTo>
                          <a:pt x="238855" y="28811"/>
                          <a:pt x="232737" y="40493"/>
                          <a:pt x="216871" y="53754"/>
                        </a:cubicBezTo>
                        <a:cubicBezTo>
                          <a:pt x="131070" y="125229"/>
                          <a:pt x="36823" y="62161"/>
                          <a:pt x="3315" y="34770"/>
                        </a:cubicBezTo>
                        <a:cubicBezTo>
                          <a:pt x="987" y="22220"/>
                          <a:pt x="118" y="10261"/>
                          <a:pt x="0" y="0"/>
                        </a:cubicBezTo>
                        <a:cubicBezTo>
                          <a:pt x="34771" y="26009"/>
                          <a:pt x="103601" y="48150"/>
                          <a:pt x="237828" y="1843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394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55E04339-E57C-14B9-0187-A97661DF826B}"/>
                    </a:ext>
                  </a:extLst>
                </p:cNvPr>
                <p:cNvSpPr/>
                <p:nvPr/>
              </p:nvSpPr>
              <p:spPr>
                <a:xfrm>
                  <a:off x="2083939" y="5066159"/>
                  <a:ext cx="374068" cy="85120"/>
                </a:xfrm>
                <a:custGeom>
                  <a:avLst/>
                  <a:gdLst>
                    <a:gd name="connsiteX0" fmla="*/ 18392 w 374068"/>
                    <a:gd name="connsiteY0" fmla="*/ 0 h 85120"/>
                    <a:gd name="connsiteX1" fmla="*/ 27627 w 374068"/>
                    <a:gd name="connsiteY1" fmla="*/ 19142 h 85120"/>
                    <a:gd name="connsiteX2" fmla="*/ 42743 w 374068"/>
                    <a:gd name="connsiteY2" fmla="*/ 36270 h 85120"/>
                    <a:gd name="connsiteX3" fmla="*/ 83039 w 374068"/>
                    <a:gd name="connsiteY3" fmla="*/ 60306 h 85120"/>
                    <a:gd name="connsiteX4" fmla="*/ 178865 w 374068"/>
                    <a:gd name="connsiteY4" fmla="*/ 75027 h 85120"/>
                    <a:gd name="connsiteX5" fmla="*/ 374069 w 374068"/>
                    <a:gd name="connsiteY5" fmla="*/ 40020 h 85120"/>
                    <a:gd name="connsiteX6" fmla="*/ 179180 w 374068"/>
                    <a:gd name="connsiteY6" fmla="*/ 84460 h 85120"/>
                    <a:gd name="connsiteX7" fmla="*/ 78184 w 374068"/>
                    <a:gd name="connsiteY7" fmla="*/ 73606 h 85120"/>
                    <a:gd name="connsiteX8" fmla="*/ 32008 w 374068"/>
                    <a:gd name="connsiteY8" fmla="*/ 48821 h 85120"/>
                    <a:gd name="connsiteX9" fmla="*/ 13261 w 374068"/>
                    <a:gd name="connsiteY9" fmla="*/ 29443 h 85120"/>
                    <a:gd name="connsiteX10" fmla="*/ 0 w 374068"/>
                    <a:gd name="connsiteY10" fmla="*/ 4302 h 85120"/>
                    <a:gd name="connsiteX11" fmla="*/ 18392 w 374068"/>
                    <a:gd name="connsiteY11" fmla="*/ 0 h 85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74068" h="85120">
                      <a:moveTo>
                        <a:pt x="18392" y="0"/>
                      </a:moveTo>
                      <a:cubicBezTo>
                        <a:pt x="19773" y="5644"/>
                        <a:pt x="23522" y="13143"/>
                        <a:pt x="27627" y="19142"/>
                      </a:cubicBezTo>
                      <a:cubicBezTo>
                        <a:pt x="31889" y="25377"/>
                        <a:pt x="36981" y="31140"/>
                        <a:pt x="42743" y="36270"/>
                      </a:cubicBezTo>
                      <a:cubicBezTo>
                        <a:pt x="54307" y="46571"/>
                        <a:pt x="68120" y="54622"/>
                        <a:pt x="83039" y="60306"/>
                      </a:cubicBezTo>
                      <a:cubicBezTo>
                        <a:pt x="112955" y="71791"/>
                        <a:pt x="146067" y="75422"/>
                        <a:pt x="178865" y="75027"/>
                      </a:cubicBezTo>
                      <a:cubicBezTo>
                        <a:pt x="244853" y="73961"/>
                        <a:pt x="310448" y="59043"/>
                        <a:pt x="374069" y="40020"/>
                      </a:cubicBezTo>
                      <a:cubicBezTo>
                        <a:pt x="311316" y="62003"/>
                        <a:pt x="246472" y="80158"/>
                        <a:pt x="179180" y="84460"/>
                      </a:cubicBezTo>
                      <a:cubicBezTo>
                        <a:pt x="145673" y="86393"/>
                        <a:pt x="111179" y="84460"/>
                        <a:pt x="78184" y="73606"/>
                      </a:cubicBezTo>
                      <a:cubicBezTo>
                        <a:pt x="61726" y="68199"/>
                        <a:pt x="45861" y="60069"/>
                        <a:pt x="32008" y="48821"/>
                      </a:cubicBezTo>
                      <a:cubicBezTo>
                        <a:pt x="25101" y="43177"/>
                        <a:pt x="18747" y="36704"/>
                        <a:pt x="13261" y="29443"/>
                      </a:cubicBezTo>
                      <a:cubicBezTo>
                        <a:pt x="7775" y="21904"/>
                        <a:pt x="3197" y="14721"/>
                        <a:pt x="0" y="4302"/>
                      </a:cubicBezTo>
                      <a:lnTo>
                        <a:pt x="18392" y="0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" name="Graphic 2">
                <a:extLst>
                  <a:ext uri="{FF2B5EF4-FFF2-40B4-BE49-F238E27FC236}">
                    <a16:creationId xmlns:a16="http://schemas.microsoft.com/office/drawing/2014/main" id="{DD13180A-1F7D-D243-08C4-5BF1E408D412}"/>
                  </a:ext>
                </a:extLst>
              </p:cNvPr>
              <p:cNvGrpSpPr/>
              <p:nvPr/>
            </p:nvGrpSpPr>
            <p:grpSpPr>
              <a:xfrm>
                <a:off x="2074187" y="4807462"/>
                <a:ext cx="161968" cy="212462"/>
                <a:chOff x="2074187" y="4807462"/>
                <a:chExt cx="161968" cy="212462"/>
              </a:xfrm>
            </p:grpSpPr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364BC524-3CA7-595C-68FA-98FCA0DE8A40}"/>
                    </a:ext>
                  </a:extLst>
                </p:cNvPr>
                <p:cNvSpPr/>
                <p:nvPr/>
              </p:nvSpPr>
              <p:spPr>
                <a:xfrm rot="-1022929">
                  <a:off x="2099283" y="4819718"/>
                  <a:ext cx="111775" cy="187950"/>
                </a:xfrm>
                <a:custGeom>
                  <a:avLst/>
                  <a:gdLst>
                    <a:gd name="connsiteX0" fmla="*/ 111776 w 111775"/>
                    <a:gd name="connsiteY0" fmla="*/ 93975 h 187950"/>
                    <a:gd name="connsiteX1" fmla="*/ 55888 w 111775"/>
                    <a:gd name="connsiteY1" fmla="*/ 187951 h 187950"/>
                    <a:gd name="connsiteX2" fmla="*/ 0 w 111775"/>
                    <a:gd name="connsiteY2" fmla="*/ 93975 h 187950"/>
                    <a:gd name="connsiteX3" fmla="*/ 55888 w 111775"/>
                    <a:gd name="connsiteY3" fmla="*/ 0 h 187950"/>
                    <a:gd name="connsiteX4" fmla="*/ 111776 w 111775"/>
                    <a:gd name="connsiteY4" fmla="*/ 93975 h 187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775" h="187950">
                      <a:moveTo>
                        <a:pt x="111776" y="93975"/>
                      </a:moveTo>
                      <a:cubicBezTo>
                        <a:pt x="111776" y="145877"/>
                        <a:pt x="86754" y="187951"/>
                        <a:pt x="55888" y="187951"/>
                      </a:cubicBezTo>
                      <a:cubicBezTo>
                        <a:pt x="25022" y="187951"/>
                        <a:pt x="0" y="145877"/>
                        <a:pt x="0" y="93975"/>
                      </a:cubicBezTo>
                      <a:cubicBezTo>
                        <a:pt x="0" y="42074"/>
                        <a:pt x="25022" y="0"/>
                        <a:pt x="55888" y="0"/>
                      </a:cubicBezTo>
                      <a:cubicBezTo>
                        <a:pt x="86754" y="0"/>
                        <a:pt x="111776" y="42074"/>
                        <a:pt x="111776" y="93975"/>
                      </a:cubicBezTo>
                      <a:close/>
                    </a:path>
                  </a:pathLst>
                </a:custGeom>
                <a:solidFill>
                  <a:srgbClr val="000000">
                    <a:alpha val="45000"/>
                  </a:srgbClr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1F0E0977-8A01-8DB3-EA5C-E5FE076DAA9A}"/>
                    </a:ext>
                  </a:extLst>
                </p:cNvPr>
                <p:cNvSpPr/>
                <p:nvPr/>
              </p:nvSpPr>
              <p:spPr>
                <a:xfrm rot="-1022929">
                  <a:off x="2125448" y="4874189"/>
                  <a:ext cx="73964" cy="124326"/>
                </a:xfrm>
                <a:custGeom>
                  <a:avLst/>
                  <a:gdLst>
                    <a:gd name="connsiteX0" fmla="*/ 73965 w 73964"/>
                    <a:gd name="connsiteY0" fmla="*/ 62163 h 124326"/>
                    <a:gd name="connsiteX1" fmla="*/ 36982 w 73964"/>
                    <a:gd name="connsiteY1" fmla="*/ 124327 h 124326"/>
                    <a:gd name="connsiteX2" fmla="*/ 0 w 73964"/>
                    <a:gd name="connsiteY2" fmla="*/ 62163 h 124326"/>
                    <a:gd name="connsiteX3" fmla="*/ 36982 w 73964"/>
                    <a:gd name="connsiteY3" fmla="*/ 0 h 124326"/>
                    <a:gd name="connsiteX4" fmla="*/ 73965 w 73964"/>
                    <a:gd name="connsiteY4" fmla="*/ 62163 h 124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964" h="124326">
                      <a:moveTo>
                        <a:pt x="73965" y="62163"/>
                      </a:moveTo>
                      <a:cubicBezTo>
                        <a:pt x="73965" y="96495"/>
                        <a:pt x="57407" y="124327"/>
                        <a:pt x="36982" y="124327"/>
                      </a:cubicBezTo>
                      <a:cubicBezTo>
                        <a:pt x="16558" y="124327"/>
                        <a:pt x="0" y="96495"/>
                        <a:pt x="0" y="62163"/>
                      </a:cubicBezTo>
                      <a:cubicBezTo>
                        <a:pt x="0" y="27832"/>
                        <a:pt x="16558" y="0"/>
                        <a:pt x="36982" y="0"/>
                      </a:cubicBezTo>
                      <a:cubicBezTo>
                        <a:pt x="57407" y="0"/>
                        <a:pt x="73965" y="27832"/>
                        <a:pt x="73965" y="62163"/>
                      </a:cubicBezTo>
                      <a:close/>
                    </a:path>
                  </a:pathLst>
                </a:custGeom>
                <a:solidFill>
                  <a:srgbClr val="1B1723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7C4CC9AB-D581-9F4A-8C20-5F22E21C2B34}"/>
                    </a:ext>
                  </a:extLst>
                </p:cNvPr>
                <p:cNvSpPr/>
                <p:nvPr/>
              </p:nvSpPr>
              <p:spPr>
                <a:xfrm>
                  <a:off x="2127703" y="4901617"/>
                  <a:ext cx="24954" cy="37924"/>
                </a:xfrm>
                <a:custGeom>
                  <a:avLst/>
                  <a:gdLst>
                    <a:gd name="connsiteX0" fmla="*/ 23449 w 24954"/>
                    <a:gd name="connsiteY0" fmla="*/ 15159 h 37924"/>
                    <a:gd name="connsiteX1" fmla="*/ 18437 w 24954"/>
                    <a:gd name="connsiteY1" fmla="*/ 37537 h 37924"/>
                    <a:gd name="connsiteX2" fmla="*/ 1505 w 24954"/>
                    <a:gd name="connsiteY2" fmla="*/ 22776 h 37924"/>
                    <a:gd name="connsiteX3" fmla="*/ 6518 w 24954"/>
                    <a:gd name="connsiteY3" fmla="*/ 399 h 37924"/>
                    <a:gd name="connsiteX4" fmla="*/ 23449 w 24954"/>
                    <a:gd name="connsiteY4" fmla="*/ 15159 h 37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954" h="37924">
                      <a:moveTo>
                        <a:pt x="23449" y="15159"/>
                      </a:moveTo>
                      <a:cubicBezTo>
                        <a:pt x="26725" y="25421"/>
                        <a:pt x="24475" y="35445"/>
                        <a:pt x="18437" y="37537"/>
                      </a:cubicBezTo>
                      <a:cubicBezTo>
                        <a:pt x="12398" y="39629"/>
                        <a:pt x="4820" y="33038"/>
                        <a:pt x="1505" y="22776"/>
                      </a:cubicBezTo>
                      <a:cubicBezTo>
                        <a:pt x="-1770" y="12515"/>
                        <a:pt x="479" y="2490"/>
                        <a:pt x="6518" y="399"/>
                      </a:cubicBezTo>
                      <a:cubicBezTo>
                        <a:pt x="12596" y="-1733"/>
                        <a:pt x="20173" y="4898"/>
                        <a:pt x="23449" y="151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DCB10791-F535-853B-C7FD-4C2812DEB8C5}"/>
                    </a:ext>
                  </a:extLst>
                </p:cNvPr>
                <p:cNvSpPr/>
                <p:nvPr/>
              </p:nvSpPr>
              <p:spPr>
                <a:xfrm>
                  <a:off x="2154416" y="4930550"/>
                  <a:ext cx="12611" cy="19220"/>
                </a:xfrm>
                <a:custGeom>
                  <a:avLst/>
                  <a:gdLst>
                    <a:gd name="connsiteX0" fmla="*/ 11851 w 12611"/>
                    <a:gd name="connsiteY0" fmla="*/ 7696 h 19220"/>
                    <a:gd name="connsiteX1" fmla="*/ 9325 w 12611"/>
                    <a:gd name="connsiteY1" fmla="*/ 19023 h 19220"/>
                    <a:gd name="connsiteX2" fmla="*/ 761 w 12611"/>
                    <a:gd name="connsiteY2" fmla="*/ 11524 h 19220"/>
                    <a:gd name="connsiteX3" fmla="*/ 3287 w 12611"/>
                    <a:gd name="connsiteY3" fmla="*/ 197 h 19220"/>
                    <a:gd name="connsiteX4" fmla="*/ 11851 w 12611"/>
                    <a:gd name="connsiteY4" fmla="*/ 7696 h 19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11" h="19220">
                      <a:moveTo>
                        <a:pt x="11851" y="7696"/>
                      </a:moveTo>
                      <a:cubicBezTo>
                        <a:pt x="13509" y="12906"/>
                        <a:pt x="12364" y="17958"/>
                        <a:pt x="9325" y="19023"/>
                      </a:cubicBezTo>
                      <a:cubicBezTo>
                        <a:pt x="6247" y="20089"/>
                        <a:pt x="2418" y="16734"/>
                        <a:pt x="761" y="11524"/>
                      </a:cubicBezTo>
                      <a:cubicBezTo>
                        <a:pt x="-897" y="6315"/>
                        <a:pt x="248" y="1263"/>
                        <a:pt x="3287" y="197"/>
                      </a:cubicBezTo>
                      <a:cubicBezTo>
                        <a:pt x="6365" y="-868"/>
                        <a:pt x="10193" y="2487"/>
                        <a:pt x="11851" y="76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" name="Graphic 2">
                <a:extLst>
                  <a:ext uri="{FF2B5EF4-FFF2-40B4-BE49-F238E27FC236}">
                    <a16:creationId xmlns:a16="http://schemas.microsoft.com/office/drawing/2014/main" id="{52D2AA26-5277-A517-6222-DFB8C56EF676}"/>
                  </a:ext>
                </a:extLst>
              </p:cNvPr>
              <p:cNvGrpSpPr/>
              <p:nvPr/>
            </p:nvGrpSpPr>
            <p:grpSpPr>
              <a:xfrm>
                <a:off x="2439334" y="4729464"/>
                <a:ext cx="124088" cy="177391"/>
                <a:chOff x="2439334" y="4729464"/>
                <a:chExt cx="124088" cy="177391"/>
              </a:xfrm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66A7622-6A3C-6382-9B6B-D0C944EC515F}"/>
                    </a:ext>
                  </a:extLst>
                </p:cNvPr>
                <p:cNvSpPr/>
                <p:nvPr/>
              </p:nvSpPr>
              <p:spPr>
                <a:xfrm rot="-604362">
                  <a:off x="2452833" y="4736699"/>
                  <a:ext cx="97090" cy="162922"/>
                </a:xfrm>
                <a:custGeom>
                  <a:avLst/>
                  <a:gdLst>
                    <a:gd name="connsiteX0" fmla="*/ 97090 w 97090"/>
                    <a:gd name="connsiteY0" fmla="*/ 81461 h 162922"/>
                    <a:gd name="connsiteX1" fmla="*/ 48545 w 97090"/>
                    <a:gd name="connsiteY1" fmla="*/ 162922 h 162922"/>
                    <a:gd name="connsiteX2" fmla="*/ 0 w 97090"/>
                    <a:gd name="connsiteY2" fmla="*/ 81461 h 162922"/>
                    <a:gd name="connsiteX3" fmla="*/ 48545 w 97090"/>
                    <a:gd name="connsiteY3" fmla="*/ 0 h 162922"/>
                    <a:gd name="connsiteX4" fmla="*/ 97090 w 97090"/>
                    <a:gd name="connsiteY4" fmla="*/ 81461 h 162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7090" h="162922">
                      <a:moveTo>
                        <a:pt x="97090" y="81461"/>
                      </a:moveTo>
                      <a:cubicBezTo>
                        <a:pt x="97090" y="126451"/>
                        <a:pt x="75356" y="162922"/>
                        <a:pt x="48545" y="162922"/>
                      </a:cubicBezTo>
                      <a:cubicBezTo>
                        <a:pt x="21734" y="162922"/>
                        <a:pt x="0" y="126451"/>
                        <a:pt x="0" y="81461"/>
                      </a:cubicBezTo>
                      <a:cubicBezTo>
                        <a:pt x="0" y="36471"/>
                        <a:pt x="21734" y="0"/>
                        <a:pt x="48545" y="0"/>
                      </a:cubicBezTo>
                      <a:cubicBezTo>
                        <a:pt x="75356" y="0"/>
                        <a:pt x="97090" y="36471"/>
                        <a:pt x="97090" y="81461"/>
                      </a:cubicBezTo>
                      <a:close/>
                    </a:path>
                  </a:pathLst>
                </a:custGeom>
                <a:solidFill>
                  <a:srgbClr val="000000">
                    <a:alpha val="45000"/>
                  </a:srgbClr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9978989-5E99-1071-7CEE-7CD826B88CBC}"/>
                    </a:ext>
                  </a:extLst>
                </p:cNvPr>
                <p:cNvSpPr/>
                <p:nvPr/>
              </p:nvSpPr>
              <p:spPr>
                <a:xfrm rot="-604362">
                  <a:off x="2472495" y="4784686"/>
                  <a:ext cx="64174" cy="107746"/>
                </a:xfrm>
                <a:custGeom>
                  <a:avLst/>
                  <a:gdLst>
                    <a:gd name="connsiteX0" fmla="*/ 64174 w 64174"/>
                    <a:gd name="connsiteY0" fmla="*/ 53873 h 107746"/>
                    <a:gd name="connsiteX1" fmla="*/ 32087 w 64174"/>
                    <a:gd name="connsiteY1" fmla="*/ 107746 h 107746"/>
                    <a:gd name="connsiteX2" fmla="*/ 0 w 64174"/>
                    <a:gd name="connsiteY2" fmla="*/ 53873 h 107746"/>
                    <a:gd name="connsiteX3" fmla="*/ 32087 w 64174"/>
                    <a:gd name="connsiteY3" fmla="*/ 0 h 107746"/>
                    <a:gd name="connsiteX4" fmla="*/ 64174 w 64174"/>
                    <a:gd name="connsiteY4" fmla="*/ 53873 h 107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174" h="107746">
                      <a:moveTo>
                        <a:pt x="64174" y="53873"/>
                      </a:moveTo>
                      <a:cubicBezTo>
                        <a:pt x="64174" y="83627"/>
                        <a:pt x="49808" y="107746"/>
                        <a:pt x="32087" y="107746"/>
                      </a:cubicBezTo>
                      <a:cubicBezTo>
                        <a:pt x="14366" y="107746"/>
                        <a:pt x="0" y="83627"/>
                        <a:pt x="0" y="53873"/>
                      </a:cubicBezTo>
                      <a:cubicBezTo>
                        <a:pt x="0" y="24120"/>
                        <a:pt x="14366" y="0"/>
                        <a:pt x="32087" y="0"/>
                      </a:cubicBezTo>
                      <a:cubicBezTo>
                        <a:pt x="49808" y="0"/>
                        <a:pt x="64174" y="24120"/>
                        <a:pt x="64174" y="53873"/>
                      </a:cubicBezTo>
                      <a:close/>
                    </a:path>
                  </a:pathLst>
                </a:custGeom>
                <a:solidFill>
                  <a:srgbClr val="1B1723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80A08D4-A944-FFAD-7B0C-4A387FB90A5C}"/>
                    </a:ext>
                  </a:extLst>
                </p:cNvPr>
                <p:cNvSpPr/>
                <p:nvPr/>
              </p:nvSpPr>
              <p:spPr>
                <a:xfrm>
                  <a:off x="2477081" y="4804531"/>
                  <a:ext cx="20738" cy="33473"/>
                </a:xfrm>
                <a:custGeom>
                  <a:avLst/>
                  <a:gdLst>
                    <a:gd name="connsiteX0" fmla="*/ 20394 w 20738"/>
                    <a:gd name="connsiteY0" fmla="*/ 15550 h 33473"/>
                    <a:gd name="connsiteX1" fmla="*/ 12974 w 20738"/>
                    <a:gd name="connsiteY1" fmla="*/ 33429 h 33473"/>
                    <a:gd name="connsiteX2" fmla="*/ 345 w 20738"/>
                    <a:gd name="connsiteY2" fmla="*/ 17918 h 33473"/>
                    <a:gd name="connsiteX3" fmla="*/ 7764 w 20738"/>
                    <a:gd name="connsiteY3" fmla="*/ 40 h 33473"/>
                    <a:gd name="connsiteX4" fmla="*/ 20394 w 20738"/>
                    <a:gd name="connsiteY4" fmla="*/ 15550 h 33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38" h="33473">
                      <a:moveTo>
                        <a:pt x="20394" y="15550"/>
                      </a:moveTo>
                      <a:cubicBezTo>
                        <a:pt x="21854" y="24786"/>
                        <a:pt x="18539" y="32758"/>
                        <a:pt x="12974" y="33429"/>
                      </a:cubicBezTo>
                      <a:cubicBezTo>
                        <a:pt x="7449" y="34100"/>
                        <a:pt x="1805" y="27154"/>
                        <a:pt x="345" y="17918"/>
                      </a:cubicBezTo>
                      <a:cubicBezTo>
                        <a:pt x="-1116" y="8683"/>
                        <a:pt x="2199" y="711"/>
                        <a:pt x="7764" y="40"/>
                      </a:cubicBezTo>
                      <a:cubicBezTo>
                        <a:pt x="13329" y="-592"/>
                        <a:pt x="18973" y="6355"/>
                        <a:pt x="20394" y="155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3F4C06C1-59F1-A455-DA11-9AAEF7807EEB}"/>
                    </a:ext>
                  </a:extLst>
                </p:cNvPr>
                <p:cNvSpPr/>
                <p:nvPr/>
              </p:nvSpPr>
              <p:spPr>
                <a:xfrm>
                  <a:off x="2497337" y="4833007"/>
                  <a:ext cx="10484" cy="16931"/>
                </a:xfrm>
                <a:custGeom>
                  <a:avLst/>
                  <a:gdLst>
                    <a:gd name="connsiteX0" fmla="*/ 10321 w 10484"/>
                    <a:gd name="connsiteY0" fmla="*/ 7874 h 16931"/>
                    <a:gd name="connsiteX1" fmla="*/ 6571 w 10484"/>
                    <a:gd name="connsiteY1" fmla="*/ 16912 h 16931"/>
                    <a:gd name="connsiteX2" fmla="*/ 178 w 10484"/>
                    <a:gd name="connsiteY2" fmla="*/ 9058 h 16931"/>
                    <a:gd name="connsiteX3" fmla="*/ 3927 w 10484"/>
                    <a:gd name="connsiteY3" fmla="*/ 20 h 16931"/>
                    <a:gd name="connsiteX4" fmla="*/ 10321 w 10484"/>
                    <a:gd name="connsiteY4" fmla="*/ 7874 h 16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84" h="16931">
                      <a:moveTo>
                        <a:pt x="10321" y="7874"/>
                      </a:moveTo>
                      <a:cubicBezTo>
                        <a:pt x="11031" y="12531"/>
                        <a:pt x="9373" y="16596"/>
                        <a:pt x="6571" y="16912"/>
                      </a:cubicBezTo>
                      <a:cubicBezTo>
                        <a:pt x="3769" y="17227"/>
                        <a:pt x="927" y="13715"/>
                        <a:pt x="178" y="9058"/>
                      </a:cubicBezTo>
                      <a:cubicBezTo>
                        <a:pt x="-572" y="4401"/>
                        <a:pt x="1125" y="335"/>
                        <a:pt x="3927" y="20"/>
                      </a:cubicBezTo>
                      <a:cubicBezTo>
                        <a:pt x="6729" y="-296"/>
                        <a:pt x="9571" y="3217"/>
                        <a:pt x="10321" y="78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" name="Graphic 2">
                <a:extLst>
                  <a:ext uri="{FF2B5EF4-FFF2-40B4-BE49-F238E27FC236}">
                    <a16:creationId xmlns:a16="http://schemas.microsoft.com/office/drawing/2014/main" id="{1B7FE6C1-00C1-E757-A13A-E3ADF2C223A0}"/>
                  </a:ext>
                </a:extLst>
              </p:cNvPr>
              <p:cNvGrpSpPr/>
              <p:nvPr/>
            </p:nvGrpSpPr>
            <p:grpSpPr>
              <a:xfrm>
                <a:off x="2035375" y="4713284"/>
                <a:ext cx="121735" cy="104748"/>
                <a:chOff x="2035375" y="4713284"/>
                <a:chExt cx="121735" cy="104748"/>
              </a:xfrm>
            </p:grpSpPr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7C3527AA-A71F-4B28-50BE-90FA30BC8A34}"/>
                    </a:ext>
                  </a:extLst>
                </p:cNvPr>
                <p:cNvSpPr/>
                <p:nvPr/>
              </p:nvSpPr>
              <p:spPr>
                <a:xfrm>
                  <a:off x="2035375" y="4713284"/>
                  <a:ext cx="121735" cy="104748"/>
                </a:xfrm>
                <a:custGeom>
                  <a:avLst/>
                  <a:gdLst>
                    <a:gd name="connsiteX0" fmla="*/ 121736 w 121735"/>
                    <a:gd name="connsiteY0" fmla="*/ 28495 h 104748"/>
                    <a:gd name="connsiteX1" fmla="*/ 61351 w 121735"/>
                    <a:gd name="connsiteY1" fmla="*/ 83946 h 104748"/>
                    <a:gd name="connsiteX2" fmla="*/ 51287 w 121735"/>
                    <a:gd name="connsiteY2" fmla="*/ 91366 h 104748"/>
                    <a:gd name="connsiteX3" fmla="*/ 31238 w 121735"/>
                    <a:gd name="connsiteY3" fmla="*/ 101391 h 104748"/>
                    <a:gd name="connsiteX4" fmla="*/ 27370 w 121735"/>
                    <a:gd name="connsiteY4" fmla="*/ 102496 h 104748"/>
                    <a:gd name="connsiteX5" fmla="*/ 10873 w 121735"/>
                    <a:gd name="connsiteY5" fmla="*/ 104706 h 104748"/>
                    <a:gd name="connsiteX6" fmla="*/ 5505 w 121735"/>
                    <a:gd name="connsiteY6" fmla="*/ 104666 h 104748"/>
                    <a:gd name="connsiteX7" fmla="*/ 927 w 121735"/>
                    <a:gd name="connsiteY7" fmla="*/ 86117 h 104748"/>
                    <a:gd name="connsiteX8" fmla="*/ 10636 w 121735"/>
                    <a:gd name="connsiteY8" fmla="*/ 33389 h 104748"/>
                    <a:gd name="connsiteX9" fmla="*/ 14819 w 121735"/>
                    <a:gd name="connsiteY9" fmla="*/ 27193 h 104748"/>
                    <a:gd name="connsiteX10" fmla="*/ 28120 w 121735"/>
                    <a:gd name="connsiteY10" fmla="*/ 13300 h 104748"/>
                    <a:gd name="connsiteX11" fmla="*/ 46906 w 121735"/>
                    <a:gd name="connsiteY11" fmla="*/ 2644 h 104748"/>
                    <a:gd name="connsiteX12" fmla="*/ 121736 w 121735"/>
                    <a:gd name="connsiteY12" fmla="*/ 28495 h 104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1735" h="104748">
                      <a:moveTo>
                        <a:pt x="121736" y="28495"/>
                      </a:moveTo>
                      <a:cubicBezTo>
                        <a:pt x="101094" y="51859"/>
                        <a:pt x="78795" y="70725"/>
                        <a:pt x="61351" y="83946"/>
                      </a:cubicBezTo>
                      <a:cubicBezTo>
                        <a:pt x="57799" y="86669"/>
                        <a:pt x="54405" y="89156"/>
                        <a:pt x="51287" y="91366"/>
                      </a:cubicBezTo>
                      <a:cubicBezTo>
                        <a:pt x="45091" y="95786"/>
                        <a:pt x="38342" y="99141"/>
                        <a:pt x="31238" y="101391"/>
                      </a:cubicBezTo>
                      <a:cubicBezTo>
                        <a:pt x="30014" y="101825"/>
                        <a:pt x="28672" y="102219"/>
                        <a:pt x="27370" y="102496"/>
                      </a:cubicBezTo>
                      <a:cubicBezTo>
                        <a:pt x="22042" y="103917"/>
                        <a:pt x="16556" y="104666"/>
                        <a:pt x="10873" y="104706"/>
                      </a:cubicBezTo>
                      <a:cubicBezTo>
                        <a:pt x="9097" y="104785"/>
                        <a:pt x="7281" y="104745"/>
                        <a:pt x="5505" y="104666"/>
                      </a:cubicBezTo>
                      <a:cubicBezTo>
                        <a:pt x="5505" y="104666"/>
                        <a:pt x="2506" y="97286"/>
                        <a:pt x="927" y="86117"/>
                      </a:cubicBezTo>
                      <a:cubicBezTo>
                        <a:pt x="-1046" y="72185"/>
                        <a:pt x="-731" y="52254"/>
                        <a:pt x="10636" y="33389"/>
                      </a:cubicBezTo>
                      <a:cubicBezTo>
                        <a:pt x="11859" y="31337"/>
                        <a:pt x="13241" y="29245"/>
                        <a:pt x="14819" y="27193"/>
                      </a:cubicBezTo>
                      <a:cubicBezTo>
                        <a:pt x="18411" y="22417"/>
                        <a:pt x="22752" y="17721"/>
                        <a:pt x="28120" y="13300"/>
                      </a:cubicBezTo>
                      <a:cubicBezTo>
                        <a:pt x="34316" y="8130"/>
                        <a:pt x="40631" y="4696"/>
                        <a:pt x="46906" y="2644"/>
                      </a:cubicBezTo>
                      <a:cubicBezTo>
                        <a:pt x="85584" y="-10301"/>
                        <a:pt x="121736" y="28495"/>
                        <a:pt x="121736" y="28495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612B3CCC-43B5-9C8A-F471-26E2260450D7}"/>
                    </a:ext>
                  </a:extLst>
                </p:cNvPr>
                <p:cNvSpPr/>
                <p:nvPr/>
              </p:nvSpPr>
              <p:spPr>
                <a:xfrm>
                  <a:off x="2035375" y="4746712"/>
                  <a:ext cx="27369" cy="71316"/>
                </a:xfrm>
                <a:custGeom>
                  <a:avLst/>
                  <a:gdLst>
                    <a:gd name="connsiteX0" fmla="*/ 27370 w 27369"/>
                    <a:gd name="connsiteY0" fmla="*/ 69107 h 71316"/>
                    <a:gd name="connsiteX1" fmla="*/ 10873 w 27369"/>
                    <a:gd name="connsiteY1" fmla="*/ 71317 h 71316"/>
                    <a:gd name="connsiteX2" fmla="*/ 927 w 27369"/>
                    <a:gd name="connsiteY2" fmla="*/ 52728 h 71316"/>
                    <a:gd name="connsiteX3" fmla="*/ 10636 w 27369"/>
                    <a:gd name="connsiteY3" fmla="*/ 0 h 71316"/>
                    <a:gd name="connsiteX4" fmla="*/ 27370 w 27369"/>
                    <a:gd name="connsiteY4" fmla="*/ 69107 h 7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69" h="71316">
                      <a:moveTo>
                        <a:pt x="27370" y="69107"/>
                      </a:moveTo>
                      <a:cubicBezTo>
                        <a:pt x="22042" y="70528"/>
                        <a:pt x="16556" y="71277"/>
                        <a:pt x="10873" y="71317"/>
                      </a:cubicBezTo>
                      <a:cubicBezTo>
                        <a:pt x="7360" y="65594"/>
                        <a:pt x="3966" y="59398"/>
                        <a:pt x="927" y="52728"/>
                      </a:cubicBezTo>
                      <a:cubicBezTo>
                        <a:pt x="-1046" y="38796"/>
                        <a:pt x="-731" y="18865"/>
                        <a:pt x="10636" y="0"/>
                      </a:cubicBezTo>
                      <a:cubicBezTo>
                        <a:pt x="10675" y="21352"/>
                        <a:pt x="14504" y="46847"/>
                        <a:pt x="27370" y="69107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EB5363FF-87BB-744E-7827-3B1248AF4712}"/>
                    </a:ext>
                  </a:extLst>
                </p:cNvPr>
                <p:cNvSpPr/>
                <p:nvPr/>
              </p:nvSpPr>
              <p:spPr>
                <a:xfrm>
                  <a:off x="2050139" y="4715928"/>
                  <a:ext cx="46587" cy="98707"/>
                </a:xfrm>
                <a:custGeom>
                  <a:avLst/>
                  <a:gdLst>
                    <a:gd name="connsiteX0" fmla="*/ 32142 w 46587"/>
                    <a:gd name="connsiteY0" fmla="*/ 0 h 98707"/>
                    <a:gd name="connsiteX1" fmla="*/ 46587 w 46587"/>
                    <a:gd name="connsiteY1" fmla="*/ 81263 h 98707"/>
                    <a:gd name="connsiteX2" fmla="*/ 36523 w 46587"/>
                    <a:gd name="connsiteY2" fmla="*/ 88682 h 98707"/>
                    <a:gd name="connsiteX3" fmla="*/ 16474 w 46587"/>
                    <a:gd name="connsiteY3" fmla="*/ 98707 h 98707"/>
                    <a:gd name="connsiteX4" fmla="*/ 56 w 46587"/>
                    <a:gd name="connsiteY4" fmla="*/ 24509 h 98707"/>
                    <a:gd name="connsiteX5" fmla="*/ 13356 w 46587"/>
                    <a:gd name="connsiteY5" fmla="*/ 10617 h 98707"/>
                    <a:gd name="connsiteX6" fmla="*/ 32142 w 46587"/>
                    <a:gd name="connsiteY6" fmla="*/ 0 h 98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587" h="98707">
                      <a:moveTo>
                        <a:pt x="32142" y="0"/>
                      </a:moveTo>
                      <a:cubicBezTo>
                        <a:pt x="33011" y="17444"/>
                        <a:pt x="36168" y="47045"/>
                        <a:pt x="46587" y="81263"/>
                      </a:cubicBezTo>
                      <a:cubicBezTo>
                        <a:pt x="43035" y="83986"/>
                        <a:pt x="39641" y="86472"/>
                        <a:pt x="36523" y="88682"/>
                      </a:cubicBezTo>
                      <a:cubicBezTo>
                        <a:pt x="30327" y="93103"/>
                        <a:pt x="23578" y="96457"/>
                        <a:pt x="16474" y="98707"/>
                      </a:cubicBezTo>
                      <a:cubicBezTo>
                        <a:pt x="7791" y="79684"/>
                        <a:pt x="-773" y="53281"/>
                        <a:pt x="56" y="24509"/>
                      </a:cubicBezTo>
                      <a:cubicBezTo>
                        <a:pt x="3647" y="19734"/>
                        <a:pt x="7989" y="15037"/>
                        <a:pt x="13356" y="10617"/>
                      </a:cubicBezTo>
                      <a:cubicBezTo>
                        <a:pt x="19592" y="5486"/>
                        <a:pt x="25907" y="2052"/>
                        <a:pt x="32142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5" name="Graphic 2">
                <a:extLst>
                  <a:ext uri="{FF2B5EF4-FFF2-40B4-BE49-F238E27FC236}">
                    <a16:creationId xmlns:a16="http://schemas.microsoft.com/office/drawing/2014/main" id="{3924E27E-5F4A-E61F-06F0-D833E4B29211}"/>
                  </a:ext>
                </a:extLst>
              </p:cNvPr>
              <p:cNvGrpSpPr/>
              <p:nvPr/>
            </p:nvGrpSpPr>
            <p:grpSpPr>
              <a:xfrm>
                <a:off x="2432473" y="4610525"/>
                <a:ext cx="132806" cy="78980"/>
                <a:chOff x="2432473" y="4610525"/>
                <a:chExt cx="132806" cy="78980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20EB46BB-9D9B-15A6-C728-6B8BB0F2DE39}"/>
                    </a:ext>
                  </a:extLst>
                </p:cNvPr>
                <p:cNvSpPr/>
                <p:nvPr/>
              </p:nvSpPr>
              <p:spPr>
                <a:xfrm>
                  <a:off x="2432473" y="4610525"/>
                  <a:ext cx="132806" cy="78980"/>
                </a:xfrm>
                <a:custGeom>
                  <a:avLst/>
                  <a:gdLst>
                    <a:gd name="connsiteX0" fmla="*/ 0 w 132806"/>
                    <a:gd name="connsiteY0" fmla="*/ 49044 h 78980"/>
                    <a:gd name="connsiteX1" fmla="*/ 76053 w 132806"/>
                    <a:gd name="connsiteY1" fmla="*/ 74618 h 78980"/>
                    <a:gd name="connsiteX2" fmla="*/ 87893 w 132806"/>
                    <a:gd name="connsiteY2" fmla="*/ 77342 h 78980"/>
                    <a:gd name="connsiteX3" fmla="*/ 109442 w 132806"/>
                    <a:gd name="connsiteY3" fmla="*/ 78683 h 78980"/>
                    <a:gd name="connsiteX4" fmla="*/ 113231 w 132806"/>
                    <a:gd name="connsiteY4" fmla="*/ 78249 h 78980"/>
                    <a:gd name="connsiteX5" fmla="*/ 128268 w 132806"/>
                    <a:gd name="connsiteY5" fmla="*/ 74224 h 78980"/>
                    <a:gd name="connsiteX6" fmla="*/ 132807 w 132806"/>
                    <a:gd name="connsiteY6" fmla="*/ 72250 h 78980"/>
                    <a:gd name="connsiteX7" fmla="*/ 128465 w 132806"/>
                    <a:gd name="connsiteY7" fmla="*/ 54806 h 78980"/>
                    <a:gd name="connsiteX8" fmla="*/ 96813 w 132806"/>
                    <a:gd name="connsiteY8" fmla="*/ 13365 h 78980"/>
                    <a:gd name="connsiteX9" fmla="*/ 90498 w 132806"/>
                    <a:gd name="connsiteY9" fmla="*/ 9577 h 78980"/>
                    <a:gd name="connsiteX10" fmla="*/ 73014 w 132806"/>
                    <a:gd name="connsiteY10" fmla="*/ 2512 h 78980"/>
                    <a:gd name="connsiteX11" fmla="*/ 52294 w 132806"/>
                    <a:gd name="connsiteY11" fmla="*/ 144 h 78980"/>
                    <a:gd name="connsiteX12" fmla="*/ 0 w 132806"/>
                    <a:gd name="connsiteY12" fmla="*/ 49044 h 78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2806" h="78980">
                      <a:moveTo>
                        <a:pt x="0" y="49044"/>
                      </a:moveTo>
                      <a:cubicBezTo>
                        <a:pt x="27982" y="61555"/>
                        <a:pt x="55293" y="69645"/>
                        <a:pt x="76053" y="74618"/>
                      </a:cubicBezTo>
                      <a:cubicBezTo>
                        <a:pt x="80315" y="75644"/>
                        <a:pt x="84262" y="76592"/>
                        <a:pt x="87893" y="77342"/>
                      </a:cubicBezTo>
                      <a:cubicBezTo>
                        <a:pt x="95116" y="78881"/>
                        <a:pt x="102378" y="79354"/>
                        <a:pt x="109442" y="78683"/>
                      </a:cubicBezTo>
                      <a:cubicBezTo>
                        <a:pt x="110705" y="78604"/>
                        <a:pt x="112007" y="78447"/>
                        <a:pt x="113231" y="78249"/>
                      </a:cubicBezTo>
                      <a:cubicBezTo>
                        <a:pt x="118362" y="77539"/>
                        <a:pt x="123413" y="76197"/>
                        <a:pt x="128268" y="74224"/>
                      </a:cubicBezTo>
                      <a:cubicBezTo>
                        <a:pt x="129807" y="73632"/>
                        <a:pt x="131346" y="72961"/>
                        <a:pt x="132807" y="72250"/>
                      </a:cubicBezTo>
                      <a:cubicBezTo>
                        <a:pt x="132807" y="72250"/>
                        <a:pt x="132096" y="64870"/>
                        <a:pt x="128465" y="54806"/>
                      </a:cubicBezTo>
                      <a:cubicBezTo>
                        <a:pt x="123926" y="42216"/>
                        <a:pt x="114849" y="25363"/>
                        <a:pt x="96813" y="13365"/>
                      </a:cubicBezTo>
                      <a:cubicBezTo>
                        <a:pt x="94839" y="12063"/>
                        <a:pt x="92748" y="10761"/>
                        <a:pt x="90498" y="9577"/>
                      </a:cubicBezTo>
                      <a:cubicBezTo>
                        <a:pt x="85328" y="6774"/>
                        <a:pt x="79526" y="4367"/>
                        <a:pt x="73014" y="2512"/>
                      </a:cubicBezTo>
                      <a:cubicBezTo>
                        <a:pt x="65436" y="341"/>
                        <a:pt x="58530" y="-330"/>
                        <a:pt x="52294" y="144"/>
                      </a:cubicBezTo>
                      <a:cubicBezTo>
                        <a:pt x="13577" y="3025"/>
                        <a:pt x="0" y="49044"/>
                        <a:pt x="0" y="49044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665A8106-8E83-7460-26E3-39A8E42F3ED6}"/>
                    </a:ext>
                  </a:extLst>
                </p:cNvPr>
                <p:cNvSpPr/>
                <p:nvPr/>
              </p:nvSpPr>
              <p:spPr>
                <a:xfrm>
                  <a:off x="2529285" y="4623930"/>
                  <a:ext cx="31878" cy="64883"/>
                </a:xfrm>
                <a:custGeom>
                  <a:avLst/>
                  <a:gdLst>
                    <a:gd name="connsiteX0" fmla="*/ 16418 w 31878"/>
                    <a:gd name="connsiteY0" fmla="*/ 64884 h 64883"/>
                    <a:gd name="connsiteX1" fmla="*/ 31455 w 31878"/>
                    <a:gd name="connsiteY1" fmla="*/ 60858 h 64883"/>
                    <a:gd name="connsiteX2" fmla="*/ 31653 w 31878"/>
                    <a:gd name="connsiteY2" fmla="*/ 41440 h 64883"/>
                    <a:gd name="connsiteX3" fmla="*/ 0 w 31878"/>
                    <a:gd name="connsiteY3" fmla="*/ 0 h 64883"/>
                    <a:gd name="connsiteX4" fmla="*/ 16418 w 31878"/>
                    <a:gd name="connsiteY4" fmla="*/ 64884 h 64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878" h="64883">
                      <a:moveTo>
                        <a:pt x="16418" y="64884"/>
                      </a:moveTo>
                      <a:cubicBezTo>
                        <a:pt x="21549" y="64173"/>
                        <a:pt x="26601" y="62832"/>
                        <a:pt x="31455" y="60858"/>
                      </a:cubicBezTo>
                      <a:cubicBezTo>
                        <a:pt x="31889" y="54741"/>
                        <a:pt x="32047" y="48229"/>
                        <a:pt x="31653" y="41440"/>
                      </a:cubicBezTo>
                      <a:cubicBezTo>
                        <a:pt x="27114" y="28850"/>
                        <a:pt x="18036" y="11998"/>
                        <a:pt x="0" y="0"/>
                      </a:cubicBezTo>
                      <a:cubicBezTo>
                        <a:pt x="9472" y="18194"/>
                        <a:pt x="17523" y="41322"/>
                        <a:pt x="16418" y="64884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2D0EA768-097E-28C1-AB1A-4FB4E7A8B3DA}"/>
                    </a:ext>
                  </a:extLst>
                </p:cNvPr>
                <p:cNvSpPr/>
                <p:nvPr/>
              </p:nvSpPr>
              <p:spPr>
                <a:xfrm>
                  <a:off x="2484727" y="4610585"/>
                  <a:ext cx="57187" cy="78921"/>
                </a:xfrm>
                <a:custGeom>
                  <a:avLst/>
                  <a:gdLst>
                    <a:gd name="connsiteX0" fmla="*/ 0 w 57187"/>
                    <a:gd name="connsiteY0" fmla="*/ 164 h 78921"/>
                    <a:gd name="connsiteX1" fmla="*/ 23799 w 57187"/>
                    <a:gd name="connsiteY1" fmla="*/ 74559 h 78921"/>
                    <a:gd name="connsiteX2" fmla="*/ 35639 w 57187"/>
                    <a:gd name="connsiteY2" fmla="*/ 77282 h 78921"/>
                    <a:gd name="connsiteX3" fmla="*/ 57188 w 57187"/>
                    <a:gd name="connsiteY3" fmla="*/ 78624 h 78921"/>
                    <a:gd name="connsiteX4" fmla="*/ 38204 w 57187"/>
                    <a:gd name="connsiteY4" fmla="*/ 9557 h 78921"/>
                    <a:gd name="connsiteX5" fmla="*/ 20720 w 57187"/>
                    <a:gd name="connsiteY5" fmla="*/ 2492 h 78921"/>
                    <a:gd name="connsiteX6" fmla="*/ 0 w 57187"/>
                    <a:gd name="connsiteY6" fmla="*/ 164 h 78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187" h="78921">
                      <a:moveTo>
                        <a:pt x="0" y="164"/>
                      </a:moveTo>
                      <a:cubicBezTo>
                        <a:pt x="7025" y="15319"/>
                        <a:pt x="17484" y="41683"/>
                        <a:pt x="23799" y="74559"/>
                      </a:cubicBezTo>
                      <a:cubicBezTo>
                        <a:pt x="28061" y="75585"/>
                        <a:pt x="32008" y="76532"/>
                        <a:pt x="35639" y="77282"/>
                      </a:cubicBezTo>
                      <a:cubicBezTo>
                        <a:pt x="42861" y="78821"/>
                        <a:pt x="50123" y="79295"/>
                        <a:pt x="57188" y="78624"/>
                      </a:cubicBezTo>
                      <a:cubicBezTo>
                        <a:pt x="56122" y="59325"/>
                        <a:pt x="51702" y="33750"/>
                        <a:pt x="38204" y="9557"/>
                      </a:cubicBezTo>
                      <a:cubicBezTo>
                        <a:pt x="33034" y="6755"/>
                        <a:pt x="27232" y="4347"/>
                        <a:pt x="20720" y="2492"/>
                      </a:cubicBezTo>
                      <a:cubicBezTo>
                        <a:pt x="13142" y="322"/>
                        <a:pt x="6236" y="-349"/>
                        <a:pt x="0" y="164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9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672F03B-59E5-B350-E57A-1C7C0A3B76E9}"/>
                  </a:ext>
                </a:extLst>
              </p:cNvPr>
              <p:cNvSpPr/>
              <p:nvPr/>
            </p:nvSpPr>
            <p:spPr>
              <a:xfrm>
                <a:off x="2353034" y="4913336"/>
                <a:ext cx="135754" cy="65467"/>
              </a:xfrm>
              <a:custGeom>
                <a:avLst/>
                <a:gdLst>
                  <a:gd name="connsiteX0" fmla="*/ 40168 w 135754"/>
                  <a:gd name="connsiteY0" fmla="*/ 4860 h 65467"/>
                  <a:gd name="connsiteX1" fmla="*/ 30 w 135754"/>
                  <a:gd name="connsiteY1" fmla="*/ 46182 h 65467"/>
                  <a:gd name="connsiteX2" fmla="*/ 134337 w 135754"/>
                  <a:gd name="connsiteY2" fmla="*/ 40618 h 65467"/>
                  <a:gd name="connsiteX3" fmla="*/ 40168 w 135754"/>
                  <a:gd name="connsiteY3" fmla="*/ 4860 h 65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54" h="65467">
                    <a:moveTo>
                      <a:pt x="40168" y="4860"/>
                    </a:moveTo>
                    <a:cubicBezTo>
                      <a:pt x="40168" y="4860"/>
                      <a:pt x="2280" y="19740"/>
                      <a:pt x="30" y="46182"/>
                    </a:cubicBezTo>
                    <a:cubicBezTo>
                      <a:pt x="-2219" y="72625"/>
                      <a:pt x="121115" y="72902"/>
                      <a:pt x="134337" y="40618"/>
                    </a:cubicBezTo>
                    <a:cubicBezTo>
                      <a:pt x="147558" y="8334"/>
                      <a:pt x="64598" y="-9111"/>
                      <a:pt x="40168" y="486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2E6BCD5-8CF2-DC6E-D1FE-11A0EC7FD338}"/>
                  </a:ext>
                </a:extLst>
              </p:cNvPr>
              <p:cNvSpPr/>
              <p:nvPr/>
            </p:nvSpPr>
            <p:spPr>
              <a:xfrm>
                <a:off x="2315847" y="4875099"/>
                <a:ext cx="181147" cy="160724"/>
              </a:xfrm>
              <a:custGeom>
                <a:avLst/>
                <a:gdLst>
                  <a:gd name="connsiteX0" fmla="*/ 69896 w 181147"/>
                  <a:gd name="connsiteY0" fmla="*/ 0 h 160724"/>
                  <a:gd name="connsiteX1" fmla="*/ 81618 w 181147"/>
                  <a:gd name="connsiteY1" fmla="*/ 42388 h 160724"/>
                  <a:gd name="connsiteX2" fmla="*/ 76132 w 181147"/>
                  <a:gd name="connsiteY2" fmla="*/ 39033 h 160724"/>
                  <a:gd name="connsiteX3" fmla="*/ 119190 w 181147"/>
                  <a:gd name="connsiteY3" fmla="*/ 30666 h 160724"/>
                  <a:gd name="connsiteX4" fmla="*/ 163907 w 181147"/>
                  <a:gd name="connsiteY4" fmla="*/ 44243 h 160724"/>
                  <a:gd name="connsiteX5" fmla="*/ 177838 w 181147"/>
                  <a:gd name="connsiteY5" fmla="*/ 65200 h 160724"/>
                  <a:gd name="connsiteX6" fmla="*/ 180562 w 181147"/>
                  <a:gd name="connsiteY6" fmla="*/ 90261 h 160724"/>
                  <a:gd name="connsiteX7" fmla="*/ 157000 w 181147"/>
                  <a:gd name="connsiteY7" fmla="*/ 131386 h 160724"/>
                  <a:gd name="connsiteX8" fmla="*/ 117928 w 181147"/>
                  <a:gd name="connsiteY8" fmla="*/ 154474 h 160724"/>
                  <a:gd name="connsiteX9" fmla="*/ 73488 w 181147"/>
                  <a:gd name="connsiteY9" fmla="*/ 160434 h 160724"/>
                  <a:gd name="connsiteX10" fmla="*/ 31258 w 181147"/>
                  <a:gd name="connsiteY10" fmla="*/ 147330 h 160724"/>
                  <a:gd name="connsiteX11" fmla="*/ 0 w 181147"/>
                  <a:gd name="connsiteY11" fmla="*/ 117927 h 160724"/>
                  <a:gd name="connsiteX12" fmla="*/ 73882 w 181147"/>
                  <a:gd name="connsiteY12" fmla="*/ 146778 h 160724"/>
                  <a:gd name="connsiteX13" fmla="*/ 144370 w 181147"/>
                  <a:gd name="connsiteY13" fmla="*/ 118007 h 160724"/>
                  <a:gd name="connsiteX14" fmla="*/ 162328 w 181147"/>
                  <a:gd name="connsiteY14" fmla="*/ 87498 h 160724"/>
                  <a:gd name="connsiteX15" fmla="*/ 160749 w 181147"/>
                  <a:gd name="connsiteY15" fmla="*/ 71159 h 160724"/>
                  <a:gd name="connsiteX16" fmla="*/ 152501 w 181147"/>
                  <a:gd name="connsiteY16" fmla="*/ 56872 h 160724"/>
                  <a:gd name="connsiteX17" fmla="*/ 118835 w 181147"/>
                  <a:gd name="connsiteY17" fmla="*/ 44519 h 160724"/>
                  <a:gd name="connsiteX18" fmla="*/ 78658 w 181147"/>
                  <a:gd name="connsiteY18" fmla="*/ 47321 h 160724"/>
                  <a:gd name="connsiteX19" fmla="*/ 73567 w 181147"/>
                  <a:gd name="connsiteY19" fmla="*/ 48347 h 160724"/>
                  <a:gd name="connsiteX20" fmla="*/ 73172 w 181147"/>
                  <a:gd name="connsiteY20" fmla="*/ 43966 h 160724"/>
                  <a:gd name="connsiteX21" fmla="*/ 69896 w 181147"/>
                  <a:gd name="connsiteY21" fmla="*/ 0 h 160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1147" h="160724">
                    <a:moveTo>
                      <a:pt x="69896" y="0"/>
                    </a:moveTo>
                    <a:cubicBezTo>
                      <a:pt x="74237" y="14050"/>
                      <a:pt x="77987" y="28219"/>
                      <a:pt x="81618" y="42388"/>
                    </a:cubicBezTo>
                    <a:lnTo>
                      <a:pt x="76132" y="39033"/>
                    </a:lnTo>
                    <a:cubicBezTo>
                      <a:pt x="89985" y="34139"/>
                      <a:pt x="104193" y="31021"/>
                      <a:pt x="119190" y="30666"/>
                    </a:cubicBezTo>
                    <a:cubicBezTo>
                      <a:pt x="133912" y="30429"/>
                      <a:pt x="150567" y="33073"/>
                      <a:pt x="163907" y="44243"/>
                    </a:cubicBezTo>
                    <a:cubicBezTo>
                      <a:pt x="170024" y="50084"/>
                      <a:pt x="175431" y="57267"/>
                      <a:pt x="177838" y="65200"/>
                    </a:cubicBezTo>
                    <a:cubicBezTo>
                      <a:pt x="180917" y="72738"/>
                      <a:pt x="181904" y="81973"/>
                      <a:pt x="180562" y="90261"/>
                    </a:cubicBezTo>
                    <a:cubicBezTo>
                      <a:pt x="177996" y="107232"/>
                      <a:pt x="168209" y="120888"/>
                      <a:pt x="157000" y="131386"/>
                    </a:cubicBezTo>
                    <a:cubicBezTo>
                      <a:pt x="145633" y="141884"/>
                      <a:pt x="132215" y="149580"/>
                      <a:pt x="117928" y="154474"/>
                    </a:cubicBezTo>
                    <a:cubicBezTo>
                      <a:pt x="103680" y="159486"/>
                      <a:pt x="88446" y="161539"/>
                      <a:pt x="73488" y="160434"/>
                    </a:cubicBezTo>
                    <a:cubicBezTo>
                      <a:pt x="58569" y="159289"/>
                      <a:pt x="43848" y="154869"/>
                      <a:pt x="31258" y="147330"/>
                    </a:cubicBezTo>
                    <a:cubicBezTo>
                      <a:pt x="18628" y="139832"/>
                      <a:pt x="7972" y="129610"/>
                      <a:pt x="0" y="117927"/>
                    </a:cubicBezTo>
                    <a:cubicBezTo>
                      <a:pt x="21115" y="136832"/>
                      <a:pt x="47518" y="147725"/>
                      <a:pt x="73882" y="146778"/>
                    </a:cubicBezTo>
                    <a:cubicBezTo>
                      <a:pt x="100088" y="146107"/>
                      <a:pt x="125821" y="135293"/>
                      <a:pt x="144370" y="118007"/>
                    </a:cubicBezTo>
                    <a:cubicBezTo>
                      <a:pt x="153290" y="109205"/>
                      <a:pt x="160394" y="98510"/>
                      <a:pt x="162328" y="87498"/>
                    </a:cubicBezTo>
                    <a:cubicBezTo>
                      <a:pt x="163236" y="81934"/>
                      <a:pt x="162880" y="76724"/>
                      <a:pt x="160749" y="71159"/>
                    </a:cubicBezTo>
                    <a:cubicBezTo>
                      <a:pt x="159328" y="65476"/>
                      <a:pt x="156132" y="61016"/>
                      <a:pt x="152501" y="56872"/>
                    </a:cubicBezTo>
                    <a:cubicBezTo>
                      <a:pt x="144370" y="49373"/>
                      <a:pt x="131859" y="45545"/>
                      <a:pt x="118835" y="44519"/>
                    </a:cubicBezTo>
                    <a:cubicBezTo>
                      <a:pt x="105732" y="43729"/>
                      <a:pt x="91840" y="44677"/>
                      <a:pt x="78658" y="47321"/>
                    </a:cubicBezTo>
                    <a:lnTo>
                      <a:pt x="73567" y="48347"/>
                    </a:lnTo>
                    <a:lnTo>
                      <a:pt x="73172" y="43966"/>
                    </a:lnTo>
                    <a:cubicBezTo>
                      <a:pt x="71791" y="29245"/>
                      <a:pt x="70528" y="14682"/>
                      <a:pt x="69896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334827-D6A7-57A9-44BE-96F1C94FC3FB}"/>
                  </a:ext>
                </a:extLst>
              </p:cNvPr>
              <p:cNvSpPr/>
              <p:nvPr/>
            </p:nvSpPr>
            <p:spPr>
              <a:xfrm>
                <a:off x="1604422" y="4501622"/>
                <a:ext cx="310312" cy="587901"/>
              </a:xfrm>
              <a:custGeom>
                <a:avLst/>
                <a:gdLst>
                  <a:gd name="connsiteX0" fmla="*/ 57220 w 310312"/>
                  <a:gd name="connsiteY0" fmla="*/ 587901 h 587901"/>
                  <a:gd name="connsiteX1" fmla="*/ 74743 w 310312"/>
                  <a:gd name="connsiteY1" fmla="*/ 515163 h 587901"/>
                  <a:gd name="connsiteX2" fmla="*/ 204985 w 310312"/>
                  <a:gd name="connsiteY2" fmla="*/ 406274 h 587901"/>
                  <a:gd name="connsiteX3" fmla="*/ 307283 w 310312"/>
                  <a:gd name="connsiteY3" fmla="*/ 176062 h 587901"/>
                  <a:gd name="connsiteX4" fmla="*/ 308862 w 310312"/>
                  <a:gd name="connsiteY4" fmla="*/ 99773 h 587901"/>
                  <a:gd name="connsiteX5" fmla="*/ 270184 w 310312"/>
                  <a:gd name="connsiteY5" fmla="*/ 0 h 587901"/>
                  <a:gd name="connsiteX6" fmla="*/ 92306 w 310312"/>
                  <a:gd name="connsiteY6" fmla="*/ 89906 h 587901"/>
                  <a:gd name="connsiteX7" fmla="*/ 1098 w 310312"/>
                  <a:gd name="connsiteY7" fmla="*/ 339180 h 587901"/>
                  <a:gd name="connsiteX8" fmla="*/ 72 w 310312"/>
                  <a:gd name="connsiteY8" fmla="*/ 361045 h 587901"/>
                  <a:gd name="connsiteX9" fmla="*/ 57220 w 310312"/>
                  <a:gd name="connsiteY9" fmla="*/ 587901 h 587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312" h="587901">
                    <a:moveTo>
                      <a:pt x="57220" y="587901"/>
                    </a:moveTo>
                    <a:cubicBezTo>
                      <a:pt x="57062" y="536870"/>
                      <a:pt x="74743" y="515163"/>
                      <a:pt x="74743" y="515163"/>
                    </a:cubicBezTo>
                    <a:cubicBezTo>
                      <a:pt x="129997" y="481656"/>
                      <a:pt x="172464" y="444360"/>
                      <a:pt x="204985" y="406274"/>
                    </a:cubicBezTo>
                    <a:cubicBezTo>
                      <a:pt x="276065" y="323077"/>
                      <a:pt x="299982" y="236092"/>
                      <a:pt x="307283" y="176062"/>
                    </a:cubicBezTo>
                    <a:cubicBezTo>
                      <a:pt x="313006" y="129886"/>
                      <a:pt x="308862" y="99773"/>
                      <a:pt x="308862" y="99773"/>
                    </a:cubicBezTo>
                    <a:lnTo>
                      <a:pt x="270184" y="0"/>
                    </a:lnTo>
                    <a:cubicBezTo>
                      <a:pt x="270184" y="0"/>
                      <a:pt x="180910" y="42190"/>
                      <a:pt x="92306" y="89906"/>
                    </a:cubicBezTo>
                    <a:cubicBezTo>
                      <a:pt x="40170" y="163038"/>
                      <a:pt x="7176" y="247419"/>
                      <a:pt x="1098" y="339180"/>
                    </a:cubicBezTo>
                    <a:cubicBezTo>
                      <a:pt x="506" y="346402"/>
                      <a:pt x="230" y="353743"/>
                      <a:pt x="72" y="361045"/>
                    </a:cubicBezTo>
                    <a:cubicBezTo>
                      <a:pt x="-1349" y="436624"/>
                      <a:pt x="18345" y="515597"/>
                      <a:pt x="57220" y="587901"/>
                    </a:cubicBezTo>
                    <a:close/>
                  </a:path>
                </a:pathLst>
              </a:custGeom>
              <a:solidFill>
                <a:srgbClr val="231C2D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8B4ECF6-5A1F-ABBD-BF4F-5A30A6DF168F}"/>
                  </a:ext>
                </a:extLst>
              </p:cNvPr>
              <p:cNvSpPr/>
              <p:nvPr/>
            </p:nvSpPr>
            <p:spPr>
              <a:xfrm>
                <a:off x="1605520" y="4321612"/>
                <a:ext cx="983202" cy="519190"/>
              </a:xfrm>
              <a:custGeom>
                <a:avLst/>
                <a:gdLst>
                  <a:gd name="connsiteX0" fmla="*/ 0 w 983202"/>
                  <a:gd name="connsiteY0" fmla="*/ 519190 h 519190"/>
                  <a:gd name="connsiteX1" fmla="*/ 983203 w 983202"/>
                  <a:gd name="connsiteY1" fmla="*/ 253577 h 519190"/>
                  <a:gd name="connsiteX2" fmla="*/ 981743 w 983202"/>
                  <a:gd name="connsiteY2" fmla="*/ 239763 h 519190"/>
                  <a:gd name="connsiteX3" fmla="*/ 541961 w 983202"/>
                  <a:gd name="connsiteY3" fmla="*/ 3593 h 519190"/>
                  <a:gd name="connsiteX4" fmla="*/ 0 w 983202"/>
                  <a:gd name="connsiteY4" fmla="*/ 519190 h 51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3202" h="519190">
                    <a:moveTo>
                      <a:pt x="0" y="519190"/>
                    </a:moveTo>
                    <a:cubicBezTo>
                      <a:pt x="354296" y="194416"/>
                      <a:pt x="811561" y="226858"/>
                      <a:pt x="983203" y="253577"/>
                    </a:cubicBezTo>
                    <a:cubicBezTo>
                      <a:pt x="982058" y="244736"/>
                      <a:pt x="981743" y="239763"/>
                      <a:pt x="981743" y="239763"/>
                    </a:cubicBezTo>
                    <a:cubicBezTo>
                      <a:pt x="851422" y="-47991"/>
                      <a:pt x="541961" y="3593"/>
                      <a:pt x="541961" y="3593"/>
                    </a:cubicBezTo>
                    <a:cubicBezTo>
                      <a:pt x="261785" y="48467"/>
                      <a:pt x="17681" y="252985"/>
                      <a:pt x="0" y="519190"/>
                    </a:cubicBezTo>
                    <a:close/>
                  </a:path>
                </a:pathLst>
              </a:custGeom>
              <a:solidFill>
                <a:srgbClr val="FFBE1D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4A9E7D29-2DFA-08FD-8B8A-E7CA7C19053A}"/>
                  </a:ext>
                </a:extLst>
              </p:cNvPr>
              <p:cNvSpPr/>
              <p:nvPr/>
            </p:nvSpPr>
            <p:spPr>
              <a:xfrm>
                <a:off x="1604493" y="4321610"/>
                <a:ext cx="1087238" cy="1040505"/>
              </a:xfrm>
              <a:custGeom>
                <a:avLst/>
                <a:gdLst>
                  <a:gd name="connsiteX0" fmla="*/ 57149 w 1087238"/>
                  <a:gd name="connsiteY0" fmla="*/ 767913 h 1040505"/>
                  <a:gd name="connsiteX1" fmla="*/ 733022 w 1087238"/>
                  <a:gd name="connsiteY1" fmla="*/ 1010714 h 1040505"/>
                  <a:gd name="connsiteX2" fmla="*/ 1087239 w 1087238"/>
                  <a:gd name="connsiteY2" fmla="*/ 773320 h 1040505"/>
                  <a:gd name="connsiteX3" fmla="*/ 352955 w 1087238"/>
                  <a:gd name="connsiteY3" fmla="*/ 847834 h 1040505"/>
                  <a:gd name="connsiteX4" fmla="*/ 352955 w 1087238"/>
                  <a:gd name="connsiteY4" fmla="*/ 364599 h 1040505"/>
                  <a:gd name="connsiteX5" fmla="*/ 989361 w 1087238"/>
                  <a:gd name="connsiteY5" fmla="*/ 284442 h 1040505"/>
                  <a:gd name="connsiteX6" fmla="*/ 984230 w 1087238"/>
                  <a:gd name="connsiteY6" fmla="*/ 253539 h 1040505"/>
                  <a:gd name="connsiteX7" fmla="*/ 983283 w 1087238"/>
                  <a:gd name="connsiteY7" fmla="*/ 245448 h 1040505"/>
                  <a:gd name="connsiteX8" fmla="*/ 249788 w 1087238"/>
                  <a:gd name="connsiteY8" fmla="*/ 313055 h 1040505"/>
                  <a:gd name="connsiteX9" fmla="*/ 293241 w 1087238"/>
                  <a:gd name="connsiteY9" fmla="*/ 161028 h 1040505"/>
                  <a:gd name="connsiteX10" fmla="*/ 721616 w 1087238"/>
                  <a:gd name="connsiteY10" fmla="*/ 15750 h 1040505"/>
                  <a:gd name="connsiteX11" fmla="*/ 543028 w 1087238"/>
                  <a:gd name="connsiteY11" fmla="*/ 3594 h 1040505"/>
                  <a:gd name="connsiteX12" fmla="*/ 92314 w 1087238"/>
                  <a:gd name="connsiteY12" fmla="*/ 269918 h 1040505"/>
                  <a:gd name="connsiteX13" fmla="*/ 1106 w 1087238"/>
                  <a:gd name="connsiteY13" fmla="*/ 519192 h 1040505"/>
                  <a:gd name="connsiteX14" fmla="*/ 80 w 1087238"/>
                  <a:gd name="connsiteY14" fmla="*/ 541056 h 1040505"/>
                  <a:gd name="connsiteX15" fmla="*/ 57149 w 1087238"/>
                  <a:gd name="connsiteY15" fmla="*/ 767913 h 1040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87238" h="1040505">
                    <a:moveTo>
                      <a:pt x="57149" y="767913"/>
                    </a:moveTo>
                    <a:cubicBezTo>
                      <a:pt x="160513" y="960552"/>
                      <a:pt x="399447" y="1105475"/>
                      <a:pt x="733022" y="1010714"/>
                    </a:cubicBezTo>
                    <a:cubicBezTo>
                      <a:pt x="932923" y="953961"/>
                      <a:pt x="1038458" y="864686"/>
                      <a:pt x="1087239" y="773320"/>
                    </a:cubicBezTo>
                    <a:cubicBezTo>
                      <a:pt x="821034" y="1024330"/>
                      <a:pt x="484774" y="1020976"/>
                      <a:pt x="352955" y="847834"/>
                    </a:cubicBezTo>
                    <a:cubicBezTo>
                      <a:pt x="214465" y="665891"/>
                      <a:pt x="352955" y="364599"/>
                      <a:pt x="352955" y="364599"/>
                    </a:cubicBezTo>
                    <a:cubicBezTo>
                      <a:pt x="649628" y="251092"/>
                      <a:pt x="884970" y="267589"/>
                      <a:pt x="989361" y="284442"/>
                    </a:cubicBezTo>
                    <a:cubicBezTo>
                      <a:pt x="986835" y="271773"/>
                      <a:pt x="985217" y="261196"/>
                      <a:pt x="984230" y="253539"/>
                    </a:cubicBezTo>
                    <a:cubicBezTo>
                      <a:pt x="983796" y="250263"/>
                      <a:pt x="983519" y="247619"/>
                      <a:pt x="983283" y="245448"/>
                    </a:cubicBezTo>
                    <a:cubicBezTo>
                      <a:pt x="675400" y="161975"/>
                      <a:pt x="249788" y="313055"/>
                      <a:pt x="249788" y="313055"/>
                    </a:cubicBezTo>
                    <a:cubicBezTo>
                      <a:pt x="255234" y="196272"/>
                      <a:pt x="293241" y="161028"/>
                      <a:pt x="293241" y="161028"/>
                    </a:cubicBezTo>
                    <a:cubicBezTo>
                      <a:pt x="434059" y="51705"/>
                      <a:pt x="594098" y="19697"/>
                      <a:pt x="721616" y="15750"/>
                    </a:cubicBezTo>
                    <a:cubicBezTo>
                      <a:pt x="624606" y="-10022"/>
                      <a:pt x="543028" y="3594"/>
                      <a:pt x="543028" y="3594"/>
                    </a:cubicBezTo>
                    <a:cubicBezTo>
                      <a:pt x="359427" y="32997"/>
                      <a:pt x="191337" y="130994"/>
                      <a:pt x="92314" y="269918"/>
                    </a:cubicBezTo>
                    <a:cubicBezTo>
                      <a:pt x="40178" y="343050"/>
                      <a:pt x="7184" y="427431"/>
                      <a:pt x="1106" y="519192"/>
                    </a:cubicBezTo>
                    <a:cubicBezTo>
                      <a:pt x="514" y="526414"/>
                      <a:pt x="238" y="533755"/>
                      <a:pt x="80" y="541056"/>
                    </a:cubicBezTo>
                    <a:cubicBezTo>
                      <a:pt x="-1420" y="616636"/>
                      <a:pt x="18274" y="695609"/>
                      <a:pt x="57149" y="767913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3F2D6F0D-5097-7501-170C-A654B4670D21}"/>
                  </a:ext>
                </a:extLst>
              </p:cNvPr>
              <p:cNvSpPr/>
              <p:nvPr/>
            </p:nvSpPr>
            <p:spPr>
              <a:xfrm>
                <a:off x="1645878" y="4677684"/>
                <a:ext cx="265827" cy="240489"/>
              </a:xfrm>
              <a:custGeom>
                <a:avLst/>
                <a:gdLst>
                  <a:gd name="connsiteX0" fmla="*/ 163529 w 265827"/>
                  <a:gd name="connsiteY0" fmla="*/ 230211 h 240489"/>
                  <a:gd name="connsiteX1" fmla="*/ 265827 w 265827"/>
                  <a:gd name="connsiteY1" fmla="*/ 0 h 240489"/>
                  <a:gd name="connsiteX2" fmla="*/ 2740 w 265827"/>
                  <a:gd name="connsiteY2" fmla="*/ 196546 h 240489"/>
                  <a:gd name="connsiteX3" fmla="*/ 163529 w 265827"/>
                  <a:gd name="connsiteY3" fmla="*/ 230211 h 240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5827" h="240489">
                    <a:moveTo>
                      <a:pt x="163529" y="230211"/>
                    </a:moveTo>
                    <a:cubicBezTo>
                      <a:pt x="234609" y="147015"/>
                      <a:pt x="258526" y="60029"/>
                      <a:pt x="265827" y="0"/>
                    </a:cubicBezTo>
                    <a:cubicBezTo>
                      <a:pt x="194076" y="39546"/>
                      <a:pt x="25118" y="137424"/>
                      <a:pt x="2740" y="196546"/>
                    </a:cubicBezTo>
                    <a:cubicBezTo>
                      <a:pt x="-17309" y="249471"/>
                      <a:pt x="76346" y="246077"/>
                      <a:pt x="163529" y="23021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7EBAB5B2-A352-0E31-747E-07467A246C48}"/>
                  </a:ext>
                </a:extLst>
              </p:cNvPr>
              <p:cNvSpPr/>
              <p:nvPr/>
            </p:nvSpPr>
            <p:spPr>
              <a:xfrm>
                <a:off x="2554481" y="4810412"/>
                <a:ext cx="172573" cy="258930"/>
              </a:xfrm>
              <a:custGeom>
                <a:avLst/>
                <a:gdLst>
                  <a:gd name="connsiteX0" fmla="*/ 154577 w 172573"/>
                  <a:gd name="connsiteY0" fmla="*/ 245761 h 258930"/>
                  <a:gd name="connsiteX1" fmla="*/ 154656 w 172573"/>
                  <a:gd name="connsiteY1" fmla="*/ 245761 h 258930"/>
                  <a:gd name="connsiteX2" fmla="*/ 133067 w 172573"/>
                  <a:gd name="connsiteY2" fmla="*/ 0 h 258930"/>
                  <a:gd name="connsiteX3" fmla="*/ 221 w 172573"/>
                  <a:gd name="connsiteY3" fmla="*/ 166275 h 258930"/>
                  <a:gd name="connsiteX4" fmla="*/ 154577 w 172573"/>
                  <a:gd name="connsiteY4" fmla="*/ 245761 h 25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573" h="258930">
                    <a:moveTo>
                      <a:pt x="154577" y="245761"/>
                    </a:moveTo>
                    <a:lnTo>
                      <a:pt x="154656" y="245761"/>
                    </a:lnTo>
                    <a:cubicBezTo>
                      <a:pt x="189821" y="149777"/>
                      <a:pt x="168193" y="56162"/>
                      <a:pt x="133067" y="0"/>
                    </a:cubicBezTo>
                    <a:cubicBezTo>
                      <a:pt x="69052" y="31574"/>
                      <a:pt x="4286" y="83749"/>
                      <a:pt x="221" y="166275"/>
                    </a:cubicBezTo>
                    <a:cubicBezTo>
                      <a:pt x="-4831" y="268850"/>
                      <a:pt x="77537" y="270428"/>
                      <a:pt x="154577" y="245761"/>
                    </a:cubicBezTo>
                    <a:close/>
                  </a:path>
                </a:pathLst>
              </a:custGeom>
              <a:solidFill>
                <a:srgbClr val="F4BEAB"/>
              </a:solidFill>
              <a:ln w="3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18231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A687F9-E82A-C583-31BF-57BCD4627B1E}"/>
              </a:ext>
            </a:extLst>
          </p:cNvPr>
          <p:cNvSpPr/>
          <p:nvPr/>
        </p:nvSpPr>
        <p:spPr>
          <a:xfrm>
            <a:off x="2026961" y="214076"/>
            <a:ext cx="81380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</a:rPr>
              <a:t>Today’s Assignment!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B6226C-2DCD-215C-6B41-E04413093453}"/>
              </a:ext>
            </a:extLst>
          </p:cNvPr>
          <p:cNvSpPr/>
          <p:nvPr/>
        </p:nvSpPr>
        <p:spPr>
          <a:xfrm>
            <a:off x="1063840" y="1340227"/>
            <a:ext cx="10064320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CA" sz="2800" dirty="0">
                <a:solidFill>
                  <a:schemeClr val="accent6"/>
                </a:solidFill>
              </a:rPr>
              <a:t>You will be making your own </a:t>
            </a:r>
            <a:r>
              <a:rPr lang="en-CA" sz="2800" dirty="0" err="1">
                <a:solidFill>
                  <a:schemeClr val="accent6"/>
                </a:solidFill>
              </a:rPr>
              <a:t>Muharni</a:t>
            </a:r>
            <a:r>
              <a:rPr lang="en-CA" sz="2800" dirty="0">
                <a:solidFill>
                  <a:schemeClr val="accent6"/>
                </a:solidFill>
              </a:rPr>
              <a:t> Book! You will watch the video on the next page, and your teacher will show you how to make your own </a:t>
            </a:r>
            <a:r>
              <a:rPr lang="en-CA" sz="2800" dirty="0" err="1">
                <a:solidFill>
                  <a:schemeClr val="accent6"/>
                </a:solidFill>
              </a:rPr>
              <a:t>Muharni</a:t>
            </a:r>
            <a:r>
              <a:rPr lang="en-CA" sz="2800" dirty="0">
                <a:solidFill>
                  <a:schemeClr val="accent6"/>
                </a:solidFill>
              </a:rPr>
              <a:t> book!</a:t>
            </a:r>
          </a:p>
          <a:p>
            <a:pPr algn="ctr"/>
            <a:endParaRPr lang="en-CA" dirty="0">
              <a:solidFill>
                <a:schemeClr val="accent6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0AB309E-EAB4-EDBB-46DA-C6558CA9C520}"/>
              </a:ext>
            </a:extLst>
          </p:cNvPr>
          <p:cNvSpPr/>
          <p:nvPr/>
        </p:nvSpPr>
        <p:spPr>
          <a:xfrm>
            <a:off x="4103100" y="3447156"/>
            <a:ext cx="3985800" cy="2085060"/>
          </a:xfrm>
          <a:prstGeom prst="roundRect">
            <a:avLst>
              <a:gd name="adj" fmla="val 5547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accent3"/>
                </a:solidFill>
              </a:rPr>
              <a:t>SUPPLIES: 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</a:rPr>
              <a:t>Construction paper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</a:rPr>
              <a:t>Scissors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</a:rPr>
              <a:t>Marker</a:t>
            </a:r>
          </a:p>
          <a:p>
            <a:pPr algn="ctr"/>
            <a:r>
              <a:rPr lang="en-CA" sz="2000" dirty="0">
                <a:solidFill>
                  <a:schemeClr val="bg1"/>
                </a:solidFill>
              </a:rPr>
              <a:t>Stapler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73088EC-AD9E-AD53-00F9-21B06CBE4803}"/>
              </a:ext>
            </a:extLst>
          </p:cNvPr>
          <p:cNvSpPr/>
          <p:nvPr/>
        </p:nvSpPr>
        <p:spPr>
          <a:xfrm>
            <a:off x="1561738" y="4223594"/>
            <a:ext cx="1228484" cy="763637"/>
          </a:xfrm>
          <a:custGeom>
            <a:avLst/>
            <a:gdLst>
              <a:gd name="connsiteX0" fmla="*/ 1144773 w 1349966"/>
              <a:gd name="connsiteY0" fmla="*/ 640105 h 839152"/>
              <a:gd name="connsiteX1" fmla="*/ 1163122 w 1349966"/>
              <a:gd name="connsiteY1" fmla="*/ 737677 h 839152"/>
              <a:gd name="connsiteX2" fmla="*/ 1108249 w 1349966"/>
              <a:gd name="connsiteY2" fmla="*/ 839152 h 839152"/>
              <a:gd name="connsiteX3" fmla="*/ 447144 w 1349966"/>
              <a:gd name="connsiteY3" fmla="*/ 839152 h 839152"/>
              <a:gd name="connsiteX4" fmla="*/ 371999 w 1349966"/>
              <a:gd name="connsiteY4" fmla="*/ 766337 h 839152"/>
              <a:gd name="connsiteX5" fmla="*/ 277718 w 1349966"/>
              <a:gd name="connsiteY5" fmla="*/ 553920 h 839152"/>
              <a:gd name="connsiteX6" fmla="*/ 903 w 1349966"/>
              <a:gd name="connsiteY6" fmla="*/ 464882 h 839152"/>
              <a:gd name="connsiteX7" fmla="*/ 0 w 1349966"/>
              <a:gd name="connsiteY7" fmla="*/ 462668 h 839152"/>
              <a:gd name="connsiteX8" fmla="*/ 73281 w 1349966"/>
              <a:gd name="connsiteY8" fmla="*/ 292543 h 839152"/>
              <a:gd name="connsiteX9" fmla="*/ 172689 w 1349966"/>
              <a:gd name="connsiteY9" fmla="*/ 139893 h 839152"/>
              <a:gd name="connsiteX10" fmla="*/ 414931 w 1349966"/>
              <a:gd name="connsiteY10" fmla="*/ 0 h 839152"/>
              <a:gd name="connsiteX11" fmla="*/ 619775 w 1349966"/>
              <a:gd name="connsiteY11" fmla="*/ 36116 h 839152"/>
              <a:gd name="connsiteX12" fmla="*/ 1054103 w 1349966"/>
              <a:gd name="connsiteY12" fmla="*/ 80941 h 839152"/>
              <a:gd name="connsiteX13" fmla="*/ 1138569 w 1349966"/>
              <a:gd name="connsiteY13" fmla="*/ 47942 h 839152"/>
              <a:gd name="connsiteX14" fmla="*/ 1225889 w 1349966"/>
              <a:gd name="connsiteY14" fmla="*/ 13864 h 839152"/>
              <a:gd name="connsiteX15" fmla="*/ 1334063 w 1349966"/>
              <a:gd name="connsiteY15" fmla="*/ 29796 h 839152"/>
              <a:gd name="connsiteX16" fmla="*/ 1340588 w 1349966"/>
              <a:gd name="connsiteY16" fmla="*/ 162436 h 839152"/>
              <a:gd name="connsiteX17" fmla="*/ 1340588 w 1349966"/>
              <a:gd name="connsiteY17" fmla="*/ 163165 h 839152"/>
              <a:gd name="connsiteX18" fmla="*/ 1349966 w 1349966"/>
              <a:gd name="connsiteY18" fmla="*/ 354348 h 839152"/>
              <a:gd name="connsiteX19" fmla="*/ 1084249 w 1349966"/>
              <a:gd name="connsiteY19" fmla="*/ 464911 h 839152"/>
              <a:gd name="connsiteX20" fmla="*/ 1144773 w 1349966"/>
              <a:gd name="connsiteY20" fmla="*/ 640105 h 83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49966" h="839152">
                <a:moveTo>
                  <a:pt x="1144773" y="640105"/>
                </a:moveTo>
                <a:cubicBezTo>
                  <a:pt x="1158666" y="697803"/>
                  <a:pt x="1163122" y="737677"/>
                  <a:pt x="1163122" y="737677"/>
                </a:cubicBezTo>
                <a:lnTo>
                  <a:pt x="1108249" y="839152"/>
                </a:lnTo>
                <a:lnTo>
                  <a:pt x="447144" y="839152"/>
                </a:lnTo>
                <a:lnTo>
                  <a:pt x="371999" y="766337"/>
                </a:lnTo>
                <a:lnTo>
                  <a:pt x="277718" y="553920"/>
                </a:lnTo>
                <a:lnTo>
                  <a:pt x="903" y="464882"/>
                </a:lnTo>
                <a:lnTo>
                  <a:pt x="0" y="462668"/>
                </a:lnTo>
                <a:cubicBezTo>
                  <a:pt x="0" y="462668"/>
                  <a:pt x="20767" y="381406"/>
                  <a:pt x="73281" y="292543"/>
                </a:cubicBezTo>
                <a:cubicBezTo>
                  <a:pt x="105786" y="237523"/>
                  <a:pt x="141699" y="180524"/>
                  <a:pt x="172689" y="139893"/>
                </a:cubicBezTo>
                <a:cubicBezTo>
                  <a:pt x="253863" y="33728"/>
                  <a:pt x="414931" y="0"/>
                  <a:pt x="414931" y="0"/>
                </a:cubicBezTo>
                <a:lnTo>
                  <a:pt x="619775" y="36116"/>
                </a:lnTo>
                <a:lnTo>
                  <a:pt x="1054103" y="80941"/>
                </a:lnTo>
                <a:lnTo>
                  <a:pt x="1138569" y="47942"/>
                </a:lnTo>
                <a:lnTo>
                  <a:pt x="1225889" y="13864"/>
                </a:lnTo>
                <a:lnTo>
                  <a:pt x="1334063" y="29796"/>
                </a:lnTo>
                <a:lnTo>
                  <a:pt x="1340588" y="162436"/>
                </a:lnTo>
                <a:lnTo>
                  <a:pt x="1340588" y="163165"/>
                </a:lnTo>
                <a:lnTo>
                  <a:pt x="1349966" y="354348"/>
                </a:lnTo>
                <a:cubicBezTo>
                  <a:pt x="1349966" y="354348"/>
                  <a:pt x="1201219" y="457338"/>
                  <a:pt x="1084249" y="464911"/>
                </a:cubicBezTo>
                <a:cubicBezTo>
                  <a:pt x="1113666" y="527037"/>
                  <a:pt x="1132744" y="590212"/>
                  <a:pt x="1144773" y="64010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AFC9C8BC-B487-9B26-6DE5-A0A7DD1FFD27}"/>
              </a:ext>
            </a:extLst>
          </p:cNvPr>
          <p:cNvSpPr/>
          <p:nvPr/>
        </p:nvSpPr>
        <p:spPr>
          <a:xfrm>
            <a:off x="916340" y="5194634"/>
            <a:ext cx="2739194" cy="228738"/>
          </a:xfrm>
          <a:custGeom>
            <a:avLst/>
            <a:gdLst>
              <a:gd name="connsiteX0" fmla="*/ 3009689 w 3010067"/>
              <a:gd name="connsiteY0" fmla="*/ 178514 h 251358"/>
              <a:gd name="connsiteX1" fmla="*/ 3010067 w 3010067"/>
              <a:gd name="connsiteY1" fmla="*/ 251358 h 251358"/>
              <a:gd name="connsiteX2" fmla="*/ 0 w 3010067"/>
              <a:gd name="connsiteY2" fmla="*/ 251358 h 251358"/>
              <a:gd name="connsiteX3" fmla="*/ 1165 w 3010067"/>
              <a:gd name="connsiteY3" fmla="*/ 178514 h 251358"/>
              <a:gd name="connsiteX4" fmla="*/ 990 w 3010067"/>
              <a:gd name="connsiteY4" fmla="*/ 177436 h 251358"/>
              <a:gd name="connsiteX5" fmla="*/ 63466 w 3010067"/>
              <a:gd name="connsiteY5" fmla="*/ 110971 h 251358"/>
              <a:gd name="connsiteX6" fmla="*/ 415164 w 3010067"/>
              <a:gd name="connsiteY6" fmla="*/ 93582 h 251358"/>
              <a:gd name="connsiteX7" fmla="*/ 467008 w 3010067"/>
              <a:gd name="connsiteY7" fmla="*/ 91048 h 251358"/>
              <a:gd name="connsiteX8" fmla="*/ 737124 w 3010067"/>
              <a:gd name="connsiteY8" fmla="*/ 77709 h 251358"/>
              <a:gd name="connsiteX9" fmla="*/ 737298 w 3010067"/>
              <a:gd name="connsiteY9" fmla="*/ 77709 h 251358"/>
              <a:gd name="connsiteX10" fmla="*/ 954230 w 3010067"/>
              <a:gd name="connsiteY10" fmla="*/ 66990 h 251358"/>
              <a:gd name="connsiteX11" fmla="*/ 1503898 w 3010067"/>
              <a:gd name="connsiteY11" fmla="*/ 39932 h 251358"/>
              <a:gd name="connsiteX12" fmla="*/ 1562063 w 3010067"/>
              <a:gd name="connsiteY12" fmla="*/ 37049 h 251358"/>
              <a:gd name="connsiteX13" fmla="*/ 1643732 w 3010067"/>
              <a:gd name="connsiteY13" fmla="*/ 33000 h 251358"/>
              <a:gd name="connsiteX14" fmla="*/ 1650315 w 3010067"/>
              <a:gd name="connsiteY14" fmla="*/ 32534 h 251358"/>
              <a:gd name="connsiteX15" fmla="*/ 1665286 w 3010067"/>
              <a:gd name="connsiteY15" fmla="*/ 31718 h 251358"/>
              <a:gd name="connsiteX16" fmla="*/ 1832353 w 3010067"/>
              <a:gd name="connsiteY16" fmla="*/ 23621 h 251358"/>
              <a:gd name="connsiteX17" fmla="*/ 2066760 w 3010067"/>
              <a:gd name="connsiteY17" fmla="*/ 12000 h 251358"/>
              <a:gd name="connsiteX18" fmla="*/ 2066935 w 3010067"/>
              <a:gd name="connsiteY18" fmla="*/ 12000 h 251358"/>
              <a:gd name="connsiteX19" fmla="*/ 2232721 w 3010067"/>
              <a:gd name="connsiteY19" fmla="*/ 3787 h 251358"/>
              <a:gd name="connsiteX20" fmla="*/ 2306031 w 3010067"/>
              <a:gd name="connsiteY20" fmla="*/ 175 h 251358"/>
              <a:gd name="connsiteX21" fmla="*/ 2306118 w 3010067"/>
              <a:gd name="connsiteY21" fmla="*/ 175 h 251358"/>
              <a:gd name="connsiteX22" fmla="*/ 2307371 w 3010067"/>
              <a:gd name="connsiteY22" fmla="*/ 87 h 251358"/>
              <a:gd name="connsiteX23" fmla="*/ 2309817 w 3010067"/>
              <a:gd name="connsiteY23" fmla="*/ 0 h 251358"/>
              <a:gd name="connsiteX24" fmla="*/ 2322691 w 3010067"/>
              <a:gd name="connsiteY24" fmla="*/ 1981 h 251358"/>
              <a:gd name="connsiteX25" fmla="*/ 2409167 w 3010067"/>
              <a:gd name="connsiteY25" fmla="*/ 15583 h 251358"/>
              <a:gd name="connsiteX26" fmla="*/ 2499690 w 3010067"/>
              <a:gd name="connsiteY26" fmla="*/ 29738 h 251358"/>
              <a:gd name="connsiteX27" fmla="*/ 2593710 w 3010067"/>
              <a:gd name="connsiteY27" fmla="*/ 44534 h 251358"/>
              <a:gd name="connsiteX28" fmla="*/ 2932068 w 3010067"/>
              <a:gd name="connsiteY28" fmla="*/ 97543 h 251358"/>
              <a:gd name="connsiteX29" fmla="*/ 3010067 w 3010067"/>
              <a:gd name="connsiteY29" fmla="*/ 177873 h 25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10067" h="251358">
                <a:moveTo>
                  <a:pt x="3009689" y="178514"/>
                </a:moveTo>
                <a:lnTo>
                  <a:pt x="3010067" y="251358"/>
                </a:lnTo>
                <a:lnTo>
                  <a:pt x="0" y="251358"/>
                </a:lnTo>
                <a:lnTo>
                  <a:pt x="1165" y="178514"/>
                </a:lnTo>
                <a:lnTo>
                  <a:pt x="990" y="177436"/>
                </a:lnTo>
                <a:lnTo>
                  <a:pt x="63466" y="110971"/>
                </a:lnTo>
                <a:lnTo>
                  <a:pt x="415164" y="93582"/>
                </a:lnTo>
                <a:lnTo>
                  <a:pt x="467008" y="91048"/>
                </a:lnTo>
                <a:lnTo>
                  <a:pt x="737124" y="77709"/>
                </a:lnTo>
                <a:lnTo>
                  <a:pt x="737298" y="77709"/>
                </a:lnTo>
                <a:lnTo>
                  <a:pt x="954230" y="66990"/>
                </a:lnTo>
                <a:lnTo>
                  <a:pt x="1503898" y="39932"/>
                </a:lnTo>
                <a:lnTo>
                  <a:pt x="1562063" y="37049"/>
                </a:lnTo>
                <a:lnTo>
                  <a:pt x="1643732" y="33000"/>
                </a:lnTo>
                <a:lnTo>
                  <a:pt x="1650315" y="32534"/>
                </a:lnTo>
                <a:lnTo>
                  <a:pt x="1665286" y="31718"/>
                </a:lnTo>
                <a:lnTo>
                  <a:pt x="1832353" y="23621"/>
                </a:lnTo>
                <a:lnTo>
                  <a:pt x="2066760" y="12000"/>
                </a:lnTo>
                <a:lnTo>
                  <a:pt x="2066935" y="12000"/>
                </a:lnTo>
                <a:lnTo>
                  <a:pt x="2232721" y="3787"/>
                </a:lnTo>
                <a:lnTo>
                  <a:pt x="2306031" y="175"/>
                </a:lnTo>
                <a:lnTo>
                  <a:pt x="2306118" y="175"/>
                </a:lnTo>
                <a:lnTo>
                  <a:pt x="2307371" y="87"/>
                </a:lnTo>
                <a:lnTo>
                  <a:pt x="2309817" y="0"/>
                </a:lnTo>
                <a:lnTo>
                  <a:pt x="2322691" y="1981"/>
                </a:lnTo>
                <a:lnTo>
                  <a:pt x="2409167" y="15583"/>
                </a:lnTo>
                <a:lnTo>
                  <a:pt x="2499690" y="29738"/>
                </a:lnTo>
                <a:lnTo>
                  <a:pt x="2593710" y="44534"/>
                </a:lnTo>
                <a:lnTo>
                  <a:pt x="2932068" y="97543"/>
                </a:lnTo>
                <a:lnTo>
                  <a:pt x="3010067" y="177873"/>
                </a:lnTo>
                <a:close/>
              </a:path>
            </a:pathLst>
          </a:custGeom>
          <a:solidFill>
            <a:srgbClr val="D89E1D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6E0A073E-9A7C-0D99-E6D6-D8C73B55F65B}"/>
              </a:ext>
            </a:extLst>
          </p:cNvPr>
          <p:cNvSpPr/>
          <p:nvPr/>
        </p:nvSpPr>
        <p:spPr>
          <a:xfrm>
            <a:off x="916340" y="5031972"/>
            <a:ext cx="2739697" cy="325084"/>
          </a:xfrm>
          <a:custGeom>
            <a:avLst/>
            <a:gdLst>
              <a:gd name="connsiteX0" fmla="*/ 3010621 w 3010620"/>
              <a:gd name="connsiteY0" fmla="*/ 357232 h 357231"/>
              <a:gd name="connsiteX1" fmla="*/ 0 w 3010620"/>
              <a:gd name="connsiteY1" fmla="*/ 357232 h 357231"/>
              <a:gd name="connsiteX2" fmla="*/ 1019 w 3010620"/>
              <a:gd name="connsiteY2" fmla="*/ 356183 h 357231"/>
              <a:gd name="connsiteX3" fmla="*/ 63466 w 3010620"/>
              <a:gd name="connsiteY3" fmla="*/ 289747 h 357231"/>
              <a:gd name="connsiteX4" fmla="*/ 162087 w 3010620"/>
              <a:gd name="connsiteY4" fmla="*/ 184951 h 357231"/>
              <a:gd name="connsiteX5" fmla="*/ 335737 w 3010620"/>
              <a:gd name="connsiteY5" fmla="*/ 0 h 357231"/>
              <a:gd name="connsiteX6" fmla="*/ 2664078 w 3010620"/>
              <a:gd name="connsiteY6" fmla="*/ 0 h 357231"/>
              <a:gd name="connsiteX7" fmla="*/ 2932097 w 3010620"/>
              <a:gd name="connsiteY7" fmla="*/ 276319 h 357231"/>
              <a:gd name="connsiteX8" fmla="*/ 3010038 w 3010620"/>
              <a:gd name="connsiteY8" fmla="*/ 356620 h 357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0620" h="357231">
                <a:moveTo>
                  <a:pt x="3010621" y="357232"/>
                </a:moveTo>
                <a:lnTo>
                  <a:pt x="0" y="357232"/>
                </a:lnTo>
                <a:lnTo>
                  <a:pt x="1019" y="356183"/>
                </a:lnTo>
                <a:lnTo>
                  <a:pt x="63466" y="289747"/>
                </a:lnTo>
                <a:lnTo>
                  <a:pt x="162087" y="184951"/>
                </a:lnTo>
                <a:lnTo>
                  <a:pt x="335737" y="0"/>
                </a:lnTo>
                <a:lnTo>
                  <a:pt x="2664078" y="0"/>
                </a:lnTo>
                <a:lnTo>
                  <a:pt x="2932097" y="276319"/>
                </a:lnTo>
                <a:lnTo>
                  <a:pt x="3010038" y="356620"/>
                </a:lnTo>
                <a:close/>
              </a:path>
            </a:pathLst>
          </a:custGeom>
          <a:solidFill>
            <a:srgbClr val="AA7143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62EBE4AD-337A-6758-E521-0D3272DC44E8}"/>
              </a:ext>
            </a:extLst>
          </p:cNvPr>
          <p:cNvSpPr/>
          <p:nvPr/>
        </p:nvSpPr>
        <p:spPr>
          <a:xfrm>
            <a:off x="1063840" y="5031998"/>
            <a:ext cx="2276813" cy="325058"/>
          </a:xfrm>
          <a:custGeom>
            <a:avLst/>
            <a:gdLst>
              <a:gd name="connsiteX0" fmla="*/ 2501962 w 2501962"/>
              <a:gd name="connsiteY0" fmla="*/ 0 h 357202"/>
              <a:gd name="connsiteX1" fmla="*/ 1787237 w 2501962"/>
              <a:gd name="connsiteY1" fmla="*/ 357203 h 357202"/>
              <a:gd name="connsiteX2" fmla="*/ 1386286 w 2501962"/>
              <a:gd name="connsiteY2" fmla="*/ 357203 h 357202"/>
              <a:gd name="connsiteX3" fmla="*/ 0 w 2501962"/>
              <a:gd name="connsiteY3" fmla="*/ 184922 h 357202"/>
              <a:gd name="connsiteX4" fmla="*/ 173650 w 2501962"/>
              <a:gd name="connsiteY4" fmla="*/ 0 h 357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962" h="357202">
                <a:moveTo>
                  <a:pt x="2501962" y="0"/>
                </a:moveTo>
                <a:lnTo>
                  <a:pt x="1787237" y="357203"/>
                </a:lnTo>
                <a:lnTo>
                  <a:pt x="1386286" y="357203"/>
                </a:lnTo>
                <a:lnTo>
                  <a:pt x="0" y="184922"/>
                </a:lnTo>
                <a:lnTo>
                  <a:pt x="17365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31CCF50-8FDD-118E-DB23-BAB696EFE81F}"/>
              </a:ext>
            </a:extLst>
          </p:cNvPr>
          <p:cNvSpPr/>
          <p:nvPr/>
        </p:nvSpPr>
        <p:spPr>
          <a:xfrm>
            <a:off x="1814491" y="4539561"/>
            <a:ext cx="70927" cy="188133"/>
          </a:xfrm>
          <a:custGeom>
            <a:avLst/>
            <a:gdLst>
              <a:gd name="connsiteX0" fmla="*/ 77942 w 77941"/>
              <a:gd name="connsiteY0" fmla="*/ 0 h 206737"/>
              <a:gd name="connsiteX1" fmla="*/ 40078 w 77941"/>
              <a:gd name="connsiteY1" fmla="*/ 103922 h 206737"/>
              <a:gd name="connsiteX2" fmla="*/ 0 w 77941"/>
              <a:gd name="connsiteY2" fmla="*/ 206737 h 206737"/>
              <a:gd name="connsiteX3" fmla="*/ 10835 w 77941"/>
              <a:gd name="connsiteY3" fmla="*/ 152097 h 206737"/>
              <a:gd name="connsiteX4" fmla="*/ 28748 w 77941"/>
              <a:gd name="connsiteY4" fmla="*/ 99466 h 206737"/>
              <a:gd name="connsiteX5" fmla="*/ 51116 w 77941"/>
              <a:gd name="connsiteY5" fmla="*/ 48670 h 206737"/>
              <a:gd name="connsiteX6" fmla="*/ 77942 w 77941"/>
              <a:gd name="connsiteY6" fmla="*/ 0 h 20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941" h="206737">
                <a:moveTo>
                  <a:pt x="77942" y="0"/>
                </a:moveTo>
                <a:cubicBezTo>
                  <a:pt x="66844" y="35476"/>
                  <a:pt x="53301" y="69641"/>
                  <a:pt x="40078" y="103922"/>
                </a:cubicBezTo>
                <a:cubicBezTo>
                  <a:pt x="26592" y="138145"/>
                  <a:pt x="13019" y="171990"/>
                  <a:pt x="0" y="206737"/>
                </a:cubicBezTo>
                <a:cubicBezTo>
                  <a:pt x="1544" y="188155"/>
                  <a:pt x="5796" y="169951"/>
                  <a:pt x="10835" y="152097"/>
                </a:cubicBezTo>
                <a:cubicBezTo>
                  <a:pt x="15786" y="134184"/>
                  <a:pt x="22107" y="116737"/>
                  <a:pt x="28748" y="99466"/>
                </a:cubicBezTo>
                <a:cubicBezTo>
                  <a:pt x="35592" y="82252"/>
                  <a:pt x="42932" y="65272"/>
                  <a:pt x="51116" y="48670"/>
                </a:cubicBezTo>
                <a:cubicBezTo>
                  <a:pt x="59213" y="32039"/>
                  <a:pt x="67893" y="15670"/>
                  <a:pt x="77942" y="0"/>
                </a:cubicBezTo>
                <a:close/>
              </a:path>
            </a:pathLst>
          </a:custGeom>
          <a:solidFill>
            <a:srgbClr val="961717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83C9D1D-4601-EE7C-0CE4-31771FDF6B34}"/>
              </a:ext>
            </a:extLst>
          </p:cNvPr>
          <p:cNvSpPr/>
          <p:nvPr/>
        </p:nvSpPr>
        <p:spPr>
          <a:xfrm>
            <a:off x="1561738" y="4223594"/>
            <a:ext cx="1058454" cy="763637"/>
          </a:xfrm>
          <a:custGeom>
            <a:avLst/>
            <a:gdLst>
              <a:gd name="connsiteX0" fmla="*/ 1144773 w 1163122"/>
              <a:gd name="connsiteY0" fmla="*/ 640105 h 839152"/>
              <a:gd name="connsiteX1" fmla="*/ 1163122 w 1163122"/>
              <a:gd name="connsiteY1" fmla="*/ 737677 h 839152"/>
              <a:gd name="connsiteX2" fmla="*/ 1108249 w 1163122"/>
              <a:gd name="connsiteY2" fmla="*/ 839152 h 839152"/>
              <a:gd name="connsiteX3" fmla="*/ 447144 w 1163122"/>
              <a:gd name="connsiteY3" fmla="*/ 839152 h 839152"/>
              <a:gd name="connsiteX4" fmla="*/ 371999 w 1163122"/>
              <a:gd name="connsiteY4" fmla="*/ 766337 h 839152"/>
              <a:gd name="connsiteX5" fmla="*/ 277718 w 1163122"/>
              <a:gd name="connsiteY5" fmla="*/ 553920 h 839152"/>
              <a:gd name="connsiteX6" fmla="*/ 903 w 1163122"/>
              <a:gd name="connsiteY6" fmla="*/ 464882 h 839152"/>
              <a:gd name="connsiteX7" fmla="*/ 0 w 1163122"/>
              <a:gd name="connsiteY7" fmla="*/ 462668 h 839152"/>
              <a:gd name="connsiteX8" fmla="*/ 197766 w 1163122"/>
              <a:gd name="connsiteY8" fmla="*/ 464882 h 839152"/>
              <a:gd name="connsiteX9" fmla="*/ 329300 w 1163122"/>
              <a:gd name="connsiteY9" fmla="*/ 390494 h 839152"/>
              <a:gd name="connsiteX10" fmla="*/ 73281 w 1163122"/>
              <a:gd name="connsiteY10" fmla="*/ 292543 h 839152"/>
              <a:gd name="connsiteX11" fmla="*/ 172689 w 1163122"/>
              <a:gd name="connsiteY11" fmla="*/ 139893 h 839152"/>
              <a:gd name="connsiteX12" fmla="*/ 414931 w 1163122"/>
              <a:gd name="connsiteY12" fmla="*/ 0 h 839152"/>
              <a:gd name="connsiteX13" fmla="*/ 619775 w 1163122"/>
              <a:gd name="connsiteY13" fmla="*/ 36116 h 839152"/>
              <a:gd name="connsiteX14" fmla="*/ 1054103 w 1163122"/>
              <a:gd name="connsiteY14" fmla="*/ 80941 h 839152"/>
              <a:gd name="connsiteX15" fmla="*/ 1138569 w 1163122"/>
              <a:gd name="connsiteY15" fmla="*/ 47942 h 839152"/>
              <a:gd name="connsiteX16" fmla="*/ 380474 w 1163122"/>
              <a:gd name="connsiteY16" fmla="*/ 403659 h 839152"/>
              <a:gd name="connsiteX17" fmla="*/ 1144773 w 1163122"/>
              <a:gd name="connsiteY17" fmla="*/ 640105 h 83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63122" h="839152">
                <a:moveTo>
                  <a:pt x="1144773" y="640105"/>
                </a:moveTo>
                <a:cubicBezTo>
                  <a:pt x="1158666" y="697803"/>
                  <a:pt x="1163122" y="737677"/>
                  <a:pt x="1163122" y="737677"/>
                </a:cubicBezTo>
                <a:lnTo>
                  <a:pt x="1108249" y="839152"/>
                </a:lnTo>
                <a:lnTo>
                  <a:pt x="447144" y="839152"/>
                </a:lnTo>
                <a:lnTo>
                  <a:pt x="371999" y="766337"/>
                </a:lnTo>
                <a:lnTo>
                  <a:pt x="277718" y="553920"/>
                </a:lnTo>
                <a:lnTo>
                  <a:pt x="903" y="464882"/>
                </a:lnTo>
                <a:lnTo>
                  <a:pt x="0" y="462668"/>
                </a:lnTo>
                <a:cubicBezTo>
                  <a:pt x="0" y="462668"/>
                  <a:pt x="103543" y="447377"/>
                  <a:pt x="197766" y="464882"/>
                </a:cubicBezTo>
                <a:cubicBezTo>
                  <a:pt x="254679" y="477144"/>
                  <a:pt x="300407" y="431882"/>
                  <a:pt x="329300" y="390494"/>
                </a:cubicBezTo>
                <a:cubicBezTo>
                  <a:pt x="251242" y="368591"/>
                  <a:pt x="166106" y="336640"/>
                  <a:pt x="73281" y="292543"/>
                </a:cubicBezTo>
                <a:cubicBezTo>
                  <a:pt x="105786" y="237523"/>
                  <a:pt x="141699" y="180524"/>
                  <a:pt x="172689" y="139893"/>
                </a:cubicBezTo>
                <a:cubicBezTo>
                  <a:pt x="253863" y="33728"/>
                  <a:pt x="414931" y="0"/>
                  <a:pt x="414931" y="0"/>
                </a:cubicBezTo>
                <a:lnTo>
                  <a:pt x="619775" y="36116"/>
                </a:lnTo>
                <a:lnTo>
                  <a:pt x="1054103" y="80941"/>
                </a:lnTo>
                <a:lnTo>
                  <a:pt x="1138569" y="47942"/>
                </a:lnTo>
                <a:cubicBezTo>
                  <a:pt x="1088443" y="179009"/>
                  <a:pt x="903521" y="525872"/>
                  <a:pt x="380474" y="403659"/>
                </a:cubicBezTo>
                <a:cubicBezTo>
                  <a:pt x="424222" y="518969"/>
                  <a:pt x="581182" y="720405"/>
                  <a:pt x="1144773" y="640105"/>
                </a:cubicBezTo>
                <a:close/>
              </a:path>
            </a:pathLst>
          </a:custGeom>
          <a:solidFill>
            <a:srgbClr val="000000">
              <a:alpha val="33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45E9E93-825A-FB8A-16CB-0972E9D2AFB5}"/>
              </a:ext>
            </a:extLst>
          </p:cNvPr>
          <p:cNvSpPr/>
          <p:nvPr/>
        </p:nvSpPr>
        <p:spPr>
          <a:xfrm>
            <a:off x="2486262" y="4372049"/>
            <a:ext cx="304013" cy="274592"/>
          </a:xfrm>
          <a:custGeom>
            <a:avLst/>
            <a:gdLst>
              <a:gd name="connsiteX0" fmla="*/ 324698 w 334076"/>
              <a:gd name="connsiteY0" fmla="*/ 0 h 301746"/>
              <a:gd name="connsiteX1" fmla="*/ 334077 w 334076"/>
              <a:gd name="connsiteY1" fmla="*/ 191184 h 301746"/>
              <a:gd name="connsiteX2" fmla="*/ 68359 w 334076"/>
              <a:gd name="connsiteY2" fmla="*/ 301747 h 301746"/>
              <a:gd name="connsiteX3" fmla="*/ 0 w 334076"/>
              <a:gd name="connsiteY3" fmla="*/ 166106 h 301746"/>
              <a:gd name="connsiteX4" fmla="*/ 69961 w 334076"/>
              <a:gd name="connsiteY4" fmla="*/ 222931 h 301746"/>
              <a:gd name="connsiteX5" fmla="*/ 324698 w 334076"/>
              <a:gd name="connsiteY5" fmla="*/ 0 h 30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076" h="301746">
                <a:moveTo>
                  <a:pt x="324698" y="0"/>
                </a:moveTo>
                <a:lnTo>
                  <a:pt x="334077" y="191184"/>
                </a:lnTo>
                <a:cubicBezTo>
                  <a:pt x="334077" y="191184"/>
                  <a:pt x="185329" y="294174"/>
                  <a:pt x="68359" y="301747"/>
                </a:cubicBezTo>
                <a:cubicBezTo>
                  <a:pt x="68359" y="301747"/>
                  <a:pt x="38184" y="223747"/>
                  <a:pt x="0" y="166106"/>
                </a:cubicBezTo>
                <a:lnTo>
                  <a:pt x="69961" y="222931"/>
                </a:lnTo>
                <a:cubicBezTo>
                  <a:pt x="69961" y="222960"/>
                  <a:pt x="330377" y="155999"/>
                  <a:pt x="324698" y="0"/>
                </a:cubicBezTo>
                <a:close/>
              </a:path>
            </a:pathLst>
          </a:custGeom>
          <a:solidFill>
            <a:srgbClr val="000000">
              <a:alpha val="33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2FFE641-2D99-AC1C-11AA-4F2344C9A63E}"/>
              </a:ext>
            </a:extLst>
          </p:cNvPr>
          <p:cNvSpPr/>
          <p:nvPr/>
        </p:nvSpPr>
        <p:spPr>
          <a:xfrm>
            <a:off x="1530640" y="4646557"/>
            <a:ext cx="523456" cy="290969"/>
          </a:xfrm>
          <a:custGeom>
            <a:avLst/>
            <a:gdLst>
              <a:gd name="connsiteX0" fmla="*/ 35105 w 575219"/>
              <a:gd name="connsiteY0" fmla="*/ 64 h 319742"/>
              <a:gd name="connsiteX1" fmla="*/ 319813 w 575219"/>
              <a:gd name="connsiteY1" fmla="*/ 59248 h 319742"/>
              <a:gd name="connsiteX2" fmla="*/ 393065 w 575219"/>
              <a:gd name="connsiteY2" fmla="*/ 145607 h 319742"/>
              <a:gd name="connsiteX3" fmla="*/ 575220 w 575219"/>
              <a:gd name="connsiteY3" fmla="*/ 299917 h 319742"/>
              <a:gd name="connsiteX4" fmla="*/ 93183 w 575219"/>
              <a:gd name="connsiteY4" fmla="*/ 303907 h 319742"/>
              <a:gd name="connsiteX5" fmla="*/ 2513 w 575219"/>
              <a:gd name="connsiteY5" fmla="*/ 212422 h 319742"/>
              <a:gd name="connsiteX6" fmla="*/ 35105 w 575219"/>
              <a:gd name="connsiteY6" fmla="*/ 64 h 319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219" h="319742">
                <a:moveTo>
                  <a:pt x="35105" y="64"/>
                </a:moveTo>
                <a:cubicBezTo>
                  <a:pt x="35105" y="64"/>
                  <a:pt x="147648" y="-4305"/>
                  <a:pt x="319813" y="59248"/>
                </a:cubicBezTo>
                <a:cubicBezTo>
                  <a:pt x="354502" y="94316"/>
                  <a:pt x="393065" y="145607"/>
                  <a:pt x="393065" y="145607"/>
                </a:cubicBezTo>
                <a:cubicBezTo>
                  <a:pt x="393065" y="145607"/>
                  <a:pt x="521133" y="138442"/>
                  <a:pt x="575220" y="299917"/>
                </a:cubicBezTo>
                <a:cubicBezTo>
                  <a:pt x="401016" y="342063"/>
                  <a:pt x="93183" y="303907"/>
                  <a:pt x="93183" y="303907"/>
                </a:cubicBezTo>
                <a:cubicBezTo>
                  <a:pt x="93183" y="303907"/>
                  <a:pt x="12853" y="259374"/>
                  <a:pt x="2513" y="212422"/>
                </a:cubicBezTo>
                <a:cubicBezTo>
                  <a:pt x="-7856" y="165529"/>
                  <a:pt x="15998" y="62102"/>
                  <a:pt x="35105" y="64"/>
                </a:cubicBezTo>
                <a:close/>
              </a:path>
            </a:pathLst>
          </a:custGeom>
          <a:solidFill>
            <a:srgbClr val="E89C7C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5F69C5E-8D1F-4C85-0AD0-4E3EC73D9E9F}"/>
              </a:ext>
            </a:extLst>
          </p:cNvPr>
          <p:cNvSpPr/>
          <p:nvPr/>
        </p:nvSpPr>
        <p:spPr>
          <a:xfrm>
            <a:off x="1530609" y="4646555"/>
            <a:ext cx="523513" cy="290988"/>
          </a:xfrm>
          <a:custGeom>
            <a:avLst/>
            <a:gdLst>
              <a:gd name="connsiteX0" fmla="*/ 575283 w 575282"/>
              <a:gd name="connsiteY0" fmla="*/ 299947 h 319763"/>
              <a:gd name="connsiteX1" fmla="*/ 93187 w 575282"/>
              <a:gd name="connsiteY1" fmla="*/ 303909 h 319763"/>
              <a:gd name="connsiteX2" fmla="*/ 2489 w 575282"/>
              <a:gd name="connsiteY2" fmla="*/ 212423 h 319763"/>
              <a:gd name="connsiteX3" fmla="*/ 35110 w 575282"/>
              <a:gd name="connsiteY3" fmla="*/ 65 h 319763"/>
              <a:gd name="connsiteX4" fmla="*/ 319788 w 575282"/>
              <a:gd name="connsiteY4" fmla="*/ 59220 h 319763"/>
              <a:gd name="connsiteX5" fmla="*/ 325817 w 575282"/>
              <a:gd name="connsiteY5" fmla="*/ 65511 h 319763"/>
              <a:gd name="connsiteX6" fmla="*/ 116197 w 575282"/>
              <a:gd name="connsiteY6" fmla="*/ 54968 h 319763"/>
              <a:gd name="connsiteX7" fmla="*/ 402448 w 575282"/>
              <a:gd name="connsiteY7" fmla="*/ 145841 h 319763"/>
              <a:gd name="connsiteX8" fmla="*/ 536312 w 575282"/>
              <a:gd name="connsiteY8" fmla="*/ 222996 h 319763"/>
              <a:gd name="connsiteX9" fmla="*/ 575283 w 575282"/>
              <a:gd name="connsiteY9" fmla="*/ 299947 h 319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5282" h="319763">
                <a:moveTo>
                  <a:pt x="575283" y="299947"/>
                </a:moveTo>
                <a:cubicBezTo>
                  <a:pt x="401050" y="342093"/>
                  <a:pt x="93187" y="303909"/>
                  <a:pt x="93187" y="303909"/>
                </a:cubicBezTo>
                <a:cubicBezTo>
                  <a:pt x="93187" y="303909"/>
                  <a:pt x="12857" y="259375"/>
                  <a:pt x="2489" y="212423"/>
                </a:cubicBezTo>
                <a:cubicBezTo>
                  <a:pt x="-7822" y="165531"/>
                  <a:pt x="16032" y="62104"/>
                  <a:pt x="35110" y="65"/>
                </a:cubicBezTo>
                <a:cubicBezTo>
                  <a:pt x="35110" y="65"/>
                  <a:pt x="147682" y="-4333"/>
                  <a:pt x="319788" y="59220"/>
                </a:cubicBezTo>
                <a:cubicBezTo>
                  <a:pt x="321798" y="61230"/>
                  <a:pt x="323808" y="63356"/>
                  <a:pt x="325817" y="65511"/>
                </a:cubicBezTo>
                <a:cubicBezTo>
                  <a:pt x="275633" y="50890"/>
                  <a:pt x="180362" y="29657"/>
                  <a:pt x="116197" y="54968"/>
                </a:cubicBezTo>
                <a:cubicBezTo>
                  <a:pt x="25586" y="90764"/>
                  <a:pt x="144624" y="199317"/>
                  <a:pt x="402448" y="145841"/>
                </a:cubicBezTo>
                <a:cubicBezTo>
                  <a:pt x="421468" y="189822"/>
                  <a:pt x="466963" y="229025"/>
                  <a:pt x="536312" y="222996"/>
                </a:cubicBezTo>
                <a:cubicBezTo>
                  <a:pt x="551195" y="243006"/>
                  <a:pt x="564652" y="268258"/>
                  <a:pt x="575283" y="299947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96523C7-276E-E925-1371-D6669EC56B30}"/>
              </a:ext>
            </a:extLst>
          </p:cNvPr>
          <p:cNvSpPr/>
          <p:nvPr/>
        </p:nvSpPr>
        <p:spPr>
          <a:xfrm>
            <a:off x="1383253" y="5110348"/>
            <a:ext cx="1738812" cy="141589"/>
          </a:xfrm>
          <a:custGeom>
            <a:avLst/>
            <a:gdLst>
              <a:gd name="connsiteX0" fmla="*/ 1895702 w 1910760"/>
              <a:gd name="connsiteY0" fmla="*/ 106951 h 155591"/>
              <a:gd name="connsiteX1" fmla="*/ 1910760 w 1910760"/>
              <a:gd name="connsiteY1" fmla="*/ 155592 h 155591"/>
              <a:gd name="connsiteX2" fmla="*/ 1305374 w 1910760"/>
              <a:gd name="connsiteY2" fmla="*/ 143592 h 155591"/>
              <a:gd name="connsiteX3" fmla="*/ 991569 w 1910760"/>
              <a:gd name="connsiteY3" fmla="*/ 137388 h 155591"/>
              <a:gd name="connsiteX4" fmla="*/ 921405 w 1910760"/>
              <a:gd name="connsiteY4" fmla="*/ 51029 h 155591"/>
              <a:gd name="connsiteX5" fmla="*/ 842851 w 1910760"/>
              <a:gd name="connsiteY5" fmla="*/ 133194 h 155591"/>
              <a:gd name="connsiteX6" fmla="*/ 329708 w 1910760"/>
              <a:gd name="connsiteY6" fmla="*/ 129000 h 155591"/>
              <a:gd name="connsiteX7" fmla="*/ 0 w 1910760"/>
              <a:gd name="connsiteY7" fmla="*/ 126320 h 155591"/>
              <a:gd name="connsiteX8" fmla="*/ 8505 w 1910760"/>
              <a:gd name="connsiteY8" fmla="*/ 78029 h 155591"/>
              <a:gd name="connsiteX9" fmla="*/ 110767 w 1910760"/>
              <a:gd name="connsiteY9" fmla="*/ 69903 h 155591"/>
              <a:gd name="connsiteX10" fmla="*/ 201232 w 1910760"/>
              <a:gd name="connsiteY10" fmla="*/ 62010 h 155591"/>
              <a:gd name="connsiteX11" fmla="*/ 250048 w 1910760"/>
              <a:gd name="connsiteY11" fmla="*/ 57786 h 155591"/>
              <a:gd name="connsiteX12" fmla="*/ 734386 w 1910760"/>
              <a:gd name="connsiteY12" fmla="*/ 15612 h 155591"/>
              <a:gd name="connsiteX13" fmla="*/ 913074 w 1910760"/>
              <a:gd name="connsiteY13" fmla="*/ 0 h 155591"/>
              <a:gd name="connsiteX14" fmla="*/ 1277238 w 1910760"/>
              <a:gd name="connsiteY14" fmla="*/ 27815 h 155591"/>
              <a:gd name="connsiteX15" fmla="*/ 1427325 w 1910760"/>
              <a:gd name="connsiteY15" fmla="*/ 39349 h 155591"/>
              <a:gd name="connsiteX16" fmla="*/ 1678887 w 1910760"/>
              <a:gd name="connsiteY16" fmla="*/ 58544 h 155591"/>
              <a:gd name="connsiteX17" fmla="*/ 1754907 w 1910760"/>
              <a:gd name="connsiteY17" fmla="*/ 64340 h 155591"/>
              <a:gd name="connsiteX18" fmla="*/ 1796207 w 1910760"/>
              <a:gd name="connsiteY18" fmla="*/ 76835 h 155591"/>
              <a:gd name="connsiteX19" fmla="*/ 1895702 w 1910760"/>
              <a:gd name="connsiteY19" fmla="*/ 106951 h 15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10760" h="155591">
                <a:moveTo>
                  <a:pt x="1895702" y="106951"/>
                </a:moveTo>
                <a:lnTo>
                  <a:pt x="1910760" y="155592"/>
                </a:lnTo>
                <a:lnTo>
                  <a:pt x="1305374" y="143592"/>
                </a:lnTo>
                <a:lnTo>
                  <a:pt x="991569" y="137388"/>
                </a:lnTo>
                <a:cubicBezTo>
                  <a:pt x="991569" y="137388"/>
                  <a:pt x="981929" y="51233"/>
                  <a:pt x="921405" y="51029"/>
                </a:cubicBezTo>
                <a:cubicBezTo>
                  <a:pt x="861055" y="50680"/>
                  <a:pt x="842851" y="133194"/>
                  <a:pt x="842851" y="133194"/>
                </a:cubicBezTo>
                <a:lnTo>
                  <a:pt x="329708" y="129000"/>
                </a:lnTo>
                <a:lnTo>
                  <a:pt x="0" y="126320"/>
                </a:lnTo>
                <a:lnTo>
                  <a:pt x="8505" y="78029"/>
                </a:lnTo>
                <a:lnTo>
                  <a:pt x="110767" y="69903"/>
                </a:lnTo>
                <a:lnTo>
                  <a:pt x="201232" y="62010"/>
                </a:lnTo>
                <a:lnTo>
                  <a:pt x="250048" y="57786"/>
                </a:lnTo>
                <a:lnTo>
                  <a:pt x="734386" y="15612"/>
                </a:lnTo>
                <a:lnTo>
                  <a:pt x="913074" y="0"/>
                </a:lnTo>
                <a:lnTo>
                  <a:pt x="1277238" y="27815"/>
                </a:lnTo>
                <a:lnTo>
                  <a:pt x="1427325" y="39349"/>
                </a:lnTo>
                <a:lnTo>
                  <a:pt x="1678887" y="58544"/>
                </a:lnTo>
                <a:lnTo>
                  <a:pt x="1754907" y="64340"/>
                </a:lnTo>
                <a:lnTo>
                  <a:pt x="1796207" y="76835"/>
                </a:lnTo>
                <a:lnTo>
                  <a:pt x="1895702" y="106951"/>
                </a:lnTo>
                <a:close/>
              </a:path>
            </a:pathLst>
          </a:custGeom>
          <a:solidFill>
            <a:srgbClr val="F15A24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DB25EFE8-0C2D-189B-48A9-36D424CDEEE5}"/>
              </a:ext>
            </a:extLst>
          </p:cNvPr>
          <p:cNvSpPr/>
          <p:nvPr/>
        </p:nvSpPr>
        <p:spPr>
          <a:xfrm>
            <a:off x="1426854" y="4840822"/>
            <a:ext cx="1643923" cy="367170"/>
          </a:xfrm>
          <a:custGeom>
            <a:avLst/>
            <a:gdLst>
              <a:gd name="connsiteX0" fmla="*/ 1806489 w 1806488"/>
              <a:gd name="connsiteY0" fmla="*/ 255344 h 403479"/>
              <a:gd name="connsiteX1" fmla="*/ 1794460 w 1806488"/>
              <a:gd name="connsiteY1" fmla="*/ 287383 h 403479"/>
              <a:gd name="connsiteX2" fmla="*/ 1775382 w 1806488"/>
              <a:gd name="connsiteY2" fmla="*/ 288344 h 403479"/>
              <a:gd name="connsiteX3" fmla="*/ 1784324 w 1806488"/>
              <a:gd name="connsiteY3" fmla="*/ 326586 h 403479"/>
              <a:gd name="connsiteX4" fmla="*/ 1764431 w 1806488"/>
              <a:gd name="connsiteY4" fmla="*/ 325654 h 403479"/>
              <a:gd name="connsiteX5" fmla="*/ 1756654 w 1806488"/>
              <a:gd name="connsiteY5" fmla="*/ 372285 h 403479"/>
              <a:gd name="connsiteX6" fmla="*/ 1743751 w 1806488"/>
              <a:gd name="connsiteY6" fmla="*/ 373305 h 403479"/>
              <a:gd name="connsiteX7" fmla="*/ 1748907 w 1806488"/>
              <a:gd name="connsiteY7" fmla="*/ 403479 h 403479"/>
              <a:gd name="connsiteX8" fmla="*/ 1684625 w 1806488"/>
              <a:gd name="connsiteY8" fmla="*/ 402809 h 403479"/>
              <a:gd name="connsiteX9" fmla="*/ 962065 w 1806488"/>
              <a:gd name="connsiteY9" fmla="*/ 394800 h 403479"/>
              <a:gd name="connsiteX10" fmla="*/ 861900 w 1806488"/>
              <a:gd name="connsiteY10" fmla="*/ 317295 h 403479"/>
              <a:gd name="connsiteX11" fmla="*/ 777784 w 1806488"/>
              <a:gd name="connsiteY11" fmla="*/ 392761 h 403479"/>
              <a:gd name="connsiteX12" fmla="*/ 39990 w 1806488"/>
              <a:gd name="connsiteY12" fmla="*/ 384605 h 403479"/>
              <a:gd name="connsiteX13" fmla="*/ 38476 w 1806488"/>
              <a:gd name="connsiteY13" fmla="*/ 356441 h 403479"/>
              <a:gd name="connsiteX14" fmla="*/ 24408 w 1806488"/>
              <a:gd name="connsiteY14" fmla="*/ 356237 h 403479"/>
              <a:gd name="connsiteX15" fmla="*/ 18815 w 1806488"/>
              <a:gd name="connsiteY15" fmla="*/ 286072 h 403479"/>
              <a:gd name="connsiteX16" fmla="*/ 7981 w 1806488"/>
              <a:gd name="connsiteY16" fmla="*/ 285664 h 403479"/>
              <a:gd name="connsiteX17" fmla="*/ 7777 w 1806488"/>
              <a:gd name="connsiteY17" fmla="*/ 279664 h 403479"/>
              <a:gd name="connsiteX18" fmla="*/ 6961 w 1806488"/>
              <a:gd name="connsiteY18" fmla="*/ 247946 h 403479"/>
              <a:gd name="connsiteX19" fmla="*/ 6786 w 1806488"/>
              <a:gd name="connsiteY19" fmla="*/ 240926 h 403479"/>
              <a:gd name="connsiteX20" fmla="*/ 0 w 1806488"/>
              <a:gd name="connsiteY20" fmla="*/ 240256 h 403479"/>
              <a:gd name="connsiteX21" fmla="*/ 7456 w 1806488"/>
              <a:gd name="connsiteY21" fmla="*/ 166888 h 403479"/>
              <a:gd name="connsiteX22" fmla="*/ 357931 w 1806488"/>
              <a:gd name="connsiteY22" fmla="*/ 3869 h 403479"/>
              <a:gd name="connsiteX23" fmla="*/ 806444 w 1806488"/>
              <a:gd name="connsiteY23" fmla="*/ 60257 h 403479"/>
              <a:gd name="connsiteX24" fmla="*/ 894987 w 1806488"/>
              <a:gd name="connsiteY24" fmla="*/ 96374 h 403479"/>
              <a:gd name="connsiteX25" fmla="*/ 897783 w 1806488"/>
              <a:gd name="connsiteY25" fmla="*/ 95063 h 403479"/>
              <a:gd name="connsiteX26" fmla="*/ 1080812 w 1806488"/>
              <a:gd name="connsiteY26" fmla="*/ 38704 h 403479"/>
              <a:gd name="connsiteX27" fmla="*/ 1473723 w 1806488"/>
              <a:gd name="connsiteY27" fmla="*/ 23820 h 403479"/>
              <a:gd name="connsiteX28" fmla="*/ 1806489 w 1806488"/>
              <a:gd name="connsiteY28" fmla="*/ 255344 h 403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06488" h="403479">
                <a:moveTo>
                  <a:pt x="1806489" y="255344"/>
                </a:moveTo>
                <a:lnTo>
                  <a:pt x="1794460" y="287383"/>
                </a:lnTo>
                <a:lnTo>
                  <a:pt x="1775382" y="288344"/>
                </a:lnTo>
                <a:lnTo>
                  <a:pt x="1784324" y="326586"/>
                </a:lnTo>
                <a:lnTo>
                  <a:pt x="1764431" y="325654"/>
                </a:lnTo>
                <a:lnTo>
                  <a:pt x="1756654" y="372285"/>
                </a:lnTo>
                <a:lnTo>
                  <a:pt x="1743751" y="373305"/>
                </a:lnTo>
                <a:lnTo>
                  <a:pt x="1748907" y="403479"/>
                </a:lnTo>
                <a:lnTo>
                  <a:pt x="1684625" y="402809"/>
                </a:lnTo>
                <a:lnTo>
                  <a:pt x="962065" y="394800"/>
                </a:lnTo>
                <a:cubicBezTo>
                  <a:pt x="948346" y="346625"/>
                  <a:pt x="907104" y="313713"/>
                  <a:pt x="861900" y="317295"/>
                </a:cubicBezTo>
                <a:cubicBezTo>
                  <a:pt x="821881" y="320470"/>
                  <a:pt x="789230" y="351314"/>
                  <a:pt x="777784" y="392761"/>
                </a:cubicBezTo>
                <a:lnTo>
                  <a:pt x="39990" y="384605"/>
                </a:lnTo>
                <a:lnTo>
                  <a:pt x="38476" y="356441"/>
                </a:lnTo>
                <a:lnTo>
                  <a:pt x="24408" y="356237"/>
                </a:lnTo>
                <a:lnTo>
                  <a:pt x="18815" y="286072"/>
                </a:lnTo>
                <a:lnTo>
                  <a:pt x="7981" y="285664"/>
                </a:lnTo>
                <a:lnTo>
                  <a:pt x="7777" y="279664"/>
                </a:lnTo>
                <a:lnTo>
                  <a:pt x="6961" y="247946"/>
                </a:lnTo>
                <a:lnTo>
                  <a:pt x="6786" y="240926"/>
                </a:lnTo>
                <a:lnTo>
                  <a:pt x="0" y="240256"/>
                </a:lnTo>
                <a:lnTo>
                  <a:pt x="7456" y="166888"/>
                </a:lnTo>
                <a:lnTo>
                  <a:pt x="357931" y="3869"/>
                </a:lnTo>
                <a:cubicBezTo>
                  <a:pt x="470649" y="-10199"/>
                  <a:pt x="668182" y="15345"/>
                  <a:pt x="806444" y="60257"/>
                </a:cubicBezTo>
                <a:cubicBezTo>
                  <a:pt x="840055" y="71296"/>
                  <a:pt x="870288" y="83383"/>
                  <a:pt x="894987" y="96374"/>
                </a:cubicBezTo>
                <a:cubicBezTo>
                  <a:pt x="895919" y="95907"/>
                  <a:pt x="896851" y="95441"/>
                  <a:pt x="897783" y="95063"/>
                </a:cubicBezTo>
                <a:cubicBezTo>
                  <a:pt x="937919" y="75315"/>
                  <a:pt x="1000482" y="54024"/>
                  <a:pt x="1080812" y="38704"/>
                </a:cubicBezTo>
                <a:cubicBezTo>
                  <a:pt x="1183394" y="19102"/>
                  <a:pt x="1316326" y="8820"/>
                  <a:pt x="1473723" y="23820"/>
                </a:cubicBezTo>
                <a:cubicBezTo>
                  <a:pt x="1638489" y="105111"/>
                  <a:pt x="1806489" y="255344"/>
                  <a:pt x="1806489" y="255344"/>
                </a:cubicBezTo>
                <a:close/>
              </a:path>
            </a:pathLst>
          </a:custGeom>
          <a:solidFill>
            <a:srgbClr val="E9EAE5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F7FE2028-58AD-6DB1-44EE-CA9095BF4920}"/>
              </a:ext>
            </a:extLst>
          </p:cNvPr>
          <p:cNvSpPr/>
          <p:nvPr/>
        </p:nvSpPr>
        <p:spPr>
          <a:xfrm>
            <a:off x="1426827" y="4992665"/>
            <a:ext cx="1643951" cy="215326"/>
          </a:xfrm>
          <a:custGeom>
            <a:avLst/>
            <a:gdLst>
              <a:gd name="connsiteX0" fmla="*/ 1806518 w 1806518"/>
              <a:gd name="connsiteY0" fmla="*/ 88485 h 236620"/>
              <a:gd name="connsiteX1" fmla="*/ 1794489 w 1806518"/>
              <a:gd name="connsiteY1" fmla="*/ 120524 h 236620"/>
              <a:gd name="connsiteX2" fmla="*/ 1775411 w 1806518"/>
              <a:gd name="connsiteY2" fmla="*/ 121485 h 236620"/>
              <a:gd name="connsiteX3" fmla="*/ 1784353 w 1806518"/>
              <a:gd name="connsiteY3" fmla="*/ 159727 h 236620"/>
              <a:gd name="connsiteX4" fmla="*/ 1764460 w 1806518"/>
              <a:gd name="connsiteY4" fmla="*/ 158795 h 236620"/>
              <a:gd name="connsiteX5" fmla="*/ 1756683 w 1806518"/>
              <a:gd name="connsiteY5" fmla="*/ 205426 h 236620"/>
              <a:gd name="connsiteX6" fmla="*/ 1743780 w 1806518"/>
              <a:gd name="connsiteY6" fmla="*/ 206446 h 236620"/>
              <a:gd name="connsiteX7" fmla="*/ 1748936 w 1806518"/>
              <a:gd name="connsiteY7" fmla="*/ 236620 h 236620"/>
              <a:gd name="connsiteX8" fmla="*/ 962094 w 1806518"/>
              <a:gd name="connsiteY8" fmla="*/ 227941 h 236620"/>
              <a:gd name="connsiteX9" fmla="*/ 861929 w 1806518"/>
              <a:gd name="connsiteY9" fmla="*/ 150436 h 236620"/>
              <a:gd name="connsiteX10" fmla="*/ 777813 w 1806518"/>
              <a:gd name="connsiteY10" fmla="*/ 225902 h 236620"/>
              <a:gd name="connsiteX11" fmla="*/ 40019 w 1806518"/>
              <a:gd name="connsiteY11" fmla="*/ 217747 h 236620"/>
              <a:gd name="connsiteX12" fmla="*/ 38505 w 1806518"/>
              <a:gd name="connsiteY12" fmla="*/ 189582 h 236620"/>
              <a:gd name="connsiteX13" fmla="*/ 24437 w 1806518"/>
              <a:gd name="connsiteY13" fmla="*/ 189378 h 236620"/>
              <a:gd name="connsiteX14" fmla="*/ 18845 w 1806518"/>
              <a:gd name="connsiteY14" fmla="*/ 119213 h 236620"/>
              <a:gd name="connsiteX15" fmla="*/ 8010 w 1806518"/>
              <a:gd name="connsiteY15" fmla="*/ 118805 h 236620"/>
              <a:gd name="connsiteX16" fmla="*/ 6786 w 1806518"/>
              <a:gd name="connsiteY16" fmla="*/ 74039 h 236620"/>
              <a:gd name="connsiteX17" fmla="*/ 0 w 1806518"/>
              <a:gd name="connsiteY17" fmla="*/ 73369 h 236620"/>
              <a:gd name="connsiteX18" fmla="*/ 7456 w 1806518"/>
              <a:gd name="connsiteY18" fmla="*/ 0 h 236620"/>
              <a:gd name="connsiteX19" fmla="*/ 884706 w 1806518"/>
              <a:gd name="connsiteY19" fmla="*/ 84670 h 236620"/>
              <a:gd name="connsiteX20" fmla="*/ 1806518 w 1806518"/>
              <a:gd name="connsiteY20" fmla="*/ 88485 h 23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06518" h="236620">
                <a:moveTo>
                  <a:pt x="1806518" y="88485"/>
                </a:moveTo>
                <a:lnTo>
                  <a:pt x="1794489" y="120524"/>
                </a:lnTo>
                <a:lnTo>
                  <a:pt x="1775411" y="121485"/>
                </a:lnTo>
                <a:lnTo>
                  <a:pt x="1784353" y="159727"/>
                </a:lnTo>
                <a:lnTo>
                  <a:pt x="1764460" y="158795"/>
                </a:lnTo>
                <a:lnTo>
                  <a:pt x="1756683" y="205426"/>
                </a:lnTo>
                <a:lnTo>
                  <a:pt x="1743780" y="206446"/>
                </a:lnTo>
                <a:lnTo>
                  <a:pt x="1748936" y="236620"/>
                </a:lnTo>
                <a:lnTo>
                  <a:pt x="962094" y="227941"/>
                </a:lnTo>
                <a:cubicBezTo>
                  <a:pt x="948375" y="179766"/>
                  <a:pt x="907133" y="146854"/>
                  <a:pt x="861929" y="150436"/>
                </a:cubicBezTo>
                <a:cubicBezTo>
                  <a:pt x="821910" y="153611"/>
                  <a:pt x="789259" y="184456"/>
                  <a:pt x="777813" y="225902"/>
                </a:cubicBezTo>
                <a:lnTo>
                  <a:pt x="40019" y="217747"/>
                </a:lnTo>
                <a:lnTo>
                  <a:pt x="38505" y="189582"/>
                </a:lnTo>
                <a:lnTo>
                  <a:pt x="24437" y="189378"/>
                </a:lnTo>
                <a:lnTo>
                  <a:pt x="18845" y="119213"/>
                </a:lnTo>
                <a:lnTo>
                  <a:pt x="8010" y="118805"/>
                </a:lnTo>
                <a:lnTo>
                  <a:pt x="6786" y="74039"/>
                </a:lnTo>
                <a:lnTo>
                  <a:pt x="0" y="73369"/>
                </a:lnTo>
                <a:lnTo>
                  <a:pt x="7456" y="0"/>
                </a:lnTo>
                <a:cubicBezTo>
                  <a:pt x="287766" y="12087"/>
                  <a:pt x="579027" y="41155"/>
                  <a:pt x="884706" y="84670"/>
                </a:cubicBezTo>
                <a:cubicBezTo>
                  <a:pt x="884764" y="84670"/>
                  <a:pt x="1427471" y="815"/>
                  <a:pt x="1806518" y="88485"/>
                </a:cubicBezTo>
                <a:close/>
              </a:path>
            </a:pathLst>
          </a:custGeom>
          <a:solidFill>
            <a:srgbClr val="D8D8D8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24BECA8-D1E3-3821-E577-35FE7082F351}"/>
              </a:ext>
            </a:extLst>
          </p:cNvPr>
          <p:cNvSpPr/>
          <p:nvPr/>
        </p:nvSpPr>
        <p:spPr>
          <a:xfrm>
            <a:off x="1433056" y="5060068"/>
            <a:ext cx="712827" cy="32866"/>
          </a:xfrm>
          <a:custGeom>
            <a:avLst/>
            <a:gdLst>
              <a:gd name="connsiteX0" fmla="*/ 0 w 783317"/>
              <a:gd name="connsiteY0" fmla="*/ 0 h 36116"/>
              <a:gd name="connsiteX1" fmla="*/ 98009 w 783317"/>
              <a:gd name="connsiteY1" fmla="*/ 2388 h 36116"/>
              <a:gd name="connsiteX2" fmla="*/ 195990 w 783317"/>
              <a:gd name="connsiteY2" fmla="*/ 5534 h 36116"/>
              <a:gd name="connsiteX3" fmla="*/ 391892 w 783317"/>
              <a:gd name="connsiteY3" fmla="*/ 13136 h 36116"/>
              <a:gd name="connsiteX4" fmla="*/ 587707 w 783317"/>
              <a:gd name="connsiteY4" fmla="*/ 22806 h 36116"/>
              <a:gd name="connsiteX5" fmla="*/ 783318 w 783317"/>
              <a:gd name="connsiteY5" fmla="*/ 36116 h 36116"/>
              <a:gd name="connsiteX6" fmla="*/ 685396 w 783317"/>
              <a:gd name="connsiteY6" fmla="*/ 31747 h 36116"/>
              <a:gd name="connsiteX7" fmla="*/ 587474 w 783317"/>
              <a:gd name="connsiteY7" fmla="*/ 27699 h 36116"/>
              <a:gd name="connsiteX8" fmla="*/ 391630 w 783317"/>
              <a:gd name="connsiteY8" fmla="*/ 19485 h 36116"/>
              <a:gd name="connsiteX9" fmla="*/ 195815 w 783317"/>
              <a:gd name="connsiteY9" fmla="*/ 10427 h 36116"/>
              <a:gd name="connsiteX10" fmla="*/ 97922 w 783317"/>
              <a:gd name="connsiteY10" fmla="*/ 5534 h 36116"/>
              <a:gd name="connsiteX11" fmla="*/ 0 w 783317"/>
              <a:gd name="connsiteY11" fmla="*/ 0 h 3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3317" h="36116">
                <a:moveTo>
                  <a:pt x="0" y="0"/>
                </a:moveTo>
                <a:lnTo>
                  <a:pt x="98009" y="2388"/>
                </a:lnTo>
                <a:lnTo>
                  <a:pt x="195990" y="5534"/>
                </a:lnTo>
                <a:lnTo>
                  <a:pt x="391892" y="13136"/>
                </a:lnTo>
                <a:cubicBezTo>
                  <a:pt x="457163" y="16252"/>
                  <a:pt x="522464" y="19136"/>
                  <a:pt x="587707" y="22806"/>
                </a:cubicBezTo>
                <a:cubicBezTo>
                  <a:pt x="652949" y="26476"/>
                  <a:pt x="718221" y="30379"/>
                  <a:pt x="783318" y="36116"/>
                </a:cubicBezTo>
                <a:cubicBezTo>
                  <a:pt x="750696" y="34340"/>
                  <a:pt x="718046" y="32942"/>
                  <a:pt x="685396" y="31747"/>
                </a:cubicBezTo>
                <a:lnTo>
                  <a:pt x="587474" y="27699"/>
                </a:lnTo>
                <a:lnTo>
                  <a:pt x="391630" y="19485"/>
                </a:lnTo>
                <a:lnTo>
                  <a:pt x="195815" y="10427"/>
                </a:lnTo>
                <a:lnTo>
                  <a:pt x="97922" y="5534"/>
                </a:lnTo>
                <a:lnTo>
                  <a:pt x="0" y="0"/>
                </a:ln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B585C86-AD0E-263A-8C9D-A3AD4C1F47C0}"/>
              </a:ext>
            </a:extLst>
          </p:cNvPr>
          <p:cNvSpPr/>
          <p:nvPr/>
        </p:nvSpPr>
        <p:spPr>
          <a:xfrm>
            <a:off x="1449118" y="5164815"/>
            <a:ext cx="645637" cy="10098"/>
          </a:xfrm>
          <a:custGeom>
            <a:avLst/>
            <a:gdLst>
              <a:gd name="connsiteX0" fmla="*/ 709483 w 709483"/>
              <a:gd name="connsiteY0" fmla="*/ 10864 h 11097"/>
              <a:gd name="connsiteX1" fmla="*/ 620765 w 709483"/>
              <a:gd name="connsiteY1" fmla="*/ 11097 h 11097"/>
              <a:gd name="connsiteX2" fmla="*/ 532076 w 709483"/>
              <a:gd name="connsiteY2" fmla="*/ 10631 h 11097"/>
              <a:gd name="connsiteX3" fmla="*/ 354698 w 709483"/>
              <a:gd name="connsiteY3" fmla="*/ 8709 h 11097"/>
              <a:gd name="connsiteX4" fmla="*/ 177320 w 709483"/>
              <a:gd name="connsiteY4" fmla="*/ 5301 h 11097"/>
              <a:gd name="connsiteX5" fmla="*/ 88660 w 709483"/>
              <a:gd name="connsiteY5" fmla="*/ 3087 h 11097"/>
              <a:gd name="connsiteX6" fmla="*/ 0 w 709483"/>
              <a:gd name="connsiteY6" fmla="*/ 146 h 11097"/>
              <a:gd name="connsiteX7" fmla="*/ 88689 w 709483"/>
              <a:gd name="connsiteY7" fmla="*/ 0 h 11097"/>
              <a:gd name="connsiteX8" fmla="*/ 177407 w 709483"/>
              <a:gd name="connsiteY8" fmla="*/ 437 h 11097"/>
              <a:gd name="connsiteX9" fmla="*/ 354785 w 709483"/>
              <a:gd name="connsiteY9" fmla="*/ 2388 h 11097"/>
              <a:gd name="connsiteX10" fmla="*/ 532134 w 709483"/>
              <a:gd name="connsiteY10" fmla="*/ 5796 h 11097"/>
              <a:gd name="connsiteX11" fmla="*/ 620823 w 709483"/>
              <a:gd name="connsiteY11" fmla="*/ 8010 h 1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9483" h="11097">
                <a:moveTo>
                  <a:pt x="709483" y="10864"/>
                </a:moveTo>
                <a:lnTo>
                  <a:pt x="620765" y="11097"/>
                </a:lnTo>
                <a:lnTo>
                  <a:pt x="532076" y="10631"/>
                </a:lnTo>
                <a:lnTo>
                  <a:pt x="354698" y="8709"/>
                </a:lnTo>
                <a:lnTo>
                  <a:pt x="177320" y="5301"/>
                </a:lnTo>
                <a:lnTo>
                  <a:pt x="88660" y="3087"/>
                </a:lnTo>
                <a:lnTo>
                  <a:pt x="0" y="146"/>
                </a:lnTo>
                <a:lnTo>
                  <a:pt x="88689" y="0"/>
                </a:lnTo>
                <a:lnTo>
                  <a:pt x="177407" y="437"/>
                </a:lnTo>
                <a:lnTo>
                  <a:pt x="354785" y="2388"/>
                </a:lnTo>
                <a:lnTo>
                  <a:pt x="532134" y="5796"/>
                </a:lnTo>
                <a:lnTo>
                  <a:pt x="620823" y="8010"/>
                </a:ln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934F1636-F81B-C629-8C73-ECAC1B0A612D}"/>
              </a:ext>
            </a:extLst>
          </p:cNvPr>
          <p:cNvSpPr/>
          <p:nvPr/>
        </p:nvSpPr>
        <p:spPr>
          <a:xfrm>
            <a:off x="1449171" y="5101309"/>
            <a:ext cx="652289" cy="25153"/>
          </a:xfrm>
          <a:custGeom>
            <a:avLst/>
            <a:gdLst>
              <a:gd name="connsiteX0" fmla="*/ 0 w 716793"/>
              <a:gd name="connsiteY0" fmla="*/ 0 h 27640"/>
              <a:gd name="connsiteX1" fmla="*/ 89650 w 716793"/>
              <a:gd name="connsiteY1" fmla="*/ 1922 h 27640"/>
              <a:gd name="connsiteX2" fmla="*/ 179300 w 716793"/>
              <a:gd name="connsiteY2" fmla="*/ 4485 h 27640"/>
              <a:gd name="connsiteX3" fmla="*/ 358513 w 716793"/>
              <a:gd name="connsiteY3" fmla="*/ 10660 h 27640"/>
              <a:gd name="connsiteX4" fmla="*/ 537697 w 716793"/>
              <a:gd name="connsiteY4" fmla="*/ 18291 h 27640"/>
              <a:gd name="connsiteX5" fmla="*/ 627260 w 716793"/>
              <a:gd name="connsiteY5" fmla="*/ 22631 h 27640"/>
              <a:gd name="connsiteX6" fmla="*/ 716794 w 716793"/>
              <a:gd name="connsiteY6" fmla="*/ 27641 h 27640"/>
              <a:gd name="connsiteX7" fmla="*/ 627144 w 716793"/>
              <a:gd name="connsiteY7" fmla="*/ 25718 h 27640"/>
              <a:gd name="connsiteX8" fmla="*/ 537493 w 716793"/>
              <a:gd name="connsiteY8" fmla="*/ 23155 h 27640"/>
              <a:gd name="connsiteX9" fmla="*/ 358280 w 716793"/>
              <a:gd name="connsiteY9" fmla="*/ 16981 h 27640"/>
              <a:gd name="connsiteX10" fmla="*/ 179096 w 716793"/>
              <a:gd name="connsiteY10" fmla="*/ 9320 h 27640"/>
              <a:gd name="connsiteX11" fmla="*/ 89534 w 716793"/>
              <a:gd name="connsiteY11" fmla="*/ 5010 h 2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6793" h="27640">
                <a:moveTo>
                  <a:pt x="0" y="0"/>
                </a:moveTo>
                <a:lnTo>
                  <a:pt x="89650" y="1922"/>
                </a:lnTo>
                <a:lnTo>
                  <a:pt x="179300" y="4485"/>
                </a:lnTo>
                <a:lnTo>
                  <a:pt x="358513" y="10660"/>
                </a:lnTo>
                <a:lnTo>
                  <a:pt x="537697" y="18291"/>
                </a:lnTo>
                <a:lnTo>
                  <a:pt x="627260" y="22631"/>
                </a:lnTo>
                <a:lnTo>
                  <a:pt x="716794" y="27641"/>
                </a:lnTo>
                <a:lnTo>
                  <a:pt x="627144" y="25718"/>
                </a:lnTo>
                <a:lnTo>
                  <a:pt x="537493" y="23155"/>
                </a:lnTo>
                <a:lnTo>
                  <a:pt x="358280" y="16981"/>
                </a:lnTo>
                <a:lnTo>
                  <a:pt x="179096" y="9320"/>
                </a:lnTo>
                <a:lnTo>
                  <a:pt x="89534" y="5010"/>
                </a:ln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A48444A-CC84-6CBB-2BDE-A645D7F9AA8E}"/>
              </a:ext>
            </a:extLst>
          </p:cNvPr>
          <p:cNvSpPr/>
          <p:nvPr/>
        </p:nvSpPr>
        <p:spPr>
          <a:xfrm>
            <a:off x="2295902" y="5087026"/>
            <a:ext cx="746568" cy="23984"/>
          </a:xfrm>
          <a:custGeom>
            <a:avLst/>
            <a:gdLst>
              <a:gd name="connsiteX0" fmla="*/ 0 w 820395"/>
              <a:gd name="connsiteY0" fmla="*/ 26356 h 26356"/>
              <a:gd name="connsiteX1" fmla="*/ 204757 w 820395"/>
              <a:gd name="connsiteY1" fmla="*/ 9551 h 26356"/>
              <a:gd name="connsiteX2" fmla="*/ 410067 w 820395"/>
              <a:gd name="connsiteY2" fmla="*/ 842 h 26356"/>
              <a:gd name="connsiteX3" fmla="*/ 615581 w 820395"/>
              <a:gd name="connsiteY3" fmla="*/ 1745 h 26356"/>
              <a:gd name="connsiteX4" fmla="*/ 820395 w 820395"/>
              <a:gd name="connsiteY4" fmla="*/ 17764 h 26356"/>
              <a:gd name="connsiteX5" fmla="*/ 769221 w 820395"/>
              <a:gd name="connsiteY5" fmla="*/ 13395 h 26356"/>
              <a:gd name="connsiteX6" fmla="*/ 717988 w 820395"/>
              <a:gd name="connsiteY6" fmla="*/ 10366 h 26356"/>
              <a:gd name="connsiteX7" fmla="*/ 692386 w 820395"/>
              <a:gd name="connsiteY7" fmla="*/ 8910 h 26356"/>
              <a:gd name="connsiteX8" fmla="*/ 666726 w 820395"/>
              <a:gd name="connsiteY8" fmla="*/ 8065 h 26356"/>
              <a:gd name="connsiteX9" fmla="*/ 615435 w 820395"/>
              <a:gd name="connsiteY9" fmla="*/ 6609 h 26356"/>
              <a:gd name="connsiteX10" fmla="*/ 410183 w 820395"/>
              <a:gd name="connsiteY10" fmla="*/ 7162 h 26356"/>
              <a:gd name="connsiteX11" fmla="*/ 205019 w 820395"/>
              <a:gd name="connsiteY11" fmla="*/ 14386 h 26356"/>
              <a:gd name="connsiteX12" fmla="*/ 102495 w 820395"/>
              <a:gd name="connsiteY12" fmla="*/ 19861 h 26356"/>
              <a:gd name="connsiteX13" fmla="*/ 0 w 820395"/>
              <a:gd name="connsiteY13" fmla="*/ 26356 h 26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0395" h="26356">
                <a:moveTo>
                  <a:pt x="0" y="26356"/>
                </a:moveTo>
                <a:cubicBezTo>
                  <a:pt x="68097" y="19162"/>
                  <a:pt x="136398" y="13774"/>
                  <a:pt x="204757" y="9551"/>
                </a:cubicBezTo>
                <a:cubicBezTo>
                  <a:pt x="273116" y="5357"/>
                  <a:pt x="341562" y="2502"/>
                  <a:pt x="410067" y="842"/>
                </a:cubicBezTo>
                <a:cubicBezTo>
                  <a:pt x="478571" y="-177"/>
                  <a:pt x="547105" y="-673"/>
                  <a:pt x="615581" y="1745"/>
                </a:cubicBezTo>
                <a:cubicBezTo>
                  <a:pt x="684056" y="4250"/>
                  <a:pt x="752502" y="8823"/>
                  <a:pt x="820395" y="17764"/>
                </a:cubicBezTo>
                <a:lnTo>
                  <a:pt x="769221" y="13395"/>
                </a:lnTo>
                <a:cubicBezTo>
                  <a:pt x="752182" y="11823"/>
                  <a:pt x="735056" y="11415"/>
                  <a:pt x="717988" y="10366"/>
                </a:cubicBezTo>
                <a:lnTo>
                  <a:pt x="692386" y="8910"/>
                </a:lnTo>
                <a:lnTo>
                  <a:pt x="666726" y="8065"/>
                </a:lnTo>
                <a:cubicBezTo>
                  <a:pt x="649629" y="7599"/>
                  <a:pt x="632532" y="6696"/>
                  <a:pt x="615435" y="6609"/>
                </a:cubicBezTo>
                <a:cubicBezTo>
                  <a:pt x="547018" y="5182"/>
                  <a:pt x="478600" y="5648"/>
                  <a:pt x="410183" y="7162"/>
                </a:cubicBezTo>
                <a:cubicBezTo>
                  <a:pt x="341766" y="8298"/>
                  <a:pt x="273378" y="11240"/>
                  <a:pt x="205019" y="14386"/>
                </a:cubicBezTo>
                <a:cubicBezTo>
                  <a:pt x="170825" y="15929"/>
                  <a:pt x="136660" y="17793"/>
                  <a:pt x="102495" y="19861"/>
                </a:cubicBezTo>
                <a:cubicBezTo>
                  <a:pt x="68301" y="21725"/>
                  <a:pt x="34136" y="23822"/>
                  <a:pt x="0" y="26356"/>
                </a:cubicBez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07CB3BD1-D50C-8920-7F2B-4D67738F22DA}"/>
              </a:ext>
            </a:extLst>
          </p:cNvPr>
          <p:cNvSpPr/>
          <p:nvPr/>
        </p:nvSpPr>
        <p:spPr>
          <a:xfrm>
            <a:off x="2334865" y="5128160"/>
            <a:ext cx="697640" cy="17810"/>
          </a:xfrm>
          <a:custGeom>
            <a:avLst/>
            <a:gdLst>
              <a:gd name="connsiteX0" fmla="*/ 0 w 766628"/>
              <a:gd name="connsiteY0" fmla="*/ 19571 h 19571"/>
              <a:gd name="connsiteX1" fmla="*/ 191417 w 766628"/>
              <a:gd name="connsiteY1" fmla="*/ 7368 h 19571"/>
              <a:gd name="connsiteX2" fmla="*/ 383154 w 766628"/>
              <a:gd name="connsiteY2" fmla="*/ 843 h 19571"/>
              <a:gd name="connsiteX3" fmla="*/ 575008 w 766628"/>
              <a:gd name="connsiteY3" fmla="*/ 698 h 19571"/>
              <a:gd name="connsiteX4" fmla="*/ 670891 w 766628"/>
              <a:gd name="connsiteY4" fmla="*/ 3814 h 19571"/>
              <a:gd name="connsiteX5" fmla="*/ 766628 w 766628"/>
              <a:gd name="connsiteY5" fmla="*/ 9872 h 19571"/>
              <a:gd name="connsiteX6" fmla="*/ 670804 w 766628"/>
              <a:gd name="connsiteY6" fmla="*/ 6931 h 19571"/>
              <a:gd name="connsiteX7" fmla="*/ 574979 w 766628"/>
              <a:gd name="connsiteY7" fmla="*/ 5591 h 19571"/>
              <a:gd name="connsiteX8" fmla="*/ 383300 w 766628"/>
              <a:gd name="connsiteY8" fmla="*/ 7164 h 19571"/>
              <a:gd name="connsiteX9" fmla="*/ 191650 w 766628"/>
              <a:gd name="connsiteY9" fmla="*/ 12203 h 19571"/>
              <a:gd name="connsiteX10" fmla="*/ 95854 w 766628"/>
              <a:gd name="connsiteY10" fmla="*/ 15669 h 19571"/>
              <a:gd name="connsiteX11" fmla="*/ 0 w 766628"/>
              <a:gd name="connsiteY11" fmla="*/ 19571 h 19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66628" h="19571">
                <a:moveTo>
                  <a:pt x="0" y="19571"/>
                </a:moveTo>
                <a:cubicBezTo>
                  <a:pt x="63728" y="14387"/>
                  <a:pt x="127543" y="10426"/>
                  <a:pt x="191417" y="7368"/>
                </a:cubicBezTo>
                <a:cubicBezTo>
                  <a:pt x="255290" y="4280"/>
                  <a:pt x="319222" y="2358"/>
                  <a:pt x="383154" y="843"/>
                </a:cubicBezTo>
                <a:cubicBezTo>
                  <a:pt x="447086" y="-1"/>
                  <a:pt x="511047" y="-467"/>
                  <a:pt x="575008" y="698"/>
                </a:cubicBezTo>
                <a:cubicBezTo>
                  <a:pt x="606988" y="1630"/>
                  <a:pt x="638940" y="2154"/>
                  <a:pt x="670891" y="3814"/>
                </a:cubicBezTo>
                <a:cubicBezTo>
                  <a:pt x="702842" y="5183"/>
                  <a:pt x="734735" y="7630"/>
                  <a:pt x="766628" y="9872"/>
                </a:cubicBezTo>
                <a:cubicBezTo>
                  <a:pt x="734677" y="8678"/>
                  <a:pt x="702755" y="7251"/>
                  <a:pt x="670804" y="6931"/>
                </a:cubicBezTo>
                <a:cubicBezTo>
                  <a:pt x="638881" y="5911"/>
                  <a:pt x="606901" y="5911"/>
                  <a:pt x="574979" y="5591"/>
                </a:cubicBezTo>
                <a:cubicBezTo>
                  <a:pt x="511076" y="5416"/>
                  <a:pt x="447173" y="5824"/>
                  <a:pt x="383300" y="7164"/>
                </a:cubicBezTo>
                <a:cubicBezTo>
                  <a:pt x="319397" y="8154"/>
                  <a:pt x="255523" y="10164"/>
                  <a:pt x="191650" y="12203"/>
                </a:cubicBezTo>
                <a:lnTo>
                  <a:pt x="95854" y="15669"/>
                </a:lnTo>
                <a:cubicBezTo>
                  <a:pt x="63874" y="16804"/>
                  <a:pt x="31922" y="18057"/>
                  <a:pt x="0" y="19571"/>
                </a:cubicBez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F491976-88F7-6445-728A-547930536F2E}"/>
              </a:ext>
            </a:extLst>
          </p:cNvPr>
          <p:cNvSpPr/>
          <p:nvPr/>
        </p:nvSpPr>
        <p:spPr>
          <a:xfrm>
            <a:off x="2415016" y="5170169"/>
            <a:ext cx="598643" cy="10363"/>
          </a:xfrm>
          <a:custGeom>
            <a:avLst/>
            <a:gdLst>
              <a:gd name="connsiteX0" fmla="*/ 0 w 657842"/>
              <a:gd name="connsiteY0" fmla="*/ 8039 h 11388"/>
              <a:gd name="connsiteX1" fmla="*/ 82194 w 657842"/>
              <a:gd name="connsiteY1" fmla="*/ 4544 h 11388"/>
              <a:gd name="connsiteX2" fmla="*/ 164446 w 657842"/>
              <a:gd name="connsiteY2" fmla="*/ 2184 h 11388"/>
              <a:gd name="connsiteX3" fmla="*/ 328979 w 657842"/>
              <a:gd name="connsiteY3" fmla="*/ 0 h 11388"/>
              <a:gd name="connsiteX4" fmla="*/ 493542 w 657842"/>
              <a:gd name="connsiteY4" fmla="*/ 1981 h 11388"/>
              <a:gd name="connsiteX5" fmla="*/ 657842 w 657842"/>
              <a:gd name="connsiteY5" fmla="*/ 11388 h 11388"/>
              <a:gd name="connsiteX6" fmla="*/ 616775 w 657842"/>
              <a:gd name="connsiteY6" fmla="*/ 9408 h 11388"/>
              <a:gd name="connsiteX7" fmla="*/ 575678 w 657842"/>
              <a:gd name="connsiteY7" fmla="*/ 8272 h 11388"/>
              <a:gd name="connsiteX8" fmla="*/ 493455 w 657842"/>
              <a:gd name="connsiteY8" fmla="*/ 6845 h 11388"/>
              <a:gd name="connsiteX9" fmla="*/ 329009 w 657842"/>
              <a:gd name="connsiteY9" fmla="*/ 6320 h 11388"/>
              <a:gd name="connsiteX10" fmla="*/ 164533 w 657842"/>
              <a:gd name="connsiteY10" fmla="*/ 7048 h 11388"/>
              <a:gd name="connsiteX11" fmla="*/ 0 w 657842"/>
              <a:gd name="connsiteY11" fmla="*/ 8039 h 1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7842" h="11388">
                <a:moveTo>
                  <a:pt x="0" y="8039"/>
                </a:moveTo>
                <a:lnTo>
                  <a:pt x="82194" y="4544"/>
                </a:lnTo>
                <a:lnTo>
                  <a:pt x="164446" y="2184"/>
                </a:lnTo>
                <a:cubicBezTo>
                  <a:pt x="219290" y="816"/>
                  <a:pt x="274135" y="379"/>
                  <a:pt x="328979" y="0"/>
                </a:cubicBezTo>
                <a:cubicBezTo>
                  <a:pt x="383824" y="87"/>
                  <a:pt x="438698" y="379"/>
                  <a:pt x="493542" y="1981"/>
                </a:cubicBezTo>
                <a:cubicBezTo>
                  <a:pt x="548387" y="3582"/>
                  <a:pt x="603260" y="5913"/>
                  <a:pt x="657842" y="11388"/>
                </a:cubicBezTo>
                <a:lnTo>
                  <a:pt x="616775" y="9408"/>
                </a:lnTo>
                <a:lnTo>
                  <a:pt x="575678" y="8272"/>
                </a:lnTo>
                <a:cubicBezTo>
                  <a:pt x="548270" y="7631"/>
                  <a:pt x="520862" y="6990"/>
                  <a:pt x="493455" y="6845"/>
                </a:cubicBezTo>
                <a:cubicBezTo>
                  <a:pt x="438639" y="6262"/>
                  <a:pt x="383824" y="5913"/>
                  <a:pt x="329009" y="6320"/>
                </a:cubicBezTo>
                <a:cubicBezTo>
                  <a:pt x="274193" y="6175"/>
                  <a:pt x="219349" y="6699"/>
                  <a:pt x="164533" y="7048"/>
                </a:cubicBezTo>
                <a:lnTo>
                  <a:pt x="0" y="8039"/>
                </a:ln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0FE83770-4380-C445-8090-922C850EB492}"/>
              </a:ext>
            </a:extLst>
          </p:cNvPr>
          <p:cNvSpPr/>
          <p:nvPr/>
        </p:nvSpPr>
        <p:spPr>
          <a:xfrm>
            <a:off x="2231770" y="4928523"/>
            <a:ext cx="9774" cy="141192"/>
          </a:xfrm>
          <a:custGeom>
            <a:avLst/>
            <a:gdLst>
              <a:gd name="connsiteX0" fmla="*/ 10503 w 10741"/>
              <a:gd name="connsiteY0" fmla="*/ 0 h 155154"/>
              <a:gd name="connsiteX1" fmla="*/ 10358 w 10741"/>
              <a:gd name="connsiteY1" fmla="*/ 38942 h 155154"/>
              <a:gd name="connsiteX2" fmla="*/ 8523 w 10741"/>
              <a:gd name="connsiteY2" fmla="*/ 77796 h 155154"/>
              <a:gd name="connsiteX3" fmla="*/ 5232 w 10741"/>
              <a:gd name="connsiteY3" fmla="*/ 116534 h 155154"/>
              <a:gd name="connsiteX4" fmla="*/ 251 w 10741"/>
              <a:gd name="connsiteY4" fmla="*/ 155155 h 155154"/>
              <a:gd name="connsiteX5" fmla="*/ 397 w 10741"/>
              <a:gd name="connsiteY5" fmla="*/ 116213 h 155154"/>
              <a:gd name="connsiteX6" fmla="*/ 2232 w 10741"/>
              <a:gd name="connsiteY6" fmla="*/ 77359 h 155154"/>
              <a:gd name="connsiteX7" fmla="*/ 5523 w 10741"/>
              <a:gd name="connsiteY7" fmla="*/ 38621 h 155154"/>
              <a:gd name="connsiteX8" fmla="*/ 10503 w 10741"/>
              <a:gd name="connsiteY8" fmla="*/ 0 h 15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41" h="155154">
                <a:moveTo>
                  <a:pt x="10503" y="0"/>
                </a:moveTo>
                <a:cubicBezTo>
                  <a:pt x="10940" y="13019"/>
                  <a:pt x="10707" y="25980"/>
                  <a:pt x="10358" y="38942"/>
                </a:cubicBezTo>
                <a:cubicBezTo>
                  <a:pt x="10096" y="51903"/>
                  <a:pt x="9309" y="64835"/>
                  <a:pt x="8523" y="77796"/>
                </a:cubicBezTo>
                <a:cubicBezTo>
                  <a:pt x="7591" y="90728"/>
                  <a:pt x="6659" y="103660"/>
                  <a:pt x="5232" y="116534"/>
                </a:cubicBezTo>
                <a:cubicBezTo>
                  <a:pt x="3863" y="129436"/>
                  <a:pt x="2406" y="142310"/>
                  <a:pt x="251" y="155155"/>
                </a:cubicBezTo>
                <a:cubicBezTo>
                  <a:pt x="-215" y="142135"/>
                  <a:pt x="47" y="129174"/>
                  <a:pt x="397" y="116213"/>
                </a:cubicBezTo>
                <a:cubicBezTo>
                  <a:pt x="688" y="103252"/>
                  <a:pt x="1445" y="90320"/>
                  <a:pt x="2232" y="77359"/>
                </a:cubicBezTo>
                <a:cubicBezTo>
                  <a:pt x="3164" y="64427"/>
                  <a:pt x="4096" y="51495"/>
                  <a:pt x="5523" y="38621"/>
                </a:cubicBezTo>
                <a:cubicBezTo>
                  <a:pt x="6863" y="25718"/>
                  <a:pt x="8348" y="12845"/>
                  <a:pt x="10503" y="0"/>
                </a:cubicBez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BF67FB7-E498-C3DC-0919-8089159CB7F2}"/>
              </a:ext>
            </a:extLst>
          </p:cNvPr>
          <p:cNvSpPr/>
          <p:nvPr/>
        </p:nvSpPr>
        <p:spPr>
          <a:xfrm>
            <a:off x="2315092" y="4929059"/>
            <a:ext cx="521673" cy="40175"/>
          </a:xfrm>
          <a:custGeom>
            <a:avLst/>
            <a:gdLst>
              <a:gd name="connsiteX0" fmla="*/ 0 w 573260"/>
              <a:gd name="connsiteY0" fmla="*/ 44148 h 44148"/>
              <a:gd name="connsiteX1" fmla="*/ 141961 w 573260"/>
              <a:gd name="connsiteY1" fmla="*/ 18838 h 44148"/>
              <a:gd name="connsiteX2" fmla="*/ 285465 w 573260"/>
              <a:gd name="connsiteY2" fmla="*/ 3634 h 44148"/>
              <a:gd name="connsiteX3" fmla="*/ 429785 w 573260"/>
              <a:gd name="connsiteY3" fmla="*/ 372 h 44148"/>
              <a:gd name="connsiteX4" fmla="*/ 501814 w 573260"/>
              <a:gd name="connsiteY4" fmla="*/ 4916 h 44148"/>
              <a:gd name="connsiteX5" fmla="*/ 573260 w 573260"/>
              <a:gd name="connsiteY5" fmla="*/ 14731 h 44148"/>
              <a:gd name="connsiteX6" fmla="*/ 501552 w 573260"/>
              <a:gd name="connsiteY6" fmla="*/ 8003 h 44148"/>
              <a:gd name="connsiteX7" fmla="*/ 429668 w 573260"/>
              <a:gd name="connsiteY7" fmla="*/ 5236 h 44148"/>
              <a:gd name="connsiteX8" fmla="*/ 285873 w 573260"/>
              <a:gd name="connsiteY8" fmla="*/ 9954 h 44148"/>
              <a:gd name="connsiteX9" fmla="*/ 142572 w 573260"/>
              <a:gd name="connsiteY9" fmla="*/ 23673 h 44148"/>
              <a:gd name="connsiteX10" fmla="*/ 71184 w 573260"/>
              <a:gd name="connsiteY10" fmla="*/ 33139 h 44148"/>
              <a:gd name="connsiteX11" fmla="*/ 0 w 573260"/>
              <a:gd name="connsiteY11" fmla="*/ 44148 h 4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3260" h="44148">
                <a:moveTo>
                  <a:pt x="0" y="44148"/>
                </a:moveTo>
                <a:cubicBezTo>
                  <a:pt x="46922" y="33750"/>
                  <a:pt x="94340" y="25566"/>
                  <a:pt x="141961" y="18838"/>
                </a:cubicBezTo>
                <a:cubicBezTo>
                  <a:pt x="189582" y="12110"/>
                  <a:pt x="237465" y="7304"/>
                  <a:pt x="285465" y="3634"/>
                </a:cubicBezTo>
                <a:cubicBezTo>
                  <a:pt x="333494" y="809"/>
                  <a:pt x="381640" y="-764"/>
                  <a:pt x="429785" y="372"/>
                </a:cubicBezTo>
                <a:cubicBezTo>
                  <a:pt x="453814" y="1683"/>
                  <a:pt x="477901" y="2178"/>
                  <a:pt x="501814" y="4916"/>
                </a:cubicBezTo>
                <a:cubicBezTo>
                  <a:pt x="525814" y="6867"/>
                  <a:pt x="549523" y="11061"/>
                  <a:pt x="573260" y="14731"/>
                </a:cubicBezTo>
                <a:cubicBezTo>
                  <a:pt x="549348" y="12110"/>
                  <a:pt x="525581" y="8935"/>
                  <a:pt x="501552" y="8003"/>
                </a:cubicBezTo>
                <a:cubicBezTo>
                  <a:pt x="477639" y="5906"/>
                  <a:pt x="453610" y="5935"/>
                  <a:pt x="429668" y="5236"/>
                </a:cubicBezTo>
                <a:cubicBezTo>
                  <a:pt x="381698" y="5119"/>
                  <a:pt x="333756" y="6634"/>
                  <a:pt x="285873" y="9954"/>
                </a:cubicBezTo>
                <a:cubicBezTo>
                  <a:pt x="237990" y="13100"/>
                  <a:pt x="190252" y="17993"/>
                  <a:pt x="142572" y="23673"/>
                </a:cubicBezTo>
                <a:cubicBezTo>
                  <a:pt x="118747" y="26469"/>
                  <a:pt x="94922" y="29644"/>
                  <a:pt x="71184" y="33139"/>
                </a:cubicBezTo>
                <a:cubicBezTo>
                  <a:pt x="47388" y="36372"/>
                  <a:pt x="23650" y="39983"/>
                  <a:pt x="0" y="44148"/>
                </a:cubicBez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510D795A-DC8D-2B6B-5986-9D229F2077A9}"/>
              </a:ext>
            </a:extLst>
          </p:cNvPr>
          <p:cNvSpPr/>
          <p:nvPr/>
        </p:nvSpPr>
        <p:spPr>
          <a:xfrm>
            <a:off x="2258106" y="4980813"/>
            <a:ext cx="618097" cy="38224"/>
          </a:xfrm>
          <a:custGeom>
            <a:avLst/>
            <a:gdLst>
              <a:gd name="connsiteX0" fmla="*/ 0 w 679220"/>
              <a:gd name="connsiteY0" fmla="*/ 42004 h 42004"/>
              <a:gd name="connsiteX1" fmla="*/ 168902 w 679220"/>
              <a:gd name="connsiteY1" fmla="*/ 18616 h 42004"/>
              <a:gd name="connsiteX2" fmla="*/ 338853 w 679220"/>
              <a:gd name="connsiteY2" fmla="*/ 4053 h 42004"/>
              <a:gd name="connsiteX3" fmla="*/ 509445 w 679220"/>
              <a:gd name="connsiteY3" fmla="*/ 500 h 42004"/>
              <a:gd name="connsiteX4" fmla="*/ 679221 w 679220"/>
              <a:gd name="connsiteY4" fmla="*/ 15995 h 42004"/>
              <a:gd name="connsiteX5" fmla="*/ 636901 w 679220"/>
              <a:gd name="connsiteY5" fmla="*/ 10985 h 42004"/>
              <a:gd name="connsiteX6" fmla="*/ 594435 w 679220"/>
              <a:gd name="connsiteY6" fmla="*/ 7985 h 42004"/>
              <a:gd name="connsiteX7" fmla="*/ 551911 w 679220"/>
              <a:gd name="connsiteY7" fmla="*/ 6121 h 42004"/>
              <a:gd name="connsiteX8" fmla="*/ 509357 w 679220"/>
              <a:gd name="connsiteY8" fmla="*/ 5393 h 42004"/>
              <a:gd name="connsiteX9" fmla="*/ 339203 w 679220"/>
              <a:gd name="connsiteY9" fmla="*/ 10403 h 42004"/>
              <a:gd name="connsiteX10" fmla="*/ 169368 w 679220"/>
              <a:gd name="connsiteY10" fmla="*/ 23480 h 42004"/>
              <a:gd name="connsiteX11" fmla="*/ 84611 w 679220"/>
              <a:gd name="connsiteY11" fmla="*/ 32189 h 42004"/>
              <a:gd name="connsiteX12" fmla="*/ 0 w 679220"/>
              <a:gd name="connsiteY12" fmla="*/ 42004 h 4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9220" h="42004">
                <a:moveTo>
                  <a:pt x="0" y="42004"/>
                </a:moveTo>
                <a:cubicBezTo>
                  <a:pt x="56039" y="32509"/>
                  <a:pt x="112398" y="24966"/>
                  <a:pt x="168902" y="18616"/>
                </a:cubicBezTo>
                <a:cubicBezTo>
                  <a:pt x="225407" y="12296"/>
                  <a:pt x="282086" y="7432"/>
                  <a:pt x="338853" y="4053"/>
                </a:cubicBezTo>
                <a:cubicBezTo>
                  <a:pt x="395649" y="1228"/>
                  <a:pt x="452532" y="-1044"/>
                  <a:pt x="509445" y="500"/>
                </a:cubicBezTo>
                <a:cubicBezTo>
                  <a:pt x="566299" y="1927"/>
                  <a:pt x="623270" y="5655"/>
                  <a:pt x="679221" y="15995"/>
                </a:cubicBezTo>
                <a:lnTo>
                  <a:pt x="636901" y="10985"/>
                </a:lnTo>
                <a:cubicBezTo>
                  <a:pt x="622804" y="9500"/>
                  <a:pt x="608561" y="9005"/>
                  <a:pt x="594435" y="7985"/>
                </a:cubicBezTo>
                <a:cubicBezTo>
                  <a:pt x="580309" y="6733"/>
                  <a:pt x="566095" y="6616"/>
                  <a:pt x="551911" y="6121"/>
                </a:cubicBezTo>
                <a:cubicBezTo>
                  <a:pt x="537726" y="5655"/>
                  <a:pt x="523571" y="5160"/>
                  <a:pt x="509357" y="5393"/>
                </a:cubicBezTo>
                <a:cubicBezTo>
                  <a:pt x="452620" y="4840"/>
                  <a:pt x="395853" y="7082"/>
                  <a:pt x="339203" y="10403"/>
                </a:cubicBezTo>
                <a:cubicBezTo>
                  <a:pt x="282494" y="13257"/>
                  <a:pt x="225931" y="18208"/>
                  <a:pt x="169368" y="23480"/>
                </a:cubicBezTo>
                <a:cubicBezTo>
                  <a:pt x="141087" y="26043"/>
                  <a:pt x="112834" y="29014"/>
                  <a:pt x="84611" y="32189"/>
                </a:cubicBezTo>
                <a:cubicBezTo>
                  <a:pt x="56417" y="35101"/>
                  <a:pt x="28165" y="38305"/>
                  <a:pt x="0" y="42004"/>
                </a:cubicBez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385231E0-1471-5A33-0077-991F4212CF6E}"/>
              </a:ext>
            </a:extLst>
          </p:cNvPr>
          <p:cNvSpPr/>
          <p:nvPr/>
        </p:nvSpPr>
        <p:spPr>
          <a:xfrm>
            <a:off x="1990855" y="4980817"/>
            <a:ext cx="165259" cy="32680"/>
          </a:xfrm>
          <a:custGeom>
            <a:avLst/>
            <a:gdLst>
              <a:gd name="connsiteX0" fmla="*/ 0 w 181601"/>
              <a:gd name="connsiteY0" fmla="*/ 0 h 35912"/>
              <a:gd name="connsiteX1" fmla="*/ 46223 w 181601"/>
              <a:gd name="connsiteY1" fmla="*/ 4340 h 35912"/>
              <a:gd name="connsiteX2" fmla="*/ 92097 w 181601"/>
              <a:gd name="connsiteY2" fmla="*/ 11447 h 35912"/>
              <a:gd name="connsiteX3" fmla="*/ 137417 w 181601"/>
              <a:gd name="connsiteY3" fmla="*/ 21583 h 35912"/>
              <a:gd name="connsiteX4" fmla="*/ 181601 w 181601"/>
              <a:gd name="connsiteY4" fmla="*/ 35913 h 35912"/>
              <a:gd name="connsiteX5" fmla="*/ 136310 w 181601"/>
              <a:gd name="connsiteY5" fmla="*/ 26330 h 35912"/>
              <a:gd name="connsiteX6" fmla="*/ 90932 w 181601"/>
              <a:gd name="connsiteY6" fmla="*/ 17680 h 35912"/>
              <a:gd name="connsiteX7" fmla="*/ 45437 w 181601"/>
              <a:gd name="connsiteY7" fmla="*/ 9116 h 35912"/>
              <a:gd name="connsiteX8" fmla="*/ 0 w 181601"/>
              <a:gd name="connsiteY8" fmla="*/ 0 h 3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601" h="35912">
                <a:moveTo>
                  <a:pt x="0" y="0"/>
                </a:moveTo>
                <a:cubicBezTo>
                  <a:pt x="15466" y="786"/>
                  <a:pt x="30874" y="2418"/>
                  <a:pt x="46223" y="4340"/>
                </a:cubicBezTo>
                <a:cubicBezTo>
                  <a:pt x="61573" y="6175"/>
                  <a:pt x="76864" y="8680"/>
                  <a:pt x="92097" y="11447"/>
                </a:cubicBezTo>
                <a:cubicBezTo>
                  <a:pt x="107301" y="14359"/>
                  <a:pt x="122475" y="17534"/>
                  <a:pt x="137417" y="21583"/>
                </a:cubicBezTo>
                <a:cubicBezTo>
                  <a:pt x="152388" y="25573"/>
                  <a:pt x="167242" y="30058"/>
                  <a:pt x="181601" y="35913"/>
                </a:cubicBezTo>
                <a:cubicBezTo>
                  <a:pt x="166485" y="32563"/>
                  <a:pt x="151427" y="29301"/>
                  <a:pt x="136310" y="26330"/>
                </a:cubicBezTo>
                <a:lnTo>
                  <a:pt x="90932" y="17680"/>
                </a:lnTo>
                <a:lnTo>
                  <a:pt x="45437" y="9116"/>
                </a:lnTo>
                <a:cubicBezTo>
                  <a:pt x="30291" y="6204"/>
                  <a:pt x="15116" y="3379"/>
                  <a:pt x="0" y="0"/>
                </a:cubicBez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BD943A98-5992-7D65-55D4-88273FC90C39}"/>
              </a:ext>
            </a:extLst>
          </p:cNvPr>
          <p:cNvSpPr/>
          <p:nvPr/>
        </p:nvSpPr>
        <p:spPr>
          <a:xfrm>
            <a:off x="1731927" y="4968881"/>
            <a:ext cx="138383" cy="11309"/>
          </a:xfrm>
          <a:custGeom>
            <a:avLst/>
            <a:gdLst>
              <a:gd name="connsiteX0" fmla="*/ 0 w 152067"/>
              <a:gd name="connsiteY0" fmla="*/ 97 h 12427"/>
              <a:gd name="connsiteX1" fmla="*/ 38184 w 152067"/>
              <a:gd name="connsiteY1" fmla="*/ 738 h 12427"/>
              <a:gd name="connsiteX2" fmla="*/ 76281 w 152067"/>
              <a:gd name="connsiteY2" fmla="*/ 3068 h 12427"/>
              <a:gd name="connsiteX3" fmla="*/ 114262 w 152067"/>
              <a:gd name="connsiteY3" fmla="*/ 6854 h 12427"/>
              <a:gd name="connsiteX4" fmla="*/ 152068 w 152067"/>
              <a:gd name="connsiteY4" fmla="*/ 12330 h 12427"/>
              <a:gd name="connsiteX5" fmla="*/ 113825 w 152067"/>
              <a:gd name="connsiteY5" fmla="*/ 11689 h 12427"/>
              <a:gd name="connsiteX6" fmla="*/ 75786 w 152067"/>
              <a:gd name="connsiteY6" fmla="*/ 9359 h 12427"/>
              <a:gd name="connsiteX7" fmla="*/ 37835 w 152067"/>
              <a:gd name="connsiteY7" fmla="*/ 5573 h 12427"/>
              <a:gd name="connsiteX8" fmla="*/ 0 w 152067"/>
              <a:gd name="connsiteY8" fmla="*/ 97 h 12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7" h="12427">
                <a:moveTo>
                  <a:pt x="0" y="97"/>
                </a:moveTo>
                <a:cubicBezTo>
                  <a:pt x="12757" y="-194"/>
                  <a:pt x="25456" y="214"/>
                  <a:pt x="38184" y="738"/>
                </a:cubicBezTo>
                <a:cubicBezTo>
                  <a:pt x="50912" y="1175"/>
                  <a:pt x="63582" y="2107"/>
                  <a:pt x="76281" y="3068"/>
                </a:cubicBezTo>
                <a:cubicBezTo>
                  <a:pt x="88951" y="4175"/>
                  <a:pt x="101650" y="5252"/>
                  <a:pt x="114262" y="6854"/>
                </a:cubicBezTo>
                <a:cubicBezTo>
                  <a:pt x="126902" y="8369"/>
                  <a:pt x="139514" y="10000"/>
                  <a:pt x="152068" y="12330"/>
                </a:cubicBezTo>
                <a:cubicBezTo>
                  <a:pt x="139281" y="12621"/>
                  <a:pt x="126553" y="12214"/>
                  <a:pt x="113825" y="11689"/>
                </a:cubicBezTo>
                <a:cubicBezTo>
                  <a:pt x="101097" y="11252"/>
                  <a:pt x="88427" y="10291"/>
                  <a:pt x="75786" y="9359"/>
                </a:cubicBezTo>
                <a:cubicBezTo>
                  <a:pt x="63116" y="8252"/>
                  <a:pt x="50476" y="7146"/>
                  <a:pt x="37835" y="5573"/>
                </a:cubicBezTo>
                <a:cubicBezTo>
                  <a:pt x="25223" y="4058"/>
                  <a:pt x="12583" y="2427"/>
                  <a:pt x="0" y="97"/>
                </a:cubicBezTo>
                <a:close/>
              </a:path>
            </a:pathLst>
          </a:custGeom>
          <a:solidFill>
            <a:srgbClr val="9E9E9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66E4DEC8-343C-3153-049F-78944043D360}"/>
              </a:ext>
            </a:extLst>
          </p:cNvPr>
          <p:cNvSpPr/>
          <p:nvPr/>
        </p:nvSpPr>
        <p:spPr>
          <a:xfrm>
            <a:off x="1433189" y="4895656"/>
            <a:ext cx="810684" cy="224073"/>
          </a:xfrm>
          <a:custGeom>
            <a:avLst/>
            <a:gdLst>
              <a:gd name="connsiteX0" fmla="*/ 890851 w 890851"/>
              <a:gd name="connsiteY0" fmla="*/ 34806 h 246232"/>
              <a:gd name="connsiteX1" fmla="*/ 877220 w 890851"/>
              <a:gd name="connsiteY1" fmla="*/ 191475 h 246232"/>
              <a:gd name="connsiteX2" fmla="*/ 11913 w 890851"/>
              <a:gd name="connsiteY2" fmla="*/ 225844 h 246232"/>
              <a:gd name="connsiteX3" fmla="*/ 874 w 890851"/>
              <a:gd name="connsiteY3" fmla="*/ 219436 h 246232"/>
              <a:gd name="connsiteX4" fmla="*/ 0 w 890851"/>
              <a:gd name="connsiteY4" fmla="*/ 187689 h 246232"/>
              <a:gd name="connsiteX5" fmla="*/ 31631 w 890851"/>
              <a:gd name="connsiteY5" fmla="*/ 164067 h 246232"/>
              <a:gd name="connsiteX6" fmla="*/ 799483 w 890851"/>
              <a:gd name="connsiteY6" fmla="*/ 0 h 246232"/>
              <a:gd name="connsiteX7" fmla="*/ 888026 w 890851"/>
              <a:gd name="connsiteY7" fmla="*/ 36116 h 246232"/>
              <a:gd name="connsiteX8" fmla="*/ 890851 w 890851"/>
              <a:gd name="connsiteY8" fmla="*/ 34806 h 24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851" h="246232">
                <a:moveTo>
                  <a:pt x="890851" y="34806"/>
                </a:moveTo>
                <a:lnTo>
                  <a:pt x="877220" y="191475"/>
                </a:lnTo>
                <a:cubicBezTo>
                  <a:pt x="877220" y="191475"/>
                  <a:pt x="143621" y="286863"/>
                  <a:pt x="11913" y="225844"/>
                </a:cubicBezTo>
                <a:cubicBezTo>
                  <a:pt x="7515" y="223834"/>
                  <a:pt x="3845" y="221708"/>
                  <a:pt x="874" y="219436"/>
                </a:cubicBezTo>
                <a:lnTo>
                  <a:pt x="0" y="187689"/>
                </a:lnTo>
                <a:cubicBezTo>
                  <a:pt x="6408" y="180553"/>
                  <a:pt x="16806" y="172718"/>
                  <a:pt x="31631" y="164067"/>
                </a:cubicBezTo>
                <a:cubicBezTo>
                  <a:pt x="225116" y="51349"/>
                  <a:pt x="633027" y="11913"/>
                  <a:pt x="799483" y="0"/>
                </a:cubicBezTo>
                <a:cubicBezTo>
                  <a:pt x="833094" y="11039"/>
                  <a:pt x="863327" y="23126"/>
                  <a:pt x="888026" y="36116"/>
                </a:cubicBezTo>
                <a:cubicBezTo>
                  <a:pt x="888987" y="35650"/>
                  <a:pt x="889919" y="35184"/>
                  <a:pt x="890851" y="34806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7EE217D-7506-43A1-EA0C-CF960547BCD5}"/>
              </a:ext>
            </a:extLst>
          </p:cNvPr>
          <p:cNvSpPr/>
          <p:nvPr/>
        </p:nvSpPr>
        <p:spPr>
          <a:xfrm>
            <a:off x="2410430" y="4855953"/>
            <a:ext cx="660347" cy="352039"/>
          </a:xfrm>
          <a:custGeom>
            <a:avLst/>
            <a:gdLst>
              <a:gd name="connsiteX0" fmla="*/ 725648 w 725648"/>
              <a:gd name="connsiteY0" fmla="*/ 238717 h 386852"/>
              <a:gd name="connsiteX1" fmla="*/ 713619 w 725648"/>
              <a:gd name="connsiteY1" fmla="*/ 270756 h 386852"/>
              <a:gd name="connsiteX2" fmla="*/ 694541 w 725648"/>
              <a:gd name="connsiteY2" fmla="*/ 271717 h 386852"/>
              <a:gd name="connsiteX3" fmla="*/ 703483 w 725648"/>
              <a:gd name="connsiteY3" fmla="*/ 309959 h 386852"/>
              <a:gd name="connsiteX4" fmla="*/ 683590 w 725648"/>
              <a:gd name="connsiteY4" fmla="*/ 309027 h 386852"/>
              <a:gd name="connsiteX5" fmla="*/ 675813 w 725648"/>
              <a:gd name="connsiteY5" fmla="*/ 355658 h 386852"/>
              <a:gd name="connsiteX6" fmla="*/ 662910 w 725648"/>
              <a:gd name="connsiteY6" fmla="*/ 356678 h 386852"/>
              <a:gd name="connsiteX7" fmla="*/ 668066 w 725648"/>
              <a:gd name="connsiteY7" fmla="*/ 386852 h 386852"/>
              <a:gd name="connsiteX8" fmla="*/ 603784 w 725648"/>
              <a:gd name="connsiteY8" fmla="*/ 386182 h 386852"/>
              <a:gd name="connsiteX9" fmla="*/ 508921 w 725648"/>
              <a:gd name="connsiteY9" fmla="*/ 292396 h 386852"/>
              <a:gd name="connsiteX10" fmla="*/ 0 w 725648"/>
              <a:gd name="connsiteY10" fmla="*/ 22048 h 386852"/>
              <a:gd name="connsiteX11" fmla="*/ 392911 w 725648"/>
              <a:gd name="connsiteY11" fmla="*/ 7164 h 386852"/>
              <a:gd name="connsiteX12" fmla="*/ 725648 w 725648"/>
              <a:gd name="connsiteY12" fmla="*/ 238717 h 38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5648" h="386852">
                <a:moveTo>
                  <a:pt x="725648" y="238717"/>
                </a:moveTo>
                <a:lnTo>
                  <a:pt x="713619" y="270756"/>
                </a:lnTo>
                <a:lnTo>
                  <a:pt x="694541" y="271717"/>
                </a:lnTo>
                <a:lnTo>
                  <a:pt x="703483" y="309959"/>
                </a:lnTo>
                <a:lnTo>
                  <a:pt x="683590" y="309027"/>
                </a:lnTo>
                <a:lnTo>
                  <a:pt x="675813" y="355658"/>
                </a:lnTo>
                <a:lnTo>
                  <a:pt x="662910" y="356678"/>
                </a:lnTo>
                <a:lnTo>
                  <a:pt x="668066" y="386852"/>
                </a:lnTo>
                <a:lnTo>
                  <a:pt x="603784" y="386182"/>
                </a:lnTo>
                <a:cubicBezTo>
                  <a:pt x="575911" y="365328"/>
                  <a:pt x="544338" y="334629"/>
                  <a:pt x="508921" y="292396"/>
                </a:cubicBezTo>
                <a:cubicBezTo>
                  <a:pt x="354989" y="108669"/>
                  <a:pt x="145514" y="44853"/>
                  <a:pt x="0" y="22048"/>
                </a:cubicBezTo>
                <a:cubicBezTo>
                  <a:pt x="102582" y="2446"/>
                  <a:pt x="235514" y="-7836"/>
                  <a:pt x="392911" y="7164"/>
                </a:cubicBezTo>
                <a:cubicBezTo>
                  <a:pt x="557648" y="88484"/>
                  <a:pt x="725648" y="238717"/>
                  <a:pt x="725648" y="238717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2" name="Graphic 36">
            <a:extLst>
              <a:ext uri="{FF2B5EF4-FFF2-40B4-BE49-F238E27FC236}">
                <a16:creationId xmlns:a16="http://schemas.microsoft.com/office/drawing/2014/main" id="{0A691DEB-AC78-52DD-B522-821770DC83C9}"/>
              </a:ext>
            </a:extLst>
          </p:cNvPr>
          <p:cNvGrpSpPr/>
          <p:nvPr/>
        </p:nvGrpSpPr>
        <p:grpSpPr>
          <a:xfrm>
            <a:off x="3021873" y="3720926"/>
            <a:ext cx="170484" cy="911306"/>
            <a:chOff x="3555108" y="4289427"/>
            <a:chExt cx="187343" cy="1001424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2BCA50B-2EDD-C3A8-FFFC-B5B9CADCC23B}"/>
                </a:ext>
              </a:extLst>
            </p:cNvPr>
            <p:cNvSpPr/>
            <p:nvPr/>
          </p:nvSpPr>
          <p:spPr>
            <a:xfrm>
              <a:off x="3659151" y="4289427"/>
              <a:ext cx="83155" cy="131591"/>
            </a:xfrm>
            <a:custGeom>
              <a:avLst/>
              <a:gdLst>
                <a:gd name="connsiteX0" fmla="*/ 0 w 83155"/>
                <a:gd name="connsiteY0" fmla="*/ 103281 h 131591"/>
                <a:gd name="connsiteX1" fmla="*/ 54611 w 83155"/>
                <a:gd name="connsiteY1" fmla="*/ 0 h 131591"/>
                <a:gd name="connsiteX2" fmla="*/ 83155 w 83155"/>
                <a:gd name="connsiteY2" fmla="*/ 113184 h 131591"/>
                <a:gd name="connsiteX3" fmla="*/ 83126 w 83155"/>
                <a:gd name="connsiteY3" fmla="*/ 113330 h 131591"/>
                <a:gd name="connsiteX4" fmla="*/ 61019 w 83155"/>
                <a:gd name="connsiteY4" fmla="*/ 131592 h 131591"/>
                <a:gd name="connsiteX5" fmla="*/ 39990 w 83155"/>
                <a:gd name="connsiteY5" fmla="*/ 121893 h 13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55" h="131591">
                  <a:moveTo>
                    <a:pt x="0" y="103281"/>
                  </a:moveTo>
                  <a:lnTo>
                    <a:pt x="54611" y="0"/>
                  </a:lnTo>
                  <a:lnTo>
                    <a:pt x="83155" y="113184"/>
                  </a:lnTo>
                  <a:lnTo>
                    <a:pt x="83126" y="113330"/>
                  </a:lnTo>
                  <a:lnTo>
                    <a:pt x="61019" y="131592"/>
                  </a:lnTo>
                  <a:lnTo>
                    <a:pt x="39990" y="121893"/>
                  </a:lnTo>
                  <a:close/>
                </a:path>
              </a:pathLst>
            </a:custGeom>
            <a:solidFill>
              <a:srgbClr val="262626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5" name="Graphic 36">
              <a:extLst>
                <a:ext uri="{FF2B5EF4-FFF2-40B4-BE49-F238E27FC236}">
                  <a16:creationId xmlns:a16="http://schemas.microsoft.com/office/drawing/2014/main" id="{ECD8B14E-A9C2-3EEB-740E-3A634547B220}"/>
                </a:ext>
              </a:extLst>
            </p:cNvPr>
            <p:cNvGrpSpPr/>
            <p:nvPr/>
          </p:nvGrpSpPr>
          <p:grpSpPr>
            <a:xfrm>
              <a:off x="3555108" y="4392708"/>
              <a:ext cx="187343" cy="898143"/>
              <a:chOff x="3555108" y="4392708"/>
              <a:chExt cx="187343" cy="898143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9A79170A-8F7A-D720-682A-F36B75C062B3}"/>
                  </a:ext>
                </a:extLst>
              </p:cNvPr>
              <p:cNvSpPr/>
              <p:nvPr/>
            </p:nvSpPr>
            <p:spPr>
              <a:xfrm>
                <a:off x="3555108" y="4392708"/>
                <a:ext cx="187343" cy="898114"/>
              </a:xfrm>
              <a:custGeom>
                <a:avLst/>
                <a:gdLst>
                  <a:gd name="connsiteX0" fmla="*/ 104043 w 187343"/>
                  <a:gd name="connsiteY0" fmla="*/ 0 h 898114"/>
                  <a:gd name="connsiteX1" fmla="*/ 145606 w 187343"/>
                  <a:gd name="connsiteY1" fmla="*/ 4951 h 898114"/>
                  <a:gd name="connsiteX2" fmla="*/ 187198 w 187343"/>
                  <a:gd name="connsiteY2" fmla="*/ 9903 h 898114"/>
                  <a:gd name="connsiteX3" fmla="*/ 187344 w 187343"/>
                  <a:gd name="connsiteY3" fmla="*/ 9932 h 898114"/>
                  <a:gd name="connsiteX4" fmla="*/ 162558 w 187343"/>
                  <a:gd name="connsiteY4" fmla="*/ 214310 h 898114"/>
                  <a:gd name="connsiteX5" fmla="*/ 135907 w 187343"/>
                  <a:gd name="connsiteY5" fmla="*/ 436397 h 898114"/>
                  <a:gd name="connsiteX6" fmla="*/ 134655 w 187343"/>
                  <a:gd name="connsiteY6" fmla="*/ 446824 h 898114"/>
                  <a:gd name="connsiteX7" fmla="*/ 134509 w 187343"/>
                  <a:gd name="connsiteY7" fmla="*/ 446795 h 898114"/>
                  <a:gd name="connsiteX8" fmla="*/ 91257 w 187343"/>
                  <a:gd name="connsiteY8" fmla="*/ 806298 h 898114"/>
                  <a:gd name="connsiteX9" fmla="*/ 83538 w 187343"/>
                  <a:gd name="connsiteY9" fmla="*/ 871249 h 898114"/>
                  <a:gd name="connsiteX10" fmla="*/ 79286 w 187343"/>
                  <a:gd name="connsiteY10" fmla="*/ 883074 h 898114"/>
                  <a:gd name="connsiteX11" fmla="*/ 77043 w 187343"/>
                  <a:gd name="connsiteY11" fmla="*/ 886045 h 898114"/>
                  <a:gd name="connsiteX12" fmla="*/ 68189 w 187343"/>
                  <a:gd name="connsiteY12" fmla="*/ 892861 h 898114"/>
                  <a:gd name="connsiteX13" fmla="*/ 38626 w 187343"/>
                  <a:gd name="connsiteY13" fmla="*/ 897696 h 898114"/>
                  <a:gd name="connsiteX14" fmla="*/ 9150 w 187343"/>
                  <a:gd name="connsiteY14" fmla="*/ 885201 h 898114"/>
                  <a:gd name="connsiteX15" fmla="*/ 5393 w 187343"/>
                  <a:gd name="connsiteY15" fmla="*/ 880890 h 898114"/>
                  <a:gd name="connsiteX16" fmla="*/ 3820 w 187343"/>
                  <a:gd name="connsiteY16" fmla="*/ 878443 h 898114"/>
                  <a:gd name="connsiteX17" fmla="*/ 2451 w 187343"/>
                  <a:gd name="connsiteY17" fmla="*/ 875909 h 898114"/>
                  <a:gd name="connsiteX18" fmla="*/ 238 w 187343"/>
                  <a:gd name="connsiteY18" fmla="*/ 861259 h 898114"/>
                  <a:gd name="connsiteX19" fmla="*/ 8131 w 187343"/>
                  <a:gd name="connsiteY19" fmla="*/ 796221 h 898114"/>
                  <a:gd name="connsiteX20" fmla="*/ 52403 w 187343"/>
                  <a:gd name="connsiteY20" fmla="*/ 429086 h 898114"/>
                  <a:gd name="connsiteX21" fmla="*/ 52111 w 187343"/>
                  <a:gd name="connsiteY21" fmla="*/ 428998 h 898114"/>
                  <a:gd name="connsiteX22" fmla="*/ 79869 w 187343"/>
                  <a:gd name="connsiteY22" fmla="*/ 200562 h 898114"/>
                  <a:gd name="connsiteX23" fmla="*/ 104043 w 187343"/>
                  <a:gd name="connsiteY23" fmla="*/ 0 h 89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7343" h="898114">
                    <a:moveTo>
                      <a:pt x="104043" y="0"/>
                    </a:moveTo>
                    <a:lnTo>
                      <a:pt x="145606" y="4951"/>
                    </a:lnTo>
                    <a:lnTo>
                      <a:pt x="187198" y="9903"/>
                    </a:lnTo>
                    <a:lnTo>
                      <a:pt x="187344" y="9932"/>
                    </a:lnTo>
                    <a:lnTo>
                      <a:pt x="162558" y="214310"/>
                    </a:lnTo>
                    <a:lnTo>
                      <a:pt x="135907" y="436397"/>
                    </a:lnTo>
                    <a:lnTo>
                      <a:pt x="134655" y="446824"/>
                    </a:lnTo>
                    <a:cubicBezTo>
                      <a:pt x="134655" y="446824"/>
                      <a:pt x="134655" y="446824"/>
                      <a:pt x="134509" y="446795"/>
                    </a:cubicBezTo>
                    <a:lnTo>
                      <a:pt x="91257" y="806298"/>
                    </a:lnTo>
                    <a:lnTo>
                      <a:pt x="83538" y="871249"/>
                    </a:lnTo>
                    <a:cubicBezTo>
                      <a:pt x="82956" y="875793"/>
                      <a:pt x="81500" y="879754"/>
                      <a:pt x="79286" y="883074"/>
                    </a:cubicBezTo>
                    <a:cubicBezTo>
                      <a:pt x="78529" y="884065"/>
                      <a:pt x="77801" y="885055"/>
                      <a:pt x="77043" y="886045"/>
                    </a:cubicBezTo>
                    <a:cubicBezTo>
                      <a:pt x="74568" y="888812"/>
                      <a:pt x="71597" y="891142"/>
                      <a:pt x="68189" y="892861"/>
                    </a:cubicBezTo>
                    <a:cubicBezTo>
                      <a:pt x="59859" y="897405"/>
                      <a:pt x="49053" y="898948"/>
                      <a:pt x="38626" y="897696"/>
                    </a:cubicBezTo>
                    <a:cubicBezTo>
                      <a:pt x="27412" y="896531"/>
                      <a:pt x="16519" y="892249"/>
                      <a:pt x="9150" y="885201"/>
                    </a:cubicBezTo>
                    <a:cubicBezTo>
                      <a:pt x="7723" y="883861"/>
                      <a:pt x="6471" y="882434"/>
                      <a:pt x="5393" y="880890"/>
                    </a:cubicBezTo>
                    <a:cubicBezTo>
                      <a:pt x="4723" y="880075"/>
                      <a:pt x="4170" y="879317"/>
                      <a:pt x="3820" y="878443"/>
                    </a:cubicBezTo>
                    <a:cubicBezTo>
                      <a:pt x="3296" y="877686"/>
                      <a:pt x="2801" y="876783"/>
                      <a:pt x="2451" y="875909"/>
                    </a:cubicBezTo>
                    <a:cubicBezTo>
                      <a:pt x="413" y="871511"/>
                      <a:pt x="-461" y="866677"/>
                      <a:pt x="238" y="861259"/>
                    </a:cubicBezTo>
                    <a:lnTo>
                      <a:pt x="8131" y="796221"/>
                    </a:lnTo>
                    <a:lnTo>
                      <a:pt x="52403" y="429086"/>
                    </a:lnTo>
                    <a:cubicBezTo>
                      <a:pt x="52111" y="428998"/>
                      <a:pt x="52111" y="428998"/>
                      <a:pt x="52111" y="428998"/>
                    </a:cubicBezTo>
                    <a:lnTo>
                      <a:pt x="79869" y="200562"/>
                    </a:lnTo>
                    <a:lnTo>
                      <a:pt x="104043" y="0"/>
                    </a:lnTo>
                    <a:close/>
                  </a:path>
                </a:pathLst>
              </a:custGeom>
              <a:solidFill>
                <a:srgbClr val="316EAA"/>
              </a:solidFill>
              <a:ln w="29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B187D19-433C-3C2D-02BB-8C72470272B4}"/>
                  </a:ext>
                </a:extLst>
              </p:cNvPr>
              <p:cNvSpPr/>
              <p:nvPr/>
            </p:nvSpPr>
            <p:spPr>
              <a:xfrm>
                <a:off x="3555225" y="5189016"/>
                <a:ext cx="91256" cy="101835"/>
              </a:xfrm>
              <a:custGeom>
                <a:avLst/>
                <a:gdLst>
                  <a:gd name="connsiteX0" fmla="*/ 8131 w 91256"/>
                  <a:gd name="connsiteY0" fmla="*/ 0 h 101835"/>
                  <a:gd name="connsiteX1" fmla="*/ 50131 w 91256"/>
                  <a:gd name="connsiteY1" fmla="*/ 5068 h 101835"/>
                  <a:gd name="connsiteX2" fmla="*/ 91257 w 91256"/>
                  <a:gd name="connsiteY2" fmla="*/ 10019 h 101835"/>
                  <a:gd name="connsiteX3" fmla="*/ 83393 w 91256"/>
                  <a:gd name="connsiteY3" fmla="*/ 74912 h 101835"/>
                  <a:gd name="connsiteX4" fmla="*/ 79286 w 91256"/>
                  <a:gd name="connsiteY4" fmla="*/ 86767 h 101835"/>
                  <a:gd name="connsiteX5" fmla="*/ 77043 w 91256"/>
                  <a:gd name="connsiteY5" fmla="*/ 89767 h 101835"/>
                  <a:gd name="connsiteX6" fmla="*/ 68189 w 91256"/>
                  <a:gd name="connsiteY6" fmla="*/ 96582 h 101835"/>
                  <a:gd name="connsiteX7" fmla="*/ 38626 w 91256"/>
                  <a:gd name="connsiteY7" fmla="*/ 101417 h 101835"/>
                  <a:gd name="connsiteX8" fmla="*/ 9150 w 91256"/>
                  <a:gd name="connsiteY8" fmla="*/ 88922 h 101835"/>
                  <a:gd name="connsiteX9" fmla="*/ 5393 w 91256"/>
                  <a:gd name="connsiteY9" fmla="*/ 84611 h 101835"/>
                  <a:gd name="connsiteX10" fmla="*/ 3820 w 91256"/>
                  <a:gd name="connsiteY10" fmla="*/ 82165 h 101835"/>
                  <a:gd name="connsiteX11" fmla="*/ 2451 w 91256"/>
                  <a:gd name="connsiteY11" fmla="*/ 79631 h 101835"/>
                  <a:gd name="connsiteX12" fmla="*/ 238 w 91256"/>
                  <a:gd name="connsiteY12" fmla="*/ 64980 h 101835"/>
                  <a:gd name="connsiteX13" fmla="*/ 8131 w 91256"/>
                  <a:gd name="connsiteY13" fmla="*/ 0 h 101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1256" h="101835">
                    <a:moveTo>
                      <a:pt x="8131" y="0"/>
                    </a:moveTo>
                    <a:lnTo>
                      <a:pt x="50131" y="5068"/>
                    </a:lnTo>
                    <a:lnTo>
                      <a:pt x="91257" y="10019"/>
                    </a:lnTo>
                    <a:lnTo>
                      <a:pt x="83393" y="74912"/>
                    </a:lnTo>
                    <a:cubicBezTo>
                      <a:pt x="82810" y="79456"/>
                      <a:pt x="81325" y="83417"/>
                      <a:pt x="79286" y="86767"/>
                    </a:cubicBezTo>
                    <a:cubicBezTo>
                      <a:pt x="78529" y="87757"/>
                      <a:pt x="77801" y="88747"/>
                      <a:pt x="77043" y="89767"/>
                    </a:cubicBezTo>
                    <a:cubicBezTo>
                      <a:pt x="74568" y="92534"/>
                      <a:pt x="71597" y="94864"/>
                      <a:pt x="68189" y="96582"/>
                    </a:cubicBezTo>
                    <a:cubicBezTo>
                      <a:pt x="59859" y="101126"/>
                      <a:pt x="49053" y="102670"/>
                      <a:pt x="38626" y="101417"/>
                    </a:cubicBezTo>
                    <a:cubicBezTo>
                      <a:pt x="27412" y="100252"/>
                      <a:pt x="16519" y="95970"/>
                      <a:pt x="9150" y="88922"/>
                    </a:cubicBezTo>
                    <a:cubicBezTo>
                      <a:pt x="7723" y="87582"/>
                      <a:pt x="6471" y="86155"/>
                      <a:pt x="5393" y="84611"/>
                    </a:cubicBezTo>
                    <a:cubicBezTo>
                      <a:pt x="4723" y="83796"/>
                      <a:pt x="4170" y="83038"/>
                      <a:pt x="3820" y="82165"/>
                    </a:cubicBezTo>
                    <a:cubicBezTo>
                      <a:pt x="3150" y="81349"/>
                      <a:pt x="2801" y="80505"/>
                      <a:pt x="2451" y="79631"/>
                    </a:cubicBezTo>
                    <a:cubicBezTo>
                      <a:pt x="412" y="75233"/>
                      <a:pt x="-461" y="70398"/>
                      <a:pt x="238" y="64980"/>
                    </a:cubicBezTo>
                    <a:lnTo>
                      <a:pt x="8131" y="0"/>
                    </a:lnTo>
                    <a:close/>
                  </a:path>
                </a:pathLst>
              </a:custGeom>
              <a:solidFill>
                <a:srgbClr val="D89E1D"/>
              </a:solidFill>
              <a:ln w="29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EC3709C-939A-A9C1-F836-56CD9D179EEA}"/>
                </a:ext>
              </a:extLst>
            </p:cNvPr>
            <p:cNvSpPr/>
            <p:nvPr/>
          </p:nvSpPr>
          <p:spPr>
            <a:xfrm>
              <a:off x="3593734" y="4289427"/>
              <a:ext cx="148717" cy="1001395"/>
            </a:xfrm>
            <a:custGeom>
              <a:avLst/>
              <a:gdLst>
                <a:gd name="connsiteX0" fmla="*/ 120029 w 148717"/>
                <a:gd name="connsiteY0" fmla="*/ 0 h 1001395"/>
                <a:gd name="connsiteX1" fmla="*/ 148572 w 148717"/>
                <a:gd name="connsiteY1" fmla="*/ 113184 h 1001395"/>
                <a:gd name="connsiteX2" fmla="*/ 148718 w 148717"/>
                <a:gd name="connsiteY2" fmla="*/ 113213 h 1001395"/>
                <a:gd name="connsiteX3" fmla="*/ 123932 w 148717"/>
                <a:gd name="connsiteY3" fmla="*/ 317591 h 1001395"/>
                <a:gd name="connsiteX4" fmla="*/ 97281 w 148717"/>
                <a:gd name="connsiteY4" fmla="*/ 539678 h 1001395"/>
                <a:gd name="connsiteX5" fmla="*/ 96902 w 148717"/>
                <a:gd name="connsiteY5" fmla="*/ 540930 h 1001395"/>
                <a:gd name="connsiteX6" fmla="*/ 96029 w 148717"/>
                <a:gd name="connsiteY6" fmla="*/ 550105 h 1001395"/>
                <a:gd name="connsiteX7" fmla="*/ 95883 w 148717"/>
                <a:gd name="connsiteY7" fmla="*/ 550076 h 1001395"/>
                <a:gd name="connsiteX8" fmla="*/ 52631 w 148717"/>
                <a:gd name="connsiteY8" fmla="*/ 909579 h 1001395"/>
                <a:gd name="connsiteX9" fmla="*/ 44912 w 148717"/>
                <a:gd name="connsiteY9" fmla="*/ 974530 h 1001395"/>
                <a:gd name="connsiteX10" fmla="*/ 40660 w 148717"/>
                <a:gd name="connsiteY10" fmla="*/ 986356 h 1001395"/>
                <a:gd name="connsiteX11" fmla="*/ 38417 w 148717"/>
                <a:gd name="connsiteY11" fmla="*/ 989327 h 1001395"/>
                <a:gd name="connsiteX12" fmla="*/ 29563 w 148717"/>
                <a:gd name="connsiteY12" fmla="*/ 996142 h 1001395"/>
                <a:gd name="connsiteX13" fmla="*/ 0 w 148717"/>
                <a:gd name="connsiteY13" fmla="*/ 1000977 h 1001395"/>
                <a:gd name="connsiteX14" fmla="*/ 11505 w 148717"/>
                <a:gd name="connsiteY14" fmla="*/ 904599 h 1001395"/>
                <a:gd name="connsiteX15" fmla="*/ 105378 w 148717"/>
                <a:gd name="connsiteY15" fmla="*/ 121893 h 1001395"/>
                <a:gd name="connsiteX16" fmla="*/ 106980 w 148717"/>
                <a:gd name="connsiteY16" fmla="*/ 108204 h 1001395"/>
                <a:gd name="connsiteX17" fmla="*/ 120029 w 148717"/>
                <a:gd name="connsiteY17" fmla="*/ 0 h 10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8717" h="1001395">
                  <a:moveTo>
                    <a:pt x="120029" y="0"/>
                  </a:moveTo>
                  <a:lnTo>
                    <a:pt x="148572" y="113184"/>
                  </a:lnTo>
                  <a:lnTo>
                    <a:pt x="148718" y="113213"/>
                  </a:lnTo>
                  <a:lnTo>
                    <a:pt x="123932" y="317591"/>
                  </a:lnTo>
                  <a:lnTo>
                    <a:pt x="97281" y="539678"/>
                  </a:lnTo>
                  <a:lnTo>
                    <a:pt x="96902" y="540930"/>
                  </a:lnTo>
                  <a:lnTo>
                    <a:pt x="96029" y="550105"/>
                  </a:lnTo>
                  <a:cubicBezTo>
                    <a:pt x="96029" y="550105"/>
                    <a:pt x="96029" y="550105"/>
                    <a:pt x="95883" y="550076"/>
                  </a:cubicBezTo>
                  <a:lnTo>
                    <a:pt x="52631" y="909579"/>
                  </a:lnTo>
                  <a:lnTo>
                    <a:pt x="44912" y="974530"/>
                  </a:lnTo>
                  <a:cubicBezTo>
                    <a:pt x="44330" y="979074"/>
                    <a:pt x="42874" y="983035"/>
                    <a:pt x="40660" y="986356"/>
                  </a:cubicBezTo>
                  <a:cubicBezTo>
                    <a:pt x="39903" y="987346"/>
                    <a:pt x="39174" y="988336"/>
                    <a:pt x="38417" y="989327"/>
                  </a:cubicBezTo>
                  <a:cubicBezTo>
                    <a:pt x="35942" y="992094"/>
                    <a:pt x="32971" y="994424"/>
                    <a:pt x="29563" y="996142"/>
                  </a:cubicBezTo>
                  <a:cubicBezTo>
                    <a:pt x="21233" y="1000686"/>
                    <a:pt x="10427" y="1002229"/>
                    <a:pt x="0" y="1000977"/>
                  </a:cubicBezTo>
                  <a:lnTo>
                    <a:pt x="11505" y="904599"/>
                  </a:lnTo>
                  <a:lnTo>
                    <a:pt x="105378" y="121893"/>
                  </a:lnTo>
                  <a:lnTo>
                    <a:pt x="106980" y="108204"/>
                  </a:lnTo>
                  <a:lnTo>
                    <a:pt x="120029" y="0"/>
                  </a:ln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36">
            <a:extLst>
              <a:ext uri="{FF2B5EF4-FFF2-40B4-BE49-F238E27FC236}">
                <a16:creationId xmlns:a16="http://schemas.microsoft.com/office/drawing/2014/main" id="{AB7CB213-1248-67BB-D41C-B8EE7C03611A}"/>
              </a:ext>
            </a:extLst>
          </p:cNvPr>
          <p:cNvGrpSpPr/>
          <p:nvPr/>
        </p:nvGrpSpPr>
        <p:grpSpPr>
          <a:xfrm>
            <a:off x="3091546" y="4095707"/>
            <a:ext cx="142865" cy="324830"/>
            <a:chOff x="3631671" y="4701270"/>
            <a:chExt cx="156993" cy="356952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2F7F052-6871-5A7E-D1F4-3B894F428B40}"/>
                </a:ext>
              </a:extLst>
            </p:cNvPr>
            <p:cNvSpPr/>
            <p:nvPr/>
          </p:nvSpPr>
          <p:spPr>
            <a:xfrm>
              <a:off x="3635408" y="4797270"/>
              <a:ext cx="141617" cy="109817"/>
            </a:xfrm>
            <a:custGeom>
              <a:avLst/>
              <a:gdLst>
                <a:gd name="connsiteX0" fmla="*/ 140044 w 141617"/>
                <a:gd name="connsiteY0" fmla="*/ 64165 h 109817"/>
                <a:gd name="connsiteX1" fmla="*/ 75063 w 141617"/>
                <a:gd name="connsiteY1" fmla="*/ 108640 h 109817"/>
                <a:gd name="connsiteX2" fmla="*/ 4287 w 141617"/>
                <a:gd name="connsiteY2" fmla="*/ 76514 h 109817"/>
                <a:gd name="connsiteX3" fmla="*/ 17918 w 141617"/>
                <a:gd name="connsiteY3" fmla="*/ 21320 h 109817"/>
                <a:gd name="connsiteX4" fmla="*/ 19578 w 141617"/>
                <a:gd name="connsiteY4" fmla="*/ 20039 h 109817"/>
                <a:gd name="connsiteX5" fmla="*/ 88287 w 141617"/>
                <a:gd name="connsiteY5" fmla="*/ 0 h 109817"/>
                <a:gd name="connsiteX6" fmla="*/ 141179 w 141617"/>
                <a:gd name="connsiteY6" fmla="*/ 44796 h 109817"/>
                <a:gd name="connsiteX7" fmla="*/ 140044 w 141617"/>
                <a:gd name="connsiteY7" fmla="*/ 64165 h 10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17" h="109817">
                  <a:moveTo>
                    <a:pt x="140044" y="64165"/>
                  </a:moveTo>
                  <a:cubicBezTo>
                    <a:pt x="135179" y="87291"/>
                    <a:pt x="117209" y="116009"/>
                    <a:pt x="75063" y="108640"/>
                  </a:cubicBezTo>
                  <a:cubicBezTo>
                    <a:pt x="35860" y="101737"/>
                    <a:pt x="13228" y="95068"/>
                    <a:pt x="4287" y="76514"/>
                  </a:cubicBezTo>
                  <a:cubicBezTo>
                    <a:pt x="-4975" y="57553"/>
                    <a:pt x="1316" y="34223"/>
                    <a:pt x="17918" y="21320"/>
                  </a:cubicBezTo>
                  <a:cubicBezTo>
                    <a:pt x="18442" y="20825"/>
                    <a:pt x="18966" y="20417"/>
                    <a:pt x="19578" y="20039"/>
                  </a:cubicBezTo>
                  <a:cubicBezTo>
                    <a:pt x="46549" y="816"/>
                    <a:pt x="88287" y="0"/>
                    <a:pt x="88287" y="0"/>
                  </a:cubicBezTo>
                  <a:cubicBezTo>
                    <a:pt x="119306" y="699"/>
                    <a:pt x="138092" y="24903"/>
                    <a:pt x="141179" y="44796"/>
                  </a:cubicBezTo>
                  <a:cubicBezTo>
                    <a:pt x="141995" y="49660"/>
                    <a:pt x="141704" y="56621"/>
                    <a:pt x="140044" y="64165"/>
                  </a:cubicBezTo>
                  <a:close/>
                </a:path>
              </a:pathLst>
            </a:custGeom>
            <a:solidFill>
              <a:srgbClr val="E89C7C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74F1752-4E8C-5A8B-0120-EC76A1FEBF30}"/>
                </a:ext>
              </a:extLst>
            </p:cNvPr>
            <p:cNvSpPr/>
            <p:nvPr/>
          </p:nvSpPr>
          <p:spPr>
            <a:xfrm>
              <a:off x="3631671" y="4896357"/>
              <a:ext cx="126352" cy="97955"/>
            </a:xfrm>
            <a:custGeom>
              <a:avLst/>
              <a:gdLst>
                <a:gd name="connsiteX0" fmla="*/ 123013 w 126352"/>
                <a:gd name="connsiteY0" fmla="*/ 64514 h 97955"/>
                <a:gd name="connsiteX1" fmla="*/ 66975 w 126352"/>
                <a:gd name="connsiteY1" fmla="*/ 96903 h 97955"/>
                <a:gd name="connsiteX2" fmla="*/ 3800 w 126352"/>
                <a:gd name="connsiteY2" fmla="*/ 68301 h 97955"/>
                <a:gd name="connsiteX3" fmla="*/ 8810 w 126352"/>
                <a:gd name="connsiteY3" fmla="*/ 26330 h 97955"/>
                <a:gd name="connsiteX4" fmla="*/ 17490 w 126352"/>
                <a:gd name="connsiteY4" fmla="*/ 17854 h 97955"/>
                <a:gd name="connsiteX5" fmla="*/ 78771 w 126352"/>
                <a:gd name="connsiteY5" fmla="*/ 0 h 97955"/>
                <a:gd name="connsiteX6" fmla="*/ 126014 w 126352"/>
                <a:gd name="connsiteY6" fmla="*/ 39990 h 97955"/>
                <a:gd name="connsiteX7" fmla="*/ 123013 w 126352"/>
                <a:gd name="connsiteY7" fmla="*/ 64514 h 97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352" h="97955">
                  <a:moveTo>
                    <a:pt x="123013" y="64514"/>
                  </a:moveTo>
                  <a:cubicBezTo>
                    <a:pt x="116606" y="83330"/>
                    <a:pt x="100266" y="102728"/>
                    <a:pt x="66975" y="96903"/>
                  </a:cubicBezTo>
                  <a:cubicBezTo>
                    <a:pt x="32053" y="90786"/>
                    <a:pt x="11868" y="84786"/>
                    <a:pt x="3800" y="68301"/>
                  </a:cubicBezTo>
                  <a:cubicBezTo>
                    <a:pt x="-2928" y="54495"/>
                    <a:pt x="-394" y="38184"/>
                    <a:pt x="8810" y="26330"/>
                  </a:cubicBezTo>
                  <a:cubicBezTo>
                    <a:pt x="11169" y="23155"/>
                    <a:pt x="14111" y="20243"/>
                    <a:pt x="17490" y="17854"/>
                  </a:cubicBezTo>
                  <a:cubicBezTo>
                    <a:pt x="41606" y="699"/>
                    <a:pt x="78771" y="0"/>
                    <a:pt x="78771" y="0"/>
                  </a:cubicBezTo>
                  <a:cubicBezTo>
                    <a:pt x="106499" y="670"/>
                    <a:pt x="123305" y="22223"/>
                    <a:pt x="126014" y="39990"/>
                  </a:cubicBezTo>
                  <a:cubicBezTo>
                    <a:pt x="126858" y="45932"/>
                    <a:pt x="126217" y="55194"/>
                    <a:pt x="123013" y="64514"/>
                  </a:cubicBezTo>
                  <a:close/>
                </a:path>
              </a:pathLst>
            </a:custGeom>
            <a:solidFill>
              <a:srgbClr val="E89C7C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CAFC144-55D8-38B5-675F-BE28C82FC876}"/>
                </a:ext>
              </a:extLst>
            </p:cNvPr>
            <p:cNvSpPr/>
            <p:nvPr/>
          </p:nvSpPr>
          <p:spPr>
            <a:xfrm>
              <a:off x="3635118" y="4979425"/>
              <a:ext cx="101658" cy="78797"/>
            </a:xfrm>
            <a:custGeom>
              <a:avLst/>
              <a:gdLst>
                <a:gd name="connsiteX0" fmla="*/ 99470 w 101658"/>
                <a:gd name="connsiteY0" fmla="*/ 50039 h 78797"/>
                <a:gd name="connsiteX1" fmla="*/ 53888 w 101658"/>
                <a:gd name="connsiteY1" fmla="*/ 77912 h 78797"/>
                <a:gd name="connsiteX2" fmla="*/ 3092 w 101658"/>
                <a:gd name="connsiteY2" fmla="*/ 54932 h 78797"/>
                <a:gd name="connsiteX3" fmla="*/ 4606 w 101658"/>
                <a:gd name="connsiteY3" fmla="*/ 24786 h 78797"/>
                <a:gd name="connsiteX4" fmla="*/ 14102 w 101658"/>
                <a:gd name="connsiteY4" fmla="*/ 14359 h 78797"/>
                <a:gd name="connsiteX5" fmla="*/ 63354 w 101658"/>
                <a:gd name="connsiteY5" fmla="*/ 0 h 78797"/>
                <a:gd name="connsiteX6" fmla="*/ 101363 w 101658"/>
                <a:gd name="connsiteY6" fmla="*/ 32155 h 78797"/>
                <a:gd name="connsiteX7" fmla="*/ 99470 w 101658"/>
                <a:gd name="connsiteY7" fmla="*/ 50039 h 7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658" h="78797">
                  <a:moveTo>
                    <a:pt x="99470" y="50039"/>
                  </a:moveTo>
                  <a:cubicBezTo>
                    <a:pt x="94956" y="65738"/>
                    <a:pt x="81849" y="82922"/>
                    <a:pt x="53888" y="77912"/>
                  </a:cubicBezTo>
                  <a:cubicBezTo>
                    <a:pt x="25810" y="73019"/>
                    <a:pt x="9500" y="68213"/>
                    <a:pt x="3092" y="54932"/>
                  </a:cubicBezTo>
                  <a:cubicBezTo>
                    <a:pt x="-1714" y="45204"/>
                    <a:pt x="-694" y="33845"/>
                    <a:pt x="4606" y="24786"/>
                  </a:cubicBezTo>
                  <a:cubicBezTo>
                    <a:pt x="6966" y="20767"/>
                    <a:pt x="10199" y="17155"/>
                    <a:pt x="14102" y="14359"/>
                  </a:cubicBezTo>
                  <a:cubicBezTo>
                    <a:pt x="33412" y="553"/>
                    <a:pt x="63354" y="0"/>
                    <a:pt x="63354" y="0"/>
                  </a:cubicBezTo>
                  <a:cubicBezTo>
                    <a:pt x="85694" y="466"/>
                    <a:pt x="99179" y="17883"/>
                    <a:pt x="101363" y="32155"/>
                  </a:cubicBezTo>
                  <a:cubicBezTo>
                    <a:pt x="102033" y="36524"/>
                    <a:pt x="101626" y="43107"/>
                    <a:pt x="99470" y="50039"/>
                  </a:cubicBezTo>
                  <a:close/>
                </a:path>
              </a:pathLst>
            </a:custGeom>
            <a:solidFill>
              <a:srgbClr val="E89C7C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9906E27-FCE4-ED72-1CCC-5BBCAE8CCDBC}"/>
                </a:ext>
              </a:extLst>
            </p:cNvPr>
            <p:cNvSpPr/>
            <p:nvPr/>
          </p:nvSpPr>
          <p:spPr>
            <a:xfrm>
              <a:off x="3647097" y="4701270"/>
              <a:ext cx="141567" cy="109850"/>
            </a:xfrm>
            <a:custGeom>
              <a:avLst/>
              <a:gdLst>
                <a:gd name="connsiteX0" fmla="*/ 136394 w 141567"/>
                <a:gd name="connsiteY0" fmla="*/ 76456 h 109850"/>
                <a:gd name="connsiteX1" fmla="*/ 75054 w 141567"/>
                <a:gd name="connsiteY1" fmla="*/ 108670 h 109850"/>
                <a:gd name="connsiteX2" fmla="*/ 4278 w 141567"/>
                <a:gd name="connsiteY2" fmla="*/ 76543 h 109850"/>
                <a:gd name="connsiteX3" fmla="*/ 10685 w 141567"/>
                <a:gd name="connsiteY3" fmla="*/ 28398 h 109850"/>
                <a:gd name="connsiteX4" fmla="*/ 19540 w 141567"/>
                <a:gd name="connsiteY4" fmla="*/ 20039 h 109850"/>
                <a:gd name="connsiteX5" fmla="*/ 88248 w 141567"/>
                <a:gd name="connsiteY5" fmla="*/ 0 h 109850"/>
                <a:gd name="connsiteX6" fmla="*/ 141141 w 141567"/>
                <a:gd name="connsiteY6" fmla="*/ 44796 h 109850"/>
                <a:gd name="connsiteX7" fmla="*/ 136394 w 141567"/>
                <a:gd name="connsiteY7" fmla="*/ 76456 h 10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567" h="109850">
                  <a:moveTo>
                    <a:pt x="136394" y="76456"/>
                  </a:moveTo>
                  <a:cubicBezTo>
                    <a:pt x="128297" y="96116"/>
                    <a:pt x="109976" y="114786"/>
                    <a:pt x="75054" y="108670"/>
                  </a:cubicBezTo>
                  <a:cubicBezTo>
                    <a:pt x="35850" y="101767"/>
                    <a:pt x="13219" y="95097"/>
                    <a:pt x="4278" y="76543"/>
                  </a:cubicBezTo>
                  <a:cubicBezTo>
                    <a:pt x="-3499" y="60670"/>
                    <a:pt x="-266" y="41738"/>
                    <a:pt x="10685" y="28398"/>
                  </a:cubicBezTo>
                  <a:cubicBezTo>
                    <a:pt x="13219" y="25252"/>
                    <a:pt x="16161" y="22427"/>
                    <a:pt x="19540" y="20039"/>
                  </a:cubicBezTo>
                  <a:cubicBezTo>
                    <a:pt x="46510" y="816"/>
                    <a:pt x="88248" y="0"/>
                    <a:pt x="88248" y="0"/>
                  </a:cubicBezTo>
                  <a:cubicBezTo>
                    <a:pt x="119238" y="786"/>
                    <a:pt x="138054" y="24903"/>
                    <a:pt x="141141" y="44796"/>
                  </a:cubicBezTo>
                  <a:cubicBezTo>
                    <a:pt x="142306" y="52340"/>
                    <a:pt x="141200" y="64543"/>
                    <a:pt x="136394" y="76456"/>
                  </a:cubicBezTo>
                  <a:close/>
                </a:path>
              </a:pathLst>
            </a:custGeom>
            <a:solidFill>
              <a:srgbClr val="E89C7C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6F28661-6214-F182-E9D0-BEC402E144FE}"/>
                </a:ext>
              </a:extLst>
            </p:cNvPr>
            <p:cNvSpPr/>
            <p:nvPr/>
          </p:nvSpPr>
          <p:spPr>
            <a:xfrm>
              <a:off x="3635118" y="5004211"/>
              <a:ext cx="99470" cy="54011"/>
            </a:xfrm>
            <a:custGeom>
              <a:avLst/>
              <a:gdLst>
                <a:gd name="connsiteX0" fmla="*/ 99470 w 99470"/>
                <a:gd name="connsiteY0" fmla="*/ 25252 h 54011"/>
                <a:gd name="connsiteX1" fmla="*/ 53888 w 99470"/>
                <a:gd name="connsiteY1" fmla="*/ 53126 h 54011"/>
                <a:gd name="connsiteX2" fmla="*/ 3092 w 99470"/>
                <a:gd name="connsiteY2" fmla="*/ 30146 h 54011"/>
                <a:gd name="connsiteX3" fmla="*/ 4606 w 99470"/>
                <a:gd name="connsiteY3" fmla="*/ 0 h 54011"/>
                <a:gd name="connsiteX4" fmla="*/ 99470 w 99470"/>
                <a:gd name="connsiteY4" fmla="*/ 25252 h 5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70" h="54011">
                  <a:moveTo>
                    <a:pt x="99470" y="25252"/>
                  </a:moveTo>
                  <a:cubicBezTo>
                    <a:pt x="94956" y="40951"/>
                    <a:pt x="81849" y="58136"/>
                    <a:pt x="53888" y="53126"/>
                  </a:cubicBezTo>
                  <a:cubicBezTo>
                    <a:pt x="25810" y="48233"/>
                    <a:pt x="9500" y="43427"/>
                    <a:pt x="3092" y="30146"/>
                  </a:cubicBezTo>
                  <a:cubicBezTo>
                    <a:pt x="-1714" y="20417"/>
                    <a:pt x="-694" y="9058"/>
                    <a:pt x="4606" y="0"/>
                  </a:cubicBezTo>
                  <a:cubicBezTo>
                    <a:pt x="11655" y="15699"/>
                    <a:pt x="33529" y="40864"/>
                    <a:pt x="99470" y="25252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38B1996-F518-9703-4E33-A675286EF27E}"/>
                </a:ext>
              </a:extLst>
            </p:cNvPr>
            <p:cNvSpPr/>
            <p:nvPr/>
          </p:nvSpPr>
          <p:spPr>
            <a:xfrm>
              <a:off x="3631671" y="4922687"/>
              <a:ext cx="123013" cy="71625"/>
            </a:xfrm>
            <a:custGeom>
              <a:avLst/>
              <a:gdLst>
                <a:gd name="connsiteX0" fmla="*/ 123013 w 123013"/>
                <a:gd name="connsiteY0" fmla="*/ 38184 h 71625"/>
                <a:gd name="connsiteX1" fmla="*/ 66975 w 123013"/>
                <a:gd name="connsiteY1" fmla="*/ 70573 h 71625"/>
                <a:gd name="connsiteX2" fmla="*/ 3800 w 123013"/>
                <a:gd name="connsiteY2" fmla="*/ 41971 h 71625"/>
                <a:gd name="connsiteX3" fmla="*/ 8810 w 123013"/>
                <a:gd name="connsiteY3" fmla="*/ 0 h 71625"/>
                <a:gd name="connsiteX4" fmla="*/ 123013 w 123013"/>
                <a:gd name="connsiteY4" fmla="*/ 38184 h 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13" h="71625">
                  <a:moveTo>
                    <a:pt x="123013" y="38184"/>
                  </a:moveTo>
                  <a:cubicBezTo>
                    <a:pt x="116606" y="57000"/>
                    <a:pt x="100266" y="76398"/>
                    <a:pt x="66975" y="70573"/>
                  </a:cubicBezTo>
                  <a:cubicBezTo>
                    <a:pt x="32053" y="64456"/>
                    <a:pt x="11868" y="58456"/>
                    <a:pt x="3800" y="41971"/>
                  </a:cubicBezTo>
                  <a:cubicBezTo>
                    <a:pt x="-2928" y="28165"/>
                    <a:pt x="-394" y="11854"/>
                    <a:pt x="8810" y="0"/>
                  </a:cubicBezTo>
                  <a:cubicBezTo>
                    <a:pt x="13179" y="17913"/>
                    <a:pt x="33480" y="49048"/>
                    <a:pt x="123013" y="38184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CC5E0FD-AED3-34C1-0539-41B667B3377A}"/>
                </a:ext>
              </a:extLst>
            </p:cNvPr>
            <p:cNvSpPr/>
            <p:nvPr/>
          </p:nvSpPr>
          <p:spPr>
            <a:xfrm>
              <a:off x="3635408" y="4818590"/>
              <a:ext cx="140043" cy="88497"/>
            </a:xfrm>
            <a:custGeom>
              <a:avLst/>
              <a:gdLst>
                <a:gd name="connsiteX0" fmla="*/ 140044 w 140043"/>
                <a:gd name="connsiteY0" fmla="*/ 42845 h 88497"/>
                <a:gd name="connsiteX1" fmla="*/ 75063 w 140043"/>
                <a:gd name="connsiteY1" fmla="*/ 87320 h 88497"/>
                <a:gd name="connsiteX2" fmla="*/ 4287 w 140043"/>
                <a:gd name="connsiteY2" fmla="*/ 55194 h 88497"/>
                <a:gd name="connsiteX3" fmla="*/ 17918 w 140043"/>
                <a:gd name="connsiteY3" fmla="*/ 0 h 88497"/>
                <a:gd name="connsiteX4" fmla="*/ 72646 w 140043"/>
                <a:gd name="connsiteY4" fmla="*/ 45874 h 88497"/>
                <a:gd name="connsiteX5" fmla="*/ 140044 w 140043"/>
                <a:gd name="connsiteY5" fmla="*/ 42845 h 8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043" h="88497">
                  <a:moveTo>
                    <a:pt x="140044" y="42845"/>
                  </a:moveTo>
                  <a:cubicBezTo>
                    <a:pt x="135179" y="65971"/>
                    <a:pt x="117209" y="94689"/>
                    <a:pt x="75063" y="87320"/>
                  </a:cubicBezTo>
                  <a:cubicBezTo>
                    <a:pt x="35860" y="80417"/>
                    <a:pt x="13228" y="73747"/>
                    <a:pt x="4287" y="55194"/>
                  </a:cubicBezTo>
                  <a:cubicBezTo>
                    <a:pt x="-4975" y="36233"/>
                    <a:pt x="1316" y="12903"/>
                    <a:pt x="17918" y="0"/>
                  </a:cubicBezTo>
                  <a:cubicBezTo>
                    <a:pt x="15646" y="12612"/>
                    <a:pt x="17102" y="41155"/>
                    <a:pt x="72646" y="45874"/>
                  </a:cubicBezTo>
                  <a:cubicBezTo>
                    <a:pt x="104248" y="48495"/>
                    <a:pt x="125830" y="46252"/>
                    <a:pt x="140044" y="4284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CA90639-7342-033E-1FF4-3E5993C5F1F8}"/>
                </a:ext>
              </a:extLst>
            </p:cNvPr>
            <p:cNvSpPr/>
            <p:nvPr/>
          </p:nvSpPr>
          <p:spPr>
            <a:xfrm>
              <a:off x="3647097" y="4729668"/>
              <a:ext cx="136393" cy="81452"/>
            </a:xfrm>
            <a:custGeom>
              <a:avLst/>
              <a:gdLst>
                <a:gd name="connsiteX0" fmla="*/ 136394 w 136393"/>
                <a:gd name="connsiteY0" fmla="*/ 48058 h 81452"/>
                <a:gd name="connsiteX1" fmla="*/ 75054 w 136393"/>
                <a:gd name="connsiteY1" fmla="*/ 80272 h 81452"/>
                <a:gd name="connsiteX2" fmla="*/ 4278 w 136393"/>
                <a:gd name="connsiteY2" fmla="*/ 48145 h 81452"/>
                <a:gd name="connsiteX3" fmla="*/ 10685 w 136393"/>
                <a:gd name="connsiteY3" fmla="*/ 0 h 81452"/>
                <a:gd name="connsiteX4" fmla="*/ 136394 w 136393"/>
                <a:gd name="connsiteY4" fmla="*/ 48058 h 8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393" h="81452">
                  <a:moveTo>
                    <a:pt x="136394" y="48058"/>
                  </a:moveTo>
                  <a:cubicBezTo>
                    <a:pt x="128297" y="67718"/>
                    <a:pt x="109976" y="86388"/>
                    <a:pt x="75054" y="80272"/>
                  </a:cubicBezTo>
                  <a:cubicBezTo>
                    <a:pt x="35850" y="73369"/>
                    <a:pt x="13219" y="66699"/>
                    <a:pt x="4278" y="48145"/>
                  </a:cubicBezTo>
                  <a:cubicBezTo>
                    <a:pt x="-3499" y="32272"/>
                    <a:pt x="-266" y="13340"/>
                    <a:pt x="10685" y="0"/>
                  </a:cubicBezTo>
                  <a:cubicBezTo>
                    <a:pt x="18054" y="22282"/>
                    <a:pt x="44239" y="56476"/>
                    <a:pt x="136394" y="48058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F0520A0-CCFC-487A-7BD3-B085214ACBAC}"/>
              </a:ext>
            </a:extLst>
          </p:cNvPr>
          <p:cNvSpPr/>
          <p:nvPr/>
        </p:nvSpPr>
        <p:spPr>
          <a:xfrm>
            <a:off x="2677337" y="4015924"/>
            <a:ext cx="484103" cy="530104"/>
          </a:xfrm>
          <a:custGeom>
            <a:avLst/>
            <a:gdLst>
              <a:gd name="connsiteX0" fmla="*/ 530882 w 531975"/>
              <a:gd name="connsiteY0" fmla="*/ 159090 h 582525"/>
              <a:gd name="connsiteX1" fmla="*/ 517047 w 531975"/>
              <a:gd name="connsiteY1" fmla="*/ 182566 h 582525"/>
              <a:gd name="connsiteX2" fmla="*/ 435639 w 531975"/>
              <a:gd name="connsiteY2" fmla="*/ 168411 h 582525"/>
              <a:gd name="connsiteX3" fmla="*/ 404707 w 531975"/>
              <a:gd name="connsiteY3" fmla="*/ 426759 h 582525"/>
              <a:gd name="connsiteX4" fmla="*/ 124106 w 531975"/>
              <a:gd name="connsiteY4" fmla="*/ 582526 h 582525"/>
              <a:gd name="connsiteX5" fmla="*/ 123611 w 531975"/>
              <a:gd name="connsiteY5" fmla="*/ 580079 h 582525"/>
              <a:gd name="connsiteX6" fmla="*/ 0 w 531975"/>
              <a:gd name="connsiteY6" fmla="*/ 242041 h 582525"/>
              <a:gd name="connsiteX7" fmla="*/ 310601 w 531975"/>
              <a:gd name="connsiteY7" fmla="*/ 104392 h 582525"/>
              <a:gd name="connsiteX8" fmla="*/ 344008 w 531975"/>
              <a:gd name="connsiteY8" fmla="*/ 5974 h 582525"/>
              <a:gd name="connsiteX9" fmla="*/ 488416 w 531975"/>
              <a:gd name="connsiteY9" fmla="*/ 51965 h 582525"/>
              <a:gd name="connsiteX10" fmla="*/ 490979 w 531975"/>
              <a:gd name="connsiteY10" fmla="*/ 53916 h 582525"/>
              <a:gd name="connsiteX11" fmla="*/ 530882 w 531975"/>
              <a:gd name="connsiteY11" fmla="*/ 159090 h 58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1975" h="582525">
                <a:moveTo>
                  <a:pt x="530882" y="159090"/>
                </a:moveTo>
                <a:cubicBezTo>
                  <a:pt x="528930" y="170071"/>
                  <a:pt x="524416" y="178605"/>
                  <a:pt x="517047" y="182566"/>
                </a:cubicBezTo>
                <a:cubicBezTo>
                  <a:pt x="488445" y="198061"/>
                  <a:pt x="435639" y="168411"/>
                  <a:pt x="435639" y="168411"/>
                </a:cubicBezTo>
                <a:lnTo>
                  <a:pt x="404707" y="426759"/>
                </a:lnTo>
                <a:lnTo>
                  <a:pt x="124106" y="582526"/>
                </a:lnTo>
                <a:cubicBezTo>
                  <a:pt x="123932" y="581681"/>
                  <a:pt x="123815" y="580866"/>
                  <a:pt x="123611" y="580079"/>
                </a:cubicBezTo>
                <a:cubicBezTo>
                  <a:pt x="83679" y="380915"/>
                  <a:pt x="0" y="242041"/>
                  <a:pt x="0" y="242041"/>
                </a:cubicBezTo>
                <a:lnTo>
                  <a:pt x="310601" y="104392"/>
                </a:lnTo>
                <a:cubicBezTo>
                  <a:pt x="310601" y="104392"/>
                  <a:pt x="321407" y="26275"/>
                  <a:pt x="344008" y="5974"/>
                </a:cubicBezTo>
                <a:cubicBezTo>
                  <a:pt x="366698" y="-14268"/>
                  <a:pt x="445426" y="20916"/>
                  <a:pt x="488416" y="51965"/>
                </a:cubicBezTo>
                <a:cubicBezTo>
                  <a:pt x="489260" y="52576"/>
                  <a:pt x="490134" y="53246"/>
                  <a:pt x="490979" y="53916"/>
                </a:cubicBezTo>
                <a:cubicBezTo>
                  <a:pt x="521183" y="77799"/>
                  <a:pt x="536328" y="128188"/>
                  <a:pt x="530882" y="159090"/>
                </a:cubicBezTo>
                <a:close/>
              </a:path>
            </a:pathLst>
          </a:custGeom>
          <a:solidFill>
            <a:srgbClr val="E89C7C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A09E82CB-B0EB-85AC-6DF8-B240F08D0B70}"/>
              </a:ext>
            </a:extLst>
          </p:cNvPr>
          <p:cNvSpPr/>
          <p:nvPr/>
        </p:nvSpPr>
        <p:spPr>
          <a:xfrm>
            <a:off x="2677337" y="4066420"/>
            <a:ext cx="484093" cy="479608"/>
          </a:xfrm>
          <a:custGeom>
            <a:avLst/>
            <a:gdLst>
              <a:gd name="connsiteX0" fmla="*/ 530882 w 531964"/>
              <a:gd name="connsiteY0" fmla="*/ 103602 h 527036"/>
              <a:gd name="connsiteX1" fmla="*/ 530823 w 531964"/>
              <a:gd name="connsiteY1" fmla="*/ 103660 h 527036"/>
              <a:gd name="connsiteX2" fmla="*/ 435639 w 531964"/>
              <a:gd name="connsiteY2" fmla="*/ 112922 h 527036"/>
              <a:gd name="connsiteX3" fmla="*/ 404707 w 531964"/>
              <a:gd name="connsiteY3" fmla="*/ 371271 h 527036"/>
              <a:gd name="connsiteX4" fmla="*/ 124106 w 531964"/>
              <a:gd name="connsiteY4" fmla="*/ 527037 h 527036"/>
              <a:gd name="connsiteX5" fmla="*/ 123611 w 531964"/>
              <a:gd name="connsiteY5" fmla="*/ 524590 h 527036"/>
              <a:gd name="connsiteX6" fmla="*/ 0 w 531964"/>
              <a:gd name="connsiteY6" fmla="*/ 186553 h 527036"/>
              <a:gd name="connsiteX7" fmla="*/ 1718 w 531964"/>
              <a:gd name="connsiteY7" fmla="*/ 185825 h 527036"/>
              <a:gd name="connsiteX8" fmla="*/ 309436 w 531964"/>
              <a:gd name="connsiteY8" fmla="*/ 289426 h 527036"/>
              <a:gd name="connsiteX9" fmla="*/ 310601 w 531964"/>
              <a:gd name="connsiteY9" fmla="*/ 48903 h 527036"/>
              <a:gd name="connsiteX10" fmla="*/ 319921 w 531964"/>
              <a:gd name="connsiteY10" fmla="*/ 2913 h 527036"/>
              <a:gd name="connsiteX11" fmla="*/ 491590 w 531964"/>
              <a:gd name="connsiteY11" fmla="*/ 42990 h 527036"/>
              <a:gd name="connsiteX12" fmla="*/ 492872 w 531964"/>
              <a:gd name="connsiteY12" fmla="*/ 0 h 527036"/>
              <a:gd name="connsiteX13" fmla="*/ 530882 w 531964"/>
              <a:gd name="connsiteY13" fmla="*/ 103602 h 52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1964" h="527036">
                <a:moveTo>
                  <a:pt x="530882" y="103602"/>
                </a:moveTo>
                <a:cubicBezTo>
                  <a:pt x="530882" y="103660"/>
                  <a:pt x="530823" y="103660"/>
                  <a:pt x="530823" y="103660"/>
                </a:cubicBezTo>
                <a:cubicBezTo>
                  <a:pt x="502222" y="119155"/>
                  <a:pt x="435639" y="112922"/>
                  <a:pt x="435639" y="112922"/>
                </a:cubicBezTo>
                <a:lnTo>
                  <a:pt x="404707" y="371271"/>
                </a:lnTo>
                <a:lnTo>
                  <a:pt x="124106" y="527037"/>
                </a:lnTo>
                <a:cubicBezTo>
                  <a:pt x="123932" y="526192"/>
                  <a:pt x="123815" y="525377"/>
                  <a:pt x="123611" y="524590"/>
                </a:cubicBezTo>
                <a:cubicBezTo>
                  <a:pt x="83679" y="325426"/>
                  <a:pt x="0" y="186553"/>
                  <a:pt x="0" y="186553"/>
                </a:cubicBezTo>
                <a:lnTo>
                  <a:pt x="1718" y="185825"/>
                </a:lnTo>
                <a:cubicBezTo>
                  <a:pt x="102524" y="321261"/>
                  <a:pt x="277193" y="353416"/>
                  <a:pt x="309436" y="289426"/>
                </a:cubicBezTo>
                <a:cubicBezTo>
                  <a:pt x="344008" y="220892"/>
                  <a:pt x="310601" y="48903"/>
                  <a:pt x="310601" y="48903"/>
                </a:cubicBezTo>
                <a:cubicBezTo>
                  <a:pt x="310601" y="48903"/>
                  <a:pt x="313659" y="26709"/>
                  <a:pt x="319921" y="2913"/>
                </a:cubicBezTo>
                <a:cubicBezTo>
                  <a:pt x="361571" y="25369"/>
                  <a:pt x="454892" y="64456"/>
                  <a:pt x="491590" y="42990"/>
                </a:cubicBezTo>
                <a:cubicBezTo>
                  <a:pt x="505367" y="34951"/>
                  <a:pt x="503066" y="18845"/>
                  <a:pt x="492872" y="0"/>
                </a:cubicBezTo>
                <a:cubicBezTo>
                  <a:pt x="521794" y="24466"/>
                  <a:pt x="536183" y="73369"/>
                  <a:pt x="530882" y="10360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DB1689C-FC21-A553-50CF-810D475AF7EE}"/>
              </a:ext>
            </a:extLst>
          </p:cNvPr>
          <p:cNvSpPr/>
          <p:nvPr/>
        </p:nvSpPr>
        <p:spPr>
          <a:xfrm>
            <a:off x="2509382" y="4009602"/>
            <a:ext cx="130324" cy="191155"/>
          </a:xfrm>
          <a:custGeom>
            <a:avLst/>
            <a:gdLst>
              <a:gd name="connsiteX0" fmla="*/ 35001 w 143212"/>
              <a:gd name="connsiteY0" fmla="*/ 207513 h 210058"/>
              <a:gd name="connsiteX1" fmla="*/ 102661 w 143212"/>
              <a:gd name="connsiteY1" fmla="*/ 180833 h 210058"/>
              <a:gd name="connsiteX2" fmla="*/ 127506 w 143212"/>
              <a:gd name="connsiteY2" fmla="*/ 18047 h 210058"/>
              <a:gd name="connsiteX3" fmla="*/ 90516 w 143212"/>
              <a:gd name="connsiteY3" fmla="*/ 222 h 210058"/>
              <a:gd name="connsiteX4" fmla="*/ 26001 w 143212"/>
              <a:gd name="connsiteY4" fmla="*/ 55387 h 210058"/>
              <a:gd name="connsiteX5" fmla="*/ 35001 w 143212"/>
              <a:gd name="connsiteY5" fmla="*/ 207513 h 21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212" h="210058">
                <a:moveTo>
                  <a:pt x="35001" y="207513"/>
                </a:moveTo>
                <a:cubicBezTo>
                  <a:pt x="59700" y="215755"/>
                  <a:pt x="83642" y="203231"/>
                  <a:pt x="102661" y="180833"/>
                </a:cubicBezTo>
                <a:cubicBezTo>
                  <a:pt x="140001" y="136998"/>
                  <a:pt x="158583" y="55358"/>
                  <a:pt x="127506" y="18047"/>
                </a:cubicBezTo>
                <a:cubicBezTo>
                  <a:pt x="115302" y="3455"/>
                  <a:pt x="102632" y="-1118"/>
                  <a:pt x="90516" y="222"/>
                </a:cubicBezTo>
                <a:cubicBezTo>
                  <a:pt x="55943" y="3979"/>
                  <a:pt x="26001" y="55387"/>
                  <a:pt x="26001" y="55387"/>
                </a:cubicBezTo>
                <a:cubicBezTo>
                  <a:pt x="26001" y="55387"/>
                  <a:pt x="-38105" y="183105"/>
                  <a:pt x="35001" y="207513"/>
                </a:cubicBezTo>
                <a:close/>
              </a:path>
            </a:pathLst>
          </a:custGeom>
          <a:solidFill>
            <a:srgbClr val="E89C7C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517FA0A5-3DE3-1C40-5254-C1147099DE27}"/>
              </a:ext>
            </a:extLst>
          </p:cNvPr>
          <p:cNvSpPr/>
          <p:nvPr/>
        </p:nvSpPr>
        <p:spPr>
          <a:xfrm>
            <a:off x="2509382" y="4009805"/>
            <a:ext cx="112714" cy="190953"/>
          </a:xfrm>
          <a:custGeom>
            <a:avLst/>
            <a:gdLst>
              <a:gd name="connsiteX0" fmla="*/ 35001 w 123861"/>
              <a:gd name="connsiteY0" fmla="*/ 207291 h 209836"/>
              <a:gd name="connsiteX1" fmla="*/ 102661 w 123861"/>
              <a:gd name="connsiteY1" fmla="*/ 180611 h 209836"/>
              <a:gd name="connsiteX2" fmla="*/ 77554 w 123861"/>
              <a:gd name="connsiteY2" fmla="*/ 161766 h 209836"/>
              <a:gd name="connsiteX3" fmla="*/ 122525 w 123861"/>
              <a:gd name="connsiteY3" fmla="*/ 54524 h 209836"/>
              <a:gd name="connsiteX4" fmla="*/ 78195 w 123861"/>
              <a:gd name="connsiteY4" fmla="*/ 67485 h 209836"/>
              <a:gd name="connsiteX5" fmla="*/ 90516 w 123861"/>
              <a:gd name="connsiteY5" fmla="*/ 0 h 209836"/>
              <a:gd name="connsiteX6" fmla="*/ 26001 w 123861"/>
              <a:gd name="connsiteY6" fmla="*/ 55165 h 209836"/>
              <a:gd name="connsiteX7" fmla="*/ 35001 w 123861"/>
              <a:gd name="connsiteY7" fmla="*/ 207291 h 209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3861" h="209836">
                <a:moveTo>
                  <a:pt x="35001" y="207291"/>
                </a:moveTo>
                <a:cubicBezTo>
                  <a:pt x="59700" y="215533"/>
                  <a:pt x="83642" y="203009"/>
                  <a:pt x="102661" y="180611"/>
                </a:cubicBezTo>
                <a:cubicBezTo>
                  <a:pt x="80263" y="188533"/>
                  <a:pt x="67011" y="182242"/>
                  <a:pt x="77554" y="161766"/>
                </a:cubicBezTo>
                <a:cubicBezTo>
                  <a:pt x="91389" y="134941"/>
                  <a:pt x="131671" y="80534"/>
                  <a:pt x="122525" y="54524"/>
                </a:cubicBezTo>
                <a:cubicBezTo>
                  <a:pt x="113380" y="28456"/>
                  <a:pt x="78195" y="67485"/>
                  <a:pt x="78195" y="67485"/>
                </a:cubicBezTo>
                <a:cubicBezTo>
                  <a:pt x="70652" y="35272"/>
                  <a:pt x="80118" y="13398"/>
                  <a:pt x="90516" y="0"/>
                </a:cubicBezTo>
                <a:cubicBezTo>
                  <a:pt x="55943" y="3757"/>
                  <a:pt x="26001" y="55165"/>
                  <a:pt x="26001" y="55165"/>
                </a:cubicBezTo>
                <a:cubicBezTo>
                  <a:pt x="26001" y="55165"/>
                  <a:pt x="-38105" y="182883"/>
                  <a:pt x="35001" y="207291"/>
                </a:cubicBezTo>
                <a:close/>
              </a:path>
            </a:pathLst>
          </a:custGeom>
          <a:solidFill>
            <a:srgbClr val="000000">
              <a:alpha val="45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0423435-9B50-E8E1-C21D-E4CD9AC9405D}"/>
              </a:ext>
            </a:extLst>
          </p:cNvPr>
          <p:cNvSpPr/>
          <p:nvPr/>
        </p:nvSpPr>
        <p:spPr>
          <a:xfrm>
            <a:off x="2544869" y="4048479"/>
            <a:ext cx="72035" cy="93109"/>
          </a:xfrm>
          <a:custGeom>
            <a:avLst/>
            <a:gdLst>
              <a:gd name="connsiteX0" fmla="*/ 345 w 79159"/>
              <a:gd name="connsiteY0" fmla="*/ 102317 h 102316"/>
              <a:gd name="connsiteX1" fmla="*/ 3869 w 79159"/>
              <a:gd name="connsiteY1" fmla="*/ 67103 h 102316"/>
              <a:gd name="connsiteX2" fmla="*/ 18053 w 79159"/>
              <a:gd name="connsiteY2" fmla="*/ 34103 h 102316"/>
              <a:gd name="connsiteX3" fmla="*/ 43976 w 79159"/>
              <a:gd name="connsiteY3" fmla="*/ 8094 h 102316"/>
              <a:gd name="connsiteX4" fmla="*/ 79160 w 79159"/>
              <a:gd name="connsiteY4" fmla="*/ 375 h 102316"/>
              <a:gd name="connsiteX5" fmla="*/ 50675 w 79159"/>
              <a:gd name="connsiteY5" fmla="*/ 17327 h 102316"/>
              <a:gd name="connsiteX6" fmla="*/ 30374 w 79159"/>
              <a:gd name="connsiteY6" fmla="*/ 41997 h 102316"/>
              <a:gd name="connsiteX7" fmla="*/ 14587 w 79159"/>
              <a:gd name="connsiteY7" fmla="*/ 70977 h 102316"/>
              <a:gd name="connsiteX8" fmla="*/ 345 w 79159"/>
              <a:gd name="connsiteY8" fmla="*/ 102317 h 10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59" h="102316">
                <a:moveTo>
                  <a:pt x="345" y="102317"/>
                </a:moveTo>
                <a:cubicBezTo>
                  <a:pt x="-762" y="90433"/>
                  <a:pt x="898" y="78579"/>
                  <a:pt x="3869" y="67103"/>
                </a:cubicBezTo>
                <a:cubicBezTo>
                  <a:pt x="6840" y="55569"/>
                  <a:pt x="11471" y="44385"/>
                  <a:pt x="18053" y="34103"/>
                </a:cubicBezTo>
                <a:cubicBezTo>
                  <a:pt x="24811" y="23997"/>
                  <a:pt x="33228" y="14531"/>
                  <a:pt x="43976" y="8094"/>
                </a:cubicBezTo>
                <a:cubicBezTo>
                  <a:pt x="54752" y="1744"/>
                  <a:pt x="67393" y="-1081"/>
                  <a:pt x="79160" y="375"/>
                </a:cubicBezTo>
                <a:cubicBezTo>
                  <a:pt x="68092" y="5036"/>
                  <a:pt x="58772" y="10395"/>
                  <a:pt x="50675" y="17327"/>
                </a:cubicBezTo>
                <a:cubicBezTo>
                  <a:pt x="42840" y="24550"/>
                  <a:pt x="36170" y="32909"/>
                  <a:pt x="30374" y="41997"/>
                </a:cubicBezTo>
                <a:cubicBezTo>
                  <a:pt x="24316" y="50938"/>
                  <a:pt x="19481" y="60899"/>
                  <a:pt x="14587" y="70977"/>
                </a:cubicBezTo>
                <a:lnTo>
                  <a:pt x="345" y="102317"/>
                </a:lnTo>
                <a:close/>
              </a:path>
            </a:pathLst>
          </a:custGeom>
          <a:solidFill>
            <a:srgbClr val="C6744F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88A763A-3E99-DABA-D7D1-8A2C46821E51}"/>
              </a:ext>
            </a:extLst>
          </p:cNvPr>
          <p:cNvSpPr/>
          <p:nvPr/>
        </p:nvSpPr>
        <p:spPr>
          <a:xfrm>
            <a:off x="1656805" y="4009602"/>
            <a:ext cx="130324" cy="191155"/>
          </a:xfrm>
          <a:custGeom>
            <a:avLst/>
            <a:gdLst>
              <a:gd name="connsiteX0" fmla="*/ 108211 w 143212"/>
              <a:gd name="connsiteY0" fmla="*/ 207513 h 210058"/>
              <a:gd name="connsiteX1" fmla="*/ 40551 w 143212"/>
              <a:gd name="connsiteY1" fmla="*/ 180833 h 210058"/>
              <a:gd name="connsiteX2" fmla="*/ 15707 w 143212"/>
              <a:gd name="connsiteY2" fmla="*/ 18047 h 210058"/>
              <a:gd name="connsiteX3" fmla="*/ 52697 w 143212"/>
              <a:gd name="connsiteY3" fmla="*/ 222 h 210058"/>
              <a:gd name="connsiteX4" fmla="*/ 117211 w 143212"/>
              <a:gd name="connsiteY4" fmla="*/ 55387 h 210058"/>
              <a:gd name="connsiteX5" fmla="*/ 108211 w 143212"/>
              <a:gd name="connsiteY5" fmla="*/ 207513 h 21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212" h="210058">
                <a:moveTo>
                  <a:pt x="108211" y="207513"/>
                </a:moveTo>
                <a:cubicBezTo>
                  <a:pt x="83512" y="215755"/>
                  <a:pt x="59570" y="203231"/>
                  <a:pt x="40551" y="180833"/>
                </a:cubicBezTo>
                <a:cubicBezTo>
                  <a:pt x="3211" y="136998"/>
                  <a:pt x="-15371" y="55358"/>
                  <a:pt x="15707" y="18047"/>
                </a:cubicBezTo>
                <a:cubicBezTo>
                  <a:pt x="27910" y="3455"/>
                  <a:pt x="40580" y="-1118"/>
                  <a:pt x="52697" y="222"/>
                </a:cubicBezTo>
                <a:cubicBezTo>
                  <a:pt x="87269" y="3979"/>
                  <a:pt x="117211" y="55387"/>
                  <a:pt x="117211" y="55387"/>
                </a:cubicBezTo>
                <a:cubicBezTo>
                  <a:pt x="117211" y="55387"/>
                  <a:pt x="181318" y="183105"/>
                  <a:pt x="108211" y="207513"/>
                </a:cubicBezTo>
                <a:close/>
              </a:path>
            </a:pathLst>
          </a:custGeom>
          <a:solidFill>
            <a:srgbClr val="E89C7C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1CB25F3-024B-35F3-5B3B-7D2BE1E7AB11}"/>
              </a:ext>
            </a:extLst>
          </p:cNvPr>
          <p:cNvSpPr/>
          <p:nvPr/>
        </p:nvSpPr>
        <p:spPr>
          <a:xfrm>
            <a:off x="1674414" y="4009805"/>
            <a:ext cx="112714" cy="190953"/>
          </a:xfrm>
          <a:custGeom>
            <a:avLst/>
            <a:gdLst>
              <a:gd name="connsiteX0" fmla="*/ 88861 w 123861"/>
              <a:gd name="connsiteY0" fmla="*/ 207291 h 209836"/>
              <a:gd name="connsiteX1" fmla="*/ 21201 w 123861"/>
              <a:gd name="connsiteY1" fmla="*/ 180611 h 209836"/>
              <a:gd name="connsiteX2" fmla="*/ 46307 w 123861"/>
              <a:gd name="connsiteY2" fmla="*/ 161766 h 209836"/>
              <a:gd name="connsiteX3" fmla="*/ 1337 w 123861"/>
              <a:gd name="connsiteY3" fmla="*/ 54524 h 209836"/>
              <a:gd name="connsiteX4" fmla="*/ 45667 w 123861"/>
              <a:gd name="connsiteY4" fmla="*/ 67485 h 209836"/>
              <a:gd name="connsiteX5" fmla="*/ 33346 w 123861"/>
              <a:gd name="connsiteY5" fmla="*/ 0 h 209836"/>
              <a:gd name="connsiteX6" fmla="*/ 97861 w 123861"/>
              <a:gd name="connsiteY6" fmla="*/ 55165 h 209836"/>
              <a:gd name="connsiteX7" fmla="*/ 88861 w 123861"/>
              <a:gd name="connsiteY7" fmla="*/ 207291 h 209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3861" h="209836">
                <a:moveTo>
                  <a:pt x="88861" y="207291"/>
                </a:moveTo>
                <a:cubicBezTo>
                  <a:pt x="64162" y="215533"/>
                  <a:pt x="40220" y="203009"/>
                  <a:pt x="21201" y="180611"/>
                </a:cubicBezTo>
                <a:cubicBezTo>
                  <a:pt x="43599" y="188533"/>
                  <a:pt x="56851" y="182242"/>
                  <a:pt x="46307" y="161766"/>
                </a:cubicBezTo>
                <a:cubicBezTo>
                  <a:pt x="32473" y="134941"/>
                  <a:pt x="-7809" y="80534"/>
                  <a:pt x="1337" y="54524"/>
                </a:cubicBezTo>
                <a:cubicBezTo>
                  <a:pt x="10482" y="28456"/>
                  <a:pt x="45667" y="67485"/>
                  <a:pt x="45667" y="67485"/>
                </a:cubicBezTo>
                <a:cubicBezTo>
                  <a:pt x="53210" y="35272"/>
                  <a:pt x="43744" y="13398"/>
                  <a:pt x="33346" y="0"/>
                </a:cubicBezTo>
                <a:cubicBezTo>
                  <a:pt x="67919" y="3757"/>
                  <a:pt x="97861" y="55165"/>
                  <a:pt x="97861" y="55165"/>
                </a:cubicBezTo>
                <a:cubicBezTo>
                  <a:pt x="97861" y="55165"/>
                  <a:pt x="161967" y="182883"/>
                  <a:pt x="88861" y="207291"/>
                </a:cubicBezTo>
                <a:close/>
              </a:path>
            </a:pathLst>
          </a:custGeom>
          <a:solidFill>
            <a:srgbClr val="000000">
              <a:alpha val="45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4B5D276-D732-7F5F-862C-7AA891D8A594}"/>
              </a:ext>
            </a:extLst>
          </p:cNvPr>
          <p:cNvSpPr/>
          <p:nvPr/>
        </p:nvSpPr>
        <p:spPr>
          <a:xfrm>
            <a:off x="1679659" y="4048452"/>
            <a:ext cx="71986" cy="93135"/>
          </a:xfrm>
          <a:custGeom>
            <a:avLst/>
            <a:gdLst>
              <a:gd name="connsiteX0" fmla="*/ 78757 w 79105"/>
              <a:gd name="connsiteY0" fmla="*/ 102346 h 102345"/>
              <a:gd name="connsiteX1" fmla="*/ 64573 w 79105"/>
              <a:gd name="connsiteY1" fmla="*/ 70977 h 102345"/>
              <a:gd name="connsiteX2" fmla="*/ 48786 w 79105"/>
              <a:gd name="connsiteY2" fmla="*/ 41997 h 102345"/>
              <a:gd name="connsiteX3" fmla="*/ 28485 w 79105"/>
              <a:gd name="connsiteY3" fmla="*/ 17327 h 102345"/>
              <a:gd name="connsiteX4" fmla="*/ 0 w 79105"/>
              <a:gd name="connsiteY4" fmla="*/ 375 h 102345"/>
              <a:gd name="connsiteX5" fmla="*/ 35184 w 79105"/>
              <a:gd name="connsiteY5" fmla="*/ 8094 h 102345"/>
              <a:gd name="connsiteX6" fmla="*/ 61107 w 79105"/>
              <a:gd name="connsiteY6" fmla="*/ 34103 h 102345"/>
              <a:gd name="connsiteX7" fmla="*/ 75291 w 79105"/>
              <a:gd name="connsiteY7" fmla="*/ 67103 h 102345"/>
              <a:gd name="connsiteX8" fmla="*/ 78757 w 79105"/>
              <a:gd name="connsiteY8" fmla="*/ 102346 h 102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05" h="102345">
                <a:moveTo>
                  <a:pt x="78757" y="102346"/>
                </a:moveTo>
                <a:lnTo>
                  <a:pt x="64573" y="70977"/>
                </a:lnTo>
                <a:cubicBezTo>
                  <a:pt x="59650" y="60929"/>
                  <a:pt x="54845" y="50967"/>
                  <a:pt x="48786" y="41997"/>
                </a:cubicBezTo>
                <a:cubicBezTo>
                  <a:pt x="42961" y="32909"/>
                  <a:pt x="36320" y="24550"/>
                  <a:pt x="28485" y="17327"/>
                </a:cubicBezTo>
                <a:cubicBezTo>
                  <a:pt x="20388" y="10366"/>
                  <a:pt x="11068" y="5006"/>
                  <a:pt x="0" y="375"/>
                </a:cubicBezTo>
                <a:cubicBezTo>
                  <a:pt x="11767" y="-1081"/>
                  <a:pt x="24379" y="1744"/>
                  <a:pt x="35184" y="8094"/>
                </a:cubicBezTo>
                <a:cubicBezTo>
                  <a:pt x="45932" y="14560"/>
                  <a:pt x="54349" y="23997"/>
                  <a:pt x="61107" y="34103"/>
                </a:cubicBezTo>
                <a:cubicBezTo>
                  <a:pt x="67689" y="44385"/>
                  <a:pt x="72349" y="55598"/>
                  <a:pt x="75291" y="67103"/>
                </a:cubicBezTo>
                <a:cubicBezTo>
                  <a:pt x="78233" y="78608"/>
                  <a:pt x="79864" y="90462"/>
                  <a:pt x="78757" y="102346"/>
                </a:cubicBezTo>
                <a:close/>
              </a:path>
            </a:pathLst>
          </a:custGeom>
          <a:solidFill>
            <a:srgbClr val="C6744F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9FE6691-3E5C-393C-A9A8-354DA4E62772}"/>
              </a:ext>
            </a:extLst>
          </p:cNvPr>
          <p:cNvSpPr/>
          <p:nvPr/>
        </p:nvSpPr>
        <p:spPr>
          <a:xfrm>
            <a:off x="1718194" y="3639805"/>
            <a:ext cx="856113" cy="840014"/>
          </a:xfrm>
          <a:custGeom>
            <a:avLst/>
            <a:gdLst>
              <a:gd name="connsiteX0" fmla="*/ 474235 w 940772"/>
              <a:gd name="connsiteY0" fmla="*/ 922645 h 923082"/>
              <a:gd name="connsiteX1" fmla="*/ 470391 w 940772"/>
              <a:gd name="connsiteY1" fmla="*/ 923082 h 923082"/>
              <a:gd name="connsiteX2" fmla="*/ 466546 w 940772"/>
              <a:gd name="connsiteY2" fmla="*/ 922645 h 923082"/>
              <a:gd name="connsiteX3" fmla="*/ 123615 w 940772"/>
              <a:gd name="connsiteY3" fmla="*/ 825568 h 923082"/>
              <a:gd name="connsiteX4" fmla="*/ 4693 w 940772"/>
              <a:gd name="connsiteY4" fmla="*/ 673035 h 923082"/>
              <a:gd name="connsiteX5" fmla="*/ 35130 w 940772"/>
              <a:gd name="connsiteY5" fmla="*/ 498132 h 923082"/>
              <a:gd name="connsiteX6" fmla="*/ 36033 w 940772"/>
              <a:gd name="connsiteY6" fmla="*/ 476783 h 923082"/>
              <a:gd name="connsiteX7" fmla="*/ 42936 w 940772"/>
              <a:gd name="connsiteY7" fmla="*/ 320405 h 923082"/>
              <a:gd name="connsiteX8" fmla="*/ 43839 w 940772"/>
              <a:gd name="connsiteY8" fmla="*/ 300104 h 923082"/>
              <a:gd name="connsiteX9" fmla="*/ 45412 w 940772"/>
              <a:gd name="connsiteY9" fmla="*/ 264861 h 923082"/>
              <a:gd name="connsiteX10" fmla="*/ 421080 w 940772"/>
              <a:gd name="connsiteY10" fmla="*/ 76 h 923082"/>
              <a:gd name="connsiteX11" fmla="*/ 519643 w 940772"/>
              <a:gd name="connsiteY11" fmla="*/ 76 h 923082"/>
              <a:gd name="connsiteX12" fmla="*/ 886224 w 940772"/>
              <a:gd name="connsiteY12" fmla="*/ 235968 h 923082"/>
              <a:gd name="connsiteX13" fmla="*/ 895370 w 940772"/>
              <a:gd name="connsiteY13" fmla="*/ 264861 h 923082"/>
              <a:gd name="connsiteX14" fmla="*/ 897030 w 940772"/>
              <a:gd name="connsiteY14" fmla="*/ 302550 h 923082"/>
              <a:gd name="connsiteX15" fmla="*/ 905622 w 940772"/>
              <a:gd name="connsiteY15" fmla="*/ 498132 h 923082"/>
              <a:gd name="connsiteX16" fmla="*/ 474235 w 940772"/>
              <a:gd name="connsiteY16" fmla="*/ 922645 h 9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40772" h="923082">
                <a:moveTo>
                  <a:pt x="474235" y="922645"/>
                </a:moveTo>
                <a:cubicBezTo>
                  <a:pt x="472954" y="922820"/>
                  <a:pt x="471672" y="922937"/>
                  <a:pt x="470391" y="923082"/>
                </a:cubicBezTo>
                <a:cubicBezTo>
                  <a:pt x="469109" y="922966"/>
                  <a:pt x="467828" y="922849"/>
                  <a:pt x="466546" y="922645"/>
                </a:cubicBezTo>
                <a:cubicBezTo>
                  <a:pt x="302974" y="904908"/>
                  <a:pt x="194479" y="869112"/>
                  <a:pt x="123615" y="825568"/>
                </a:cubicBezTo>
                <a:cubicBezTo>
                  <a:pt x="48616" y="779461"/>
                  <a:pt x="15790" y="724588"/>
                  <a:pt x="4693" y="673035"/>
                </a:cubicBezTo>
                <a:cubicBezTo>
                  <a:pt x="-15316" y="580093"/>
                  <a:pt x="35130" y="498132"/>
                  <a:pt x="35130" y="498132"/>
                </a:cubicBezTo>
                <a:lnTo>
                  <a:pt x="36033" y="476783"/>
                </a:lnTo>
                <a:lnTo>
                  <a:pt x="42936" y="320405"/>
                </a:lnTo>
                <a:lnTo>
                  <a:pt x="43839" y="300104"/>
                </a:lnTo>
                <a:lnTo>
                  <a:pt x="45412" y="264861"/>
                </a:lnTo>
                <a:cubicBezTo>
                  <a:pt x="112606" y="24513"/>
                  <a:pt x="321906" y="-1643"/>
                  <a:pt x="421080" y="76"/>
                </a:cubicBezTo>
                <a:cubicBezTo>
                  <a:pt x="453964" y="629"/>
                  <a:pt x="486760" y="629"/>
                  <a:pt x="519643" y="76"/>
                </a:cubicBezTo>
                <a:cubicBezTo>
                  <a:pt x="614652" y="-1584"/>
                  <a:pt x="810904" y="22386"/>
                  <a:pt x="886224" y="235968"/>
                </a:cubicBezTo>
                <a:cubicBezTo>
                  <a:pt x="889516" y="245230"/>
                  <a:pt x="892574" y="254871"/>
                  <a:pt x="895370" y="264861"/>
                </a:cubicBezTo>
                <a:lnTo>
                  <a:pt x="897030" y="302550"/>
                </a:lnTo>
                <a:lnTo>
                  <a:pt x="905622" y="498132"/>
                </a:lnTo>
                <a:cubicBezTo>
                  <a:pt x="905651" y="498132"/>
                  <a:pt x="1123486" y="852102"/>
                  <a:pt x="474235" y="922645"/>
                </a:cubicBezTo>
                <a:close/>
              </a:path>
            </a:pathLst>
          </a:custGeom>
          <a:solidFill>
            <a:srgbClr val="E89C7C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BE7B09E-F0FB-DBA3-9554-1C8F0B2C71A7}"/>
              </a:ext>
            </a:extLst>
          </p:cNvPr>
          <p:cNvSpPr/>
          <p:nvPr/>
        </p:nvSpPr>
        <p:spPr>
          <a:xfrm>
            <a:off x="1718221" y="4071243"/>
            <a:ext cx="217716" cy="196667"/>
          </a:xfrm>
          <a:custGeom>
            <a:avLst/>
            <a:gdLst>
              <a:gd name="connsiteX0" fmla="*/ 239246 w 239245"/>
              <a:gd name="connsiteY0" fmla="*/ 150932 h 216115"/>
              <a:gd name="connsiteX1" fmla="*/ 84033 w 239245"/>
              <a:gd name="connsiteY1" fmla="*/ 216116 h 216115"/>
              <a:gd name="connsiteX2" fmla="*/ 4693 w 239245"/>
              <a:gd name="connsiteY2" fmla="*/ 198931 h 216115"/>
              <a:gd name="connsiteX3" fmla="*/ 35130 w 239245"/>
              <a:gd name="connsiteY3" fmla="*/ 24029 h 216115"/>
              <a:gd name="connsiteX4" fmla="*/ 36033 w 239245"/>
              <a:gd name="connsiteY4" fmla="*/ 2680 h 216115"/>
              <a:gd name="connsiteX5" fmla="*/ 69441 w 239245"/>
              <a:gd name="connsiteY5" fmla="*/ 0 h 216115"/>
              <a:gd name="connsiteX6" fmla="*/ 239246 w 239245"/>
              <a:gd name="connsiteY6" fmla="*/ 150932 h 21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245" h="216115">
                <a:moveTo>
                  <a:pt x="239246" y="150932"/>
                </a:moveTo>
                <a:cubicBezTo>
                  <a:pt x="239246" y="212038"/>
                  <a:pt x="165936" y="216116"/>
                  <a:pt x="84033" y="216116"/>
                </a:cubicBezTo>
                <a:cubicBezTo>
                  <a:pt x="54819" y="216116"/>
                  <a:pt x="27616" y="209824"/>
                  <a:pt x="4693" y="198931"/>
                </a:cubicBezTo>
                <a:cubicBezTo>
                  <a:pt x="-15316" y="105990"/>
                  <a:pt x="35130" y="24029"/>
                  <a:pt x="35130" y="24029"/>
                </a:cubicBezTo>
                <a:lnTo>
                  <a:pt x="36033" y="2680"/>
                </a:lnTo>
                <a:cubicBezTo>
                  <a:pt x="46519" y="903"/>
                  <a:pt x="57674" y="0"/>
                  <a:pt x="69441" y="0"/>
                </a:cubicBezTo>
                <a:cubicBezTo>
                  <a:pt x="151343" y="0"/>
                  <a:pt x="239246" y="89825"/>
                  <a:pt x="239246" y="150932"/>
                </a:cubicBezTo>
                <a:close/>
              </a:path>
            </a:pathLst>
          </a:custGeom>
          <a:solidFill>
            <a:srgbClr val="F4BEAB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5C8EC2D-642F-FDA6-97D3-AF5F1E483999}"/>
              </a:ext>
            </a:extLst>
          </p:cNvPr>
          <p:cNvSpPr/>
          <p:nvPr/>
        </p:nvSpPr>
        <p:spPr>
          <a:xfrm rot="20249974">
            <a:off x="1981229" y="3379258"/>
            <a:ext cx="291351" cy="291351"/>
          </a:xfrm>
          <a:custGeom>
            <a:avLst/>
            <a:gdLst>
              <a:gd name="connsiteX0" fmla="*/ 320162 w 320162"/>
              <a:gd name="connsiteY0" fmla="*/ 160081 h 320162"/>
              <a:gd name="connsiteX1" fmla="*/ 160081 w 320162"/>
              <a:gd name="connsiteY1" fmla="*/ 320162 h 320162"/>
              <a:gd name="connsiteX2" fmla="*/ 0 w 320162"/>
              <a:gd name="connsiteY2" fmla="*/ 160081 h 320162"/>
              <a:gd name="connsiteX3" fmla="*/ 160081 w 320162"/>
              <a:gd name="connsiteY3" fmla="*/ 0 h 320162"/>
              <a:gd name="connsiteX4" fmla="*/ 320162 w 320162"/>
              <a:gd name="connsiteY4" fmla="*/ 160081 h 320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162" h="320162">
                <a:moveTo>
                  <a:pt x="320162" y="160081"/>
                </a:moveTo>
                <a:cubicBezTo>
                  <a:pt x="320162" y="248492"/>
                  <a:pt x="248491" y="320162"/>
                  <a:pt x="160081" y="320162"/>
                </a:cubicBezTo>
                <a:cubicBezTo>
                  <a:pt x="71671" y="320162"/>
                  <a:pt x="0" y="248492"/>
                  <a:pt x="0" y="160081"/>
                </a:cubicBezTo>
                <a:cubicBezTo>
                  <a:pt x="0" y="71671"/>
                  <a:pt x="71671" y="0"/>
                  <a:pt x="160081" y="0"/>
                </a:cubicBezTo>
                <a:cubicBezTo>
                  <a:pt x="248492" y="0"/>
                  <a:pt x="320162" y="71671"/>
                  <a:pt x="320162" y="160081"/>
                </a:cubicBezTo>
                <a:close/>
              </a:path>
            </a:pathLst>
          </a:custGeom>
          <a:solidFill>
            <a:srgbClr val="FFBE1D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D6D6E3D-FBD6-87D4-4811-C9A319160D31}"/>
              </a:ext>
            </a:extLst>
          </p:cNvPr>
          <p:cNvSpPr/>
          <p:nvPr/>
        </p:nvSpPr>
        <p:spPr>
          <a:xfrm>
            <a:off x="1981234" y="3379885"/>
            <a:ext cx="291343" cy="290760"/>
          </a:xfrm>
          <a:custGeom>
            <a:avLst/>
            <a:gdLst>
              <a:gd name="connsiteX0" fmla="*/ 320154 w 320154"/>
              <a:gd name="connsiteY0" fmla="*/ 159436 h 319513"/>
              <a:gd name="connsiteX1" fmla="*/ 160077 w 320154"/>
              <a:gd name="connsiteY1" fmla="*/ 319513 h 319513"/>
              <a:gd name="connsiteX2" fmla="*/ 0 w 320154"/>
              <a:gd name="connsiteY2" fmla="*/ 159436 h 319513"/>
              <a:gd name="connsiteX3" fmla="*/ 553 w 320154"/>
              <a:gd name="connsiteY3" fmla="*/ 147116 h 319513"/>
              <a:gd name="connsiteX4" fmla="*/ 122330 w 320154"/>
              <a:gd name="connsiteY4" fmla="*/ 240786 h 319513"/>
              <a:gd name="connsiteX5" fmla="*/ 248329 w 320154"/>
              <a:gd name="connsiteY5" fmla="*/ 114786 h 319513"/>
              <a:gd name="connsiteX6" fmla="*/ 174349 w 320154"/>
              <a:gd name="connsiteY6" fmla="*/ 0 h 319513"/>
              <a:gd name="connsiteX7" fmla="*/ 320154 w 320154"/>
              <a:gd name="connsiteY7" fmla="*/ 159436 h 319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0154" h="319513">
                <a:moveTo>
                  <a:pt x="320154" y="159436"/>
                </a:moveTo>
                <a:cubicBezTo>
                  <a:pt x="320154" y="247805"/>
                  <a:pt x="248504" y="319513"/>
                  <a:pt x="160077" y="319513"/>
                </a:cubicBezTo>
                <a:cubicBezTo>
                  <a:pt x="71650" y="319513"/>
                  <a:pt x="0" y="247805"/>
                  <a:pt x="0" y="159436"/>
                </a:cubicBezTo>
                <a:cubicBezTo>
                  <a:pt x="0" y="155300"/>
                  <a:pt x="175" y="151135"/>
                  <a:pt x="553" y="147116"/>
                </a:cubicBezTo>
                <a:cubicBezTo>
                  <a:pt x="14767" y="201028"/>
                  <a:pt x="63932" y="240786"/>
                  <a:pt x="122330" y="240786"/>
                </a:cubicBezTo>
                <a:cubicBezTo>
                  <a:pt x="191912" y="240786"/>
                  <a:pt x="248329" y="184368"/>
                  <a:pt x="248329" y="114786"/>
                </a:cubicBezTo>
                <a:cubicBezTo>
                  <a:pt x="248329" y="63728"/>
                  <a:pt x="218009" y="19835"/>
                  <a:pt x="174349" y="0"/>
                </a:cubicBezTo>
                <a:cubicBezTo>
                  <a:pt x="256048" y="7223"/>
                  <a:pt x="320154" y="75844"/>
                  <a:pt x="320154" y="159436"/>
                </a:cubicBezTo>
                <a:close/>
              </a:path>
            </a:pathLst>
          </a:custGeom>
          <a:solidFill>
            <a:srgbClr val="000000">
              <a:alpha val="45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8BFBF0E-67BA-4298-5DFF-F730951A6351}"/>
              </a:ext>
            </a:extLst>
          </p:cNvPr>
          <p:cNvSpPr/>
          <p:nvPr/>
        </p:nvSpPr>
        <p:spPr>
          <a:xfrm>
            <a:off x="1940099" y="4026317"/>
            <a:ext cx="72571" cy="146678"/>
          </a:xfrm>
          <a:custGeom>
            <a:avLst/>
            <a:gdLst>
              <a:gd name="connsiteX0" fmla="*/ 79747 w 79747"/>
              <a:gd name="connsiteY0" fmla="*/ 80592 h 161183"/>
              <a:gd name="connsiteX1" fmla="*/ 39874 w 79747"/>
              <a:gd name="connsiteY1" fmla="*/ 161184 h 161183"/>
              <a:gd name="connsiteX2" fmla="*/ 0 w 79747"/>
              <a:gd name="connsiteY2" fmla="*/ 80592 h 161183"/>
              <a:gd name="connsiteX3" fmla="*/ 39874 w 79747"/>
              <a:gd name="connsiteY3" fmla="*/ 0 h 161183"/>
              <a:gd name="connsiteX4" fmla="*/ 79747 w 79747"/>
              <a:gd name="connsiteY4" fmla="*/ 80592 h 16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47" h="161183">
                <a:moveTo>
                  <a:pt x="79747" y="80592"/>
                </a:moveTo>
                <a:cubicBezTo>
                  <a:pt x="79747" y="125102"/>
                  <a:pt x="61895" y="161184"/>
                  <a:pt x="39874" y="161184"/>
                </a:cubicBezTo>
                <a:cubicBezTo>
                  <a:pt x="17852" y="161184"/>
                  <a:pt x="0" y="125102"/>
                  <a:pt x="0" y="80592"/>
                </a:cubicBezTo>
                <a:cubicBezTo>
                  <a:pt x="0" y="36082"/>
                  <a:pt x="17852" y="0"/>
                  <a:pt x="39874" y="0"/>
                </a:cubicBezTo>
                <a:cubicBezTo>
                  <a:pt x="61895" y="0"/>
                  <a:pt x="79747" y="36082"/>
                  <a:pt x="79747" y="80592"/>
                </a:cubicBezTo>
                <a:close/>
              </a:path>
            </a:pathLst>
          </a:custGeom>
          <a:solidFill>
            <a:srgbClr val="000000">
              <a:alpha val="45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0" name="Graphic 36">
            <a:extLst>
              <a:ext uri="{FF2B5EF4-FFF2-40B4-BE49-F238E27FC236}">
                <a16:creationId xmlns:a16="http://schemas.microsoft.com/office/drawing/2014/main" id="{F7DA611E-CB43-87A7-6AFD-F61D808021E0}"/>
              </a:ext>
            </a:extLst>
          </p:cNvPr>
          <p:cNvGrpSpPr/>
          <p:nvPr/>
        </p:nvGrpSpPr>
        <p:grpSpPr>
          <a:xfrm>
            <a:off x="1950648" y="4066286"/>
            <a:ext cx="51472" cy="98015"/>
            <a:chOff x="2377952" y="4668940"/>
            <a:chExt cx="56562" cy="10770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5836CAF-73F2-75C5-990B-A90832DF50D9}"/>
                </a:ext>
              </a:extLst>
            </p:cNvPr>
            <p:cNvSpPr/>
            <p:nvPr/>
          </p:nvSpPr>
          <p:spPr>
            <a:xfrm>
              <a:off x="2377952" y="4668940"/>
              <a:ext cx="56562" cy="107708"/>
            </a:xfrm>
            <a:custGeom>
              <a:avLst/>
              <a:gdLst>
                <a:gd name="connsiteX0" fmla="*/ 56563 w 56562"/>
                <a:gd name="connsiteY0" fmla="*/ 53854 h 107708"/>
                <a:gd name="connsiteX1" fmla="*/ 28281 w 56562"/>
                <a:gd name="connsiteY1" fmla="*/ 107708 h 107708"/>
                <a:gd name="connsiteX2" fmla="*/ 0 w 56562"/>
                <a:gd name="connsiteY2" fmla="*/ 53854 h 107708"/>
                <a:gd name="connsiteX3" fmla="*/ 28281 w 56562"/>
                <a:gd name="connsiteY3" fmla="*/ 0 h 107708"/>
                <a:gd name="connsiteX4" fmla="*/ 56563 w 56562"/>
                <a:gd name="connsiteY4" fmla="*/ 53854 h 10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62" h="107708">
                  <a:moveTo>
                    <a:pt x="56563" y="53854"/>
                  </a:moveTo>
                  <a:cubicBezTo>
                    <a:pt x="56563" y="83597"/>
                    <a:pt x="43901" y="107708"/>
                    <a:pt x="28281" y="107708"/>
                  </a:cubicBezTo>
                  <a:cubicBezTo>
                    <a:pt x="12662" y="107708"/>
                    <a:pt x="0" y="83597"/>
                    <a:pt x="0" y="53854"/>
                  </a:cubicBezTo>
                  <a:cubicBezTo>
                    <a:pt x="0" y="24111"/>
                    <a:pt x="12662" y="0"/>
                    <a:pt x="28281" y="0"/>
                  </a:cubicBezTo>
                  <a:cubicBezTo>
                    <a:pt x="43901" y="0"/>
                    <a:pt x="56563" y="24111"/>
                    <a:pt x="56563" y="53854"/>
                  </a:cubicBezTo>
                  <a:close/>
                </a:path>
              </a:pathLst>
            </a:custGeom>
            <a:solidFill>
              <a:srgbClr val="231C2D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C9730BE-B55A-28D4-5D5F-30CF9B6EF0C5}"/>
                </a:ext>
              </a:extLst>
            </p:cNvPr>
            <p:cNvSpPr/>
            <p:nvPr/>
          </p:nvSpPr>
          <p:spPr>
            <a:xfrm>
              <a:off x="2387767" y="4680270"/>
              <a:ext cx="18757" cy="33611"/>
            </a:xfrm>
            <a:custGeom>
              <a:avLst/>
              <a:gdLst>
                <a:gd name="connsiteX0" fmla="*/ 18757 w 18757"/>
                <a:gd name="connsiteY0" fmla="*/ 16806 h 33611"/>
                <a:gd name="connsiteX1" fmla="*/ 9379 w 18757"/>
                <a:gd name="connsiteY1" fmla="*/ 33612 h 33611"/>
                <a:gd name="connsiteX2" fmla="*/ 0 w 18757"/>
                <a:gd name="connsiteY2" fmla="*/ 16806 h 33611"/>
                <a:gd name="connsiteX3" fmla="*/ 9379 w 18757"/>
                <a:gd name="connsiteY3" fmla="*/ 0 h 33611"/>
                <a:gd name="connsiteX4" fmla="*/ 18757 w 18757"/>
                <a:gd name="connsiteY4" fmla="*/ 16806 h 3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57" h="33611">
                  <a:moveTo>
                    <a:pt x="18757" y="16806"/>
                  </a:moveTo>
                  <a:cubicBezTo>
                    <a:pt x="18757" y="26097"/>
                    <a:pt x="14563" y="33612"/>
                    <a:pt x="9379" y="33612"/>
                  </a:cubicBezTo>
                  <a:cubicBezTo>
                    <a:pt x="4194" y="33612"/>
                    <a:pt x="0" y="26097"/>
                    <a:pt x="0" y="16806"/>
                  </a:cubicBezTo>
                  <a:cubicBezTo>
                    <a:pt x="0" y="7515"/>
                    <a:pt x="4194" y="0"/>
                    <a:pt x="9379" y="0"/>
                  </a:cubicBezTo>
                  <a:cubicBezTo>
                    <a:pt x="14563" y="-29"/>
                    <a:pt x="18757" y="7515"/>
                    <a:pt x="18757" y="16806"/>
                  </a:cubicBezTo>
                  <a:close/>
                </a:path>
              </a:pathLst>
            </a:custGeom>
            <a:solidFill>
              <a:srgbClr val="FFFFFF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5487F02-5CCE-5EBC-8960-0DD6218FC4E8}"/>
                </a:ext>
              </a:extLst>
            </p:cNvPr>
            <p:cNvSpPr/>
            <p:nvPr/>
          </p:nvSpPr>
          <p:spPr>
            <a:xfrm>
              <a:off x="2404211" y="4707640"/>
              <a:ext cx="11500" cy="20493"/>
            </a:xfrm>
            <a:custGeom>
              <a:avLst/>
              <a:gdLst>
                <a:gd name="connsiteX0" fmla="*/ 11459 w 11500"/>
                <a:gd name="connsiteY0" fmla="*/ 10640 h 20493"/>
                <a:gd name="connsiteX1" fmla="*/ 5051 w 11500"/>
                <a:gd name="connsiteY1" fmla="*/ 20484 h 20493"/>
                <a:gd name="connsiteX2" fmla="*/ 42 w 11500"/>
                <a:gd name="connsiteY2" fmla="*/ 9853 h 20493"/>
                <a:gd name="connsiteX3" fmla="*/ 6449 w 11500"/>
                <a:gd name="connsiteY3" fmla="*/ 9 h 20493"/>
                <a:gd name="connsiteX4" fmla="*/ 11459 w 11500"/>
                <a:gd name="connsiteY4" fmla="*/ 10640 h 2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00" h="20493">
                  <a:moveTo>
                    <a:pt x="11459" y="10640"/>
                  </a:moveTo>
                  <a:cubicBezTo>
                    <a:pt x="11080" y="16290"/>
                    <a:pt x="8197" y="20718"/>
                    <a:pt x="5051" y="20484"/>
                  </a:cubicBezTo>
                  <a:cubicBezTo>
                    <a:pt x="1906" y="20281"/>
                    <a:pt x="-337" y="15504"/>
                    <a:pt x="42" y="9853"/>
                  </a:cubicBezTo>
                  <a:cubicBezTo>
                    <a:pt x="420" y="4203"/>
                    <a:pt x="3304" y="-224"/>
                    <a:pt x="6449" y="9"/>
                  </a:cubicBezTo>
                  <a:cubicBezTo>
                    <a:pt x="9595" y="213"/>
                    <a:pt x="11838" y="4989"/>
                    <a:pt x="11459" y="10640"/>
                  </a:cubicBezTo>
                  <a:close/>
                </a:path>
              </a:pathLst>
            </a:custGeom>
            <a:solidFill>
              <a:srgbClr val="FFFFFF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C3398E9-79F5-0593-21B3-CD18EDD97137}"/>
              </a:ext>
            </a:extLst>
          </p:cNvPr>
          <p:cNvSpPr/>
          <p:nvPr/>
        </p:nvSpPr>
        <p:spPr>
          <a:xfrm>
            <a:off x="2283869" y="4017279"/>
            <a:ext cx="72571" cy="146678"/>
          </a:xfrm>
          <a:custGeom>
            <a:avLst/>
            <a:gdLst>
              <a:gd name="connsiteX0" fmla="*/ 79747 w 79747"/>
              <a:gd name="connsiteY0" fmla="*/ 80592 h 161183"/>
              <a:gd name="connsiteX1" fmla="*/ 39874 w 79747"/>
              <a:gd name="connsiteY1" fmla="*/ 161184 h 161183"/>
              <a:gd name="connsiteX2" fmla="*/ 0 w 79747"/>
              <a:gd name="connsiteY2" fmla="*/ 80592 h 161183"/>
              <a:gd name="connsiteX3" fmla="*/ 39874 w 79747"/>
              <a:gd name="connsiteY3" fmla="*/ 0 h 161183"/>
              <a:gd name="connsiteX4" fmla="*/ 79747 w 79747"/>
              <a:gd name="connsiteY4" fmla="*/ 80592 h 16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47" h="161183">
                <a:moveTo>
                  <a:pt x="79747" y="80592"/>
                </a:moveTo>
                <a:cubicBezTo>
                  <a:pt x="79747" y="125102"/>
                  <a:pt x="61895" y="161184"/>
                  <a:pt x="39874" y="161184"/>
                </a:cubicBezTo>
                <a:cubicBezTo>
                  <a:pt x="17852" y="161184"/>
                  <a:pt x="0" y="125102"/>
                  <a:pt x="0" y="80592"/>
                </a:cubicBezTo>
                <a:cubicBezTo>
                  <a:pt x="0" y="36082"/>
                  <a:pt x="17852" y="0"/>
                  <a:pt x="39874" y="0"/>
                </a:cubicBezTo>
                <a:cubicBezTo>
                  <a:pt x="61895" y="0"/>
                  <a:pt x="79747" y="36082"/>
                  <a:pt x="79747" y="80592"/>
                </a:cubicBezTo>
                <a:close/>
              </a:path>
            </a:pathLst>
          </a:custGeom>
          <a:solidFill>
            <a:srgbClr val="000000">
              <a:alpha val="45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5" name="Graphic 36">
            <a:extLst>
              <a:ext uri="{FF2B5EF4-FFF2-40B4-BE49-F238E27FC236}">
                <a16:creationId xmlns:a16="http://schemas.microsoft.com/office/drawing/2014/main" id="{DA8118D1-68EF-9C32-982D-DB7EBFC6410D}"/>
              </a:ext>
            </a:extLst>
          </p:cNvPr>
          <p:cNvGrpSpPr/>
          <p:nvPr/>
        </p:nvGrpSpPr>
        <p:grpSpPr>
          <a:xfrm>
            <a:off x="2294418" y="4057248"/>
            <a:ext cx="51472" cy="98015"/>
            <a:chOff x="2755717" y="4659008"/>
            <a:chExt cx="56562" cy="107708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B5BFE79-541A-6926-D7FD-6EA94E118FBD}"/>
                </a:ext>
              </a:extLst>
            </p:cNvPr>
            <p:cNvSpPr/>
            <p:nvPr/>
          </p:nvSpPr>
          <p:spPr>
            <a:xfrm>
              <a:off x="2755717" y="4659008"/>
              <a:ext cx="56562" cy="107708"/>
            </a:xfrm>
            <a:custGeom>
              <a:avLst/>
              <a:gdLst>
                <a:gd name="connsiteX0" fmla="*/ 56563 w 56562"/>
                <a:gd name="connsiteY0" fmla="*/ 53854 h 107708"/>
                <a:gd name="connsiteX1" fmla="*/ 28281 w 56562"/>
                <a:gd name="connsiteY1" fmla="*/ 107708 h 107708"/>
                <a:gd name="connsiteX2" fmla="*/ 0 w 56562"/>
                <a:gd name="connsiteY2" fmla="*/ 53854 h 107708"/>
                <a:gd name="connsiteX3" fmla="*/ 28281 w 56562"/>
                <a:gd name="connsiteY3" fmla="*/ 0 h 107708"/>
                <a:gd name="connsiteX4" fmla="*/ 56563 w 56562"/>
                <a:gd name="connsiteY4" fmla="*/ 53854 h 10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62" h="107708">
                  <a:moveTo>
                    <a:pt x="56563" y="53854"/>
                  </a:moveTo>
                  <a:cubicBezTo>
                    <a:pt x="56563" y="83597"/>
                    <a:pt x="43901" y="107708"/>
                    <a:pt x="28281" y="107708"/>
                  </a:cubicBezTo>
                  <a:cubicBezTo>
                    <a:pt x="12662" y="107708"/>
                    <a:pt x="0" y="83597"/>
                    <a:pt x="0" y="53854"/>
                  </a:cubicBezTo>
                  <a:cubicBezTo>
                    <a:pt x="0" y="24111"/>
                    <a:pt x="12662" y="0"/>
                    <a:pt x="28281" y="0"/>
                  </a:cubicBezTo>
                  <a:cubicBezTo>
                    <a:pt x="43901" y="0"/>
                    <a:pt x="56563" y="24111"/>
                    <a:pt x="56563" y="53854"/>
                  </a:cubicBezTo>
                  <a:close/>
                </a:path>
              </a:pathLst>
            </a:custGeom>
            <a:solidFill>
              <a:srgbClr val="231C2D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4687176-C850-63CD-84A3-E4021FADBF8F}"/>
                </a:ext>
              </a:extLst>
            </p:cNvPr>
            <p:cNvSpPr/>
            <p:nvPr/>
          </p:nvSpPr>
          <p:spPr>
            <a:xfrm>
              <a:off x="2765562" y="4670309"/>
              <a:ext cx="18757" cy="33611"/>
            </a:xfrm>
            <a:custGeom>
              <a:avLst/>
              <a:gdLst>
                <a:gd name="connsiteX0" fmla="*/ 18757 w 18757"/>
                <a:gd name="connsiteY0" fmla="*/ 16806 h 33611"/>
                <a:gd name="connsiteX1" fmla="*/ 9379 w 18757"/>
                <a:gd name="connsiteY1" fmla="*/ 33611 h 33611"/>
                <a:gd name="connsiteX2" fmla="*/ 0 w 18757"/>
                <a:gd name="connsiteY2" fmla="*/ 16806 h 33611"/>
                <a:gd name="connsiteX3" fmla="*/ 9379 w 18757"/>
                <a:gd name="connsiteY3" fmla="*/ 0 h 33611"/>
                <a:gd name="connsiteX4" fmla="*/ 18757 w 18757"/>
                <a:gd name="connsiteY4" fmla="*/ 16806 h 3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57" h="33611">
                  <a:moveTo>
                    <a:pt x="18757" y="16806"/>
                  </a:moveTo>
                  <a:cubicBezTo>
                    <a:pt x="18757" y="26097"/>
                    <a:pt x="14563" y="33611"/>
                    <a:pt x="9379" y="33611"/>
                  </a:cubicBezTo>
                  <a:cubicBezTo>
                    <a:pt x="4194" y="33611"/>
                    <a:pt x="0" y="26097"/>
                    <a:pt x="0" y="16806"/>
                  </a:cubicBezTo>
                  <a:cubicBezTo>
                    <a:pt x="0" y="7514"/>
                    <a:pt x="4194" y="0"/>
                    <a:pt x="9379" y="0"/>
                  </a:cubicBezTo>
                  <a:cubicBezTo>
                    <a:pt x="14534" y="0"/>
                    <a:pt x="18757" y="7544"/>
                    <a:pt x="18757" y="16806"/>
                  </a:cubicBezTo>
                  <a:close/>
                </a:path>
              </a:pathLst>
            </a:custGeom>
            <a:solidFill>
              <a:srgbClr val="FFFFFF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FAF12A9-62A2-E9BA-AEDC-8011C52D926D}"/>
                </a:ext>
              </a:extLst>
            </p:cNvPr>
            <p:cNvSpPr/>
            <p:nvPr/>
          </p:nvSpPr>
          <p:spPr>
            <a:xfrm>
              <a:off x="2781977" y="4697708"/>
              <a:ext cx="11506" cy="20493"/>
            </a:xfrm>
            <a:custGeom>
              <a:avLst/>
              <a:gdLst>
                <a:gd name="connsiteX0" fmla="*/ 11459 w 11506"/>
                <a:gd name="connsiteY0" fmla="*/ 10640 h 20493"/>
                <a:gd name="connsiteX1" fmla="*/ 5051 w 11506"/>
                <a:gd name="connsiteY1" fmla="*/ 20484 h 20493"/>
                <a:gd name="connsiteX2" fmla="*/ 42 w 11506"/>
                <a:gd name="connsiteY2" fmla="*/ 9853 h 20493"/>
                <a:gd name="connsiteX3" fmla="*/ 6449 w 11506"/>
                <a:gd name="connsiteY3" fmla="*/ 9 h 20493"/>
                <a:gd name="connsiteX4" fmla="*/ 11459 w 11506"/>
                <a:gd name="connsiteY4" fmla="*/ 10640 h 2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06" h="20493">
                  <a:moveTo>
                    <a:pt x="11459" y="10640"/>
                  </a:moveTo>
                  <a:cubicBezTo>
                    <a:pt x="11080" y="16290"/>
                    <a:pt x="8197" y="20718"/>
                    <a:pt x="5051" y="20484"/>
                  </a:cubicBezTo>
                  <a:cubicBezTo>
                    <a:pt x="1906" y="20281"/>
                    <a:pt x="-337" y="15504"/>
                    <a:pt x="42" y="9853"/>
                  </a:cubicBezTo>
                  <a:cubicBezTo>
                    <a:pt x="420" y="4203"/>
                    <a:pt x="3304" y="-224"/>
                    <a:pt x="6449" y="9"/>
                  </a:cubicBezTo>
                  <a:cubicBezTo>
                    <a:pt x="9624" y="213"/>
                    <a:pt x="11867" y="4989"/>
                    <a:pt x="11459" y="10640"/>
                  </a:cubicBezTo>
                  <a:close/>
                </a:path>
              </a:pathLst>
            </a:custGeom>
            <a:solidFill>
              <a:srgbClr val="FFFFFF"/>
            </a:solidFill>
            <a:ln w="29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3A677E6-5CC5-5C0E-8B1C-0ACB77748BE0}"/>
              </a:ext>
            </a:extLst>
          </p:cNvPr>
          <p:cNvSpPr/>
          <p:nvPr/>
        </p:nvSpPr>
        <p:spPr>
          <a:xfrm>
            <a:off x="1998569" y="4267036"/>
            <a:ext cx="312972" cy="111797"/>
          </a:xfrm>
          <a:custGeom>
            <a:avLst/>
            <a:gdLst>
              <a:gd name="connsiteX0" fmla="*/ 343921 w 343921"/>
              <a:gd name="connsiteY0" fmla="*/ 1107 h 122853"/>
              <a:gd name="connsiteX1" fmla="*/ 168029 w 343921"/>
              <a:gd name="connsiteY1" fmla="*/ 122854 h 122853"/>
              <a:gd name="connsiteX2" fmla="*/ 0 w 343921"/>
              <a:gd name="connsiteY2" fmla="*/ 0 h 122853"/>
              <a:gd name="connsiteX3" fmla="*/ 46514 w 343921"/>
              <a:gd name="connsiteY3" fmla="*/ 19806 h 122853"/>
              <a:gd name="connsiteX4" fmla="*/ 301717 w 343921"/>
              <a:gd name="connsiteY4" fmla="*/ 15087 h 122853"/>
              <a:gd name="connsiteX5" fmla="*/ 343921 w 343921"/>
              <a:gd name="connsiteY5" fmla="*/ 1107 h 122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921" h="122853">
                <a:moveTo>
                  <a:pt x="343921" y="1107"/>
                </a:moveTo>
                <a:cubicBezTo>
                  <a:pt x="342319" y="4806"/>
                  <a:pt x="289077" y="122854"/>
                  <a:pt x="168029" y="122854"/>
                </a:cubicBezTo>
                <a:cubicBezTo>
                  <a:pt x="47010" y="122854"/>
                  <a:pt x="1369" y="3757"/>
                  <a:pt x="0" y="0"/>
                </a:cubicBezTo>
                <a:cubicBezTo>
                  <a:pt x="15146" y="8184"/>
                  <a:pt x="30728" y="14680"/>
                  <a:pt x="46514" y="19806"/>
                </a:cubicBezTo>
                <a:cubicBezTo>
                  <a:pt x="142368" y="51175"/>
                  <a:pt x="245562" y="31107"/>
                  <a:pt x="301717" y="15087"/>
                </a:cubicBezTo>
                <a:cubicBezTo>
                  <a:pt x="326824" y="7981"/>
                  <a:pt x="342465" y="1660"/>
                  <a:pt x="343921" y="1107"/>
                </a:cubicBezTo>
                <a:close/>
              </a:path>
            </a:pathLst>
          </a:custGeom>
          <a:solidFill>
            <a:srgbClr val="121116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8D07FE4-3B32-95C4-7814-FAA3996FD08D}"/>
              </a:ext>
            </a:extLst>
          </p:cNvPr>
          <p:cNvSpPr/>
          <p:nvPr/>
        </p:nvSpPr>
        <p:spPr>
          <a:xfrm>
            <a:off x="2040897" y="4280740"/>
            <a:ext cx="232237" cy="62854"/>
          </a:xfrm>
          <a:custGeom>
            <a:avLst/>
            <a:gdLst>
              <a:gd name="connsiteX0" fmla="*/ 255203 w 255202"/>
              <a:gd name="connsiteY0" fmla="*/ 0 h 69070"/>
              <a:gd name="connsiteX1" fmla="*/ 251184 w 255202"/>
              <a:gd name="connsiteY1" fmla="*/ 4019 h 69070"/>
              <a:gd name="connsiteX2" fmla="*/ 0 w 255202"/>
              <a:gd name="connsiteY2" fmla="*/ 4748 h 69070"/>
              <a:gd name="connsiteX3" fmla="*/ 255203 w 255202"/>
              <a:gd name="connsiteY3" fmla="*/ 0 h 69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202" h="69070">
                <a:moveTo>
                  <a:pt x="255203" y="0"/>
                </a:moveTo>
                <a:cubicBezTo>
                  <a:pt x="253921" y="1369"/>
                  <a:pt x="252553" y="2650"/>
                  <a:pt x="251184" y="4019"/>
                </a:cubicBezTo>
                <a:cubicBezTo>
                  <a:pt x="113009" y="136194"/>
                  <a:pt x="19311" y="30233"/>
                  <a:pt x="0" y="4748"/>
                </a:cubicBezTo>
                <a:cubicBezTo>
                  <a:pt x="95854" y="36087"/>
                  <a:pt x="199077" y="16019"/>
                  <a:pt x="255203" y="0"/>
                </a:cubicBezTo>
                <a:close/>
              </a:path>
            </a:pathLst>
          </a:custGeom>
          <a:solidFill>
            <a:srgbClr val="FFFFFF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5C25E0E-0158-114D-11D8-B31E09273A8F}"/>
              </a:ext>
            </a:extLst>
          </p:cNvPr>
          <p:cNvSpPr/>
          <p:nvPr/>
        </p:nvSpPr>
        <p:spPr>
          <a:xfrm>
            <a:off x="1969811" y="4251557"/>
            <a:ext cx="367440" cy="63722"/>
          </a:xfrm>
          <a:custGeom>
            <a:avLst/>
            <a:gdLst>
              <a:gd name="connsiteX0" fmla="*/ 0 w 403775"/>
              <a:gd name="connsiteY0" fmla="*/ 0 h 70024"/>
              <a:gd name="connsiteX1" fmla="*/ 99903 w 403775"/>
              <a:gd name="connsiteY1" fmla="*/ 33786 h 70024"/>
              <a:gd name="connsiteX2" fmla="*/ 202077 w 403775"/>
              <a:gd name="connsiteY2" fmla="*/ 47068 h 70024"/>
              <a:gd name="connsiteX3" fmla="*/ 304281 w 403775"/>
              <a:gd name="connsiteY3" fmla="*/ 34631 h 70024"/>
              <a:gd name="connsiteX4" fmla="*/ 403775 w 403775"/>
              <a:gd name="connsiteY4" fmla="*/ 0 h 70024"/>
              <a:gd name="connsiteX5" fmla="*/ 309436 w 403775"/>
              <a:gd name="connsiteY5" fmla="*/ 51757 h 70024"/>
              <a:gd name="connsiteX6" fmla="*/ 283368 w 403775"/>
              <a:gd name="connsiteY6" fmla="*/ 59738 h 70024"/>
              <a:gd name="connsiteX7" fmla="*/ 256630 w 403775"/>
              <a:gd name="connsiteY7" fmla="*/ 65534 h 70024"/>
              <a:gd name="connsiteX8" fmla="*/ 229426 w 403775"/>
              <a:gd name="connsiteY8" fmla="*/ 68854 h 70024"/>
              <a:gd name="connsiteX9" fmla="*/ 202019 w 403775"/>
              <a:gd name="connsiteY9" fmla="*/ 69990 h 70024"/>
              <a:gd name="connsiteX10" fmla="*/ 94806 w 403775"/>
              <a:gd name="connsiteY10" fmla="*/ 50854 h 70024"/>
              <a:gd name="connsiteX11" fmla="*/ 0 w 403775"/>
              <a:gd name="connsiteY11" fmla="*/ 0 h 7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775" h="70024">
                <a:moveTo>
                  <a:pt x="0" y="0"/>
                </a:moveTo>
                <a:cubicBezTo>
                  <a:pt x="33204" y="13311"/>
                  <a:pt x="66204" y="25369"/>
                  <a:pt x="99903" y="33786"/>
                </a:cubicBezTo>
                <a:cubicBezTo>
                  <a:pt x="133572" y="42058"/>
                  <a:pt x="167796" y="47097"/>
                  <a:pt x="202077" y="47068"/>
                </a:cubicBezTo>
                <a:cubicBezTo>
                  <a:pt x="236358" y="47505"/>
                  <a:pt x="270640" y="42903"/>
                  <a:pt x="304281" y="34631"/>
                </a:cubicBezTo>
                <a:cubicBezTo>
                  <a:pt x="337950" y="26213"/>
                  <a:pt x="370834" y="13893"/>
                  <a:pt x="403775" y="0"/>
                </a:cubicBezTo>
                <a:cubicBezTo>
                  <a:pt x="375669" y="22107"/>
                  <a:pt x="343688" y="39670"/>
                  <a:pt x="309436" y="51757"/>
                </a:cubicBezTo>
                <a:cubicBezTo>
                  <a:pt x="300814" y="54582"/>
                  <a:pt x="292135" y="57320"/>
                  <a:pt x="283368" y="59738"/>
                </a:cubicBezTo>
                <a:cubicBezTo>
                  <a:pt x="274485" y="61660"/>
                  <a:pt x="265601" y="63815"/>
                  <a:pt x="256630" y="65534"/>
                </a:cubicBezTo>
                <a:cubicBezTo>
                  <a:pt x="247572" y="66757"/>
                  <a:pt x="238514" y="68126"/>
                  <a:pt x="229426" y="68854"/>
                </a:cubicBezTo>
                <a:cubicBezTo>
                  <a:pt x="220281" y="69204"/>
                  <a:pt x="211164" y="70223"/>
                  <a:pt x="202019" y="69990"/>
                </a:cubicBezTo>
                <a:cubicBezTo>
                  <a:pt x="165407" y="69582"/>
                  <a:pt x="128941" y="63116"/>
                  <a:pt x="94806" y="50854"/>
                </a:cubicBezTo>
                <a:cubicBezTo>
                  <a:pt x="60553" y="38767"/>
                  <a:pt x="28514" y="21553"/>
                  <a:pt x="0" y="0"/>
                </a:cubicBezTo>
                <a:close/>
              </a:path>
            </a:pathLst>
          </a:custGeom>
          <a:solidFill>
            <a:srgbClr val="CC7A5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0DC638E-BC9B-EFD3-D52F-B735B363EB8E}"/>
              </a:ext>
            </a:extLst>
          </p:cNvPr>
          <p:cNvSpPr/>
          <p:nvPr/>
        </p:nvSpPr>
        <p:spPr>
          <a:xfrm>
            <a:off x="1958167" y="4233435"/>
            <a:ext cx="28580" cy="39645"/>
          </a:xfrm>
          <a:custGeom>
            <a:avLst/>
            <a:gdLst>
              <a:gd name="connsiteX0" fmla="*/ 31407 w 31406"/>
              <a:gd name="connsiteY0" fmla="*/ 1303 h 43565"/>
              <a:gd name="connsiteX1" fmla="*/ 27271 w 31406"/>
              <a:gd name="connsiteY1" fmla="*/ 15168 h 43565"/>
              <a:gd name="connsiteX2" fmla="*/ 23368 w 31406"/>
              <a:gd name="connsiteY2" fmla="*/ 24342 h 43565"/>
              <a:gd name="connsiteX3" fmla="*/ 17892 w 31406"/>
              <a:gd name="connsiteY3" fmla="*/ 32556 h 43565"/>
              <a:gd name="connsiteX4" fmla="*/ 8310 w 31406"/>
              <a:gd name="connsiteY4" fmla="*/ 43566 h 43565"/>
              <a:gd name="connsiteX5" fmla="*/ 3300 w 31406"/>
              <a:gd name="connsiteY5" fmla="*/ 13333 h 43565"/>
              <a:gd name="connsiteX6" fmla="*/ 14834 w 31406"/>
              <a:gd name="connsiteY6" fmla="*/ 2236 h 43565"/>
              <a:gd name="connsiteX7" fmla="*/ 31407 w 31406"/>
              <a:gd name="connsiteY7" fmla="*/ 1303 h 43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406" h="43565">
                <a:moveTo>
                  <a:pt x="31407" y="1303"/>
                </a:moveTo>
                <a:cubicBezTo>
                  <a:pt x="29775" y="7420"/>
                  <a:pt x="28552" y="11527"/>
                  <a:pt x="27271" y="15168"/>
                </a:cubicBezTo>
                <a:cubicBezTo>
                  <a:pt x="25989" y="18750"/>
                  <a:pt x="24766" y="21634"/>
                  <a:pt x="23368" y="24342"/>
                </a:cubicBezTo>
                <a:cubicBezTo>
                  <a:pt x="21970" y="27051"/>
                  <a:pt x="20076" y="29527"/>
                  <a:pt x="17892" y="32556"/>
                </a:cubicBezTo>
                <a:cubicBezTo>
                  <a:pt x="15416" y="35556"/>
                  <a:pt x="12911" y="38993"/>
                  <a:pt x="8310" y="43566"/>
                </a:cubicBezTo>
                <a:cubicBezTo>
                  <a:pt x="-1448" y="35731"/>
                  <a:pt x="-1914" y="22915"/>
                  <a:pt x="3300" y="13333"/>
                </a:cubicBezTo>
                <a:cubicBezTo>
                  <a:pt x="5892" y="8527"/>
                  <a:pt x="9970" y="4566"/>
                  <a:pt x="14834" y="2236"/>
                </a:cubicBezTo>
                <a:cubicBezTo>
                  <a:pt x="19640" y="22"/>
                  <a:pt x="25377" y="-997"/>
                  <a:pt x="31407" y="1303"/>
                </a:cubicBezTo>
                <a:close/>
              </a:path>
            </a:pathLst>
          </a:custGeom>
          <a:solidFill>
            <a:srgbClr val="CC7A5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878767F-AF3F-BA81-C4ED-0BC4F68308AF}"/>
              </a:ext>
            </a:extLst>
          </p:cNvPr>
          <p:cNvSpPr/>
          <p:nvPr/>
        </p:nvSpPr>
        <p:spPr>
          <a:xfrm>
            <a:off x="2318750" y="4232733"/>
            <a:ext cx="29237" cy="39868"/>
          </a:xfrm>
          <a:custGeom>
            <a:avLst/>
            <a:gdLst>
              <a:gd name="connsiteX0" fmla="*/ 0 w 32128"/>
              <a:gd name="connsiteY0" fmla="*/ 2074 h 43811"/>
              <a:gd name="connsiteX1" fmla="*/ 16922 w 32128"/>
              <a:gd name="connsiteY1" fmla="*/ 1841 h 43811"/>
              <a:gd name="connsiteX2" fmla="*/ 29126 w 32128"/>
              <a:gd name="connsiteY2" fmla="*/ 13375 h 43811"/>
              <a:gd name="connsiteX3" fmla="*/ 31748 w 32128"/>
              <a:gd name="connsiteY3" fmla="*/ 29598 h 43811"/>
              <a:gd name="connsiteX4" fmla="*/ 23097 w 32128"/>
              <a:gd name="connsiteY4" fmla="*/ 43812 h 43811"/>
              <a:gd name="connsiteX5" fmla="*/ 13922 w 32128"/>
              <a:gd name="connsiteY5" fmla="*/ 32278 h 43811"/>
              <a:gd name="connsiteX6" fmla="*/ 8825 w 32128"/>
              <a:gd name="connsiteY6" fmla="*/ 24006 h 43811"/>
              <a:gd name="connsiteX7" fmla="*/ 5126 w 32128"/>
              <a:gd name="connsiteY7" fmla="*/ 15385 h 43811"/>
              <a:gd name="connsiteX8" fmla="*/ 0 w 32128"/>
              <a:gd name="connsiteY8" fmla="*/ 2074 h 4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28" h="43811">
                <a:moveTo>
                  <a:pt x="0" y="2074"/>
                </a:moveTo>
                <a:cubicBezTo>
                  <a:pt x="5738" y="-955"/>
                  <a:pt x="11796" y="-343"/>
                  <a:pt x="16922" y="1841"/>
                </a:cubicBezTo>
                <a:cubicBezTo>
                  <a:pt x="22078" y="4113"/>
                  <a:pt x="26505" y="8278"/>
                  <a:pt x="29126" y="13375"/>
                </a:cubicBezTo>
                <a:cubicBezTo>
                  <a:pt x="31689" y="18443"/>
                  <a:pt x="32767" y="24239"/>
                  <a:pt x="31748" y="29598"/>
                </a:cubicBezTo>
                <a:cubicBezTo>
                  <a:pt x="30815" y="34987"/>
                  <a:pt x="28165" y="39967"/>
                  <a:pt x="23097" y="43812"/>
                </a:cubicBezTo>
                <a:cubicBezTo>
                  <a:pt x="18641" y="39064"/>
                  <a:pt x="16223" y="35424"/>
                  <a:pt x="13922" y="32278"/>
                </a:cubicBezTo>
                <a:cubicBezTo>
                  <a:pt x="11854" y="29103"/>
                  <a:pt x="10049" y="26657"/>
                  <a:pt x="8825" y="24006"/>
                </a:cubicBezTo>
                <a:cubicBezTo>
                  <a:pt x="7515" y="21414"/>
                  <a:pt x="6408" y="18793"/>
                  <a:pt x="5126" y="15385"/>
                </a:cubicBezTo>
                <a:lnTo>
                  <a:pt x="0" y="2074"/>
                </a:lnTo>
                <a:close/>
              </a:path>
            </a:pathLst>
          </a:custGeom>
          <a:solidFill>
            <a:srgbClr val="CC7A5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4E5B040-1B8F-2925-51E2-80E1A242DFA3}"/>
              </a:ext>
            </a:extLst>
          </p:cNvPr>
          <p:cNvSpPr/>
          <p:nvPr/>
        </p:nvSpPr>
        <p:spPr>
          <a:xfrm>
            <a:off x="1900946" y="3912086"/>
            <a:ext cx="140057" cy="89901"/>
          </a:xfrm>
          <a:custGeom>
            <a:avLst/>
            <a:gdLst>
              <a:gd name="connsiteX0" fmla="*/ 153907 w 153907"/>
              <a:gd name="connsiteY0" fmla="*/ 57402 h 98792"/>
              <a:gd name="connsiteX1" fmla="*/ 67577 w 153907"/>
              <a:gd name="connsiteY1" fmla="*/ 92149 h 98792"/>
              <a:gd name="connsiteX2" fmla="*/ 53946 w 153907"/>
              <a:gd name="connsiteY2" fmla="*/ 96023 h 98792"/>
              <a:gd name="connsiteX3" fmla="*/ 28607 w 153907"/>
              <a:gd name="connsiteY3" fmla="*/ 98673 h 98792"/>
              <a:gd name="connsiteX4" fmla="*/ 24063 w 153907"/>
              <a:gd name="connsiteY4" fmla="*/ 98324 h 98792"/>
              <a:gd name="connsiteX5" fmla="*/ 5684 w 153907"/>
              <a:gd name="connsiteY5" fmla="*/ 94071 h 98792"/>
              <a:gd name="connsiteX6" fmla="*/ 5 w 153907"/>
              <a:gd name="connsiteY6" fmla="*/ 91858 h 98792"/>
              <a:gd name="connsiteX7" fmla="*/ 2568 w 153907"/>
              <a:gd name="connsiteY7" fmla="*/ 70334 h 98792"/>
              <a:gd name="connsiteX8" fmla="*/ 33966 w 153907"/>
              <a:gd name="connsiteY8" fmla="*/ 18227 h 98792"/>
              <a:gd name="connsiteX9" fmla="*/ 40898 w 153907"/>
              <a:gd name="connsiteY9" fmla="*/ 13305 h 98792"/>
              <a:gd name="connsiteX10" fmla="*/ 60587 w 153907"/>
              <a:gd name="connsiteY10" fmla="*/ 3868 h 98792"/>
              <a:gd name="connsiteX11" fmla="*/ 84791 w 153907"/>
              <a:gd name="connsiteY11" fmla="*/ 52 h 98792"/>
              <a:gd name="connsiteX12" fmla="*/ 153907 w 153907"/>
              <a:gd name="connsiteY12" fmla="*/ 57402 h 98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3907" h="98792">
                <a:moveTo>
                  <a:pt x="153907" y="57402"/>
                </a:moveTo>
                <a:cubicBezTo>
                  <a:pt x="122597" y="73945"/>
                  <a:pt x="91402" y="85071"/>
                  <a:pt x="67577" y="92149"/>
                </a:cubicBezTo>
                <a:cubicBezTo>
                  <a:pt x="62713" y="93605"/>
                  <a:pt x="58140" y="94916"/>
                  <a:pt x="53946" y="96023"/>
                </a:cubicBezTo>
                <a:cubicBezTo>
                  <a:pt x="45587" y="98236"/>
                  <a:pt x="37111" y="99139"/>
                  <a:pt x="28607" y="98673"/>
                </a:cubicBezTo>
                <a:cubicBezTo>
                  <a:pt x="27092" y="98644"/>
                  <a:pt x="25548" y="98528"/>
                  <a:pt x="24063" y="98324"/>
                </a:cubicBezTo>
                <a:cubicBezTo>
                  <a:pt x="17859" y="97712"/>
                  <a:pt x="11713" y="96285"/>
                  <a:pt x="5684" y="94071"/>
                </a:cubicBezTo>
                <a:cubicBezTo>
                  <a:pt x="3762" y="93431"/>
                  <a:pt x="1869" y="92673"/>
                  <a:pt x="5" y="91858"/>
                </a:cubicBezTo>
                <a:cubicBezTo>
                  <a:pt x="5" y="91858"/>
                  <a:pt x="-228" y="82800"/>
                  <a:pt x="2568" y="70334"/>
                </a:cubicBezTo>
                <a:cubicBezTo>
                  <a:pt x="6063" y="54722"/>
                  <a:pt x="14364" y="33693"/>
                  <a:pt x="33966" y="18227"/>
                </a:cubicBezTo>
                <a:cubicBezTo>
                  <a:pt x="36092" y="16538"/>
                  <a:pt x="38393" y="14848"/>
                  <a:pt x="40898" y="13305"/>
                </a:cubicBezTo>
                <a:cubicBezTo>
                  <a:pt x="46636" y="9635"/>
                  <a:pt x="53131" y="6431"/>
                  <a:pt x="60587" y="3868"/>
                </a:cubicBezTo>
                <a:cubicBezTo>
                  <a:pt x="69267" y="868"/>
                  <a:pt x="77335" y="-268"/>
                  <a:pt x="84791" y="52"/>
                </a:cubicBezTo>
                <a:cubicBezTo>
                  <a:pt x="131043" y="1713"/>
                  <a:pt x="153907" y="57402"/>
                  <a:pt x="153907" y="57402"/>
                </a:cubicBezTo>
                <a:close/>
              </a:path>
            </a:pathLst>
          </a:custGeom>
          <a:solidFill>
            <a:srgbClr val="231C2D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EB41F20-9F8B-B799-45EA-DCB6F9FCD534}"/>
              </a:ext>
            </a:extLst>
          </p:cNvPr>
          <p:cNvSpPr/>
          <p:nvPr/>
        </p:nvSpPr>
        <p:spPr>
          <a:xfrm>
            <a:off x="1903282" y="3928646"/>
            <a:ext cx="28573" cy="72888"/>
          </a:xfrm>
          <a:custGeom>
            <a:avLst/>
            <a:gdLst>
              <a:gd name="connsiteX0" fmla="*/ 21495 w 31398"/>
              <a:gd name="connsiteY0" fmla="*/ 80097 h 80096"/>
              <a:gd name="connsiteX1" fmla="*/ 3117 w 31398"/>
              <a:gd name="connsiteY1" fmla="*/ 75844 h 80096"/>
              <a:gd name="connsiteX2" fmla="*/ 0 w 31398"/>
              <a:gd name="connsiteY2" fmla="*/ 52107 h 80096"/>
              <a:gd name="connsiteX3" fmla="*/ 31398 w 31398"/>
              <a:gd name="connsiteY3" fmla="*/ 0 h 80096"/>
              <a:gd name="connsiteX4" fmla="*/ 21495 w 31398"/>
              <a:gd name="connsiteY4" fmla="*/ 80097 h 80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8" h="80096">
                <a:moveTo>
                  <a:pt x="21495" y="80097"/>
                </a:moveTo>
                <a:cubicBezTo>
                  <a:pt x="15291" y="79485"/>
                  <a:pt x="9146" y="78058"/>
                  <a:pt x="3117" y="75844"/>
                </a:cubicBezTo>
                <a:cubicBezTo>
                  <a:pt x="1689" y="68359"/>
                  <a:pt x="553" y="60408"/>
                  <a:pt x="0" y="52107"/>
                </a:cubicBezTo>
                <a:cubicBezTo>
                  <a:pt x="3495" y="36495"/>
                  <a:pt x="11796" y="15466"/>
                  <a:pt x="31398" y="0"/>
                </a:cubicBezTo>
                <a:cubicBezTo>
                  <a:pt x="22864" y="22660"/>
                  <a:pt x="16718" y="51320"/>
                  <a:pt x="21495" y="80097"/>
                </a:cubicBezTo>
                <a:close/>
              </a:path>
            </a:pathLst>
          </a:custGeom>
          <a:solidFill>
            <a:srgbClr val="322A3F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301F893-B56C-9740-26C5-38CC6294C664}"/>
              </a:ext>
            </a:extLst>
          </p:cNvPr>
          <p:cNvSpPr/>
          <p:nvPr/>
        </p:nvSpPr>
        <p:spPr>
          <a:xfrm>
            <a:off x="1926521" y="3912052"/>
            <a:ext cx="51585" cy="89936"/>
          </a:xfrm>
          <a:custGeom>
            <a:avLst/>
            <a:gdLst>
              <a:gd name="connsiteX0" fmla="*/ 56687 w 56686"/>
              <a:gd name="connsiteY0" fmla="*/ 61 h 98830"/>
              <a:gd name="connsiteX1" fmla="*/ 39502 w 56686"/>
              <a:gd name="connsiteY1" fmla="*/ 92187 h 98830"/>
              <a:gd name="connsiteX2" fmla="*/ 25871 w 56686"/>
              <a:gd name="connsiteY2" fmla="*/ 96061 h 98830"/>
              <a:gd name="connsiteX3" fmla="*/ 532 w 56686"/>
              <a:gd name="connsiteY3" fmla="*/ 98711 h 98830"/>
              <a:gd name="connsiteX4" fmla="*/ 12794 w 56686"/>
              <a:gd name="connsiteY4" fmla="*/ 13313 h 98830"/>
              <a:gd name="connsiteX5" fmla="*/ 32483 w 56686"/>
              <a:gd name="connsiteY5" fmla="*/ 3877 h 98830"/>
              <a:gd name="connsiteX6" fmla="*/ 56687 w 56686"/>
              <a:gd name="connsiteY6" fmla="*/ 61 h 98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86" h="98830">
                <a:moveTo>
                  <a:pt x="56687" y="61"/>
                </a:moveTo>
                <a:cubicBezTo>
                  <a:pt x="50629" y="18935"/>
                  <a:pt x="42124" y="51643"/>
                  <a:pt x="39502" y="92187"/>
                </a:cubicBezTo>
                <a:cubicBezTo>
                  <a:pt x="34638" y="93643"/>
                  <a:pt x="30066" y="94954"/>
                  <a:pt x="25871" y="96061"/>
                </a:cubicBezTo>
                <a:cubicBezTo>
                  <a:pt x="17512" y="98274"/>
                  <a:pt x="9037" y="99177"/>
                  <a:pt x="532" y="98711"/>
                </a:cubicBezTo>
                <a:cubicBezTo>
                  <a:pt x="-1070" y="75061"/>
                  <a:pt x="386" y="43546"/>
                  <a:pt x="12794" y="13313"/>
                </a:cubicBezTo>
                <a:cubicBezTo>
                  <a:pt x="18532" y="9644"/>
                  <a:pt x="25027" y="6440"/>
                  <a:pt x="32483" y="3877"/>
                </a:cubicBezTo>
                <a:cubicBezTo>
                  <a:pt x="41133" y="847"/>
                  <a:pt x="49231" y="-288"/>
                  <a:pt x="56687" y="61"/>
                </a:cubicBezTo>
                <a:close/>
              </a:path>
            </a:pathLst>
          </a:custGeom>
          <a:solidFill>
            <a:srgbClr val="322A3F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0275CDA-8379-5632-996C-A9E728840176}"/>
              </a:ext>
            </a:extLst>
          </p:cNvPr>
          <p:cNvSpPr/>
          <p:nvPr/>
        </p:nvSpPr>
        <p:spPr>
          <a:xfrm>
            <a:off x="2080072" y="4150308"/>
            <a:ext cx="153782" cy="70396"/>
          </a:xfrm>
          <a:custGeom>
            <a:avLst/>
            <a:gdLst>
              <a:gd name="connsiteX0" fmla="*/ 168990 w 168989"/>
              <a:gd name="connsiteY0" fmla="*/ 38679 h 77358"/>
              <a:gd name="connsiteX1" fmla="*/ 84495 w 168989"/>
              <a:gd name="connsiteY1" fmla="*/ 77359 h 77358"/>
              <a:gd name="connsiteX2" fmla="*/ 0 w 168989"/>
              <a:gd name="connsiteY2" fmla="*/ 38679 h 77358"/>
              <a:gd name="connsiteX3" fmla="*/ 84495 w 168989"/>
              <a:gd name="connsiteY3" fmla="*/ 0 h 77358"/>
              <a:gd name="connsiteX4" fmla="*/ 168990 w 168989"/>
              <a:gd name="connsiteY4" fmla="*/ 38679 h 7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89" h="77358">
                <a:moveTo>
                  <a:pt x="168990" y="38679"/>
                </a:moveTo>
                <a:cubicBezTo>
                  <a:pt x="168990" y="60042"/>
                  <a:pt x="131160" y="77359"/>
                  <a:pt x="84495" y="77359"/>
                </a:cubicBezTo>
                <a:cubicBezTo>
                  <a:pt x="37830" y="77359"/>
                  <a:pt x="0" y="60042"/>
                  <a:pt x="0" y="38679"/>
                </a:cubicBezTo>
                <a:cubicBezTo>
                  <a:pt x="0" y="17317"/>
                  <a:pt x="37830" y="0"/>
                  <a:pt x="84495" y="0"/>
                </a:cubicBezTo>
                <a:cubicBezTo>
                  <a:pt x="131160" y="0"/>
                  <a:pt x="168990" y="17317"/>
                  <a:pt x="168990" y="38679"/>
                </a:cubicBezTo>
                <a:close/>
              </a:path>
            </a:pathLst>
          </a:custGeom>
          <a:solidFill>
            <a:srgbClr val="F4BEAB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29A5D88-2AE7-E4E1-613A-3C7A8DCBB59C}"/>
              </a:ext>
            </a:extLst>
          </p:cNvPr>
          <p:cNvSpPr/>
          <p:nvPr/>
        </p:nvSpPr>
        <p:spPr>
          <a:xfrm>
            <a:off x="2074766" y="4169816"/>
            <a:ext cx="163307" cy="64592"/>
          </a:xfrm>
          <a:custGeom>
            <a:avLst/>
            <a:gdLst>
              <a:gd name="connsiteX0" fmla="*/ 178083 w 179456"/>
              <a:gd name="connsiteY0" fmla="*/ 0 h 70980"/>
              <a:gd name="connsiteX1" fmla="*/ 173714 w 179456"/>
              <a:gd name="connsiteY1" fmla="*/ 30874 h 70980"/>
              <a:gd name="connsiteX2" fmla="*/ 151054 w 179456"/>
              <a:gd name="connsiteY2" fmla="*/ 53971 h 70980"/>
              <a:gd name="connsiteX3" fmla="*/ 89714 w 179456"/>
              <a:gd name="connsiteY3" fmla="*/ 70980 h 70980"/>
              <a:gd name="connsiteX4" fmla="*/ 28374 w 179456"/>
              <a:gd name="connsiteY4" fmla="*/ 54000 h 70980"/>
              <a:gd name="connsiteX5" fmla="*/ 5714 w 179456"/>
              <a:gd name="connsiteY5" fmla="*/ 30903 h 70980"/>
              <a:gd name="connsiteX6" fmla="*/ 1374 w 179456"/>
              <a:gd name="connsiteY6" fmla="*/ 29 h 70980"/>
              <a:gd name="connsiteX7" fmla="*/ 34549 w 179456"/>
              <a:gd name="connsiteY7" fmla="*/ 43281 h 70980"/>
              <a:gd name="connsiteX8" fmla="*/ 89714 w 179456"/>
              <a:gd name="connsiteY8" fmla="*/ 55136 h 70980"/>
              <a:gd name="connsiteX9" fmla="*/ 144908 w 179456"/>
              <a:gd name="connsiteY9" fmla="*/ 43281 h 70980"/>
              <a:gd name="connsiteX10" fmla="*/ 178083 w 179456"/>
              <a:gd name="connsiteY10" fmla="*/ 0 h 7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456" h="70980">
                <a:moveTo>
                  <a:pt x="178083" y="0"/>
                </a:moveTo>
                <a:cubicBezTo>
                  <a:pt x="180937" y="9845"/>
                  <a:pt x="179277" y="21466"/>
                  <a:pt x="173714" y="30874"/>
                </a:cubicBezTo>
                <a:cubicBezTo>
                  <a:pt x="168238" y="40340"/>
                  <a:pt x="160141" y="48116"/>
                  <a:pt x="151054" y="53971"/>
                </a:cubicBezTo>
                <a:cubicBezTo>
                  <a:pt x="132792" y="65825"/>
                  <a:pt x="111034" y="70660"/>
                  <a:pt x="89714" y="70980"/>
                </a:cubicBezTo>
                <a:cubicBezTo>
                  <a:pt x="68394" y="70689"/>
                  <a:pt x="46636" y="65854"/>
                  <a:pt x="28374" y="54000"/>
                </a:cubicBezTo>
                <a:cubicBezTo>
                  <a:pt x="19287" y="48145"/>
                  <a:pt x="11190" y="40369"/>
                  <a:pt x="5714" y="30903"/>
                </a:cubicBezTo>
                <a:cubicBezTo>
                  <a:pt x="180" y="21495"/>
                  <a:pt x="-1480" y="9845"/>
                  <a:pt x="1374" y="29"/>
                </a:cubicBezTo>
                <a:cubicBezTo>
                  <a:pt x="2365" y="21087"/>
                  <a:pt x="17976" y="35068"/>
                  <a:pt x="34549" y="43281"/>
                </a:cubicBezTo>
                <a:cubicBezTo>
                  <a:pt x="51530" y="51524"/>
                  <a:pt x="70724" y="55107"/>
                  <a:pt x="89714" y="55136"/>
                </a:cubicBezTo>
                <a:cubicBezTo>
                  <a:pt x="108733" y="55107"/>
                  <a:pt x="127898" y="51524"/>
                  <a:pt x="144908" y="43281"/>
                </a:cubicBezTo>
                <a:cubicBezTo>
                  <a:pt x="161510" y="35068"/>
                  <a:pt x="177121" y="21058"/>
                  <a:pt x="178083" y="0"/>
                </a:cubicBezTo>
                <a:close/>
              </a:path>
            </a:pathLst>
          </a:custGeom>
          <a:solidFill>
            <a:srgbClr val="CC7A5E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0F80CE4-FAB9-932A-D942-DF2E7FC6C8FC}"/>
              </a:ext>
            </a:extLst>
          </p:cNvPr>
          <p:cNvSpPr/>
          <p:nvPr/>
        </p:nvSpPr>
        <p:spPr>
          <a:xfrm>
            <a:off x="2266614" y="3901350"/>
            <a:ext cx="122067" cy="101317"/>
          </a:xfrm>
          <a:custGeom>
            <a:avLst/>
            <a:gdLst>
              <a:gd name="connsiteX0" fmla="*/ 0 w 134138"/>
              <a:gd name="connsiteY0" fmla="*/ 33199 h 111336"/>
              <a:gd name="connsiteX1" fmla="*/ 70543 w 134138"/>
              <a:gd name="connsiteY1" fmla="*/ 90810 h 111336"/>
              <a:gd name="connsiteX2" fmla="*/ 82048 w 134138"/>
              <a:gd name="connsiteY2" fmla="*/ 98441 h 111336"/>
              <a:gd name="connsiteX3" fmla="*/ 104388 w 134138"/>
              <a:gd name="connsiteY3" fmla="*/ 108519 h 111336"/>
              <a:gd name="connsiteX4" fmla="*/ 108582 w 134138"/>
              <a:gd name="connsiteY4" fmla="*/ 109567 h 111336"/>
              <a:gd name="connsiteX5" fmla="*/ 126145 w 134138"/>
              <a:gd name="connsiteY5" fmla="*/ 111315 h 111336"/>
              <a:gd name="connsiteX6" fmla="*/ 131767 w 134138"/>
              <a:gd name="connsiteY6" fmla="*/ 111053 h 111336"/>
              <a:gd name="connsiteX7" fmla="*/ 134126 w 134138"/>
              <a:gd name="connsiteY7" fmla="*/ 90781 h 111336"/>
              <a:gd name="connsiteX8" fmla="*/ 117058 w 134138"/>
              <a:gd name="connsiteY8" fmla="*/ 34102 h 111336"/>
              <a:gd name="connsiteX9" fmla="*/ 111873 w 134138"/>
              <a:gd name="connsiteY9" fmla="*/ 27548 h 111336"/>
              <a:gd name="connsiteX10" fmla="*/ 96116 w 134138"/>
              <a:gd name="connsiteY10" fmla="*/ 13043 h 111336"/>
              <a:gd name="connsiteX11" fmla="*/ 75058 w 134138"/>
              <a:gd name="connsiteY11" fmla="*/ 2267 h 111336"/>
              <a:gd name="connsiteX12" fmla="*/ 0 w 134138"/>
              <a:gd name="connsiteY12" fmla="*/ 33199 h 11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138" h="111336">
                <a:moveTo>
                  <a:pt x="0" y="33199"/>
                </a:moveTo>
                <a:cubicBezTo>
                  <a:pt x="24728" y="57665"/>
                  <a:pt x="50534" y="77208"/>
                  <a:pt x="70543" y="90810"/>
                </a:cubicBezTo>
                <a:cubicBezTo>
                  <a:pt x="74650" y="93606"/>
                  <a:pt x="78495" y="96169"/>
                  <a:pt x="82048" y="98441"/>
                </a:cubicBezTo>
                <a:cubicBezTo>
                  <a:pt x="89126" y="102985"/>
                  <a:pt x="96611" y="106364"/>
                  <a:pt x="104388" y="108519"/>
                </a:cubicBezTo>
                <a:cubicBezTo>
                  <a:pt x="105757" y="108956"/>
                  <a:pt x="107184" y="109305"/>
                  <a:pt x="108582" y="109567"/>
                </a:cubicBezTo>
                <a:cubicBezTo>
                  <a:pt x="114320" y="110878"/>
                  <a:pt x="120204" y="111461"/>
                  <a:pt x="126145" y="111315"/>
                </a:cubicBezTo>
                <a:cubicBezTo>
                  <a:pt x="128009" y="111315"/>
                  <a:pt x="129902" y="111228"/>
                  <a:pt x="131767" y="111053"/>
                </a:cubicBezTo>
                <a:cubicBezTo>
                  <a:pt x="131767" y="111053"/>
                  <a:pt x="133951" y="102927"/>
                  <a:pt x="134126" y="90781"/>
                </a:cubicBezTo>
                <a:cubicBezTo>
                  <a:pt x="134359" y="75606"/>
                  <a:pt x="131417" y="54053"/>
                  <a:pt x="117058" y="34102"/>
                </a:cubicBezTo>
                <a:cubicBezTo>
                  <a:pt x="115485" y="31917"/>
                  <a:pt x="113796" y="29704"/>
                  <a:pt x="111873" y="27548"/>
                </a:cubicBezTo>
                <a:cubicBezTo>
                  <a:pt x="107504" y="22509"/>
                  <a:pt x="102320" y="17616"/>
                  <a:pt x="96116" y="13043"/>
                </a:cubicBezTo>
                <a:cubicBezTo>
                  <a:pt x="88922" y="7684"/>
                  <a:pt x="81873" y="4218"/>
                  <a:pt x="75058" y="2267"/>
                </a:cubicBezTo>
                <a:cubicBezTo>
                  <a:pt x="32796" y="-10257"/>
                  <a:pt x="0" y="33199"/>
                  <a:pt x="0" y="33199"/>
                </a:cubicBezTo>
                <a:close/>
              </a:path>
            </a:pathLst>
          </a:custGeom>
          <a:solidFill>
            <a:srgbClr val="231C2D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5F96533-A517-E747-3D96-F6472E055AF2}"/>
              </a:ext>
            </a:extLst>
          </p:cNvPr>
          <p:cNvSpPr/>
          <p:nvPr/>
        </p:nvSpPr>
        <p:spPr>
          <a:xfrm>
            <a:off x="2365425" y="3932383"/>
            <a:ext cx="23256" cy="70285"/>
          </a:xfrm>
          <a:custGeom>
            <a:avLst/>
            <a:gdLst>
              <a:gd name="connsiteX0" fmla="*/ 0 w 25556"/>
              <a:gd name="connsiteY0" fmla="*/ 75466 h 77235"/>
              <a:gd name="connsiteX1" fmla="*/ 17563 w 25556"/>
              <a:gd name="connsiteY1" fmla="*/ 77213 h 77235"/>
              <a:gd name="connsiteX2" fmla="*/ 25544 w 25556"/>
              <a:gd name="connsiteY2" fmla="*/ 56679 h 77235"/>
              <a:gd name="connsiteX3" fmla="*/ 8476 w 25556"/>
              <a:gd name="connsiteY3" fmla="*/ 0 h 77235"/>
              <a:gd name="connsiteX4" fmla="*/ 0 w 25556"/>
              <a:gd name="connsiteY4" fmla="*/ 75466 h 7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56" h="77235">
                <a:moveTo>
                  <a:pt x="0" y="75466"/>
                </a:moveTo>
                <a:cubicBezTo>
                  <a:pt x="5738" y="76776"/>
                  <a:pt x="11621" y="77359"/>
                  <a:pt x="17563" y="77213"/>
                </a:cubicBezTo>
                <a:cubicBezTo>
                  <a:pt x="20505" y="70893"/>
                  <a:pt x="23243" y="64019"/>
                  <a:pt x="25544" y="56679"/>
                </a:cubicBezTo>
                <a:cubicBezTo>
                  <a:pt x="25777" y="41505"/>
                  <a:pt x="22835" y="19951"/>
                  <a:pt x="8476" y="0"/>
                </a:cubicBezTo>
                <a:cubicBezTo>
                  <a:pt x="11272" y="23097"/>
                  <a:pt x="10573" y="50883"/>
                  <a:pt x="0" y="75466"/>
                </a:cubicBezTo>
                <a:close/>
              </a:path>
            </a:pathLst>
          </a:custGeom>
          <a:solidFill>
            <a:srgbClr val="322A3F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452E5C1-337C-595A-A34E-9AE953156D0B}"/>
              </a:ext>
            </a:extLst>
          </p:cNvPr>
          <p:cNvSpPr/>
          <p:nvPr/>
        </p:nvSpPr>
        <p:spPr>
          <a:xfrm>
            <a:off x="2330783" y="3903387"/>
            <a:ext cx="39182" cy="96717"/>
          </a:xfrm>
          <a:custGeom>
            <a:avLst/>
            <a:gdLst>
              <a:gd name="connsiteX0" fmla="*/ 4515 w 43057"/>
              <a:gd name="connsiteY0" fmla="*/ 0 h 106281"/>
              <a:gd name="connsiteX1" fmla="*/ 0 w 43057"/>
              <a:gd name="connsiteY1" fmla="*/ 88572 h 106281"/>
              <a:gd name="connsiteX2" fmla="*/ 11505 w 43057"/>
              <a:gd name="connsiteY2" fmla="*/ 96204 h 106281"/>
              <a:gd name="connsiteX3" fmla="*/ 33845 w 43057"/>
              <a:gd name="connsiteY3" fmla="*/ 106281 h 106281"/>
              <a:gd name="connsiteX4" fmla="*/ 41330 w 43057"/>
              <a:gd name="connsiteY4" fmla="*/ 25311 h 106281"/>
              <a:gd name="connsiteX5" fmla="*/ 25573 w 43057"/>
              <a:gd name="connsiteY5" fmla="*/ 10806 h 106281"/>
              <a:gd name="connsiteX6" fmla="*/ 4515 w 43057"/>
              <a:gd name="connsiteY6" fmla="*/ 0 h 10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7" h="106281">
                <a:moveTo>
                  <a:pt x="4515" y="0"/>
                </a:moveTo>
                <a:cubicBezTo>
                  <a:pt x="5883" y="18903"/>
                  <a:pt x="6466" y="51087"/>
                  <a:pt x="0" y="88572"/>
                </a:cubicBezTo>
                <a:cubicBezTo>
                  <a:pt x="4107" y="91369"/>
                  <a:pt x="7951" y="93932"/>
                  <a:pt x="11505" y="96204"/>
                </a:cubicBezTo>
                <a:cubicBezTo>
                  <a:pt x="18582" y="100747"/>
                  <a:pt x="26068" y="104126"/>
                  <a:pt x="33845" y="106281"/>
                </a:cubicBezTo>
                <a:cubicBezTo>
                  <a:pt x="40456" y="85369"/>
                  <a:pt x="45990" y="56417"/>
                  <a:pt x="41330" y="25311"/>
                </a:cubicBezTo>
                <a:cubicBezTo>
                  <a:pt x="36961" y="20272"/>
                  <a:pt x="31777" y="15379"/>
                  <a:pt x="25573" y="10806"/>
                </a:cubicBezTo>
                <a:cubicBezTo>
                  <a:pt x="18408" y="5447"/>
                  <a:pt x="11330" y="1951"/>
                  <a:pt x="4515" y="0"/>
                </a:cubicBezTo>
                <a:close/>
              </a:path>
            </a:pathLst>
          </a:custGeom>
          <a:solidFill>
            <a:srgbClr val="322A3F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4E9B9B9-932D-4938-E252-A31FB8E0267D}"/>
              </a:ext>
            </a:extLst>
          </p:cNvPr>
          <p:cNvSpPr/>
          <p:nvPr/>
        </p:nvSpPr>
        <p:spPr>
          <a:xfrm>
            <a:off x="1750189" y="3840252"/>
            <a:ext cx="93668" cy="252858"/>
          </a:xfrm>
          <a:custGeom>
            <a:avLst/>
            <a:gdLst>
              <a:gd name="connsiteX0" fmla="*/ 102932 w 102931"/>
              <a:gd name="connsiteY0" fmla="*/ 0 h 277863"/>
              <a:gd name="connsiteX1" fmla="*/ 0 w 102931"/>
              <a:gd name="connsiteY1" fmla="*/ 277863 h 277863"/>
              <a:gd name="connsiteX2" fmla="*/ 8709 w 102931"/>
              <a:gd name="connsiteY2" fmla="*/ 79835 h 277863"/>
              <a:gd name="connsiteX3" fmla="*/ 102932 w 102931"/>
              <a:gd name="connsiteY3" fmla="*/ 0 h 277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31" h="277863">
                <a:moveTo>
                  <a:pt x="102932" y="0"/>
                </a:moveTo>
                <a:cubicBezTo>
                  <a:pt x="102932" y="0"/>
                  <a:pt x="93757" y="154368"/>
                  <a:pt x="0" y="277863"/>
                </a:cubicBezTo>
                <a:lnTo>
                  <a:pt x="8709" y="79835"/>
                </a:lnTo>
                <a:lnTo>
                  <a:pt x="102932" y="0"/>
                </a:lnTo>
                <a:close/>
              </a:path>
            </a:pathLst>
          </a:custGeom>
          <a:solidFill>
            <a:srgbClr val="231C2D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DC67E23-AB72-AE5D-30C5-6D97F49F2628}"/>
              </a:ext>
            </a:extLst>
          </p:cNvPr>
          <p:cNvSpPr/>
          <p:nvPr/>
        </p:nvSpPr>
        <p:spPr>
          <a:xfrm>
            <a:off x="2462803" y="3817717"/>
            <a:ext cx="79543" cy="275393"/>
          </a:xfrm>
          <a:custGeom>
            <a:avLst/>
            <a:gdLst>
              <a:gd name="connsiteX0" fmla="*/ 87410 w 87409"/>
              <a:gd name="connsiteY0" fmla="*/ 302626 h 302626"/>
              <a:gd name="connsiteX1" fmla="*/ 760 w 87409"/>
              <a:gd name="connsiteY1" fmla="*/ 41918 h 302626"/>
              <a:gd name="connsiteX2" fmla="*/ 68041 w 87409"/>
              <a:gd name="connsiteY2" fmla="*/ 40462 h 302626"/>
              <a:gd name="connsiteX3" fmla="*/ 77187 w 87409"/>
              <a:gd name="connsiteY3" fmla="*/ 69355 h 302626"/>
              <a:gd name="connsiteX4" fmla="*/ 78847 w 87409"/>
              <a:gd name="connsiteY4" fmla="*/ 107044 h 302626"/>
              <a:gd name="connsiteX5" fmla="*/ 87410 w 87409"/>
              <a:gd name="connsiteY5" fmla="*/ 302626 h 30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409" h="302626">
                <a:moveTo>
                  <a:pt x="87410" y="302626"/>
                </a:moveTo>
                <a:cubicBezTo>
                  <a:pt x="87410" y="302626"/>
                  <a:pt x="-9493" y="165413"/>
                  <a:pt x="760" y="41918"/>
                </a:cubicBezTo>
                <a:cubicBezTo>
                  <a:pt x="6556" y="-27373"/>
                  <a:pt x="39847" y="1608"/>
                  <a:pt x="68041" y="40462"/>
                </a:cubicBezTo>
                <a:cubicBezTo>
                  <a:pt x="71332" y="49724"/>
                  <a:pt x="74391" y="59365"/>
                  <a:pt x="77187" y="69355"/>
                </a:cubicBezTo>
                <a:lnTo>
                  <a:pt x="78847" y="107044"/>
                </a:lnTo>
                <a:lnTo>
                  <a:pt x="87410" y="302626"/>
                </a:lnTo>
                <a:close/>
              </a:path>
            </a:pathLst>
          </a:custGeom>
          <a:solidFill>
            <a:srgbClr val="231C2D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34E5384-EF83-B143-C225-FF7E18E40183}"/>
              </a:ext>
            </a:extLst>
          </p:cNvPr>
          <p:cNvSpPr/>
          <p:nvPr/>
        </p:nvSpPr>
        <p:spPr>
          <a:xfrm>
            <a:off x="1758115" y="3639806"/>
            <a:ext cx="776413" cy="275323"/>
          </a:xfrm>
          <a:custGeom>
            <a:avLst/>
            <a:gdLst>
              <a:gd name="connsiteX0" fmla="*/ 853191 w 853191"/>
              <a:gd name="connsiteY0" fmla="*/ 302549 h 302549"/>
              <a:gd name="connsiteX1" fmla="*/ 0 w 853191"/>
              <a:gd name="connsiteY1" fmla="*/ 300103 h 302549"/>
              <a:gd name="connsiteX2" fmla="*/ 1573 w 853191"/>
              <a:gd name="connsiteY2" fmla="*/ 264860 h 302549"/>
              <a:gd name="connsiteX3" fmla="*/ 377241 w 853191"/>
              <a:gd name="connsiteY3" fmla="*/ 75 h 302549"/>
              <a:gd name="connsiteX4" fmla="*/ 475804 w 853191"/>
              <a:gd name="connsiteY4" fmla="*/ 75 h 302549"/>
              <a:gd name="connsiteX5" fmla="*/ 851531 w 853191"/>
              <a:gd name="connsiteY5" fmla="*/ 264860 h 302549"/>
              <a:gd name="connsiteX6" fmla="*/ 853191 w 853191"/>
              <a:gd name="connsiteY6" fmla="*/ 302549 h 30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3191" h="302549">
                <a:moveTo>
                  <a:pt x="853191" y="302549"/>
                </a:moveTo>
                <a:cubicBezTo>
                  <a:pt x="481309" y="39045"/>
                  <a:pt x="121252" y="222598"/>
                  <a:pt x="0" y="300103"/>
                </a:cubicBezTo>
                <a:lnTo>
                  <a:pt x="1573" y="264860"/>
                </a:lnTo>
                <a:cubicBezTo>
                  <a:pt x="68767" y="24512"/>
                  <a:pt x="278067" y="-1644"/>
                  <a:pt x="377241" y="75"/>
                </a:cubicBezTo>
                <a:cubicBezTo>
                  <a:pt x="410125" y="628"/>
                  <a:pt x="442921" y="628"/>
                  <a:pt x="475804" y="75"/>
                </a:cubicBezTo>
                <a:cubicBezTo>
                  <a:pt x="574979" y="-1644"/>
                  <a:pt x="784337" y="24541"/>
                  <a:pt x="851531" y="264860"/>
                </a:cubicBezTo>
                <a:lnTo>
                  <a:pt x="853191" y="302549"/>
                </a:lnTo>
                <a:close/>
              </a:path>
            </a:pathLst>
          </a:custGeom>
          <a:solidFill>
            <a:srgbClr val="FFBE1D"/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E47BB49-1D4A-6E8A-39FD-95EDD2982524}"/>
              </a:ext>
            </a:extLst>
          </p:cNvPr>
          <p:cNvSpPr/>
          <p:nvPr/>
        </p:nvSpPr>
        <p:spPr>
          <a:xfrm>
            <a:off x="1747114" y="3639831"/>
            <a:ext cx="827192" cy="839988"/>
          </a:xfrm>
          <a:custGeom>
            <a:avLst/>
            <a:gdLst>
              <a:gd name="connsiteX0" fmla="*/ 442455 w 908991"/>
              <a:gd name="connsiteY0" fmla="*/ 922616 h 923053"/>
              <a:gd name="connsiteX1" fmla="*/ 438610 w 908991"/>
              <a:gd name="connsiteY1" fmla="*/ 923053 h 923053"/>
              <a:gd name="connsiteX2" fmla="*/ 434765 w 908991"/>
              <a:gd name="connsiteY2" fmla="*/ 922616 h 923053"/>
              <a:gd name="connsiteX3" fmla="*/ 91835 w 908991"/>
              <a:gd name="connsiteY3" fmla="*/ 825539 h 923053"/>
              <a:gd name="connsiteX4" fmla="*/ 0 w 908991"/>
              <a:gd name="connsiteY4" fmla="*/ 716083 h 923053"/>
              <a:gd name="connsiteX5" fmla="*/ 427018 w 908991"/>
              <a:gd name="connsiteY5" fmla="*/ 887461 h 923053"/>
              <a:gd name="connsiteX6" fmla="*/ 771755 w 908991"/>
              <a:gd name="connsiteY6" fmla="*/ 717685 h 923053"/>
              <a:gd name="connsiteX7" fmla="*/ 564231 w 908991"/>
              <a:gd name="connsiteY7" fmla="*/ 213395 h 923053"/>
              <a:gd name="connsiteX8" fmla="*/ 11155 w 908991"/>
              <a:gd name="connsiteY8" fmla="*/ 320434 h 923053"/>
              <a:gd name="connsiteX9" fmla="*/ 12058 w 908991"/>
              <a:gd name="connsiteY9" fmla="*/ 300133 h 923053"/>
              <a:gd name="connsiteX10" fmla="*/ 13631 w 908991"/>
              <a:gd name="connsiteY10" fmla="*/ 264890 h 923053"/>
              <a:gd name="connsiteX11" fmla="*/ 16806 w 908991"/>
              <a:gd name="connsiteY11" fmla="*/ 254085 h 923053"/>
              <a:gd name="connsiteX12" fmla="*/ 16806 w 908991"/>
              <a:gd name="connsiteY12" fmla="*/ 254026 h 923053"/>
              <a:gd name="connsiteX13" fmla="*/ 613978 w 908991"/>
              <a:gd name="connsiteY13" fmla="*/ 152784 h 923053"/>
              <a:gd name="connsiteX14" fmla="*/ 556775 w 908991"/>
              <a:gd name="connsiteY14" fmla="*/ 47639 h 923053"/>
              <a:gd name="connsiteX15" fmla="*/ 185796 w 908991"/>
              <a:gd name="connsiteY15" fmla="*/ 43561 h 923053"/>
              <a:gd name="connsiteX16" fmla="*/ 389300 w 908991"/>
              <a:gd name="connsiteY16" fmla="*/ 76 h 923053"/>
              <a:gd name="connsiteX17" fmla="*/ 487862 w 908991"/>
              <a:gd name="connsiteY17" fmla="*/ 76 h 923053"/>
              <a:gd name="connsiteX18" fmla="*/ 854444 w 908991"/>
              <a:gd name="connsiteY18" fmla="*/ 235968 h 923053"/>
              <a:gd name="connsiteX19" fmla="*/ 863589 w 908991"/>
              <a:gd name="connsiteY19" fmla="*/ 264861 h 923053"/>
              <a:gd name="connsiteX20" fmla="*/ 865249 w 908991"/>
              <a:gd name="connsiteY20" fmla="*/ 302550 h 923053"/>
              <a:gd name="connsiteX21" fmla="*/ 873842 w 908991"/>
              <a:gd name="connsiteY21" fmla="*/ 498132 h 923053"/>
              <a:gd name="connsiteX22" fmla="*/ 442455 w 908991"/>
              <a:gd name="connsiteY22" fmla="*/ 922616 h 92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8991" h="923053">
                <a:moveTo>
                  <a:pt x="442455" y="922616"/>
                </a:moveTo>
                <a:cubicBezTo>
                  <a:pt x="441173" y="922791"/>
                  <a:pt x="439892" y="922908"/>
                  <a:pt x="438610" y="923053"/>
                </a:cubicBezTo>
                <a:cubicBezTo>
                  <a:pt x="437329" y="922937"/>
                  <a:pt x="436047" y="922820"/>
                  <a:pt x="434765" y="922616"/>
                </a:cubicBezTo>
                <a:cubicBezTo>
                  <a:pt x="271193" y="904878"/>
                  <a:pt x="162698" y="869082"/>
                  <a:pt x="91835" y="825539"/>
                </a:cubicBezTo>
                <a:cubicBezTo>
                  <a:pt x="25485" y="767287"/>
                  <a:pt x="1456" y="719054"/>
                  <a:pt x="0" y="716083"/>
                </a:cubicBezTo>
                <a:cubicBezTo>
                  <a:pt x="106427" y="836112"/>
                  <a:pt x="327611" y="892645"/>
                  <a:pt x="427018" y="887461"/>
                </a:cubicBezTo>
                <a:cubicBezTo>
                  <a:pt x="526484" y="882335"/>
                  <a:pt x="706629" y="806840"/>
                  <a:pt x="771755" y="717685"/>
                </a:cubicBezTo>
                <a:cubicBezTo>
                  <a:pt x="836939" y="628472"/>
                  <a:pt x="840376" y="271706"/>
                  <a:pt x="564231" y="213395"/>
                </a:cubicBezTo>
                <a:cubicBezTo>
                  <a:pt x="342494" y="166561"/>
                  <a:pt x="98621" y="275667"/>
                  <a:pt x="11155" y="320434"/>
                </a:cubicBezTo>
                <a:lnTo>
                  <a:pt x="12058" y="300133"/>
                </a:lnTo>
                <a:lnTo>
                  <a:pt x="13631" y="264890"/>
                </a:lnTo>
                <a:cubicBezTo>
                  <a:pt x="14680" y="261221"/>
                  <a:pt x="15699" y="257638"/>
                  <a:pt x="16806" y="254085"/>
                </a:cubicBezTo>
                <a:lnTo>
                  <a:pt x="16806" y="254026"/>
                </a:lnTo>
                <a:cubicBezTo>
                  <a:pt x="324552" y="96192"/>
                  <a:pt x="613978" y="152784"/>
                  <a:pt x="613978" y="152784"/>
                </a:cubicBezTo>
                <a:cubicBezTo>
                  <a:pt x="591115" y="79648"/>
                  <a:pt x="556775" y="47639"/>
                  <a:pt x="556775" y="47639"/>
                </a:cubicBezTo>
                <a:cubicBezTo>
                  <a:pt x="419387" y="6891"/>
                  <a:pt x="281300" y="22095"/>
                  <a:pt x="185796" y="43561"/>
                </a:cubicBezTo>
                <a:cubicBezTo>
                  <a:pt x="260009" y="5581"/>
                  <a:pt x="338882" y="-769"/>
                  <a:pt x="389300" y="76"/>
                </a:cubicBezTo>
                <a:cubicBezTo>
                  <a:pt x="422183" y="629"/>
                  <a:pt x="454979" y="629"/>
                  <a:pt x="487862" y="76"/>
                </a:cubicBezTo>
                <a:cubicBezTo>
                  <a:pt x="582872" y="-1584"/>
                  <a:pt x="779124" y="22386"/>
                  <a:pt x="854444" y="235968"/>
                </a:cubicBezTo>
                <a:cubicBezTo>
                  <a:pt x="857735" y="245230"/>
                  <a:pt x="860793" y="254871"/>
                  <a:pt x="863589" y="264861"/>
                </a:cubicBezTo>
                <a:lnTo>
                  <a:pt x="865249" y="302550"/>
                </a:lnTo>
                <a:lnTo>
                  <a:pt x="873842" y="498132"/>
                </a:lnTo>
                <a:cubicBezTo>
                  <a:pt x="873871" y="498103"/>
                  <a:pt x="1091705" y="852073"/>
                  <a:pt x="442455" y="922616"/>
                </a:cubicBezTo>
                <a:close/>
              </a:path>
            </a:pathLst>
          </a:custGeom>
          <a:solidFill>
            <a:srgbClr val="000000">
              <a:alpha val="45000"/>
            </a:srgbClr>
          </a:solidFill>
          <a:ln w="291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4A248BD8-34BA-C5CC-2911-F2AF67C2A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600" y="2882196"/>
            <a:ext cx="3325460" cy="332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761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890EC4-D084-4BC1-2863-3A4528BC67BB}"/>
              </a:ext>
            </a:extLst>
          </p:cNvPr>
          <p:cNvSpPr txBox="1"/>
          <p:nvPr/>
        </p:nvSpPr>
        <p:spPr>
          <a:xfrm>
            <a:off x="4169832" y="3119735"/>
            <a:ext cx="38523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1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8332B44-A6CB-D83E-49BA-2D142C3F9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55916" y="234461"/>
            <a:ext cx="2034057" cy="1946031"/>
          </a:xfrm>
          <a:prstGeom prst="rect">
            <a:avLst/>
          </a:prstGeom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D6535D8-6A55-FE84-9EF0-2AB5D3F23F26}"/>
              </a:ext>
            </a:extLst>
          </p:cNvPr>
          <p:cNvSpPr/>
          <p:nvPr/>
        </p:nvSpPr>
        <p:spPr>
          <a:xfrm>
            <a:off x="1458843" y="5910405"/>
            <a:ext cx="355901" cy="177261"/>
          </a:xfrm>
          <a:custGeom>
            <a:avLst/>
            <a:gdLst>
              <a:gd name="connsiteX0" fmla="*/ 433164 w 715455"/>
              <a:gd name="connsiteY0" fmla="*/ 69271 h 316215"/>
              <a:gd name="connsiteX1" fmla="*/ 372444 w 715455"/>
              <a:gd name="connsiteY1" fmla="*/ 0 h 316215"/>
              <a:gd name="connsiteX2" fmla="*/ 1294 w 715455"/>
              <a:gd name="connsiteY2" fmla="*/ 102222 h 316215"/>
              <a:gd name="connsiteX3" fmla="*/ 51382 w 715455"/>
              <a:gd name="connsiteY3" fmla="*/ 282498 h 316215"/>
              <a:gd name="connsiteX4" fmla="*/ 602015 w 715455"/>
              <a:gd name="connsiteY4" fmla="*/ 314360 h 316215"/>
              <a:gd name="connsiteX5" fmla="*/ 596667 w 715455"/>
              <a:gd name="connsiteY5" fmla="*/ 168158 h 316215"/>
              <a:gd name="connsiteX6" fmla="*/ 433164 w 715455"/>
              <a:gd name="connsiteY6" fmla="*/ 69271 h 31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455" h="316215">
                <a:moveTo>
                  <a:pt x="433164" y="69271"/>
                </a:moveTo>
                <a:lnTo>
                  <a:pt x="372444" y="0"/>
                </a:lnTo>
                <a:lnTo>
                  <a:pt x="1294" y="102222"/>
                </a:lnTo>
                <a:cubicBezTo>
                  <a:pt x="1294" y="102222"/>
                  <a:pt x="-12705" y="224255"/>
                  <a:pt x="51382" y="282498"/>
                </a:cubicBezTo>
                <a:cubicBezTo>
                  <a:pt x="115469" y="340741"/>
                  <a:pt x="448055" y="303398"/>
                  <a:pt x="602015" y="314360"/>
                </a:cubicBezTo>
                <a:cubicBezTo>
                  <a:pt x="755976" y="325355"/>
                  <a:pt x="752278" y="252815"/>
                  <a:pt x="596667" y="168158"/>
                </a:cubicBezTo>
                <a:cubicBezTo>
                  <a:pt x="441088" y="83501"/>
                  <a:pt x="433164" y="69271"/>
                  <a:pt x="433164" y="69271"/>
                </a:cubicBezTo>
                <a:close/>
              </a:path>
            </a:pathLst>
          </a:custGeom>
          <a:solidFill>
            <a:srgbClr val="0F3D49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6CBE95A-2558-F317-FBCB-1B99A335BD01}"/>
              </a:ext>
            </a:extLst>
          </p:cNvPr>
          <p:cNvSpPr/>
          <p:nvPr/>
        </p:nvSpPr>
        <p:spPr>
          <a:xfrm>
            <a:off x="1458850" y="5910349"/>
            <a:ext cx="355870" cy="177278"/>
          </a:xfrm>
          <a:custGeom>
            <a:avLst/>
            <a:gdLst>
              <a:gd name="connsiteX0" fmla="*/ 51300 w 715393"/>
              <a:gd name="connsiteY0" fmla="*/ 282498 h 316245"/>
              <a:gd name="connsiteX1" fmla="*/ 601967 w 715393"/>
              <a:gd name="connsiteY1" fmla="*/ 314393 h 316245"/>
              <a:gd name="connsiteX2" fmla="*/ 692798 w 715393"/>
              <a:gd name="connsiteY2" fmla="*/ 236306 h 316245"/>
              <a:gd name="connsiteX3" fmla="*/ 218237 w 715393"/>
              <a:gd name="connsiteY3" fmla="*/ 141150 h 316245"/>
              <a:gd name="connsiteX4" fmla="*/ 452662 w 715393"/>
              <a:gd name="connsiteY4" fmla="*/ 84393 h 316245"/>
              <a:gd name="connsiteX5" fmla="*/ 433181 w 715393"/>
              <a:gd name="connsiteY5" fmla="*/ 69337 h 316245"/>
              <a:gd name="connsiteX6" fmla="*/ 372462 w 715393"/>
              <a:gd name="connsiteY6" fmla="*/ 0 h 316245"/>
              <a:gd name="connsiteX7" fmla="*/ 1312 w 715393"/>
              <a:gd name="connsiteY7" fmla="*/ 102255 h 316245"/>
              <a:gd name="connsiteX8" fmla="*/ 51300 w 715393"/>
              <a:gd name="connsiteY8" fmla="*/ 282498 h 31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393" h="316245">
                <a:moveTo>
                  <a:pt x="51300" y="282498"/>
                </a:moveTo>
                <a:cubicBezTo>
                  <a:pt x="115453" y="340807"/>
                  <a:pt x="448072" y="303398"/>
                  <a:pt x="601967" y="314393"/>
                </a:cubicBezTo>
                <a:cubicBezTo>
                  <a:pt x="711882" y="322251"/>
                  <a:pt x="741367" y="287550"/>
                  <a:pt x="692798" y="236306"/>
                </a:cubicBezTo>
                <a:cubicBezTo>
                  <a:pt x="423144" y="369103"/>
                  <a:pt x="28584" y="148216"/>
                  <a:pt x="218237" y="141150"/>
                </a:cubicBezTo>
                <a:cubicBezTo>
                  <a:pt x="328879" y="136990"/>
                  <a:pt x="406404" y="108331"/>
                  <a:pt x="452662" y="84393"/>
                </a:cubicBezTo>
                <a:cubicBezTo>
                  <a:pt x="434964" y="72474"/>
                  <a:pt x="433181" y="69337"/>
                  <a:pt x="433181" y="69337"/>
                </a:cubicBezTo>
                <a:lnTo>
                  <a:pt x="372462" y="0"/>
                </a:lnTo>
                <a:lnTo>
                  <a:pt x="1312" y="102255"/>
                </a:lnTo>
                <a:cubicBezTo>
                  <a:pt x="1279" y="102288"/>
                  <a:pt x="-12688" y="224288"/>
                  <a:pt x="51300" y="282498"/>
                </a:cubicBezTo>
                <a:close/>
              </a:path>
            </a:pathLst>
          </a:custGeom>
          <a:solidFill>
            <a:srgbClr val="000000">
              <a:alpha val="33000"/>
            </a:srgbClr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39180C1D-6235-2D62-7B95-1B30889DA462}"/>
              </a:ext>
            </a:extLst>
          </p:cNvPr>
          <p:cNvSpPr/>
          <p:nvPr/>
        </p:nvSpPr>
        <p:spPr>
          <a:xfrm>
            <a:off x="1353516" y="5488073"/>
            <a:ext cx="320803" cy="485750"/>
          </a:xfrm>
          <a:custGeom>
            <a:avLst/>
            <a:gdLst>
              <a:gd name="connsiteX0" fmla="*/ 0 w 644898"/>
              <a:gd name="connsiteY0" fmla="*/ 33480 h 866524"/>
              <a:gd name="connsiteX1" fmla="*/ 19546 w 644898"/>
              <a:gd name="connsiteY1" fmla="*/ 252221 h 866524"/>
              <a:gd name="connsiteX2" fmla="*/ 19546 w 644898"/>
              <a:gd name="connsiteY2" fmla="*/ 252650 h 866524"/>
              <a:gd name="connsiteX3" fmla="*/ 118236 w 644898"/>
              <a:gd name="connsiteY3" fmla="*/ 559714 h 866524"/>
              <a:gd name="connsiteX4" fmla="*/ 134480 w 644898"/>
              <a:gd name="connsiteY4" fmla="*/ 610792 h 866524"/>
              <a:gd name="connsiteX5" fmla="*/ 152937 w 644898"/>
              <a:gd name="connsiteY5" fmla="*/ 668308 h 866524"/>
              <a:gd name="connsiteX6" fmla="*/ 213029 w 644898"/>
              <a:gd name="connsiteY6" fmla="*/ 855617 h 866524"/>
              <a:gd name="connsiteX7" fmla="*/ 456071 w 644898"/>
              <a:gd name="connsiteY7" fmla="*/ 861527 h 866524"/>
              <a:gd name="connsiteX8" fmla="*/ 644899 w 644898"/>
              <a:gd name="connsiteY8" fmla="*/ 822698 h 866524"/>
              <a:gd name="connsiteX9" fmla="*/ 644668 w 644898"/>
              <a:gd name="connsiteY9" fmla="*/ 810119 h 866524"/>
              <a:gd name="connsiteX10" fmla="*/ 641729 w 644898"/>
              <a:gd name="connsiteY10" fmla="*/ 639187 h 866524"/>
              <a:gd name="connsiteX11" fmla="*/ 641498 w 644898"/>
              <a:gd name="connsiteY11" fmla="*/ 628984 h 866524"/>
              <a:gd name="connsiteX12" fmla="*/ 640144 w 644898"/>
              <a:gd name="connsiteY12" fmla="*/ 548950 h 866524"/>
              <a:gd name="connsiteX13" fmla="*/ 639649 w 644898"/>
              <a:gd name="connsiteY13" fmla="*/ 522899 h 866524"/>
              <a:gd name="connsiteX14" fmla="*/ 631328 w 644898"/>
              <a:gd name="connsiteY14" fmla="*/ 51606 h 866524"/>
              <a:gd name="connsiteX15" fmla="*/ 630338 w 644898"/>
              <a:gd name="connsiteY15" fmla="*/ 0 h 866524"/>
              <a:gd name="connsiteX16" fmla="*/ 555223 w 644898"/>
              <a:gd name="connsiteY16" fmla="*/ 17797 h 866524"/>
              <a:gd name="connsiteX17" fmla="*/ 362731 w 644898"/>
              <a:gd name="connsiteY17" fmla="*/ 38565 h 866524"/>
              <a:gd name="connsiteX18" fmla="*/ 0 w 644898"/>
              <a:gd name="connsiteY18" fmla="*/ 33480 h 86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4898" h="866524">
                <a:moveTo>
                  <a:pt x="0" y="33480"/>
                </a:moveTo>
                <a:lnTo>
                  <a:pt x="19546" y="252221"/>
                </a:lnTo>
                <a:lnTo>
                  <a:pt x="19546" y="252650"/>
                </a:lnTo>
                <a:cubicBezTo>
                  <a:pt x="25787" y="272197"/>
                  <a:pt x="46918" y="338067"/>
                  <a:pt x="118236" y="559714"/>
                </a:cubicBezTo>
                <a:cubicBezTo>
                  <a:pt x="123254" y="575925"/>
                  <a:pt x="128735" y="592896"/>
                  <a:pt x="134480" y="610792"/>
                </a:cubicBezTo>
                <a:cubicBezTo>
                  <a:pt x="140358" y="629017"/>
                  <a:pt x="146466" y="648201"/>
                  <a:pt x="152937" y="668308"/>
                </a:cubicBezTo>
                <a:cubicBezTo>
                  <a:pt x="170536" y="723250"/>
                  <a:pt x="190544" y="785322"/>
                  <a:pt x="213029" y="855617"/>
                </a:cubicBezTo>
                <a:cubicBezTo>
                  <a:pt x="303398" y="869616"/>
                  <a:pt x="386933" y="868461"/>
                  <a:pt x="456071" y="861527"/>
                </a:cubicBezTo>
                <a:cubicBezTo>
                  <a:pt x="570378" y="850004"/>
                  <a:pt x="644899" y="822698"/>
                  <a:pt x="644899" y="822698"/>
                </a:cubicBezTo>
                <a:lnTo>
                  <a:pt x="644668" y="810119"/>
                </a:lnTo>
                <a:lnTo>
                  <a:pt x="641729" y="639187"/>
                </a:lnTo>
                <a:lnTo>
                  <a:pt x="641498" y="628984"/>
                </a:lnTo>
                <a:lnTo>
                  <a:pt x="640144" y="548950"/>
                </a:lnTo>
                <a:lnTo>
                  <a:pt x="639649" y="522899"/>
                </a:lnTo>
                <a:lnTo>
                  <a:pt x="631328" y="51606"/>
                </a:lnTo>
                <a:lnTo>
                  <a:pt x="630338" y="0"/>
                </a:lnTo>
                <a:cubicBezTo>
                  <a:pt x="605674" y="6240"/>
                  <a:pt x="580151" y="11523"/>
                  <a:pt x="555223" y="17797"/>
                </a:cubicBezTo>
                <a:cubicBezTo>
                  <a:pt x="491334" y="33810"/>
                  <a:pt x="434808" y="41404"/>
                  <a:pt x="362731" y="38565"/>
                </a:cubicBezTo>
                <a:cubicBezTo>
                  <a:pt x="241556" y="33645"/>
                  <a:pt x="121141" y="37178"/>
                  <a:pt x="0" y="33480"/>
                </a:cubicBezTo>
                <a:close/>
              </a:path>
            </a:pathLst>
          </a:custGeom>
          <a:solidFill>
            <a:srgbClr val="E89C7C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E7D3F55-9B46-39C2-242D-63376B49794C}"/>
              </a:ext>
            </a:extLst>
          </p:cNvPr>
          <p:cNvSpPr/>
          <p:nvPr/>
        </p:nvSpPr>
        <p:spPr>
          <a:xfrm>
            <a:off x="1353532" y="5487999"/>
            <a:ext cx="318405" cy="342485"/>
          </a:xfrm>
          <a:custGeom>
            <a:avLst/>
            <a:gdLst>
              <a:gd name="connsiteX0" fmla="*/ 0 w 640078"/>
              <a:gd name="connsiteY0" fmla="*/ 33579 h 610956"/>
              <a:gd name="connsiteX1" fmla="*/ 19513 w 640078"/>
              <a:gd name="connsiteY1" fmla="*/ 252353 h 610956"/>
              <a:gd name="connsiteX2" fmla="*/ 19513 w 640078"/>
              <a:gd name="connsiteY2" fmla="*/ 252782 h 610956"/>
              <a:gd name="connsiteX3" fmla="*/ 118170 w 640078"/>
              <a:gd name="connsiteY3" fmla="*/ 559846 h 610956"/>
              <a:gd name="connsiteX4" fmla="*/ 134415 w 640078"/>
              <a:gd name="connsiteY4" fmla="*/ 610858 h 610956"/>
              <a:gd name="connsiteX5" fmla="*/ 134415 w 640078"/>
              <a:gd name="connsiteY5" fmla="*/ 610957 h 610956"/>
              <a:gd name="connsiteX6" fmla="*/ 353915 w 640078"/>
              <a:gd name="connsiteY6" fmla="*/ 595141 h 610956"/>
              <a:gd name="connsiteX7" fmla="*/ 406974 w 640078"/>
              <a:gd name="connsiteY7" fmla="*/ 588802 h 610956"/>
              <a:gd name="connsiteX8" fmla="*/ 639913 w 640078"/>
              <a:gd name="connsiteY8" fmla="*/ 548983 h 610956"/>
              <a:gd name="connsiteX9" fmla="*/ 640078 w 640078"/>
              <a:gd name="connsiteY9" fmla="*/ 548983 h 610956"/>
              <a:gd name="connsiteX10" fmla="*/ 639550 w 640078"/>
              <a:gd name="connsiteY10" fmla="*/ 522899 h 610956"/>
              <a:gd name="connsiteX11" fmla="*/ 632418 w 640078"/>
              <a:gd name="connsiteY11" fmla="*/ 115363 h 610956"/>
              <a:gd name="connsiteX12" fmla="*/ 631262 w 640078"/>
              <a:gd name="connsiteY12" fmla="*/ 51639 h 610956"/>
              <a:gd name="connsiteX13" fmla="*/ 630206 w 640078"/>
              <a:gd name="connsiteY13" fmla="*/ 0 h 610956"/>
              <a:gd name="connsiteX14" fmla="*/ 555157 w 640078"/>
              <a:gd name="connsiteY14" fmla="*/ 17830 h 610956"/>
              <a:gd name="connsiteX15" fmla="*/ 362632 w 640078"/>
              <a:gd name="connsiteY15" fmla="*/ 38598 h 610956"/>
              <a:gd name="connsiteX16" fmla="*/ 0 w 640078"/>
              <a:gd name="connsiteY16" fmla="*/ 33579 h 61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40078" h="610956">
                <a:moveTo>
                  <a:pt x="0" y="33579"/>
                </a:moveTo>
                <a:lnTo>
                  <a:pt x="19513" y="252353"/>
                </a:lnTo>
                <a:lnTo>
                  <a:pt x="19513" y="252782"/>
                </a:lnTo>
                <a:cubicBezTo>
                  <a:pt x="25754" y="272329"/>
                  <a:pt x="46852" y="338232"/>
                  <a:pt x="118170" y="559846"/>
                </a:cubicBezTo>
                <a:cubicBezTo>
                  <a:pt x="123188" y="576024"/>
                  <a:pt x="128702" y="593061"/>
                  <a:pt x="134415" y="610858"/>
                </a:cubicBezTo>
                <a:lnTo>
                  <a:pt x="134415" y="610957"/>
                </a:lnTo>
                <a:cubicBezTo>
                  <a:pt x="212963" y="608447"/>
                  <a:pt x="287121" y="602603"/>
                  <a:pt x="353915" y="595141"/>
                </a:cubicBezTo>
                <a:cubicBezTo>
                  <a:pt x="372207" y="593127"/>
                  <a:pt x="389937" y="590981"/>
                  <a:pt x="406974" y="588802"/>
                </a:cubicBezTo>
                <a:cubicBezTo>
                  <a:pt x="512663" y="575232"/>
                  <a:pt x="595075" y="558888"/>
                  <a:pt x="639913" y="548983"/>
                </a:cubicBezTo>
                <a:lnTo>
                  <a:pt x="640078" y="548983"/>
                </a:lnTo>
                <a:lnTo>
                  <a:pt x="639550" y="522899"/>
                </a:lnTo>
                <a:lnTo>
                  <a:pt x="632418" y="115363"/>
                </a:lnTo>
                <a:lnTo>
                  <a:pt x="631262" y="51639"/>
                </a:lnTo>
                <a:lnTo>
                  <a:pt x="630206" y="0"/>
                </a:lnTo>
                <a:cubicBezTo>
                  <a:pt x="605608" y="6273"/>
                  <a:pt x="580052" y="11556"/>
                  <a:pt x="555157" y="17830"/>
                </a:cubicBezTo>
                <a:cubicBezTo>
                  <a:pt x="491268" y="33810"/>
                  <a:pt x="434709" y="41470"/>
                  <a:pt x="362632" y="38598"/>
                </a:cubicBezTo>
                <a:cubicBezTo>
                  <a:pt x="241523" y="33744"/>
                  <a:pt x="121075" y="37310"/>
                  <a:pt x="0" y="33579"/>
                </a:cubicBezTo>
                <a:close/>
              </a:path>
            </a:pathLst>
          </a:custGeom>
          <a:solidFill>
            <a:srgbClr val="316EAA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B46B63C-6701-CF99-9789-58472DED5741}"/>
              </a:ext>
            </a:extLst>
          </p:cNvPr>
          <p:cNvSpPr/>
          <p:nvPr/>
        </p:nvSpPr>
        <p:spPr>
          <a:xfrm>
            <a:off x="1412316" y="5781103"/>
            <a:ext cx="260279" cy="81586"/>
          </a:xfrm>
          <a:custGeom>
            <a:avLst/>
            <a:gdLst>
              <a:gd name="connsiteX0" fmla="*/ 0 w 523229"/>
              <a:gd name="connsiteY0" fmla="*/ 36980 h 145541"/>
              <a:gd name="connsiteX1" fmla="*/ 16245 w 523229"/>
              <a:gd name="connsiteY1" fmla="*/ 87992 h 145541"/>
              <a:gd name="connsiteX2" fmla="*/ 16245 w 523229"/>
              <a:gd name="connsiteY2" fmla="*/ 88091 h 145541"/>
              <a:gd name="connsiteX3" fmla="*/ 34701 w 523229"/>
              <a:gd name="connsiteY3" fmla="*/ 145541 h 145541"/>
              <a:gd name="connsiteX4" fmla="*/ 245056 w 523229"/>
              <a:gd name="connsiteY4" fmla="*/ 137716 h 145541"/>
              <a:gd name="connsiteX5" fmla="*/ 300922 w 523229"/>
              <a:gd name="connsiteY5" fmla="*/ 133358 h 145541"/>
              <a:gd name="connsiteX6" fmla="*/ 523229 w 523229"/>
              <a:gd name="connsiteY6" fmla="*/ 106151 h 145541"/>
              <a:gd name="connsiteX7" fmla="*/ 521809 w 523229"/>
              <a:gd name="connsiteY7" fmla="*/ 26183 h 145541"/>
              <a:gd name="connsiteX8" fmla="*/ 521809 w 523229"/>
              <a:gd name="connsiteY8" fmla="*/ 26084 h 145541"/>
              <a:gd name="connsiteX9" fmla="*/ 521281 w 523229"/>
              <a:gd name="connsiteY9" fmla="*/ 0 h 145541"/>
              <a:gd name="connsiteX10" fmla="*/ 282036 w 523229"/>
              <a:gd name="connsiteY10" fmla="*/ 27372 h 145541"/>
              <a:gd name="connsiteX11" fmla="*/ 229934 w 523229"/>
              <a:gd name="connsiteY11" fmla="*/ 31037 h 145541"/>
              <a:gd name="connsiteX12" fmla="*/ 0 w 523229"/>
              <a:gd name="connsiteY12" fmla="*/ 36980 h 145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3229" h="145541">
                <a:moveTo>
                  <a:pt x="0" y="36980"/>
                </a:moveTo>
                <a:cubicBezTo>
                  <a:pt x="5019" y="53158"/>
                  <a:pt x="10533" y="70195"/>
                  <a:pt x="16245" y="87992"/>
                </a:cubicBezTo>
                <a:lnTo>
                  <a:pt x="16245" y="88091"/>
                </a:lnTo>
                <a:cubicBezTo>
                  <a:pt x="22122" y="106416"/>
                  <a:pt x="28296" y="125467"/>
                  <a:pt x="34701" y="145541"/>
                </a:cubicBezTo>
                <a:cubicBezTo>
                  <a:pt x="110080" y="145178"/>
                  <a:pt x="180738" y="142141"/>
                  <a:pt x="245056" y="137716"/>
                </a:cubicBezTo>
                <a:cubicBezTo>
                  <a:pt x="264305" y="136395"/>
                  <a:pt x="282927" y="134943"/>
                  <a:pt x="300922" y="133358"/>
                </a:cubicBezTo>
                <a:cubicBezTo>
                  <a:pt x="392744" y="125434"/>
                  <a:pt x="468750" y="114934"/>
                  <a:pt x="523229" y="106151"/>
                </a:cubicBezTo>
                <a:lnTo>
                  <a:pt x="521809" y="26183"/>
                </a:lnTo>
                <a:lnTo>
                  <a:pt x="521809" y="26084"/>
                </a:lnTo>
                <a:lnTo>
                  <a:pt x="521281" y="0"/>
                </a:lnTo>
                <a:cubicBezTo>
                  <a:pt x="461717" y="9311"/>
                  <a:pt x="379834" y="19910"/>
                  <a:pt x="282036" y="27372"/>
                </a:cubicBezTo>
                <a:cubicBezTo>
                  <a:pt x="265164" y="28659"/>
                  <a:pt x="247764" y="29881"/>
                  <a:pt x="229934" y="31037"/>
                </a:cubicBezTo>
                <a:cubicBezTo>
                  <a:pt x="159739" y="35428"/>
                  <a:pt x="82346" y="37838"/>
                  <a:pt x="0" y="36980"/>
                </a:cubicBezTo>
                <a:close/>
              </a:path>
            </a:pathLst>
          </a:custGeom>
          <a:solidFill>
            <a:srgbClr val="327FBF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EF97694-2896-DEF2-D25D-D51FB6773C54}"/>
              </a:ext>
            </a:extLst>
          </p:cNvPr>
          <p:cNvSpPr/>
          <p:nvPr/>
        </p:nvSpPr>
        <p:spPr>
          <a:xfrm>
            <a:off x="892288" y="5910405"/>
            <a:ext cx="355900" cy="177262"/>
          </a:xfrm>
          <a:custGeom>
            <a:avLst/>
            <a:gdLst>
              <a:gd name="connsiteX0" fmla="*/ 282292 w 715455"/>
              <a:gd name="connsiteY0" fmla="*/ 69271 h 316215"/>
              <a:gd name="connsiteX1" fmla="*/ 343011 w 715455"/>
              <a:gd name="connsiteY1" fmla="*/ 0 h 316215"/>
              <a:gd name="connsiteX2" fmla="*/ 714161 w 715455"/>
              <a:gd name="connsiteY2" fmla="*/ 102222 h 316215"/>
              <a:gd name="connsiteX3" fmla="*/ 664074 w 715455"/>
              <a:gd name="connsiteY3" fmla="*/ 282498 h 316215"/>
              <a:gd name="connsiteX4" fmla="*/ 113440 w 715455"/>
              <a:gd name="connsiteY4" fmla="*/ 314360 h 316215"/>
              <a:gd name="connsiteX5" fmla="*/ 118789 w 715455"/>
              <a:gd name="connsiteY5" fmla="*/ 168158 h 316215"/>
              <a:gd name="connsiteX6" fmla="*/ 282292 w 715455"/>
              <a:gd name="connsiteY6" fmla="*/ 69271 h 31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455" h="316215">
                <a:moveTo>
                  <a:pt x="282292" y="69271"/>
                </a:moveTo>
                <a:lnTo>
                  <a:pt x="343011" y="0"/>
                </a:lnTo>
                <a:lnTo>
                  <a:pt x="714161" y="102222"/>
                </a:lnTo>
                <a:cubicBezTo>
                  <a:pt x="714161" y="102222"/>
                  <a:pt x="728161" y="224255"/>
                  <a:pt x="664074" y="282498"/>
                </a:cubicBezTo>
                <a:cubicBezTo>
                  <a:pt x="600020" y="340741"/>
                  <a:pt x="267401" y="303398"/>
                  <a:pt x="113440" y="314360"/>
                </a:cubicBezTo>
                <a:cubicBezTo>
                  <a:pt x="-40521" y="325355"/>
                  <a:pt x="-36823" y="252815"/>
                  <a:pt x="118789" y="168158"/>
                </a:cubicBezTo>
                <a:cubicBezTo>
                  <a:pt x="274368" y="83501"/>
                  <a:pt x="282292" y="69271"/>
                  <a:pt x="282292" y="69271"/>
                </a:cubicBezTo>
                <a:close/>
              </a:path>
            </a:pathLst>
          </a:custGeom>
          <a:solidFill>
            <a:srgbClr val="0F3D49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295682E4-2045-E1B4-8135-3CBE5D4A646E}"/>
              </a:ext>
            </a:extLst>
          </p:cNvPr>
          <p:cNvSpPr/>
          <p:nvPr/>
        </p:nvSpPr>
        <p:spPr>
          <a:xfrm>
            <a:off x="892311" y="5910349"/>
            <a:ext cx="355862" cy="177278"/>
          </a:xfrm>
          <a:custGeom>
            <a:avLst/>
            <a:gdLst>
              <a:gd name="connsiteX0" fmla="*/ 664093 w 715378"/>
              <a:gd name="connsiteY0" fmla="*/ 282498 h 316245"/>
              <a:gd name="connsiteX1" fmla="*/ 113427 w 715378"/>
              <a:gd name="connsiteY1" fmla="*/ 314393 h 316245"/>
              <a:gd name="connsiteX2" fmla="*/ 22595 w 715378"/>
              <a:gd name="connsiteY2" fmla="*/ 236306 h 316245"/>
              <a:gd name="connsiteX3" fmla="*/ 497157 w 715378"/>
              <a:gd name="connsiteY3" fmla="*/ 141150 h 316245"/>
              <a:gd name="connsiteX4" fmla="*/ 262732 w 715378"/>
              <a:gd name="connsiteY4" fmla="*/ 84393 h 316245"/>
              <a:gd name="connsiteX5" fmla="*/ 282212 w 715378"/>
              <a:gd name="connsiteY5" fmla="*/ 69337 h 316245"/>
              <a:gd name="connsiteX6" fmla="*/ 342932 w 715378"/>
              <a:gd name="connsiteY6" fmla="*/ 0 h 316245"/>
              <a:gd name="connsiteX7" fmla="*/ 714082 w 715378"/>
              <a:gd name="connsiteY7" fmla="*/ 102255 h 316245"/>
              <a:gd name="connsiteX8" fmla="*/ 664093 w 715378"/>
              <a:gd name="connsiteY8" fmla="*/ 282498 h 31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378" h="316245">
                <a:moveTo>
                  <a:pt x="664093" y="282498"/>
                </a:moveTo>
                <a:cubicBezTo>
                  <a:pt x="599940" y="340807"/>
                  <a:pt x="267321" y="303398"/>
                  <a:pt x="113427" y="314393"/>
                </a:cubicBezTo>
                <a:cubicBezTo>
                  <a:pt x="3511" y="322251"/>
                  <a:pt x="-25973" y="287550"/>
                  <a:pt x="22595" y="236306"/>
                </a:cubicBezTo>
                <a:cubicBezTo>
                  <a:pt x="292250" y="369103"/>
                  <a:pt x="686809" y="148216"/>
                  <a:pt x="497157" y="141150"/>
                </a:cubicBezTo>
                <a:cubicBezTo>
                  <a:pt x="386515" y="136990"/>
                  <a:pt x="308990" y="108331"/>
                  <a:pt x="262732" y="84393"/>
                </a:cubicBezTo>
                <a:cubicBezTo>
                  <a:pt x="280429" y="72474"/>
                  <a:pt x="282212" y="69337"/>
                  <a:pt x="282212" y="69337"/>
                </a:cubicBezTo>
                <a:lnTo>
                  <a:pt x="342932" y="0"/>
                </a:lnTo>
                <a:lnTo>
                  <a:pt x="714082" y="102255"/>
                </a:lnTo>
                <a:cubicBezTo>
                  <a:pt x="714082" y="102288"/>
                  <a:pt x="728081" y="224288"/>
                  <a:pt x="664093" y="282498"/>
                </a:cubicBezTo>
                <a:close/>
              </a:path>
            </a:pathLst>
          </a:custGeom>
          <a:solidFill>
            <a:srgbClr val="000000">
              <a:alpha val="33000"/>
            </a:srgbClr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EF266D0F-3FA7-E6B1-B9F0-91856E18FB97}"/>
              </a:ext>
            </a:extLst>
          </p:cNvPr>
          <p:cNvSpPr/>
          <p:nvPr/>
        </p:nvSpPr>
        <p:spPr>
          <a:xfrm>
            <a:off x="1032713" y="5488072"/>
            <a:ext cx="320802" cy="485750"/>
          </a:xfrm>
          <a:custGeom>
            <a:avLst/>
            <a:gdLst>
              <a:gd name="connsiteX0" fmla="*/ 644899 w 644898"/>
              <a:gd name="connsiteY0" fmla="*/ 33480 h 866524"/>
              <a:gd name="connsiteX1" fmla="*/ 625352 w 644898"/>
              <a:gd name="connsiteY1" fmla="*/ 252221 h 866524"/>
              <a:gd name="connsiteX2" fmla="*/ 625352 w 644898"/>
              <a:gd name="connsiteY2" fmla="*/ 252650 h 866524"/>
              <a:gd name="connsiteX3" fmla="*/ 526663 w 644898"/>
              <a:gd name="connsiteY3" fmla="*/ 559714 h 866524"/>
              <a:gd name="connsiteX4" fmla="*/ 510418 w 644898"/>
              <a:gd name="connsiteY4" fmla="*/ 610792 h 866524"/>
              <a:gd name="connsiteX5" fmla="*/ 491961 w 644898"/>
              <a:gd name="connsiteY5" fmla="*/ 668308 h 866524"/>
              <a:gd name="connsiteX6" fmla="*/ 431869 w 644898"/>
              <a:gd name="connsiteY6" fmla="*/ 855617 h 866524"/>
              <a:gd name="connsiteX7" fmla="*/ 188827 w 644898"/>
              <a:gd name="connsiteY7" fmla="*/ 861527 h 866524"/>
              <a:gd name="connsiteX8" fmla="*/ 0 w 644898"/>
              <a:gd name="connsiteY8" fmla="*/ 822698 h 866524"/>
              <a:gd name="connsiteX9" fmla="*/ 231 w 644898"/>
              <a:gd name="connsiteY9" fmla="*/ 810119 h 866524"/>
              <a:gd name="connsiteX10" fmla="*/ 3170 w 644898"/>
              <a:gd name="connsiteY10" fmla="*/ 639187 h 866524"/>
              <a:gd name="connsiteX11" fmla="*/ 3401 w 644898"/>
              <a:gd name="connsiteY11" fmla="*/ 628984 h 866524"/>
              <a:gd name="connsiteX12" fmla="*/ 4755 w 644898"/>
              <a:gd name="connsiteY12" fmla="*/ 548950 h 866524"/>
              <a:gd name="connsiteX13" fmla="*/ 5250 w 644898"/>
              <a:gd name="connsiteY13" fmla="*/ 522899 h 866524"/>
              <a:gd name="connsiteX14" fmla="*/ 13537 w 644898"/>
              <a:gd name="connsiteY14" fmla="*/ 51606 h 866524"/>
              <a:gd name="connsiteX15" fmla="*/ 14528 w 644898"/>
              <a:gd name="connsiteY15" fmla="*/ 0 h 866524"/>
              <a:gd name="connsiteX16" fmla="*/ 89643 w 644898"/>
              <a:gd name="connsiteY16" fmla="*/ 17797 h 866524"/>
              <a:gd name="connsiteX17" fmla="*/ 282135 w 644898"/>
              <a:gd name="connsiteY17" fmla="*/ 38565 h 866524"/>
              <a:gd name="connsiteX18" fmla="*/ 644899 w 644898"/>
              <a:gd name="connsiteY18" fmla="*/ 33480 h 86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4898" h="866524">
                <a:moveTo>
                  <a:pt x="644899" y="33480"/>
                </a:moveTo>
                <a:lnTo>
                  <a:pt x="625352" y="252221"/>
                </a:lnTo>
                <a:lnTo>
                  <a:pt x="625352" y="252650"/>
                </a:lnTo>
                <a:cubicBezTo>
                  <a:pt x="619112" y="272197"/>
                  <a:pt x="597981" y="338067"/>
                  <a:pt x="526663" y="559714"/>
                </a:cubicBezTo>
                <a:cubicBezTo>
                  <a:pt x="521644" y="575925"/>
                  <a:pt x="516163" y="592896"/>
                  <a:pt x="510418" y="610792"/>
                </a:cubicBezTo>
                <a:cubicBezTo>
                  <a:pt x="504541" y="629017"/>
                  <a:pt x="498433" y="648201"/>
                  <a:pt x="491961" y="668308"/>
                </a:cubicBezTo>
                <a:cubicBezTo>
                  <a:pt x="474363" y="723250"/>
                  <a:pt x="454354" y="785322"/>
                  <a:pt x="431869" y="855617"/>
                </a:cubicBezTo>
                <a:cubicBezTo>
                  <a:pt x="341500" y="869616"/>
                  <a:pt x="257966" y="868461"/>
                  <a:pt x="188827" y="861527"/>
                </a:cubicBezTo>
                <a:cubicBezTo>
                  <a:pt x="74521" y="850004"/>
                  <a:pt x="0" y="822698"/>
                  <a:pt x="0" y="822698"/>
                </a:cubicBezTo>
                <a:lnTo>
                  <a:pt x="231" y="810119"/>
                </a:lnTo>
                <a:lnTo>
                  <a:pt x="3170" y="639187"/>
                </a:lnTo>
                <a:lnTo>
                  <a:pt x="3401" y="628984"/>
                </a:lnTo>
                <a:lnTo>
                  <a:pt x="4755" y="548950"/>
                </a:lnTo>
                <a:lnTo>
                  <a:pt x="5250" y="522899"/>
                </a:lnTo>
                <a:lnTo>
                  <a:pt x="13537" y="51606"/>
                </a:lnTo>
                <a:lnTo>
                  <a:pt x="14528" y="0"/>
                </a:lnTo>
                <a:cubicBezTo>
                  <a:pt x="39192" y="6240"/>
                  <a:pt x="64714" y="11523"/>
                  <a:pt x="89643" y="17797"/>
                </a:cubicBezTo>
                <a:cubicBezTo>
                  <a:pt x="153532" y="33810"/>
                  <a:pt x="210058" y="41404"/>
                  <a:pt x="282135" y="38565"/>
                </a:cubicBezTo>
                <a:cubicBezTo>
                  <a:pt x="403309" y="33645"/>
                  <a:pt x="523724" y="37178"/>
                  <a:pt x="644899" y="33480"/>
                </a:cubicBezTo>
                <a:close/>
              </a:path>
            </a:pathLst>
          </a:custGeom>
          <a:solidFill>
            <a:srgbClr val="E89C7C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71507112-1292-A417-BBD7-1D9ADD34D67F}"/>
              </a:ext>
            </a:extLst>
          </p:cNvPr>
          <p:cNvSpPr/>
          <p:nvPr/>
        </p:nvSpPr>
        <p:spPr>
          <a:xfrm>
            <a:off x="1035078" y="5488017"/>
            <a:ext cx="360763" cy="342448"/>
          </a:xfrm>
          <a:custGeom>
            <a:avLst/>
            <a:gdLst>
              <a:gd name="connsiteX0" fmla="*/ 0 w 725230"/>
              <a:gd name="connsiteY0" fmla="*/ 548950 h 610890"/>
              <a:gd name="connsiteX1" fmla="*/ 165 w 725230"/>
              <a:gd name="connsiteY1" fmla="*/ 548950 h 610890"/>
              <a:gd name="connsiteX2" fmla="*/ 224321 w 725230"/>
              <a:gd name="connsiteY2" fmla="*/ 587613 h 610890"/>
              <a:gd name="connsiteX3" fmla="*/ 233104 w 725230"/>
              <a:gd name="connsiteY3" fmla="*/ 588736 h 610890"/>
              <a:gd name="connsiteX4" fmla="*/ 505664 w 725230"/>
              <a:gd name="connsiteY4" fmla="*/ 610891 h 610890"/>
              <a:gd name="connsiteX5" fmla="*/ 505664 w 725230"/>
              <a:gd name="connsiteY5" fmla="*/ 610792 h 610890"/>
              <a:gd name="connsiteX6" fmla="*/ 514083 w 725230"/>
              <a:gd name="connsiteY6" fmla="*/ 584642 h 610890"/>
              <a:gd name="connsiteX7" fmla="*/ 521908 w 725230"/>
              <a:gd name="connsiteY7" fmla="*/ 559779 h 610890"/>
              <a:gd name="connsiteX8" fmla="*/ 620664 w 725230"/>
              <a:gd name="connsiteY8" fmla="*/ 252716 h 610890"/>
              <a:gd name="connsiteX9" fmla="*/ 620763 w 725230"/>
              <a:gd name="connsiteY9" fmla="*/ 252287 h 610890"/>
              <a:gd name="connsiteX10" fmla="*/ 634993 w 725230"/>
              <a:gd name="connsiteY10" fmla="*/ 207879 h 610890"/>
              <a:gd name="connsiteX11" fmla="*/ 640177 w 725230"/>
              <a:gd name="connsiteY11" fmla="*/ 191700 h 610890"/>
              <a:gd name="connsiteX12" fmla="*/ 658634 w 725230"/>
              <a:gd name="connsiteY12" fmla="*/ 249249 h 610890"/>
              <a:gd name="connsiteX13" fmla="*/ 659591 w 725230"/>
              <a:gd name="connsiteY13" fmla="*/ 252287 h 610890"/>
              <a:gd name="connsiteX14" fmla="*/ 659591 w 725230"/>
              <a:gd name="connsiteY14" fmla="*/ 252386 h 610890"/>
              <a:gd name="connsiteX15" fmla="*/ 659757 w 725230"/>
              <a:gd name="connsiteY15" fmla="*/ 252749 h 610890"/>
              <a:gd name="connsiteX16" fmla="*/ 725230 w 725230"/>
              <a:gd name="connsiteY16" fmla="*/ 129759 h 610890"/>
              <a:gd name="connsiteX17" fmla="*/ 640177 w 725230"/>
              <a:gd name="connsiteY17" fmla="*/ 33546 h 610890"/>
              <a:gd name="connsiteX18" fmla="*/ 277380 w 725230"/>
              <a:gd name="connsiteY18" fmla="*/ 38598 h 610890"/>
              <a:gd name="connsiteX19" fmla="*/ 84954 w 725230"/>
              <a:gd name="connsiteY19" fmla="*/ 17830 h 610890"/>
              <a:gd name="connsiteX20" fmla="*/ 9839 w 725230"/>
              <a:gd name="connsiteY20" fmla="*/ 0 h 610890"/>
              <a:gd name="connsiteX21" fmla="*/ 8882 w 725230"/>
              <a:gd name="connsiteY21" fmla="*/ 51639 h 610890"/>
              <a:gd name="connsiteX22" fmla="*/ 627 w 725230"/>
              <a:gd name="connsiteY22" fmla="*/ 522899 h 610890"/>
              <a:gd name="connsiteX23" fmla="*/ 0 w 725230"/>
              <a:gd name="connsiteY23" fmla="*/ 548950 h 610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5230" h="610890">
                <a:moveTo>
                  <a:pt x="0" y="548950"/>
                </a:moveTo>
                <a:lnTo>
                  <a:pt x="165" y="548950"/>
                </a:lnTo>
                <a:cubicBezTo>
                  <a:pt x="43748" y="558591"/>
                  <a:pt x="122825" y="574340"/>
                  <a:pt x="224321" y="587613"/>
                </a:cubicBezTo>
                <a:cubicBezTo>
                  <a:pt x="227227" y="587977"/>
                  <a:pt x="230132" y="588406"/>
                  <a:pt x="233104" y="588736"/>
                </a:cubicBezTo>
                <a:cubicBezTo>
                  <a:pt x="312709" y="599070"/>
                  <a:pt x="405654" y="607688"/>
                  <a:pt x="505664" y="610891"/>
                </a:cubicBezTo>
                <a:lnTo>
                  <a:pt x="505664" y="610792"/>
                </a:lnTo>
                <a:cubicBezTo>
                  <a:pt x="508470" y="601844"/>
                  <a:pt x="511277" y="593160"/>
                  <a:pt x="514083" y="584642"/>
                </a:cubicBezTo>
                <a:cubicBezTo>
                  <a:pt x="516824" y="576123"/>
                  <a:pt x="519366" y="567869"/>
                  <a:pt x="521908" y="559779"/>
                </a:cubicBezTo>
                <a:cubicBezTo>
                  <a:pt x="593259" y="338133"/>
                  <a:pt x="614324" y="272263"/>
                  <a:pt x="620664" y="252716"/>
                </a:cubicBezTo>
                <a:lnTo>
                  <a:pt x="620763" y="252287"/>
                </a:lnTo>
                <a:lnTo>
                  <a:pt x="634993" y="207879"/>
                </a:lnTo>
                <a:lnTo>
                  <a:pt x="640177" y="191700"/>
                </a:lnTo>
                <a:lnTo>
                  <a:pt x="658634" y="249249"/>
                </a:lnTo>
                <a:lnTo>
                  <a:pt x="659591" y="252287"/>
                </a:lnTo>
                <a:lnTo>
                  <a:pt x="659591" y="252386"/>
                </a:lnTo>
                <a:lnTo>
                  <a:pt x="659757" y="252749"/>
                </a:lnTo>
                <a:lnTo>
                  <a:pt x="725230" y="129759"/>
                </a:lnTo>
                <a:lnTo>
                  <a:pt x="640177" y="33546"/>
                </a:lnTo>
                <a:cubicBezTo>
                  <a:pt x="519003" y="37277"/>
                  <a:pt x="398555" y="33711"/>
                  <a:pt x="277380" y="38598"/>
                </a:cubicBezTo>
                <a:cubicBezTo>
                  <a:pt x="205336" y="41470"/>
                  <a:pt x="148843" y="33810"/>
                  <a:pt x="84954" y="17830"/>
                </a:cubicBezTo>
                <a:cubicBezTo>
                  <a:pt x="59993" y="11556"/>
                  <a:pt x="34437" y="6273"/>
                  <a:pt x="9839" y="0"/>
                </a:cubicBezTo>
                <a:lnTo>
                  <a:pt x="8882" y="51639"/>
                </a:lnTo>
                <a:lnTo>
                  <a:pt x="627" y="522899"/>
                </a:lnTo>
                <a:lnTo>
                  <a:pt x="0" y="548950"/>
                </a:lnTo>
                <a:close/>
              </a:path>
            </a:pathLst>
          </a:custGeom>
          <a:solidFill>
            <a:srgbClr val="316EAA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613313D-A354-97A9-E599-790390D5637E}"/>
              </a:ext>
            </a:extLst>
          </p:cNvPr>
          <p:cNvSpPr/>
          <p:nvPr/>
        </p:nvSpPr>
        <p:spPr>
          <a:xfrm>
            <a:off x="1034421" y="5781103"/>
            <a:ext cx="260328" cy="81586"/>
          </a:xfrm>
          <a:custGeom>
            <a:avLst/>
            <a:gdLst>
              <a:gd name="connsiteX0" fmla="*/ 0 w 523328"/>
              <a:gd name="connsiteY0" fmla="*/ 106151 h 145541"/>
              <a:gd name="connsiteX1" fmla="*/ 215968 w 523328"/>
              <a:gd name="connsiteY1" fmla="*/ 132830 h 145541"/>
              <a:gd name="connsiteX2" fmla="*/ 222307 w 523328"/>
              <a:gd name="connsiteY2" fmla="*/ 133358 h 145541"/>
              <a:gd name="connsiteX3" fmla="*/ 488528 w 523328"/>
              <a:gd name="connsiteY3" fmla="*/ 145541 h 145541"/>
              <a:gd name="connsiteX4" fmla="*/ 506984 w 523328"/>
              <a:gd name="connsiteY4" fmla="*/ 88091 h 145541"/>
              <a:gd name="connsiteX5" fmla="*/ 506984 w 523328"/>
              <a:gd name="connsiteY5" fmla="*/ 87992 h 145541"/>
              <a:gd name="connsiteX6" fmla="*/ 515404 w 523328"/>
              <a:gd name="connsiteY6" fmla="*/ 61842 h 145541"/>
              <a:gd name="connsiteX7" fmla="*/ 523328 w 523328"/>
              <a:gd name="connsiteY7" fmla="*/ 36980 h 145541"/>
              <a:gd name="connsiteX8" fmla="*/ 523229 w 523328"/>
              <a:gd name="connsiteY8" fmla="*/ 36980 h 145541"/>
              <a:gd name="connsiteX9" fmla="*/ 241193 w 523328"/>
              <a:gd name="connsiteY9" fmla="*/ 27405 h 145541"/>
              <a:gd name="connsiteX10" fmla="*/ 231090 w 523328"/>
              <a:gd name="connsiteY10" fmla="*/ 26612 h 145541"/>
              <a:gd name="connsiteX11" fmla="*/ 1948 w 523328"/>
              <a:gd name="connsiteY11" fmla="*/ 0 h 145541"/>
              <a:gd name="connsiteX12" fmla="*/ 1420 w 523328"/>
              <a:gd name="connsiteY12" fmla="*/ 26084 h 145541"/>
              <a:gd name="connsiteX13" fmla="*/ 1420 w 523328"/>
              <a:gd name="connsiteY13" fmla="*/ 26183 h 145541"/>
              <a:gd name="connsiteX14" fmla="*/ 0 w 523328"/>
              <a:gd name="connsiteY14" fmla="*/ 106151 h 145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3328" h="145541">
                <a:moveTo>
                  <a:pt x="0" y="106151"/>
                </a:moveTo>
                <a:cubicBezTo>
                  <a:pt x="53257" y="114769"/>
                  <a:pt x="126952" y="124938"/>
                  <a:pt x="215968" y="132830"/>
                </a:cubicBezTo>
                <a:cubicBezTo>
                  <a:pt x="218081" y="132995"/>
                  <a:pt x="220194" y="133193"/>
                  <a:pt x="222307" y="133358"/>
                </a:cubicBezTo>
                <a:cubicBezTo>
                  <a:pt x="300691" y="140126"/>
                  <a:pt x="390664" y="145079"/>
                  <a:pt x="488528" y="145541"/>
                </a:cubicBezTo>
                <a:cubicBezTo>
                  <a:pt x="495032" y="125467"/>
                  <a:pt x="501107" y="106416"/>
                  <a:pt x="506984" y="88091"/>
                </a:cubicBezTo>
                <a:lnTo>
                  <a:pt x="506984" y="87992"/>
                </a:lnTo>
                <a:cubicBezTo>
                  <a:pt x="509791" y="79044"/>
                  <a:pt x="512597" y="70360"/>
                  <a:pt x="515404" y="61842"/>
                </a:cubicBezTo>
                <a:cubicBezTo>
                  <a:pt x="518144" y="53323"/>
                  <a:pt x="520753" y="45069"/>
                  <a:pt x="523328" y="36980"/>
                </a:cubicBezTo>
                <a:lnTo>
                  <a:pt x="523229" y="36980"/>
                </a:lnTo>
                <a:cubicBezTo>
                  <a:pt x="419917" y="38036"/>
                  <a:pt x="324662" y="33942"/>
                  <a:pt x="241193" y="27405"/>
                </a:cubicBezTo>
                <a:cubicBezTo>
                  <a:pt x="237759" y="27141"/>
                  <a:pt x="234425" y="26876"/>
                  <a:pt x="231090" y="26612"/>
                </a:cubicBezTo>
                <a:cubicBezTo>
                  <a:pt x="137782" y="19216"/>
                  <a:pt x="59399" y="8981"/>
                  <a:pt x="1948" y="0"/>
                </a:cubicBezTo>
                <a:lnTo>
                  <a:pt x="1420" y="26084"/>
                </a:lnTo>
                <a:lnTo>
                  <a:pt x="1420" y="26183"/>
                </a:lnTo>
                <a:lnTo>
                  <a:pt x="0" y="106151"/>
                </a:lnTo>
                <a:close/>
              </a:path>
            </a:pathLst>
          </a:custGeom>
          <a:solidFill>
            <a:srgbClr val="327FBF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078CD79-799D-D421-4BB2-554796D1A3F5}"/>
              </a:ext>
            </a:extLst>
          </p:cNvPr>
          <p:cNvSpPr/>
          <p:nvPr/>
        </p:nvSpPr>
        <p:spPr>
          <a:xfrm>
            <a:off x="842022" y="5073163"/>
            <a:ext cx="254350" cy="334030"/>
          </a:xfrm>
          <a:custGeom>
            <a:avLst/>
            <a:gdLst>
              <a:gd name="connsiteX0" fmla="*/ 49995 w 511311"/>
              <a:gd name="connsiteY0" fmla="*/ 0 h 595873"/>
              <a:gd name="connsiteX1" fmla="*/ 2153 w 511311"/>
              <a:gd name="connsiteY1" fmla="*/ 344505 h 595873"/>
              <a:gd name="connsiteX2" fmla="*/ 431183 w 511311"/>
              <a:gd name="connsiteY2" fmla="*/ 591708 h 595873"/>
              <a:gd name="connsiteX3" fmla="*/ 367393 w 511311"/>
              <a:gd name="connsiteY3" fmla="*/ 113217 h 595873"/>
              <a:gd name="connsiteX4" fmla="*/ 49995 w 511311"/>
              <a:gd name="connsiteY4" fmla="*/ 0 h 5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311" h="595873">
                <a:moveTo>
                  <a:pt x="49995" y="0"/>
                </a:moveTo>
                <a:cubicBezTo>
                  <a:pt x="49995" y="0"/>
                  <a:pt x="-12210" y="223298"/>
                  <a:pt x="2153" y="344505"/>
                </a:cubicBezTo>
                <a:cubicBezTo>
                  <a:pt x="16515" y="465712"/>
                  <a:pt x="222248" y="623602"/>
                  <a:pt x="431183" y="591708"/>
                </a:cubicBezTo>
                <a:cubicBezTo>
                  <a:pt x="640118" y="559812"/>
                  <a:pt x="375350" y="114835"/>
                  <a:pt x="367393" y="113217"/>
                </a:cubicBezTo>
                <a:cubicBezTo>
                  <a:pt x="359436" y="111665"/>
                  <a:pt x="49995" y="0"/>
                  <a:pt x="49995" y="0"/>
                </a:cubicBezTo>
                <a:close/>
              </a:path>
            </a:pathLst>
          </a:custGeom>
          <a:solidFill>
            <a:srgbClr val="E89C7C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122D051-4773-04C3-1355-95D58B9007A9}"/>
              </a:ext>
            </a:extLst>
          </p:cNvPr>
          <p:cNvSpPr/>
          <p:nvPr/>
        </p:nvSpPr>
        <p:spPr>
          <a:xfrm>
            <a:off x="1610643" y="5073163"/>
            <a:ext cx="254351" cy="334030"/>
          </a:xfrm>
          <a:custGeom>
            <a:avLst/>
            <a:gdLst>
              <a:gd name="connsiteX0" fmla="*/ 461317 w 511312"/>
              <a:gd name="connsiteY0" fmla="*/ 0 h 595873"/>
              <a:gd name="connsiteX1" fmla="*/ 509159 w 511312"/>
              <a:gd name="connsiteY1" fmla="*/ 344505 h 595873"/>
              <a:gd name="connsiteX2" fmla="*/ 80129 w 511312"/>
              <a:gd name="connsiteY2" fmla="*/ 591708 h 595873"/>
              <a:gd name="connsiteX3" fmla="*/ 143919 w 511312"/>
              <a:gd name="connsiteY3" fmla="*/ 113217 h 595873"/>
              <a:gd name="connsiteX4" fmla="*/ 461317 w 511312"/>
              <a:gd name="connsiteY4" fmla="*/ 0 h 5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312" h="595873">
                <a:moveTo>
                  <a:pt x="461317" y="0"/>
                </a:moveTo>
                <a:cubicBezTo>
                  <a:pt x="461317" y="0"/>
                  <a:pt x="523522" y="223298"/>
                  <a:pt x="509159" y="344505"/>
                </a:cubicBezTo>
                <a:cubicBezTo>
                  <a:pt x="494797" y="465712"/>
                  <a:pt x="289064" y="623602"/>
                  <a:pt x="80129" y="591708"/>
                </a:cubicBezTo>
                <a:cubicBezTo>
                  <a:pt x="-128806" y="559812"/>
                  <a:pt x="135962" y="114835"/>
                  <a:pt x="143919" y="113217"/>
                </a:cubicBezTo>
                <a:cubicBezTo>
                  <a:pt x="151909" y="111665"/>
                  <a:pt x="461317" y="0"/>
                  <a:pt x="461317" y="0"/>
                </a:cubicBezTo>
                <a:close/>
              </a:path>
            </a:pathLst>
          </a:custGeom>
          <a:solidFill>
            <a:srgbClr val="E89C7C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F1A8292-CFD0-B9C2-3867-4B6BB5BA677D}"/>
              </a:ext>
            </a:extLst>
          </p:cNvPr>
          <p:cNvSpPr/>
          <p:nvPr/>
        </p:nvSpPr>
        <p:spPr>
          <a:xfrm>
            <a:off x="854212" y="4770412"/>
            <a:ext cx="998624" cy="812963"/>
          </a:xfrm>
          <a:custGeom>
            <a:avLst/>
            <a:gdLst>
              <a:gd name="connsiteX0" fmla="*/ 1652297 w 2007499"/>
              <a:gd name="connsiteY0" fmla="*/ 784407 h 1450238"/>
              <a:gd name="connsiteX1" fmla="*/ 1654245 w 2007499"/>
              <a:gd name="connsiteY1" fmla="*/ 799232 h 1450238"/>
              <a:gd name="connsiteX2" fmla="*/ 1654641 w 2007499"/>
              <a:gd name="connsiteY2" fmla="*/ 802566 h 1450238"/>
              <a:gd name="connsiteX3" fmla="*/ 1654872 w 2007499"/>
              <a:gd name="connsiteY3" fmla="*/ 804613 h 1450238"/>
              <a:gd name="connsiteX4" fmla="*/ 1655104 w 2007499"/>
              <a:gd name="connsiteY4" fmla="*/ 806231 h 1450238"/>
              <a:gd name="connsiteX5" fmla="*/ 1655500 w 2007499"/>
              <a:gd name="connsiteY5" fmla="*/ 809500 h 1450238"/>
              <a:gd name="connsiteX6" fmla="*/ 1650052 w 2007499"/>
              <a:gd name="connsiteY6" fmla="*/ 1270821 h 1450238"/>
              <a:gd name="connsiteX7" fmla="*/ 1645892 w 2007499"/>
              <a:gd name="connsiteY7" fmla="*/ 1297136 h 1450238"/>
              <a:gd name="connsiteX8" fmla="*/ 1003700 w 2007499"/>
              <a:gd name="connsiteY8" fmla="*/ 1450239 h 1450238"/>
              <a:gd name="connsiteX9" fmla="*/ 361509 w 2007499"/>
              <a:gd name="connsiteY9" fmla="*/ 1297136 h 1450238"/>
              <a:gd name="connsiteX10" fmla="*/ 355137 w 2007499"/>
              <a:gd name="connsiteY10" fmla="*/ 784374 h 1450238"/>
              <a:gd name="connsiteX11" fmla="*/ 66 w 2007499"/>
              <a:gd name="connsiteY11" fmla="*/ 531757 h 1450238"/>
              <a:gd name="connsiteX12" fmla="*/ 0 w 2007499"/>
              <a:gd name="connsiteY12" fmla="*/ 531591 h 1450238"/>
              <a:gd name="connsiteX13" fmla="*/ 59993 w 2007499"/>
              <a:gd name="connsiteY13" fmla="*/ 448123 h 1450238"/>
              <a:gd name="connsiteX14" fmla="*/ 440190 w 2007499"/>
              <a:gd name="connsiteY14" fmla="*/ 82355 h 1450238"/>
              <a:gd name="connsiteX15" fmla="*/ 1003733 w 2007499"/>
              <a:gd name="connsiteY15" fmla="*/ 29692 h 1450238"/>
              <a:gd name="connsiteX16" fmla="*/ 1567277 w 2007499"/>
              <a:gd name="connsiteY16" fmla="*/ 82355 h 1450238"/>
              <a:gd name="connsiteX17" fmla="*/ 1708724 w 2007499"/>
              <a:gd name="connsiteY17" fmla="*/ 187681 h 1450238"/>
              <a:gd name="connsiteX18" fmla="*/ 2005453 w 2007499"/>
              <a:gd name="connsiteY18" fmla="*/ 528587 h 1450238"/>
              <a:gd name="connsiteX19" fmla="*/ 2007500 w 2007499"/>
              <a:gd name="connsiteY19" fmla="*/ 531591 h 1450238"/>
              <a:gd name="connsiteX20" fmla="*/ 1652297 w 2007499"/>
              <a:gd name="connsiteY20" fmla="*/ 784407 h 145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07499" h="1450238">
                <a:moveTo>
                  <a:pt x="1652297" y="784407"/>
                </a:moveTo>
                <a:cubicBezTo>
                  <a:pt x="1652957" y="789293"/>
                  <a:pt x="1653618" y="794279"/>
                  <a:pt x="1654245" y="799232"/>
                </a:cubicBezTo>
                <a:cubicBezTo>
                  <a:pt x="1654410" y="800453"/>
                  <a:pt x="1654575" y="801609"/>
                  <a:pt x="1654641" y="802566"/>
                </a:cubicBezTo>
                <a:cubicBezTo>
                  <a:pt x="1654707" y="803227"/>
                  <a:pt x="1654806" y="803887"/>
                  <a:pt x="1654872" y="804613"/>
                </a:cubicBezTo>
                <a:cubicBezTo>
                  <a:pt x="1654938" y="805109"/>
                  <a:pt x="1655037" y="805670"/>
                  <a:pt x="1655104" y="806231"/>
                </a:cubicBezTo>
                <a:cubicBezTo>
                  <a:pt x="1655335" y="808344"/>
                  <a:pt x="1655500" y="809500"/>
                  <a:pt x="1655500" y="809500"/>
                </a:cubicBezTo>
                <a:cubicBezTo>
                  <a:pt x="1671084" y="937245"/>
                  <a:pt x="1676202" y="1096191"/>
                  <a:pt x="1650052" y="1270821"/>
                </a:cubicBezTo>
                <a:cubicBezTo>
                  <a:pt x="1648764" y="1279538"/>
                  <a:pt x="1647377" y="1288354"/>
                  <a:pt x="1645892" y="1297136"/>
                </a:cubicBezTo>
                <a:cubicBezTo>
                  <a:pt x="1645892" y="1297136"/>
                  <a:pt x="1586394" y="1450239"/>
                  <a:pt x="1003700" y="1450239"/>
                </a:cubicBezTo>
                <a:cubicBezTo>
                  <a:pt x="421007" y="1450239"/>
                  <a:pt x="361509" y="1297136"/>
                  <a:pt x="361509" y="1297136"/>
                </a:cubicBezTo>
                <a:cubicBezTo>
                  <a:pt x="328723" y="1100517"/>
                  <a:pt x="336317" y="922321"/>
                  <a:pt x="355137" y="784374"/>
                </a:cubicBezTo>
                <a:cubicBezTo>
                  <a:pt x="59498" y="778266"/>
                  <a:pt x="1783" y="539251"/>
                  <a:pt x="66" y="531757"/>
                </a:cubicBezTo>
                <a:cubicBezTo>
                  <a:pt x="0" y="531690"/>
                  <a:pt x="0" y="531591"/>
                  <a:pt x="0" y="531591"/>
                </a:cubicBezTo>
                <a:cubicBezTo>
                  <a:pt x="0" y="531591"/>
                  <a:pt x="21858" y="498178"/>
                  <a:pt x="59993" y="448123"/>
                </a:cubicBezTo>
                <a:cubicBezTo>
                  <a:pt x="136462" y="347684"/>
                  <a:pt x="278371" y="180351"/>
                  <a:pt x="440190" y="82355"/>
                </a:cubicBezTo>
                <a:cubicBezTo>
                  <a:pt x="682638" y="-64375"/>
                  <a:pt x="1003733" y="29692"/>
                  <a:pt x="1003733" y="29692"/>
                </a:cubicBezTo>
                <a:cubicBezTo>
                  <a:pt x="1003733" y="29692"/>
                  <a:pt x="1324829" y="-64375"/>
                  <a:pt x="1567277" y="82355"/>
                </a:cubicBezTo>
                <a:cubicBezTo>
                  <a:pt x="1616671" y="112269"/>
                  <a:pt x="1664282" y="148621"/>
                  <a:pt x="1708724" y="187681"/>
                </a:cubicBezTo>
                <a:cubicBezTo>
                  <a:pt x="1869486" y="328798"/>
                  <a:pt x="1988911" y="503824"/>
                  <a:pt x="2005453" y="528587"/>
                </a:cubicBezTo>
                <a:cubicBezTo>
                  <a:pt x="2006839" y="530535"/>
                  <a:pt x="2007500" y="531591"/>
                  <a:pt x="2007500" y="531591"/>
                </a:cubicBezTo>
                <a:cubicBezTo>
                  <a:pt x="2007500" y="531591"/>
                  <a:pt x="1952592" y="778199"/>
                  <a:pt x="1652297" y="784407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9F4B55-2302-1E4A-D3EE-E380B0C24708}"/>
              </a:ext>
            </a:extLst>
          </p:cNvPr>
          <p:cNvSpPr/>
          <p:nvPr/>
        </p:nvSpPr>
        <p:spPr>
          <a:xfrm>
            <a:off x="1030874" y="5049916"/>
            <a:ext cx="32783" cy="160174"/>
          </a:xfrm>
          <a:custGeom>
            <a:avLst/>
            <a:gdLst>
              <a:gd name="connsiteX0" fmla="*/ 65903 w 65903"/>
              <a:gd name="connsiteY0" fmla="*/ 0 h 285733"/>
              <a:gd name="connsiteX1" fmla="*/ 33942 w 65903"/>
              <a:gd name="connsiteY1" fmla="*/ 143032 h 285733"/>
              <a:gd name="connsiteX2" fmla="*/ 17763 w 65903"/>
              <a:gd name="connsiteY2" fmla="*/ 214350 h 285733"/>
              <a:gd name="connsiteX3" fmla="*/ 0 w 65903"/>
              <a:gd name="connsiteY3" fmla="*/ 285734 h 285733"/>
              <a:gd name="connsiteX4" fmla="*/ 18028 w 65903"/>
              <a:gd name="connsiteY4" fmla="*/ 139433 h 285733"/>
              <a:gd name="connsiteX5" fmla="*/ 37772 w 65903"/>
              <a:gd name="connsiteY5" fmla="*/ 68313 h 285733"/>
              <a:gd name="connsiteX6" fmla="*/ 65903 w 65903"/>
              <a:gd name="connsiteY6" fmla="*/ 0 h 285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03" h="285733">
                <a:moveTo>
                  <a:pt x="65903" y="0"/>
                </a:moveTo>
                <a:lnTo>
                  <a:pt x="33942" y="143032"/>
                </a:lnTo>
                <a:lnTo>
                  <a:pt x="17763" y="214350"/>
                </a:lnTo>
                <a:cubicBezTo>
                  <a:pt x="12216" y="238123"/>
                  <a:pt x="6802" y="261961"/>
                  <a:pt x="0" y="285734"/>
                </a:cubicBezTo>
                <a:cubicBezTo>
                  <a:pt x="264" y="236340"/>
                  <a:pt x="7561" y="187507"/>
                  <a:pt x="18028" y="139433"/>
                </a:cubicBezTo>
                <a:cubicBezTo>
                  <a:pt x="23641" y="115495"/>
                  <a:pt x="29914" y="91657"/>
                  <a:pt x="37772" y="68313"/>
                </a:cubicBezTo>
                <a:cubicBezTo>
                  <a:pt x="45564" y="45003"/>
                  <a:pt x="54347" y="21891"/>
                  <a:pt x="65903" y="0"/>
                </a:cubicBezTo>
                <a:close/>
              </a:path>
            </a:pathLst>
          </a:custGeom>
          <a:solidFill>
            <a:srgbClr val="961717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7CC1A2-1B77-866D-C90A-7F7BE18A0FD7}"/>
              </a:ext>
            </a:extLst>
          </p:cNvPr>
          <p:cNvSpPr/>
          <p:nvPr/>
        </p:nvSpPr>
        <p:spPr>
          <a:xfrm>
            <a:off x="1643359" y="5049916"/>
            <a:ext cx="32783" cy="160192"/>
          </a:xfrm>
          <a:custGeom>
            <a:avLst/>
            <a:gdLst>
              <a:gd name="connsiteX0" fmla="*/ 0 w 65902"/>
              <a:gd name="connsiteY0" fmla="*/ 0 h 285766"/>
              <a:gd name="connsiteX1" fmla="*/ 28131 w 65902"/>
              <a:gd name="connsiteY1" fmla="*/ 68346 h 285766"/>
              <a:gd name="connsiteX2" fmla="*/ 47875 w 65902"/>
              <a:gd name="connsiteY2" fmla="*/ 139466 h 285766"/>
              <a:gd name="connsiteX3" fmla="*/ 65903 w 65902"/>
              <a:gd name="connsiteY3" fmla="*/ 285767 h 285766"/>
              <a:gd name="connsiteX4" fmla="*/ 48140 w 65902"/>
              <a:gd name="connsiteY4" fmla="*/ 214383 h 285766"/>
              <a:gd name="connsiteX5" fmla="*/ 31961 w 65902"/>
              <a:gd name="connsiteY5" fmla="*/ 143065 h 285766"/>
              <a:gd name="connsiteX6" fmla="*/ 0 w 65902"/>
              <a:gd name="connsiteY6" fmla="*/ 0 h 28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02" h="285766">
                <a:moveTo>
                  <a:pt x="0" y="0"/>
                </a:moveTo>
                <a:cubicBezTo>
                  <a:pt x="11556" y="21891"/>
                  <a:pt x="20339" y="45003"/>
                  <a:pt x="28131" y="68346"/>
                </a:cubicBezTo>
                <a:cubicBezTo>
                  <a:pt x="35956" y="91690"/>
                  <a:pt x="42229" y="115528"/>
                  <a:pt x="47875" y="139466"/>
                </a:cubicBezTo>
                <a:cubicBezTo>
                  <a:pt x="58342" y="187507"/>
                  <a:pt x="65672" y="236373"/>
                  <a:pt x="65903" y="285767"/>
                </a:cubicBezTo>
                <a:cubicBezTo>
                  <a:pt x="59101" y="261994"/>
                  <a:pt x="53686" y="238156"/>
                  <a:pt x="48140" y="214383"/>
                </a:cubicBezTo>
                <a:lnTo>
                  <a:pt x="31961" y="143065"/>
                </a:lnTo>
                <a:lnTo>
                  <a:pt x="0" y="0"/>
                </a:lnTo>
                <a:close/>
              </a:path>
            </a:pathLst>
          </a:custGeom>
          <a:solidFill>
            <a:srgbClr val="961717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89D382D-DBFD-2C35-5D55-3A9DD6257F27}"/>
              </a:ext>
            </a:extLst>
          </p:cNvPr>
          <p:cNvSpPr/>
          <p:nvPr/>
        </p:nvSpPr>
        <p:spPr>
          <a:xfrm>
            <a:off x="1641826" y="4584744"/>
            <a:ext cx="95232" cy="157415"/>
          </a:xfrm>
          <a:custGeom>
            <a:avLst/>
            <a:gdLst>
              <a:gd name="connsiteX0" fmla="*/ 46797 w 191441"/>
              <a:gd name="connsiteY0" fmla="*/ 277402 h 280811"/>
              <a:gd name="connsiteX1" fmla="*/ 137232 w 191441"/>
              <a:gd name="connsiteY1" fmla="*/ 241743 h 280811"/>
              <a:gd name="connsiteX2" fmla="*/ 170448 w 191441"/>
              <a:gd name="connsiteY2" fmla="*/ 24125 h 280811"/>
              <a:gd name="connsiteX3" fmla="*/ 120987 w 191441"/>
              <a:gd name="connsiteY3" fmla="*/ 286 h 280811"/>
              <a:gd name="connsiteX4" fmla="*/ 34746 w 191441"/>
              <a:gd name="connsiteY4" fmla="*/ 74014 h 280811"/>
              <a:gd name="connsiteX5" fmla="*/ 46797 w 191441"/>
              <a:gd name="connsiteY5" fmla="*/ 277402 h 280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441" h="280811">
                <a:moveTo>
                  <a:pt x="46797" y="277402"/>
                </a:moveTo>
                <a:cubicBezTo>
                  <a:pt x="79815" y="288430"/>
                  <a:pt x="111809" y="271690"/>
                  <a:pt x="137232" y="241743"/>
                </a:cubicBezTo>
                <a:cubicBezTo>
                  <a:pt x="187155" y="183170"/>
                  <a:pt x="211984" y="74014"/>
                  <a:pt x="170448" y="24125"/>
                </a:cubicBezTo>
                <a:cubicBezTo>
                  <a:pt x="154137" y="4611"/>
                  <a:pt x="137199" y="-1464"/>
                  <a:pt x="120987" y="286"/>
                </a:cubicBezTo>
                <a:cubicBezTo>
                  <a:pt x="74763" y="5305"/>
                  <a:pt x="34746" y="74014"/>
                  <a:pt x="34746" y="74014"/>
                </a:cubicBezTo>
                <a:cubicBezTo>
                  <a:pt x="34746" y="74014"/>
                  <a:pt x="-50935" y="244781"/>
                  <a:pt x="46797" y="277402"/>
                </a:cubicBezTo>
                <a:close/>
              </a:path>
            </a:pathLst>
          </a:custGeom>
          <a:solidFill>
            <a:srgbClr val="E89C7C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5D2147A-5BB9-96E8-3B42-5730376503EC}"/>
              </a:ext>
            </a:extLst>
          </p:cNvPr>
          <p:cNvSpPr/>
          <p:nvPr/>
        </p:nvSpPr>
        <p:spPr>
          <a:xfrm>
            <a:off x="1667754" y="4616747"/>
            <a:ext cx="52619" cy="76674"/>
          </a:xfrm>
          <a:custGeom>
            <a:avLst/>
            <a:gdLst>
              <a:gd name="connsiteX0" fmla="*/ 452 w 105777"/>
              <a:gd name="connsiteY0" fmla="*/ 136778 h 136778"/>
              <a:gd name="connsiteX1" fmla="*/ 5140 w 105777"/>
              <a:gd name="connsiteY1" fmla="*/ 89695 h 136778"/>
              <a:gd name="connsiteX2" fmla="*/ 24125 w 105777"/>
              <a:gd name="connsiteY2" fmla="*/ 45584 h 136778"/>
              <a:gd name="connsiteX3" fmla="*/ 58761 w 105777"/>
              <a:gd name="connsiteY3" fmla="*/ 10817 h 136778"/>
              <a:gd name="connsiteX4" fmla="*/ 105778 w 105777"/>
              <a:gd name="connsiteY4" fmla="*/ 515 h 136778"/>
              <a:gd name="connsiteX5" fmla="*/ 67709 w 105777"/>
              <a:gd name="connsiteY5" fmla="*/ 23198 h 136778"/>
              <a:gd name="connsiteX6" fmla="*/ 40568 w 105777"/>
              <a:gd name="connsiteY6" fmla="*/ 56183 h 136778"/>
              <a:gd name="connsiteX7" fmla="*/ 19470 w 105777"/>
              <a:gd name="connsiteY7" fmla="*/ 94912 h 136778"/>
              <a:gd name="connsiteX8" fmla="*/ 452 w 105777"/>
              <a:gd name="connsiteY8" fmla="*/ 136778 h 13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77" h="136778">
                <a:moveTo>
                  <a:pt x="452" y="136778"/>
                </a:moveTo>
                <a:cubicBezTo>
                  <a:pt x="-1001" y="120897"/>
                  <a:pt x="1178" y="105049"/>
                  <a:pt x="5140" y="89695"/>
                </a:cubicBezTo>
                <a:cubicBezTo>
                  <a:pt x="9102" y="74309"/>
                  <a:pt x="15310" y="59319"/>
                  <a:pt x="24125" y="45584"/>
                </a:cubicBezTo>
                <a:cubicBezTo>
                  <a:pt x="33139" y="32080"/>
                  <a:pt x="44398" y="19434"/>
                  <a:pt x="58761" y="10817"/>
                </a:cubicBezTo>
                <a:cubicBezTo>
                  <a:pt x="73189" y="2331"/>
                  <a:pt x="90062" y="-1466"/>
                  <a:pt x="105778" y="515"/>
                </a:cubicBezTo>
                <a:cubicBezTo>
                  <a:pt x="90986" y="6755"/>
                  <a:pt x="78538" y="13887"/>
                  <a:pt x="67709" y="23198"/>
                </a:cubicBezTo>
                <a:cubicBezTo>
                  <a:pt x="57209" y="32872"/>
                  <a:pt x="48327" y="44032"/>
                  <a:pt x="40568" y="56183"/>
                </a:cubicBezTo>
                <a:cubicBezTo>
                  <a:pt x="32446" y="68135"/>
                  <a:pt x="26007" y="81474"/>
                  <a:pt x="19470" y="94912"/>
                </a:cubicBezTo>
                <a:lnTo>
                  <a:pt x="452" y="136778"/>
                </a:lnTo>
                <a:close/>
              </a:path>
            </a:pathLst>
          </a:custGeom>
          <a:solidFill>
            <a:srgbClr val="C6744F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AB11F40-3E9F-9B3F-7D3A-668FF74CB1B9}"/>
              </a:ext>
            </a:extLst>
          </p:cNvPr>
          <p:cNvSpPr/>
          <p:nvPr/>
        </p:nvSpPr>
        <p:spPr>
          <a:xfrm>
            <a:off x="1018854" y="4584744"/>
            <a:ext cx="95232" cy="157415"/>
          </a:xfrm>
          <a:custGeom>
            <a:avLst/>
            <a:gdLst>
              <a:gd name="connsiteX0" fmla="*/ 144644 w 191441"/>
              <a:gd name="connsiteY0" fmla="*/ 277402 h 280811"/>
              <a:gd name="connsiteX1" fmla="*/ 54209 w 191441"/>
              <a:gd name="connsiteY1" fmla="*/ 241743 h 280811"/>
              <a:gd name="connsiteX2" fmla="*/ 20993 w 191441"/>
              <a:gd name="connsiteY2" fmla="*/ 24125 h 280811"/>
              <a:gd name="connsiteX3" fmla="*/ 70454 w 191441"/>
              <a:gd name="connsiteY3" fmla="*/ 286 h 280811"/>
              <a:gd name="connsiteX4" fmla="*/ 156696 w 191441"/>
              <a:gd name="connsiteY4" fmla="*/ 74014 h 280811"/>
              <a:gd name="connsiteX5" fmla="*/ 144644 w 191441"/>
              <a:gd name="connsiteY5" fmla="*/ 277402 h 280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441" h="280811">
                <a:moveTo>
                  <a:pt x="144644" y="277402"/>
                </a:moveTo>
                <a:cubicBezTo>
                  <a:pt x="111627" y="288430"/>
                  <a:pt x="79633" y="271690"/>
                  <a:pt x="54209" y="241743"/>
                </a:cubicBezTo>
                <a:cubicBezTo>
                  <a:pt x="4287" y="183170"/>
                  <a:pt x="-20543" y="74014"/>
                  <a:pt x="20993" y="24125"/>
                </a:cubicBezTo>
                <a:cubicBezTo>
                  <a:pt x="37304" y="4611"/>
                  <a:pt x="54242" y="-1464"/>
                  <a:pt x="70454" y="286"/>
                </a:cubicBezTo>
                <a:cubicBezTo>
                  <a:pt x="116678" y="5305"/>
                  <a:pt x="156696" y="74014"/>
                  <a:pt x="156696" y="74014"/>
                </a:cubicBezTo>
                <a:cubicBezTo>
                  <a:pt x="156696" y="74014"/>
                  <a:pt x="242376" y="244781"/>
                  <a:pt x="144644" y="277402"/>
                </a:cubicBezTo>
                <a:close/>
              </a:path>
            </a:pathLst>
          </a:custGeom>
          <a:solidFill>
            <a:srgbClr val="E89C7C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D63EDD0-2C34-90A0-59E0-DD4DC8931B7C}"/>
              </a:ext>
            </a:extLst>
          </p:cNvPr>
          <p:cNvSpPr/>
          <p:nvPr/>
        </p:nvSpPr>
        <p:spPr>
          <a:xfrm>
            <a:off x="1035538" y="4616717"/>
            <a:ext cx="52619" cy="76703"/>
          </a:xfrm>
          <a:custGeom>
            <a:avLst/>
            <a:gdLst>
              <a:gd name="connsiteX0" fmla="*/ 105326 w 105777"/>
              <a:gd name="connsiteY0" fmla="*/ 136830 h 136830"/>
              <a:gd name="connsiteX1" fmla="*/ 86341 w 105777"/>
              <a:gd name="connsiteY1" fmla="*/ 94898 h 136830"/>
              <a:gd name="connsiteX2" fmla="*/ 65210 w 105777"/>
              <a:gd name="connsiteY2" fmla="*/ 56168 h 136830"/>
              <a:gd name="connsiteX3" fmla="*/ 38069 w 105777"/>
              <a:gd name="connsiteY3" fmla="*/ 23184 h 136830"/>
              <a:gd name="connsiteX4" fmla="*/ 0 w 105777"/>
              <a:gd name="connsiteY4" fmla="*/ 501 h 136830"/>
              <a:gd name="connsiteX5" fmla="*/ 47017 w 105777"/>
              <a:gd name="connsiteY5" fmla="*/ 10802 h 136830"/>
              <a:gd name="connsiteX6" fmla="*/ 81652 w 105777"/>
              <a:gd name="connsiteY6" fmla="*/ 45570 h 136830"/>
              <a:gd name="connsiteX7" fmla="*/ 100637 w 105777"/>
              <a:gd name="connsiteY7" fmla="*/ 89681 h 136830"/>
              <a:gd name="connsiteX8" fmla="*/ 105326 w 105777"/>
              <a:gd name="connsiteY8" fmla="*/ 136830 h 136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77" h="136830">
                <a:moveTo>
                  <a:pt x="105326" y="136830"/>
                </a:moveTo>
                <a:lnTo>
                  <a:pt x="86341" y="94898"/>
                </a:lnTo>
                <a:cubicBezTo>
                  <a:pt x="79770" y="81460"/>
                  <a:pt x="73332" y="68154"/>
                  <a:pt x="65210" y="56168"/>
                </a:cubicBezTo>
                <a:cubicBezTo>
                  <a:pt x="57418" y="44018"/>
                  <a:pt x="48536" y="32858"/>
                  <a:pt x="38069" y="23184"/>
                </a:cubicBezTo>
                <a:cubicBezTo>
                  <a:pt x="27239" y="13906"/>
                  <a:pt x="14792" y="6741"/>
                  <a:pt x="0" y="501"/>
                </a:cubicBezTo>
                <a:cubicBezTo>
                  <a:pt x="15716" y="-1447"/>
                  <a:pt x="32588" y="2350"/>
                  <a:pt x="47017" y="10802"/>
                </a:cubicBezTo>
                <a:cubicBezTo>
                  <a:pt x="61380" y="19420"/>
                  <a:pt x="72639" y="32066"/>
                  <a:pt x="81652" y="45570"/>
                </a:cubicBezTo>
                <a:cubicBezTo>
                  <a:pt x="90435" y="59338"/>
                  <a:pt x="96675" y="74295"/>
                  <a:pt x="100637" y="89681"/>
                </a:cubicBezTo>
                <a:cubicBezTo>
                  <a:pt x="104600" y="105100"/>
                  <a:pt x="106779" y="120949"/>
                  <a:pt x="105326" y="136830"/>
                </a:cubicBezTo>
                <a:close/>
              </a:path>
            </a:pathLst>
          </a:custGeom>
          <a:solidFill>
            <a:srgbClr val="C6744F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B868A0A-E461-FE51-0227-BD0F305734F0}"/>
              </a:ext>
            </a:extLst>
          </p:cNvPr>
          <p:cNvSpPr/>
          <p:nvPr/>
        </p:nvSpPr>
        <p:spPr>
          <a:xfrm>
            <a:off x="1063657" y="4280251"/>
            <a:ext cx="625545" cy="691672"/>
          </a:xfrm>
          <a:custGeom>
            <a:avLst/>
            <a:gdLst>
              <a:gd name="connsiteX0" fmla="*/ 633904 w 1257511"/>
              <a:gd name="connsiteY0" fmla="*/ 1233306 h 1233867"/>
              <a:gd name="connsiteX1" fmla="*/ 628753 w 1257511"/>
              <a:gd name="connsiteY1" fmla="*/ 1233867 h 1233867"/>
              <a:gd name="connsiteX2" fmla="*/ 623602 w 1257511"/>
              <a:gd name="connsiteY2" fmla="*/ 1233306 h 1233867"/>
              <a:gd name="connsiteX3" fmla="*/ 165220 w 1257511"/>
              <a:gd name="connsiteY3" fmla="*/ 1103514 h 1233867"/>
              <a:gd name="connsiteX4" fmla="*/ 6273 w 1257511"/>
              <a:gd name="connsiteY4" fmla="*/ 899631 h 1233867"/>
              <a:gd name="connsiteX5" fmla="*/ 46951 w 1257511"/>
              <a:gd name="connsiteY5" fmla="*/ 665833 h 1233867"/>
              <a:gd name="connsiteX6" fmla="*/ 48173 w 1257511"/>
              <a:gd name="connsiteY6" fmla="*/ 637306 h 1233867"/>
              <a:gd name="connsiteX7" fmla="*/ 57384 w 1257511"/>
              <a:gd name="connsiteY7" fmla="*/ 428305 h 1233867"/>
              <a:gd name="connsiteX8" fmla="*/ 58606 w 1257511"/>
              <a:gd name="connsiteY8" fmla="*/ 401165 h 1233867"/>
              <a:gd name="connsiteX9" fmla="*/ 60719 w 1257511"/>
              <a:gd name="connsiteY9" fmla="*/ 354049 h 1233867"/>
              <a:gd name="connsiteX10" fmla="*/ 562883 w 1257511"/>
              <a:gd name="connsiteY10" fmla="*/ 101 h 1233867"/>
              <a:gd name="connsiteX11" fmla="*/ 694623 w 1257511"/>
              <a:gd name="connsiteY11" fmla="*/ 101 h 1233867"/>
              <a:gd name="connsiteX12" fmla="*/ 1184636 w 1257511"/>
              <a:gd name="connsiteY12" fmla="*/ 315418 h 1233867"/>
              <a:gd name="connsiteX13" fmla="*/ 1196853 w 1257511"/>
              <a:gd name="connsiteY13" fmla="*/ 354049 h 1233867"/>
              <a:gd name="connsiteX14" fmla="*/ 1199065 w 1257511"/>
              <a:gd name="connsiteY14" fmla="*/ 404434 h 1233867"/>
              <a:gd name="connsiteX15" fmla="*/ 1210555 w 1257511"/>
              <a:gd name="connsiteY15" fmla="*/ 665867 h 1233867"/>
              <a:gd name="connsiteX16" fmla="*/ 633904 w 1257511"/>
              <a:gd name="connsiteY16" fmla="*/ 1233306 h 123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57511" h="1233867">
                <a:moveTo>
                  <a:pt x="633904" y="1233306"/>
                </a:moveTo>
                <a:cubicBezTo>
                  <a:pt x="632187" y="1233537"/>
                  <a:pt x="630470" y="1233702"/>
                  <a:pt x="628753" y="1233867"/>
                </a:cubicBezTo>
                <a:cubicBezTo>
                  <a:pt x="627036" y="1233702"/>
                  <a:pt x="625319" y="1233537"/>
                  <a:pt x="623602" y="1233306"/>
                </a:cubicBezTo>
                <a:cubicBezTo>
                  <a:pt x="404960" y="1209599"/>
                  <a:pt x="259947" y="1161724"/>
                  <a:pt x="165220" y="1103514"/>
                </a:cubicBezTo>
                <a:cubicBezTo>
                  <a:pt x="64945" y="1041870"/>
                  <a:pt x="21098" y="968505"/>
                  <a:pt x="6273" y="899631"/>
                </a:cubicBezTo>
                <a:cubicBezTo>
                  <a:pt x="-20471" y="775386"/>
                  <a:pt x="46951" y="665833"/>
                  <a:pt x="46951" y="665833"/>
                </a:cubicBezTo>
                <a:lnTo>
                  <a:pt x="48173" y="637306"/>
                </a:lnTo>
                <a:lnTo>
                  <a:pt x="57384" y="428305"/>
                </a:lnTo>
                <a:lnTo>
                  <a:pt x="58606" y="401165"/>
                </a:lnTo>
                <a:lnTo>
                  <a:pt x="60719" y="354049"/>
                </a:lnTo>
                <a:cubicBezTo>
                  <a:pt x="150560" y="32788"/>
                  <a:pt x="430318" y="-2178"/>
                  <a:pt x="562883" y="101"/>
                </a:cubicBezTo>
                <a:cubicBezTo>
                  <a:pt x="606829" y="827"/>
                  <a:pt x="650677" y="827"/>
                  <a:pt x="694623" y="101"/>
                </a:cubicBezTo>
                <a:cubicBezTo>
                  <a:pt x="821642" y="-2111"/>
                  <a:pt x="1083966" y="29949"/>
                  <a:pt x="1184636" y="315418"/>
                </a:cubicBezTo>
                <a:cubicBezTo>
                  <a:pt x="1189028" y="327800"/>
                  <a:pt x="1193122" y="340677"/>
                  <a:pt x="1196853" y="354049"/>
                </a:cubicBezTo>
                <a:lnTo>
                  <a:pt x="1199065" y="404434"/>
                </a:lnTo>
                <a:lnTo>
                  <a:pt x="1210555" y="665867"/>
                </a:lnTo>
                <a:cubicBezTo>
                  <a:pt x="1210555" y="665867"/>
                  <a:pt x="1501737" y="1139008"/>
                  <a:pt x="633904" y="1233306"/>
                </a:cubicBezTo>
                <a:close/>
              </a:path>
            </a:pathLst>
          </a:custGeom>
          <a:solidFill>
            <a:srgbClr val="E89C7C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E5C18FB-28B7-C4DA-706B-B6ED54765753}"/>
              </a:ext>
            </a:extLst>
          </p:cNvPr>
          <p:cNvSpPr/>
          <p:nvPr/>
        </p:nvSpPr>
        <p:spPr>
          <a:xfrm>
            <a:off x="1063739" y="4635507"/>
            <a:ext cx="159070" cy="161951"/>
          </a:xfrm>
          <a:custGeom>
            <a:avLst/>
            <a:gdLst>
              <a:gd name="connsiteX0" fmla="*/ 319775 w 319774"/>
              <a:gd name="connsiteY0" fmla="*/ 201770 h 288903"/>
              <a:gd name="connsiteX1" fmla="*/ 112326 w 319774"/>
              <a:gd name="connsiteY1" fmla="*/ 288904 h 288903"/>
              <a:gd name="connsiteX2" fmla="*/ 6273 w 319774"/>
              <a:gd name="connsiteY2" fmla="*/ 265923 h 288903"/>
              <a:gd name="connsiteX3" fmla="*/ 46951 w 319774"/>
              <a:gd name="connsiteY3" fmla="*/ 32126 h 288903"/>
              <a:gd name="connsiteX4" fmla="*/ 48173 w 319774"/>
              <a:gd name="connsiteY4" fmla="*/ 3599 h 288903"/>
              <a:gd name="connsiteX5" fmla="*/ 92845 w 319774"/>
              <a:gd name="connsiteY5" fmla="*/ 0 h 288903"/>
              <a:gd name="connsiteX6" fmla="*/ 319775 w 319774"/>
              <a:gd name="connsiteY6" fmla="*/ 201770 h 28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774" h="288903">
                <a:moveTo>
                  <a:pt x="319775" y="201770"/>
                </a:moveTo>
                <a:cubicBezTo>
                  <a:pt x="319775" y="283456"/>
                  <a:pt x="221779" y="288904"/>
                  <a:pt x="112326" y="288904"/>
                </a:cubicBezTo>
                <a:cubicBezTo>
                  <a:pt x="73266" y="288904"/>
                  <a:pt x="36914" y="280517"/>
                  <a:pt x="6273" y="265923"/>
                </a:cubicBezTo>
                <a:cubicBezTo>
                  <a:pt x="-20471" y="141678"/>
                  <a:pt x="46951" y="32126"/>
                  <a:pt x="46951" y="32126"/>
                </a:cubicBezTo>
                <a:lnTo>
                  <a:pt x="48173" y="3599"/>
                </a:lnTo>
                <a:cubicBezTo>
                  <a:pt x="62205" y="1222"/>
                  <a:pt x="77096" y="0"/>
                  <a:pt x="92845" y="0"/>
                </a:cubicBezTo>
                <a:cubicBezTo>
                  <a:pt x="202298" y="0"/>
                  <a:pt x="319775" y="120085"/>
                  <a:pt x="319775" y="201770"/>
                </a:cubicBezTo>
                <a:close/>
              </a:path>
            </a:pathLst>
          </a:custGeom>
          <a:solidFill>
            <a:srgbClr val="F4BEAB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" name="Graphic 8">
            <a:extLst>
              <a:ext uri="{FF2B5EF4-FFF2-40B4-BE49-F238E27FC236}">
                <a16:creationId xmlns:a16="http://schemas.microsoft.com/office/drawing/2014/main" id="{54B70DA5-965A-6291-699A-87B47B6738B6}"/>
              </a:ext>
            </a:extLst>
          </p:cNvPr>
          <p:cNvGrpSpPr/>
          <p:nvPr/>
        </p:nvGrpSpPr>
        <p:grpSpPr>
          <a:xfrm>
            <a:off x="1235790" y="4043065"/>
            <a:ext cx="253109" cy="285229"/>
            <a:chOff x="9746168" y="2354417"/>
            <a:chExt cx="508817" cy="508817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9E59308-F95F-EEBE-F8C9-FF542FEEB8C3}"/>
                </a:ext>
              </a:extLst>
            </p:cNvPr>
            <p:cNvSpPr/>
            <p:nvPr/>
          </p:nvSpPr>
          <p:spPr>
            <a:xfrm rot="-4667400">
              <a:off x="9786586" y="2394835"/>
              <a:ext cx="427982" cy="427982"/>
            </a:xfrm>
            <a:custGeom>
              <a:avLst/>
              <a:gdLst>
                <a:gd name="connsiteX0" fmla="*/ 427983 w 427982"/>
                <a:gd name="connsiteY0" fmla="*/ 213991 h 427982"/>
                <a:gd name="connsiteX1" fmla="*/ 213991 w 427982"/>
                <a:gd name="connsiteY1" fmla="*/ 427983 h 427982"/>
                <a:gd name="connsiteX2" fmla="*/ 0 w 427982"/>
                <a:gd name="connsiteY2" fmla="*/ 213991 h 427982"/>
                <a:gd name="connsiteX3" fmla="*/ 213991 w 427982"/>
                <a:gd name="connsiteY3" fmla="*/ 0 h 427982"/>
                <a:gd name="connsiteX4" fmla="*/ 427983 w 427982"/>
                <a:gd name="connsiteY4" fmla="*/ 213991 h 4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82" h="427982">
                  <a:moveTo>
                    <a:pt x="427983" y="213991"/>
                  </a:moveTo>
                  <a:cubicBezTo>
                    <a:pt x="427983" y="332175"/>
                    <a:pt x="332176" y="427983"/>
                    <a:pt x="213991" y="427983"/>
                  </a:cubicBezTo>
                  <a:cubicBezTo>
                    <a:pt x="95807" y="427983"/>
                    <a:pt x="0" y="332175"/>
                    <a:pt x="0" y="213991"/>
                  </a:cubicBezTo>
                  <a:cubicBezTo>
                    <a:pt x="0" y="95807"/>
                    <a:pt x="95807" y="0"/>
                    <a:pt x="213991" y="0"/>
                  </a:cubicBezTo>
                  <a:cubicBezTo>
                    <a:pt x="332176" y="0"/>
                    <a:pt x="427983" y="95807"/>
                    <a:pt x="427983" y="213991"/>
                  </a:cubicBez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ED8D89E-7FCA-1808-ED89-D769DA6D719C}"/>
                </a:ext>
              </a:extLst>
            </p:cNvPr>
            <p:cNvSpPr/>
            <p:nvPr/>
          </p:nvSpPr>
          <p:spPr>
            <a:xfrm>
              <a:off x="9786573" y="2395748"/>
              <a:ext cx="427973" cy="427114"/>
            </a:xfrm>
            <a:custGeom>
              <a:avLst/>
              <a:gdLst>
                <a:gd name="connsiteX0" fmla="*/ 427973 w 427973"/>
                <a:gd name="connsiteY0" fmla="*/ 213128 h 427114"/>
                <a:gd name="connsiteX1" fmla="*/ 213987 w 427973"/>
                <a:gd name="connsiteY1" fmla="*/ 427115 h 427114"/>
                <a:gd name="connsiteX2" fmla="*/ 0 w 427973"/>
                <a:gd name="connsiteY2" fmla="*/ 213128 h 427114"/>
                <a:gd name="connsiteX3" fmla="*/ 726 w 427973"/>
                <a:gd name="connsiteY3" fmla="*/ 196653 h 427114"/>
                <a:gd name="connsiteX4" fmla="*/ 163503 w 427973"/>
                <a:gd name="connsiteY4" fmla="*/ 321855 h 427114"/>
                <a:gd name="connsiteX5" fmla="*/ 331925 w 427973"/>
                <a:gd name="connsiteY5" fmla="*/ 153433 h 427114"/>
                <a:gd name="connsiteX6" fmla="*/ 233038 w 427973"/>
                <a:gd name="connsiteY6" fmla="*/ 0 h 427114"/>
                <a:gd name="connsiteX7" fmla="*/ 427973 w 427973"/>
                <a:gd name="connsiteY7" fmla="*/ 213128 h 427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7973" h="427114">
                  <a:moveTo>
                    <a:pt x="427973" y="213128"/>
                  </a:moveTo>
                  <a:cubicBezTo>
                    <a:pt x="427973" y="331265"/>
                    <a:pt x="332190" y="427115"/>
                    <a:pt x="213987" y="427115"/>
                  </a:cubicBezTo>
                  <a:cubicBezTo>
                    <a:pt x="95784" y="427115"/>
                    <a:pt x="0" y="331265"/>
                    <a:pt x="0" y="213128"/>
                  </a:cubicBezTo>
                  <a:cubicBezTo>
                    <a:pt x="0" y="207581"/>
                    <a:pt x="231" y="202034"/>
                    <a:pt x="726" y="196653"/>
                  </a:cubicBezTo>
                  <a:cubicBezTo>
                    <a:pt x="19712" y="268730"/>
                    <a:pt x="85416" y="321855"/>
                    <a:pt x="163503" y="321855"/>
                  </a:cubicBezTo>
                  <a:cubicBezTo>
                    <a:pt x="256513" y="321855"/>
                    <a:pt x="331925" y="246443"/>
                    <a:pt x="331925" y="153433"/>
                  </a:cubicBezTo>
                  <a:cubicBezTo>
                    <a:pt x="331925" y="85185"/>
                    <a:pt x="291413" y="26513"/>
                    <a:pt x="233038" y="0"/>
                  </a:cubicBezTo>
                  <a:cubicBezTo>
                    <a:pt x="342293" y="9674"/>
                    <a:pt x="427973" y="101364"/>
                    <a:pt x="427973" y="213128"/>
                  </a:cubicBezTo>
                  <a:close/>
                </a:path>
              </a:pathLst>
            </a:custGeom>
            <a:solidFill>
              <a:srgbClr val="000000">
                <a:alpha val="45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BED11C6-35A1-941B-B77A-C6E416B5C4ED}"/>
              </a:ext>
            </a:extLst>
          </p:cNvPr>
          <p:cNvSpPr/>
          <p:nvPr/>
        </p:nvSpPr>
        <p:spPr>
          <a:xfrm>
            <a:off x="1225849" y="4598527"/>
            <a:ext cx="53018" cy="120751"/>
          </a:xfrm>
          <a:custGeom>
            <a:avLst/>
            <a:gdLst>
              <a:gd name="connsiteX0" fmla="*/ 106581 w 106580"/>
              <a:gd name="connsiteY0" fmla="*/ 107703 h 215406"/>
              <a:gd name="connsiteX1" fmla="*/ 53290 w 106580"/>
              <a:gd name="connsiteY1" fmla="*/ 215406 h 215406"/>
              <a:gd name="connsiteX2" fmla="*/ 0 w 106580"/>
              <a:gd name="connsiteY2" fmla="*/ 107703 h 215406"/>
              <a:gd name="connsiteX3" fmla="*/ 53290 w 106580"/>
              <a:gd name="connsiteY3" fmla="*/ 0 h 215406"/>
              <a:gd name="connsiteX4" fmla="*/ 106581 w 106580"/>
              <a:gd name="connsiteY4" fmla="*/ 107703 h 21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80" h="215406">
                <a:moveTo>
                  <a:pt x="106581" y="107703"/>
                </a:moveTo>
                <a:cubicBezTo>
                  <a:pt x="106581" y="167186"/>
                  <a:pt x="82722" y="215406"/>
                  <a:pt x="53290" y="215406"/>
                </a:cubicBezTo>
                <a:cubicBezTo>
                  <a:pt x="23859" y="215406"/>
                  <a:pt x="0" y="167186"/>
                  <a:pt x="0" y="107703"/>
                </a:cubicBezTo>
                <a:cubicBezTo>
                  <a:pt x="0" y="48220"/>
                  <a:pt x="23859" y="0"/>
                  <a:pt x="53290" y="0"/>
                </a:cubicBezTo>
                <a:cubicBezTo>
                  <a:pt x="82722" y="0"/>
                  <a:pt x="106581" y="48220"/>
                  <a:pt x="106581" y="107703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9" name="Graphic 8">
            <a:extLst>
              <a:ext uri="{FF2B5EF4-FFF2-40B4-BE49-F238E27FC236}">
                <a16:creationId xmlns:a16="http://schemas.microsoft.com/office/drawing/2014/main" id="{6C5DDA25-C9A2-C22B-CB57-1ECABDE9650D}"/>
              </a:ext>
            </a:extLst>
          </p:cNvPr>
          <p:cNvGrpSpPr/>
          <p:nvPr/>
        </p:nvGrpSpPr>
        <p:grpSpPr>
          <a:xfrm>
            <a:off x="1233552" y="4631435"/>
            <a:ext cx="37612" cy="80698"/>
            <a:chOff x="9741669" y="3404005"/>
            <a:chExt cx="75610" cy="14395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297A6AD-2010-1AAE-2FAC-A979DC89174D}"/>
                </a:ext>
              </a:extLst>
            </p:cNvPr>
            <p:cNvSpPr/>
            <p:nvPr/>
          </p:nvSpPr>
          <p:spPr>
            <a:xfrm>
              <a:off x="9741669" y="3404005"/>
              <a:ext cx="75610" cy="143956"/>
            </a:xfrm>
            <a:custGeom>
              <a:avLst/>
              <a:gdLst>
                <a:gd name="connsiteX0" fmla="*/ 75610 w 75610"/>
                <a:gd name="connsiteY0" fmla="*/ 71978 h 143956"/>
                <a:gd name="connsiteX1" fmla="*/ 37805 w 75610"/>
                <a:gd name="connsiteY1" fmla="*/ 143956 h 143956"/>
                <a:gd name="connsiteX2" fmla="*/ 0 w 75610"/>
                <a:gd name="connsiteY2" fmla="*/ 71978 h 143956"/>
                <a:gd name="connsiteX3" fmla="*/ 37805 w 75610"/>
                <a:gd name="connsiteY3" fmla="*/ 0 h 143956"/>
                <a:gd name="connsiteX4" fmla="*/ 75610 w 75610"/>
                <a:gd name="connsiteY4" fmla="*/ 71978 h 143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610" h="143956">
                  <a:moveTo>
                    <a:pt x="75610" y="71978"/>
                  </a:moveTo>
                  <a:cubicBezTo>
                    <a:pt x="75610" y="111731"/>
                    <a:pt x="58684" y="143956"/>
                    <a:pt x="37805" y="143956"/>
                  </a:cubicBezTo>
                  <a:cubicBezTo>
                    <a:pt x="16926" y="143956"/>
                    <a:pt x="0" y="111731"/>
                    <a:pt x="0" y="71978"/>
                  </a:cubicBezTo>
                  <a:cubicBezTo>
                    <a:pt x="0" y="32226"/>
                    <a:pt x="16926" y="0"/>
                    <a:pt x="37805" y="0"/>
                  </a:cubicBezTo>
                  <a:cubicBezTo>
                    <a:pt x="58684" y="0"/>
                    <a:pt x="75610" y="32226"/>
                    <a:pt x="75610" y="71978"/>
                  </a:cubicBez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1FFD3AA-D3CE-15D0-B266-6E62F451EEE6}"/>
                </a:ext>
              </a:extLst>
            </p:cNvPr>
            <p:cNvSpPr/>
            <p:nvPr/>
          </p:nvSpPr>
          <p:spPr>
            <a:xfrm>
              <a:off x="9754876" y="3419094"/>
              <a:ext cx="25027" cy="44969"/>
            </a:xfrm>
            <a:custGeom>
              <a:avLst/>
              <a:gdLst>
                <a:gd name="connsiteX0" fmla="*/ 25027 w 25027"/>
                <a:gd name="connsiteY0" fmla="*/ 22485 h 44969"/>
                <a:gd name="connsiteX1" fmla="*/ 12514 w 25027"/>
                <a:gd name="connsiteY1" fmla="*/ 44970 h 44969"/>
                <a:gd name="connsiteX2" fmla="*/ 0 w 25027"/>
                <a:gd name="connsiteY2" fmla="*/ 22485 h 44969"/>
                <a:gd name="connsiteX3" fmla="*/ 12514 w 25027"/>
                <a:gd name="connsiteY3" fmla="*/ 0 h 44969"/>
                <a:gd name="connsiteX4" fmla="*/ 25027 w 25027"/>
                <a:gd name="connsiteY4" fmla="*/ 22485 h 4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27" h="44969">
                  <a:moveTo>
                    <a:pt x="25027" y="22485"/>
                  </a:moveTo>
                  <a:cubicBezTo>
                    <a:pt x="25027" y="34900"/>
                    <a:pt x="19414" y="44970"/>
                    <a:pt x="12514" y="44970"/>
                  </a:cubicBezTo>
                  <a:cubicBezTo>
                    <a:pt x="5580" y="44970"/>
                    <a:pt x="0" y="34900"/>
                    <a:pt x="0" y="22485"/>
                  </a:cubicBezTo>
                  <a:cubicBezTo>
                    <a:pt x="0" y="10070"/>
                    <a:pt x="5613" y="0"/>
                    <a:pt x="12514" y="0"/>
                  </a:cubicBezTo>
                  <a:cubicBezTo>
                    <a:pt x="19414" y="33"/>
                    <a:pt x="25027" y="10070"/>
                    <a:pt x="25027" y="22485"/>
                  </a:cubicBezTo>
                  <a:close/>
                </a:path>
              </a:pathLst>
            </a:custGeom>
            <a:solidFill>
              <a:srgbClr val="FFFFF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5ADAFCC-3F40-E88B-BB48-BF31ADDB39ED}"/>
                </a:ext>
              </a:extLst>
            </p:cNvPr>
            <p:cNvSpPr/>
            <p:nvPr/>
          </p:nvSpPr>
          <p:spPr>
            <a:xfrm>
              <a:off x="9776745" y="3455733"/>
              <a:ext cx="15401" cy="27425"/>
            </a:xfrm>
            <a:custGeom>
              <a:avLst/>
              <a:gdLst>
                <a:gd name="connsiteX0" fmla="*/ 15341 w 15401"/>
                <a:gd name="connsiteY0" fmla="*/ 14241 h 27425"/>
                <a:gd name="connsiteX1" fmla="*/ 6756 w 15401"/>
                <a:gd name="connsiteY1" fmla="*/ 27415 h 27425"/>
                <a:gd name="connsiteX2" fmla="*/ 54 w 15401"/>
                <a:gd name="connsiteY2" fmla="*/ 13185 h 27425"/>
                <a:gd name="connsiteX3" fmla="*/ 8638 w 15401"/>
                <a:gd name="connsiteY3" fmla="*/ 11 h 27425"/>
                <a:gd name="connsiteX4" fmla="*/ 15341 w 15401"/>
                <a:gd name="connsiteY4" fmla="*/ 14241 h 2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01" h="27425">
                  <a:moveTo>
                    <a:pt x="15341" y="14241"/>
                  </a:moveTo>
                  <a:cubicBezTo>
                    <a:pt x="14813" y="21802"/>
                    <a:pt x="10983" y="27713"/>
                    <a:pt x="6756" y="27415"/>
                  </a:cubicBezTo>
                  <a:cubicBezTo>
                    <a:pt x="2530" y="27118"/>
                    <a:pt x="-441" y="20746"/>
                    <a:pt x="54" y="13185"/>
                  </a:cubicBezTo>
                  <a:cubicBezTo>
                    <a:pt x="582" y="5624"/>
                    <a:pt x="4412" y="-286"/>
                    <a:pt x="8638" y="11"/>
                  </a:cubicBezTo>
                  <a:cubicBezTo>
                    <a:pt x="12865" y="308"/>
                    <a:pt x="15869" y="6647"/>
                    <a:pt x="15341" y="14241"/>
                  </a:cubicBezTo>
                  <a:close/>
                </a:path>
              </a:pathLst>
            </a:custGeom>
            <a:solidFill>
              <a:srgbClr val="FFFFF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0F6CF11-675B-D2E5-A11B-DBA96E4A56C3}"/>
              </a:ext>
            </a:extLst>
          </p:cNvPr>
          <p:cNvSpPr/>
          <p:nvPr/>
        </p:nvSpPr>
        <p:spPr>
          <a:xfrm>
            <a:off x="1477061" y="4591086"/>
            <a:ext cx="53018" cy="120751"/>
          </a:xfrm>
          <a:custGeom>
            <a:avLst/>
            <a:gdLst>
              <a:gd name="connsiteX0" fmla="*/ 106581 w 106580"/>
              <a:gd name="connsiteY0" fmla="*/ 107703 h 215406"/>
              <a:gd name="connsiteX1" fmla="*/ 53290 w 106580"/>
              <a:gd name="connsiteY1" fmla="*/ 215406 h 215406"/>
              <a:gd name="connsiteX2" fmla="*/ 0 w 106580"/>
              <a:gd name="connsiteY2" fmla="*/ 107703 h 215406"/>
              <a:gd name="connsiteX3" fmla="*/ 53290 w 106580"/>
              <a:gd name="connsiteY3" fmla="*/ 0 h 215406"/>
              <a:gd name="connsiteX4" fmla="*/ 106581 w 106580"/>
              <a:gd name="connsiteY4" fmla="*/ 107703 h 21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580" h="215406">
                <a:moveTo>
                  <a:pt x="106581" y="107703"/>
                </a:moveTo>
                <a:cubicBezTo>
                  <a:pt x="106581" y="167186"/>
                  <a:pt x="82722" y="215406"/>
                  <a:pt x="53290" y="215406"/>
                </a:cubicBezTo>
                <a:cubicBezTo>
                  <a:pt x="23859" y="215406"/>
                  <a:pt x="0" y="167186"/>
                  <a:pt x="0" y="107703"/>
                </a:cubicBezTo>
                <a:cubicBezTo>
                  <a:pt x="0" y="48220"/>
                  <a:pt x="23859" y="0"/>
                  <a:pt x="53290" y="0"/>
                </a:cubicBezTo>
                <a:cubicBezTo>
                  <a:pt x="82722" y="0"/>
                  <a:pt x="106581" y="48220"/>
                  <a:pt x="106581" y="107703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8">
            <a:extLst>
              <a:ext uri="{FF2B5EF4-FFF2-40B4-BE49-F238E27FC236}">
                <a16:creationId xmlns:a16="http://schemas.microsoft.com/office/drawing/2014/main" id="{FF7B1ACE-F03E-6147-6D11-F02F24DEB13E}"/>
              </a:ext>
            </a:extLst>
          </p:cNvPr>
          <p:cNvGrpSpPr/>
          <p:nvPr/>
        </p:nvGrpSpPr>
        <p:grpSpPr>
          <a:xfrm>
            <a:off x="1484764" y="4623994"/>
            <a:ext cx="37612" cy="80698"/>
            <a:chOff x="10246672" y="3390732"/>
            <a:chExt cx="75610" cy="143956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D8B2494-5C88-C5C5-4F72-BF7AD43B64FD}"/>
                </a:ext>
              </a:extLst>
            </p:cNvPr>
            <p:cNvSpPr/>
            <p:nvPr/>
          </p:nvSpPr>
          <p:spPr>
            <a:xfrm>
              <a:off x="10246672" y="3390732"/>
              <a:ext cx="75610" cy="143956"/>
            </a:xfrm>
            <a:custGeom>
              <a:avLst/>
              <a:gdLst>
                <a:gd name="connsiteX0" fmla="*/ 75610 w 75610"/>
                <a:gd name="connsiteY0" fmla="*/ 71978 h 143956"/>
                <a:gd name="connsiteX1" fmla="*/ 37805 w 75610"/>
                <a:gd name="connsiteY1" fmla="*/ 143957 h 143956"/>
                <a:gd name="connsiteX2" fmla="*/ 0 w 75610"/>
                <a:gd name="connsiteY2" fmla="*/ 71978 h 143956"/>
                <a:gd name="connsiteX3" fmla="*/ 37805 w 75610"/>
                <a:gd name="connsiteY3" fmla="*/ 0 h 143956"/>
                <a:gd name="connsiteX4" fmla="*/ 75610 w 75610"/>
                <a:gd name="connsiteY4" fmla="*/ 71978 h 143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610" h="143956">
                  <a:moveTo>
                    <a:pt x="75610" y="71978"/>
                  </a:moveTo>
                  <a:cubicBezTo>
                    <a:pt x="75610" y="111731"/>
                    <a:pt x="58684" y="143957"/>
                    <a:pt x="37805" y="143957"/>
                  </a:cubicBezTo>
                  <a:cubicBezTo>
                    <a:pt x="16926" y="143957"/>
                    <a:pt x="0" y="111731"/>
                    <a:pt x="0" y="71978"/>
                  </a:cubicBezTo>
                  <a:cubicBezTo>
                    <a:pt x="0" y="32226"/>
                    <a:pt x="16926" y="0"/>
                    <a:pt x="37805" y="0"/>
                  </a:cubicBezTo>
                  <a:cubicBezTo>
                    <a:pt x="58684" y="0"/>
                    <a:pt x="75610" y="32226"/>
                    <a:pt x="75610" y="71978"/>
                  </a:cubicBez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0606182-6B3F-4D5D-28EA-B4B2F8359C8C}"/>
                </a:ext>
              </a:extLst>
            </p:cNvPr>
            <p:cNvSpPr/>
            <p:nvPr/>
          </p:nvSpPr>
          <p:spPr>
            <a:xfrm>
              <a:off x="10259846" y="3405821"/>
              <a:ext cx="25027" cy="44969"/>
            </a:xfrm>
            <a:custGeom>
              <a:avLst/>
              <a:gdLst>
                <a:gd name="connsiteX0" fmla="*/ 25027 w 25027"/>
                <a:gd name="connsiteY0" fmla="*/ 22485 h 44969"/>
                <a:gd name="connsiteX1" fmla="*/ 12514 w 25027"/>
                <a:gd name="connsiteY1" fmla="*/ 44970 h 44969"/>
                <a:gd name="connsiteX2" fmla="*/ 0 w 25027"/>
                <a:gd name="connsiteY2" fmla="*/ 22485 h 44969"/>
                <a:gd name="connsiteX3" fmla="*/ 12514 w 25027"/>
                <a:gd name="connsiteY3" fmla="*/ 0 h 44969"/>
                <a:gd name="connsiteX4" fmla="*/ 25027 w 25027"/>
                <a:gd name="connsiteY4" fmla="*/ 22485 h 4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27" h="44969">
                  <a:moveTo>
                    <a:pt x="25027" y="22485"/>
                  </a:moveTo>
                  <a:cubicBezTo>
                    <a:pt x="25027" y="34900"/>
                    <a:pt x="19414" y="44970"/>
                    <a:pt x="12514" y="44970"/>
                  </a:cubicBezTo>
                  <a:cubicBezTo>
                    <a:pt x="5613" y="44970"/>
                    <a:pt x="0" y="34900"/>
                    <a:pt x="0" y="22485"/>
                  </a:cubicBezTo>
                  <a:cubicBezTo>
                    <a:pt x="0" y="10070"/>
                    <a:pt x="5613" y="0"/>
                    <a:pt x="12514" y="0"/>
                  </a:cubicBezTo>
                  <a:cubicBezTo>
                    <a:pt x="19414" y="0"/>
                    <a:pt x="25027" y="10070"/>
                    <a:pt x="25027" y="22485"/>
                  </a:cubicBezTo>
                  <a:close/>
                </a:path>
              </a:pathLst>
            </a:custGeom>
            <a:solidFill>
              <a:srgbClr val="FFFFF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9ECC080-E3EB-E52B-C386-31BA2ABEC2D1}"/>
                </a:ext>
              </a:extLst>
            </p:cNvPr>
            <p:cNvSpPr/>
            <p:nvPr/>
          </p:nvSpPr>
          <p:spPr>
            <a:xfrm>
              <a:off x="10281749" y="3442426"/>
              <a:ext cx="15394" cy="27425"/>
            </a:xfrm>
            <a:custGeom>
              <a:avLst/>
              <a:gdLst>
                <a:gd name="connsiteX0" fmla="*/ 15341 w 15394"/>
                <a:gd name="connsiteY0" fmla="*/ 14241 h 27425"/>
                <a:gd name="connsiteX1" fmla="*/ 6756 w 15394"/>
                <a:gd name="connsiteY1" fmla="*/ 27415 h 27425"/>
                <a:gd name="connsiteX2" fmla="*/ 54 w 15394"/>
                <a:gd name="connsiteY2" fmla="*/ 13185 h 27425"/>
                <a:gd name="connsiteX3" fmla="*/ 8638 w 15394"/>
                <a:gd name="connsiteY3" fmla="*/ 11 h 27425"/>
                <a:gd name="connsiteX4" fmla="*/ 15341 w 15394"/>
                <a:gd name="connsiteY4" fmla="*/ 14241 h 2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94" h="27425">
                  <a:moveTo>
                    <a:pt x="15341" y="14241"/>
                  </a:moveTo>
                  <a:cubicBezTo>
                    <a:pt x="14813" y="21802"/>
                    <a:pt x="10983" y="27713"/>
                    <a:pt x="6756" y="27415"/>
                  </a:cubicBezTo>
                  <a:cubicBezTo>
                    <a:pt x="2530" y="27118"/>
                    <a:pt x="-441" y="20746"/>
                    <a:pt x="54" y="13185"/>
                  </a:cubicBezTo>
                  <a:cubicBezTo>
                    <a:pt x="582" y="5624"/>
                    <a:pt x="4412" y="-286"/>
                    <a:pt x="8638" y="11"/>
                  </a:cubicBezTo>
                  <a:cubicBezTo>
                    <a:pt x="12865" y="308"/>
                    <a:pt x="15836" y="6680"/>
                    <a:pt x="15341" y="14241"/>
                  </a:cubicBezTo>
                  <a:close/>
                </a:path>
              </a:pathLst>
            </a:custGeom>
            <a:solidFill>
              <a:srgbClr val="FFFFF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aphic 8">
            <a:extLst>
              <a:ext uri="{FF2B5EF4-FFF2-40B4-BE49-F238E27FC236}">
                <a16:creationId xmlns:a16="http://schemas.microsoft.com/office/drawing/2014/main" id="{03959452-128B-8A36-B902-0D4F4838F9B7}"/>
              </a:ext>
            </a:extLst>
          </p:cNvPr>
          <p:cNvGrpSpPr/>
          <p:nvPr/>
        </p:nvGrpSpPr>
        <p:grpSpPr>
          <a:xfrm>
            <a:off x="1239037" y="4768490"/>
            <a:ext cx="284873" cy="120290"/>
            <a:chOff x="9752695" y="3648496"/>
            <a:chExt cx="572670" cy="21458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AFE5577-5AD5-B8DB-E631-CA0B5EADED1C}"/>
                </a:ext>
              </a:extLst>
            </p:cNvPr>
            <p:cNvSpPr/>
            <p:nvPr/>
          </p:nvSpPr>
          <p:spPr>
            <a:xfrm>
              <a:off x="9812095" y="3698851"/>
              <a:ext cx="459703" cy="164229"/>
            </a:xfrm>
            <a:custGeom>
              <a:avLst/>
              <a:gdLst>
                <a:gd name="connsiteX0" fmla="*/ 459703 w 459703"/>
                <a:gd name="connsiteY0" fmla="*/ 1486 h 164229"/>
                <a:gd name="connsiteX1" fmla="*/ 224585 w 459703"/>
                <a:gd name="connsiteY1" fmla="*/ 164229 h 164229"/>
                <a:gd name="connsiteX2" fmla="*/ 0 w 459703"/>
                <a:gd name="connsiteY2" fmla="*/ 0 h 164229"/>
                <a:gd name="connsiteX3" fmla="*/ 62172 w 459703"/>
                <a:gd name="connsiteY3" fmla="*/ 26480 h 164229"/>
                <a:gd name="connsiteX4" fmla="*/ 403309 w 459703"/>
                <a:gd name="connsiteY4" fmla="*/ 20141 h 164229"/>
                <a:gd name="connsiteX5" fmla="*/ 459703 w 459703"/>
                <a:gd name="connsiteY5" fmla="*/ 1486 h 16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9703" h="164229">
                  <a:moveTo>
                    <a:pt x="459703" y="1486"/>
                  </a:moveTo>
                  <a:cubicBezTo>
                    <a:pt x="457557" y="6405"/>
                    <a:pt x="386371" y="164229"/>
                    <a:pt x="224585" y="164229"/>
                  </a:cubicBezTo>
                  <a:cubicBezTo>
                    <a:pt x="62799" y="164229"/>
                    <a:pt x="1816" y="5019"/>
                    <a:pt x="0" y="0"/>
                  </a:cubicBezTo>
                  <a:cubicBezTo>
                    <a:pt x="20273" y="10929"/>
                    <a:pt x="41074" y="19612"/>
                    <a:pt x="62172" y="26480"/>
                  </a:cubicBezTo>
                  <a:cubicBezTo>
                    <a:pt x="190280" y="68412"/>
                    <a:pt x="328260" y="41602"/>
                    <a:pt x="403309" y="20141"/>
                  </a:cubicBezTo>
                  <a:cubicBezTo>
                    <a:pt x="436855" y="10698"/>
                    <a:pt x="457755" y="2245"/>
                    <a:pt x="459703" y="1486"/>
                  </a:cubicBezTo>
                  <a:close/>
                </a:path>
              </a:pathLst>
            </a:custGeom>
            <a:solidFill>
              <a:srgbClr val="121116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0D3B150-EF91-9926-DCB7-B9B57F48FE5C}"/>
                </a:ext>
              </a:extLst>
            </p:cNvPr>
            <p:cNvSpPr/>
            <p:nvPr/>
          </p:nvSpPr>
          <p:spPr>
            <a:xfrm>
              <a:off x="9874300" y="3718992"/>
              <a:ext cx="341104" cy="92308"/>
            </a:xfrm>
            <a:custGeom>
              <a:avLst/>
              <a:gdLst>
                <a:gd name="connsiteX0" fmla="*/ 341104 w 341104"/>
                <a:gd name="connsiteY0" fmla="*/ 0 h 92308"/>
                <a:gd name="connsiteX1" fmla="*/ 335755 w 341104"/>
                <a:gd name="connsiteY1" fmla="*/ 5349 h 92308"/>
                <a:gd name="connsiteX2" fmla="*/ 0 w 341104"/>
                <a:gd name="connsiteY2" fmla="*/ 6306 h 92308"/>
                <a:gd name="connsiteX3" fmla="*/ 341104 w 341104"/>
                <a:gd name="connsiteY3" fmla="*/ 0 h 9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104" h="92308">
                  <a:moveTo>
                    <a:pt x="341104" y="0"/>
                  </a:moveTo>
                  <a:cubicBezTo>
                    <a:pt x="339387" y="1816"/>
                    <a:pt x="337571" y="3533"/>
                    <a:pt x="335755" y="5349"/>
                  </a:cubicBezTo>
                  <a:cubicBezTo>
                    <a:pt x="151055" y="182026"/>
                    <a:pt x="25820" y="40413"/>
                    <a:pt x="0" y="6306"/>
                  </a:cubicBezTo>
                  <a:cubicBezTo>
                    <a:pt x="128075" y="48239"/>
                    <a:pt x="266055" y="21428"/>
                    <a:pt x="341104" y="0"/>
                  </a:cubicBezTo>
                  <a:close/>
                </a:path>
              </a:pathLst>
            </a:custGeom>
            <a:solidFill>
              <a:srgbClr val="FFFFF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3631CE-1FA7-0276-B00E-D11C214ACE7A}"/>
                </a:ext>
              </a:extLst>
            </p:cNvPr>
            <p:cNvSpPr/>
            <p:nvPr/>
          </p:nvSpPr>
          <p:spPr>
            <a:xfrm>
              <a:off x="9769833" y="3676135"/>
              <a:ext cx="539704" cy="93613"/>
            </a:xfrm>
            <a:custGeom>
              <a:avLst/>
              <a:gdLst>
                <a:gd name="connsiteX0" fmla="*/ 0 w 539704"/>
                <a:gd name="connsiteY0" fmla="*/ 0 h 93613"/>
                <a:gd name="connsiteX1" fmla="*/ 133523 w 539704"/>
                <a:gd name="connsiteY1" fmla="*/ 45168 h 93613"/>
                <a:gd name="connsiteX2" fmla="*/ 270117 w 539704"/>
                <a:gd name="connsiteY2" fmla="*/ 62931 h 93613"/>
                <a:gd name="connsiteX3" fmla="*/ 406710 w 539704"/>
                <a:gd name="connsiteY3" fmla="*/ 46324 h 93613"/>
                <a:gd name="connsiteX4" fmla="*/ 539705 w 539704"/>
                <a:gd name="connsiteY4" fmla="*/ 33 h 93613"/>
                <a:gd name="connsiteX5" fmla="*/ 413611 w 539704"/>
                <a:gd name="connsiteY5" fmla="*/ 69205 h 93613"/>
                <a:gd name="connsiteX6" fmla="*/ 378744 w 539704"/>
                <a:gd name="connsiteY6" fmla="*/ 79903 h 93613"/>
                <a:gd name="connsiteX7" fmla="*/ 342986 w 539704"/>
                <a:gd name="connsiteY7" fmla="*/ 87629 h 93613"/>
                <a:gd name="connsiteX8" fmla="*/ 306601 w 539704"/>
                <a:gd name="connsiteY8" fmla="*/ 92053 h 93613"/>
                <a:gd name="connsiteX9" fmla="*/ 269951 w 539704"/>
                <a:gd name="connsiteY9" fmla="*/ 93572 h 93613"/>
                <a:gd name="connsiteX10" fmla="*/ 126622 w 539704"/>
                <a:gd name="connsiteY10" fmla="*/ 67983 h 93613"/>
                <a:gd name="connsiteX11" fmla="*/ 0 w 539704"/>
                <a:gd name="connsiteY11" fmla="*/ 0 h 93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9704" h="93613">
                  <a:moveTo>
                    <a:pt x="0" y="0"/>
                  </a:moveTo>
                  <a:cubicBezTo>
                    <a:pt x="44376" y="17797"/>
                    <a:pt x="88487" y="33909"/>
                    <a:pt x="133523" y="45168"/>
                  </a:cubicBezTo>
                  <a:cubicBezTo>
                    <a:pt x="178526" y="56229"/>
                    <a:pt x="224288" y="62964"/>
                    <a:pt x="270117" y="62931"/>
                  </a:cubicBezTo>
                  <a:cubicBezTo>
                    <a:pt x="315945" y="63493"/>
                    <a:pt x="361740" y="57385"/>
                    <a:pt x="406710" y="46324"/>
                  </a:cubicBezTo>
                  <a:cubicBezTo>
                    <a:pt x="451713" y="35065"/>
                    <a:pt x="495659" y="18622"/>
                    <a:pt x="539705" y="33"/>
                  </a:cubicBezTo>
                  <a:cubicBezTo>
                    <a:pt x="502131" y="29584"/>
                    <a:pt x="459406" y="53026"/>
                    <a:pt x="413611" y="69205"/>
                  </a:cubicBezTo>
                  <a:cubicBezTo>
                    <a:pt x="402088" y="72969"/>
                    <a:pt x="390466" y="76634"/>
                    <a:pt x="378744" y="79903"/>
                  </a:cubicBezTo>
                  <a:cubicBezTo>
                    <a:pt x="366858" y="82478"/>
                    <a:pt x="354972" y="85350"/>
                    <a:pt x="342986" y="87629"/>
                  </a:cubicBezTo>
                  <a:cubicBezTo>
                    <a:pt x="330902" y="89246"/>
                    <a:pt x="318784" y="91095"/>
                    <a:pt x="306601" y="92053"/>
                  </a:cubicBezTo>
                  <a:cubicBezTo>
                    <a:pt x="294384" y="92515"/>
                    <a:pt x="282168" y="93869"/>
                    <a:pt x="269951" y="93572"/>
                  </a:cubicBezTo>
                  <a:cubicBezTo>
                    <a:pt x="221019" y="93010"/>
                    <a:pt x="172252" y="84360"/>
                    <a:pt x="126622" y="67983"/>
                  </a:cubicBezTo>
                  <a:cubicBezTo>
                    <a:pt x="80926" y="51805"/>
                    <a:pt x="38102" y="28824"/>
                    <a:pt x="0" y="0"/>
                  </a:cubicBezTo>
                  <a:close/>
                </a:path>
              </a:pathLst>
            </a:custGeom>
            <a:solidFill>
              <a:srgbClr val="CC7A5E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52F55EE-A1A1-7D1F-CCD6-9B382878ADB1}"/>
                </a:ext>
              </a:extLst>
            </p:cNvPr>
            <p:cNvSpPr/>
            <p:nvPr/>
          </p:nvSpPr>
          <p:spPr>
            <a:xfrm>
              <a:off x="9752695" y="3649513"/>
              <a:ext cx="42000" cy="58319"/>
            </a:xfrm>
            <a:custGeom>
              <a:avLst/>
              <a:gdLst>
                <a:gd name="connsiteX0" fmla="*/ 42000 w 42000"/>
                <a:gd name="connsiteY0" fmla="*/ 1760 h 58319"/>
                <a:gd name="connsiteX1" fmla="*/ 36486 w 42000"/>
                <a:gd name="connsiteY1" fmla="*/ 20316 h 58319"/>
                <a:gd name="connsiteX2" fmla="*/ 31237 w 42000"/>
                <a:gd name="connsiteY2" fmla="*/ 32599 h 58319"/>
                <a:gd name="connsiteX3" fmla="*/ 23907 w 42000"/>
                <a:gd name="connsiteY3" fmla="*/ 43594 h 58319"/>
                <a:gd name="connsiteX4" fmla="*/ 11096 w 42000"/>
                <a:gd name="connsiteY4" fmla="*/ 58319 h 58319"/>
                <a:gd name="connsiteX5" fmla="*/ 4393 w 42000"/>
                <a:gd name="connsiteY5" fmla="*/ 17906 h 58319"/>
                <a:gd name="connsiteX6" fmla="*/ 19813 w 42000"/>
                <a:gd name="connsiteY6" fmla="*/ 3081 h 58319"/>
                <a:gd name="connsiteX7" fmla="*/ 42000 w 42000"/>
                <a:gd name="connsiteY7" fmla="*/ 1760 h 5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000" h="58319">
                  <a:moveTo>
                    <a:pt x="42000" y="1760"/>
                  </a:moveTo>
                  <a:cubicBezTo>
                    <a:pt x="39821" y="9949"/>
                    <a:pt x="38170" y="15397"/>
                    <a:pt x="36486" y="20316"/>
                  </a:cubicBezTo>
                  <a:cubicBezTo>
                    <a:pt x="34769" y="25104"/>
                    <a:pt x="33152" y="28967"/>
                    <a:pt x="31237" y="32599"/>
                  </a:cubicBezTo>
                  <a:cubicBezTo>
                    <a:pt x="29355" y="36231"/>
                    <a:pt x="26845" y="39532"/>
                    <a:pt x="23907" y="43594"/>
                  </a:cubicBezTo>
                  <a:cubicBezTo>
                    <a:pt x="20605" y="47589"/>
                    <a:pt x="17237" y="52178"/>
                    <a:pt x="11096" y="58319"/>
                  </a:cubicBezTo>
                  <a:cubicBezTo>
                    <a:pt x="-1946" y="47853"/>
                    <a:pt x="-2540" y="30717"/>
                    <a:pt x="4393" y="17906"/>
                  </a:cubicBezTo>
                  <a:cubicBezTo>
                    <a:pt x="7860" y="11468"/>
                    <a:pt x="13308" y="6185"/>
                    <a:pt x="19813" y="3081"/>
                  </a:cubicBezTo>
                  <a:cubicBezTo>
                    <a:pt x="26317" y="10"/>
                    <a:pt x="33977" y="-1343"/>
                    <a:pt x="42000" y="1760"/>
                  </a:cubicBezTo>
                  <a:close/>
                </a:path>
              </a:pathLst>
            </a:custGeom>
            <a:solidFill>
              <a:srgbClr val="CC7A5E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CA3FA89-3A0B-4B45-9AC0-35CF19C2DA35}"/>
                </a:ext>
              </a:extLst>
            </p:cNvPr>
            <p:cNvSpPr/>
            <p:nvPr/>
          </p:nvSpPr>
          <p:spPr>
            <a:xfrm>
              <a:off x="10282397" y="3648496"/>
              <a:ext cx="42967" cy="58543"/>
            </a:xfrm>
            <a:custGeom>
              <a:avLst/>
              <a:gdLst>
                <a:gd name="connsiteX0" fmla="*/ 0 w 42967"/>
                <a:gd name="connsiteY0" fmla="*/ 2777 h 58543"/>
                <a:gd name="connsiteX1" fmla="*/ 22650 w 42967"/>
                <a:gd name="connsiteY1" fmla="*/ 2480 h 58543"/>
                <a:gd name="connsiteX2" fmla="*/ 38961 w 42967"/>
                <a:gd name="connsiteY2" fmla="*/ 17866 h 58543"/>
                <a:gd name="connsiteX3" fmla="*/ 42461 w 42967"/>
                <a:gd name="connsiteY3" fmla="*/ 39559 h 58543"/>
                <a:gd name="connsiteX4" fmla="*/ 30904 w 42967"/>
                <a:gd name="connsiteY4" fmla="*/ 58544 h 58543"/>
                <a:gd name="connsiteX5" fmla="*/ 18655 w 42967"/>
                <a:gd name="connsiteY5" fmla="*/ 43125 h 58543"/>
                <a:gd name="connsiteX6" fmla="*/ 11853 w 42967"/>
                <a:gd name="connsiteY6" fmla="*/ 32097 h 58543"/>
                <a:gd name="connsiteX7" fmla="*/ 6901 w 42967"/>
                <a:gd name="connsiteY7" fmla="*/ 20574 h 58543"/>
                <a:gd name="connsiteX8" fmla="*/ 0 w 42967"/>
                <a:gd name="connsiteY8" fmla="*/ 2777 h 5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967" h="58543">
                  <a:moveTo>
                    <a:pt x="0" y="2777"/>
                  </a:moveTo>
                  <a:cubicBezTo>
                    <a:pt x="7660" y="-1284"/>
                    <a:pt x="15749" y="-459"/>
                    <a:pt x="22650" y="2480"/>
                  </a:cubicBezTo>
                  <a:cubicBezTo>
                    <a:pt x="29518" y="5518"/>
                    <a:pt x="35461" y="11065"/>
                    <a:pt x="38961" y="17866"/>
                  </a:cubicBezTo>
                  <a:cubicBezTo>
                    <a:pt x="42395" y="24635"/>
                    <a:pt x="43814" y="32394"/>
                    <a:pt x="42461" y="39559"/>
                  </a:cubicBezTo>
                  <a:cubicBezTo>
                    <a:pt x="41206" y="46757"/>
                    <a:pt x="37673" y="53426"/>
                    <a:pt x="30904" y="58544"/>
                  </a:cubicBezTo>
                  <a:cubicBezTo>
                    <a:pt x="24961" y="52204"/>
                    <a:pt x="21726" y="47318"/>
                    <a:pt x="18655" y="43125"/>
                  </a:cubicBezTo>
                  <a:cubicBezTo>
                    <a:pt x="15881" y="38865"/>
                    <a:pt x="13471" y="35597"/>
                    <a:pt x="11853" y="32097"/>
                  </a:cubicBezTo>
                  <a:cubicBezTo>
                    <a:pt x="10103" y="28630"/>
                    <a:pt x="8618" y="25130"/>
                    <a:pt x="6901" y="20574"/>
                  </a:cubicBezTo>
                  <a:lnTo>
                    <a:pt x="0" y="2777"/>
                  </a:lnTo>
                  <a:close/>
                </a:path>
              </a:pathLst>
            </a:custGeom>
            <a:solidFill>
              <a:srgbClr val="CC7A5E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aphic 8">
            <a:extLst>
              <a:ext uri="{FF2B5EF4-FFF2-40B4-BE49-F238E27FC236}">
                <a16:creationId xmlns:a16="http://schemas.microsoft.com/office/drawing/2014/main" id="{FDD3DE9F-CBA3-6315-C4A5-17B8B623CBFA}"/>
              </a:ext>
            </a:extLst>
          </p:cNvPr>
          <p:cNvGrpSpPr/>
          <p:nvPr/>
        </p:nvGrpSpPr>
        <p:grpSpPr>
          <a:xfrm>
            <a:off x="1197251" y="4504420"/>
            <a:ext cx="102343" cy="74041"/>
            <a:chOff x="9668694" y="3177424"/>
            <a:chExt cx="205737" cy="132081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2060F0F-A069-85A2-AB4D-662485208517}"/>
                </a:ext>
              </a:extLst>
            </p:cNvPr>
            <p:cNvSpPr/>
            <p:nvPr/>
          </p:nvSpPr>
          <p:spPr>
            <a:xfrm>
              <a:off x="9668694" y="3177424"/>
              <a:ext cx="205737" cy="132081"/>
            </a:xfrm>
            <a:custGeom>
              <a:avLst/>
              <a:gdLst>
                <a:gd name="connsiteX0" fmla="*/ 205738 w 205737"/>
                <a:gd name="connsiteY0" fmla="*/ 76780 h 132081"/>
                <a:gd name="connsiteX1" fmla="*/ 90375 w 205737"/>
                <a:gd name="connsiteY1" fmla="*/ 123202 h 132081"/>
                <a:gd name="connsiteX2" fmla="*/ 72149 w 205737"/>
                <a:gd name="connsiteY2" fmla="*/ 128386 h 132081"/>
                <a:gd name="connsiteX3" fmla="*/ 38273 w 205737"/>
                <a:gd name="connsiteY3" fmla="*/ 131919 h 132081"/>
                <a:gd name="connsiteX4" fmla="*/ 32198 w 205737"/>
                <a:gd name="connsiteY4" fmla="*/ 131424 h 132081"/>
                <a:gd name="connsiteX5" fmla="*/ 7600 w 205737"/>
                <a:gd name="connsiteY5" fmla="*/ 125745 h 132081"/>
                <a:gd name="connsiteX6" fmla="*/ 6 w 205737"/>
                <a:gd name="connsiteY6" fmla="*/ 122806 h 132081"/>
                <a:gd name="connsiteX7" fmla="*/ 3439 w 205737"/>
                <a:gd name="connsiteY7" fmla="*/ 94015 h 132081"/>
                <a:gd name="connsiteX8" fmla="*/ 45405 w 205737"/>
                <a:gd name="connsiteY8" fmla="*/ 24348 h 132081"/>
                <a:gd name="connsiteX9" fmla="*/ 54650 w 205737"/>
                <a:gd name="connsiteY9" fmla="*/ 17744 h 132081"/>
                <a:gd name="connsiteX10" fmla="*/ 80965 w 205737"/>
                <a:gd name="connsiteY10" fmla="*/ 5165 h 132081"/>
                <a:gd name="connsiteX11" fmla="*/ 113322 w 205737"/>
                <a:gd name="connsiteY11" fmla="*/ 80 h 132081"/>
                <a:gd name="connsiteX12" fmla="*/ 205738 w 205737"/>
                <a:gd name="connsiteY12" fmla="*/ 76780 h 13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737" h="132081">
                  <a:moveTo>
                    <a:pt x="205738" y="76780"/>
                  </a:moveTo>
                  <a:cubicBezTo>
                    <a:pt x="163905" y="98902"/>
                    <a:pt x="122204" y="113793"/>
                    <a:pt x="90375" y="123202"/>
                  </a:cubicBezTo>
                  <a:cubicBezTo>
                    <a:pt x="83870" y="125184"/>
                    <a:pt x="77762" y="126901"/>
                    <a:pt x="72149" y="128386"/>
                  </a:cubicBezTo>
                  <a:cubicBezTo>
                    <a:pt x="60989" y="131358"/>
                    <a:pt x="49631" y="132547"/>
                    <a:pt x="38273" y="131919"/>
                  </a:cubicBezTo>
                  <a:cubicBezTo>
                    <a:pt x="36259" y="131886"/>
                    <a:pt x="34179" y="131721"/>
                    <a:pt x="32198" y="131424"/>
                  </a:cubicBezTo>
                  <a:cubicBezTo>
                    <a:pt x="23910" y="130598"/>
                    <a:pt x="15689" y="128683"/>
                    <a:pt x="7600" y="125745"/>
                  </a:cubicBezTo>
                  <a:cubicBezTo>
                    <a:pt x="5057" y="124886"/>
                    <a:pt x="2482" y="123896"/>
                    <a:pt x="6" y="122806"/>
                  </a:cubicBezTo>
                  <a:cubicBezTo>
                    <a:pt x="6" y="122806"/>
                    <a:pt x="-292" y="110722"/>
                    <a:pt x="3439" y="94015"/>
                  </a:cubicBezTo>
                  <a:cubicBezTo>
                    <a:pt x="8095" y="73148"/>
                    <a:pt x="19222" y="45050"/>
                    <a:pt x="45405" y="24348"/>
                  </a:cubicBezTo>
                  <a:cubicBezTo>
                    <a:pt x="48244" y="22103"/>
                    <a:pt x="51315" y="19858"/>
                    <a:pt x="54650" y="17744"/>
                  </a:cubicBezTo>
                  <a:cubicBezTo>
                    <a:pt x="62310" y="12858"/>
                    <a:pt x="70993" y="8533"/>
                    <a:pt x="80965" y="5165"/>
                  </a:cubicBezTo>
                  <a:cubicBezTo>
                    <a:pt x="92554" y="1137"/>
                    <a:pt x="103351" y="-382"/>
                    <a:pt x="113322" y="80"/>
                  </a:cubicBezTo>
                  <a:cubicBezTo>
                    <a:pt x="175164" y="2358"/>
                    <a:pt x="205738" y="76780"/>
                    <a:pt x="205738" y="76780"/>
                  </a:cubicBez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4DDA369-628C-FE7B-B162-A88A8C0EF800}"/>
                </a:ext>
              </a:extLst>
            </p:cNvPr>
            <p:cNvSpPr/>
            <p:nvPr/>
          </p:nvSpPr>
          <p:spPr>
            <a:xfrm>
              <a:off x="9672101" y="3201772"/>
              <a:ext cx="41965" cy="107075"/>
            </a:xfrm>
            <a:custGeom>
              <a:avLst/>
              <a:gdLst>
                <a:gd name="connsiteX0" fmla="*/ 28758 w 41965"/>
                <a:gd name="connsiteY0" fmla="*/ 107076 h 107075"/>
                <a:gd name="connsiteX1" fmla="*/ 4160 w 41965"/>
                <a:gd name="connsiteY1" fmla="*/ 101397 h 107075"/>
                <a:gd name="connsiteX2" fmla="*/ 0 w 41965"/>
                <a:gd name="connsiteY2" fmla="*/ 69667 h 107075"/>
                <a:gd name="connsiteX3" fmla="*/ 41965 w 41965"/>
                <a:gd name="connsiteY3" fmla="*/ 0 h 107075"/>
                <a:gd name="connsiteX4" fmla="*/ 28758 w 41965"/>
                <a:gd name="connsiteY4" fmla="*/ 107076 h 10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65" h="107075">
                  <a:moveTo>
                    <a:pt x="28758" y="107076"/>
                  </a:moveTo>
                  <a:cubicBezTo>
                    <a:pt x="20471" y="106250"/>
                    <a:pt x="12250" y="104335"/>
                    <a:pt x="4160" y="101397"/>
                  </a:cubicBezTo>
                  <a:cubicBezTo>
                    <a:pt x="2245" y="91426"/>
                    <a:pt x="726" y="80761"/>
                    <a:pt x="0" y="69667"/>
                  </a:cubicBezTo>
                  <a:cubicBezTo>
                    <a:pt x="4655" y="48800"/>
                    <a:pt x="15782" y="20702"/>
                    <a:pt x="41965" y="0"/>
                  </a:cubicBezTo>
                  <a:cubicBezTo>
                    <a:pt x="30574" y="30343"/>
                    <a:pt x="22386" y="68643"/>
                    <a:pt x="28758" y="107076"/>
                  </a:cubicBezTo>
                  <a:close/>
                </a:path>
              </a:pathLst>
            </a:custGeom>
            <a:solidFill>
              <a:srgbClr val="322A3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E29A7CB-51BB-1CEC-83AB-E12E1E5B5266}"/>
                </a:ext>
              </a:extLst>
            </p:cNvPr>
            <p:cNvSpPr/>
            <p:nvPr/>
          </p:nvSpPr>
          <p:spPr>
            <a:xfrm>
              <a:off x="9706221" y="3177433"/>
              <a:ext cx="75794" cy="132073"/>
            </a:xfrm>
            <a:custGeom>
              <a:avLst/>
              <a:gdLst>
                <a:gd name="connsiteX0" fmla="*/ 75795 w 75794"/>
                <a:gd name="connsiteY0" fmla="*/ 71 h 132073"/>
                <a:gd name="connsiteX1" fmla="*/ 52815 w 75794"/>
                <a:gd name="connsiteY1" fmla="*/ 123194 h 132073"/>
                <a:gd name="connsiteX2" fmla="*/ 34589 w 75794"/>
                <a:gd name="connsiteY2" fmla="*/ 128377 h 132073"/>
                <a:gd name="connsiteX3" fmla="*/ 713 w 75794"/>
                <a:gd name="connsiteY3" fmla="*/ 131910 h 132073"/>
                <a:gd name="connsiteX4" fmla="*/ 17090 w 75794"/>
                <a:gd name="connsiteY4" fmla="*/ 17769 h 132073"/>
                <a:gd name="connsiteX5" fmla="*/ 43405 w 75794"/>
                <a:gd name="connsiteY5" fmla="*/ 5189 h 132073"/>
                <a:gd name="connsiteX6" fmla="*/ 75795 w 75794"/>
                <a:gd name="connsiteY6" fmla="*/ 71 h 132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794" h="132073">
                  <a:moveTo>
                    <a:pt x="75795" y="71"/>
                  </a:moveTo>
                  <a:cubicBezTo>
                    <a:pt x="67706" y="25297"/>
                    <a:pt x="56315" y="69012"/>
                    <a:pt x="52815" y="123194"/>
                  </a:cubicBezTo>
                  <a:cubicBezTo>
                    <a:pt x="46310" y="125175"/>
                    <a:pt x="40202" y="126892"/>
                    <a:pt x="34589" y="128377"/>
                  </a:cubicBezTo>
                  <a:cubicBezTo>
                    <a:pt x="23429" y="131349"/>
                    <a:pt x="12071" y="132538"/>
                    <a:pt x="713" y="131910"/>
                  </a:cubicBezTo>
                  <a:cubicBezTo>
                    <a:pt x="-1433" y="100280"/>
                    <a:pt x="515" y="58149"/>
                    <a:pt x="17090" y="17769"/>
                  </a:cubicBezTo>
                  <a:cubicBezTo>
                    <a:pt x="24750" y="12882"/>
                    <a:pt x="33433" y="8557"/>
                    <a:pt x="43405" y="5189"/>
                  </a:cubicBezTo>
                  <a:cubicBezTo>
                    <a:pt x="55027" y="1128"/>
                    <a:pt x="65824" y="-358"/>
                    <a:pt x="75795" y="71"/>
                  </a:cubicBezTo>
                  <a:close/>
                </a:path>
              </a:pathLst>
            </a:custGeom>
            <a:solidFill>
              <a:srgbClr val="322A3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8">
            <a:extLst>
              <a:ext uri="{FF2B5EF4-FFF2-40B4-BE49-F238E27FC236}">
                <a16:creationId xmlns:a16="http://schemas.microsoft.com/office/drawing/2014/main" id="{71856A40-AFAC-3E13-4F42-30A918516709}"/>
              </a:ext>
            </a:extLst>
          </p:cNvPr>
          <p:cNvGrpSpPr/>
          <p:nvPr/>
        </p:nvGrpSpPr>
        <p:grpSpPr>
          <a:xfrm>
            <a:off x="1324272" y="4700602"/>
            <a:ext cx="119305" cy="69241"/>
            <a:chOff x="9924040" y="3527391"/>
            <a:chExt cx="239834" cy="12351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4E98E2D-6E92-34EF-0D87-FDCBF50C294D}"/>
                </a:ext>
              </a:extLst>
            </p:cNvPr>
            <p:cNvSpPr/>
            <p:nvPr/>
          </p:nvSpPr>
          <p:spPr>
            <a:xfrm>
              <a:off x="9931817" y="3527391"/>
              <a:ext cx="225906" cy="103410"/>
            </a:xfrm>
            <a:custGeom>
              <a:avLst/>
              <a:gdLst>
                <a:gd name="connsiteX0" fmla="*/ 225906 w 225906"/>
                <a:gd name="connsiteY0" fmla="*/ 51706 h 103410"/>
                <a:gd name="connsiteX1" fmla="*/ 112953 w 225906"/>
                <a:gd name="connsiteY1" fmla="*/ 103411 h 103410"/>
                <a:gd name="connsiteX2" fmla="*/ 0 w 225906"/>
                <a:gd name="connsiteY2" fmla="*/ 51706 h 103410"/>
                <a:gd name="connsiteX3" fmla="*/ 112953 w 225906"/>
                <a:gd name="connsiteY3" fmla="*/ 0 h 103410"/>
                <a:gd name="connsiteX4" fmla="*/ 225906 w 225906"/>
                <a:gd name="connsiteY4" fmla="*/ 51706 h 10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906" h="103410">
                  <a:moveTo>
                    <a:pt x="225906" y="51706"/>
                  </a:moveTo>
                  <a:cubicBezTo>
                    <a:pt x="225906" y="80262"/>
                    <a:pt x="175335" y="103411"/>
                    <a:pt x="112953" y="103411"/>
                  </a:cubicBezTo>
                  <a:cubicBezTo>
                    <a:pt x="50571" y="103411"/>
                    <a:pt x="0" y="80262"/>
                    <a:pt x="0" y="51706"/>
                  </a:cubicBezTo>
                  <a:cubicBezTo>
                    <a:pt x="0" y="23149"/>
                    <a:pt x="50571" y="0"/>
                    <a:pt x="112953" y="0"/>
                  </a:cubicBezTo>
                  <a:cubicBezTo>
                    <a:pt x="175335" y="0"/>
                    <a:pt x="225906" y="23149"/>
                    <a:pt x="225906" y="51706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36356A6-3EBA-F235-00B1-989C00D54455}"/>
                </a:ext>
              </a:extLst>
            </p:cNvPr>
            <p:cNvSpPr/>
            <p:nvPr/>
          </p:nvSpPr>
          <p:spPr>
            <a:xfrm>
              <a:off x="9924040" y="3556051"/>
              <a:ext cx="239834" cy="94859"/>
            </a:xfrm>
            <a:custGeom>
              <a:avLst/>
              <a:gdLst>
                <a:gd name="connsiteX0" fmla="*/ 238008 w 239834"/>
                <a:gd name="connsiteY0" fmla="*/ 0 h 94859"/>
                <a:gd name="connsiteX1" fmla="*/ 232197 w 239834"/>
                <a:gd name="connsiteY1" fmla="*/ 41272 h 94859"/>
                <a:gd name="connsiteX2" fmla="*/ 201920 w 239834"/>
                <a:gd name="connsiteY2" fmla="*/ 72143 h 94859"/>
                <a:gd name="connsiteX3" fmla="*/ 119937 w 239834"/>
                <a:gd name="connsiteY3" fmla="*/ 94859 h 94859"/>
                <a:gd name="connsiteX4" fmla="*/ 37922 w 239834"/>
                <a:gd name="connsiteY4" fmla="*/ 72143 h 94859"/>
                <a:gd name="connsiteX5" fmla="*/ 7644 w 239834"/>
                <a:gd name="connsiteY5" fmla="*/ 41272 h 94859"/>
                <a:gd name="connsiteX6" fmla="*/ 1833 w 239834"/>
                <a:gd name="connsiteY6" fmla="*/ 0 h 94859"/>
                <a:gd name="connsiteX7" fmla="*/ 46176 w 239834"/>
                <a:gd name="connsiteY7" fmla="*/ 57814 h 94859"/>
                <a:gd name="connsiteX8" fmla="*/ 119937 w 239834"/>
                <a:gd name="connsiteY8" fmla="*/ 73662 h 94859"/>
                <a:gd name="connsiteX9" fmla="*/ 193698 w 239834"/>
                <a:gd name="connsiteY9" fmla="*/ 57847 h 94859"/>
                <a:gd name="connsiteX10" fmla="*/ 238008 w 239834"/>
                <a:gd name="connsiteY10" fmla="*/ 0 h 94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9834" h="94859">
                  <a:moveTo>
                    <a:pt x="238008" y="0"/>
                  </a:moveTo>
                  <a:cubicBezTo>
                    <a:pt x="241805" y="13141"/>
                    <a:pt x="239593" y="28725"/>
                    <a:pt x="232197" y="41272"/>
                  </a:cubicBezTo>
                  <a:cubicBezTo>
                    <a:pt x="224900" y="53918"/>
                    <a:pt x="214070" y="64351"/>
                    <a:pt x="201920" y="72143"/>
                  </a:cubicBezTo>
                  <a:cubicBezTo>
                    <a:pt x="177487" y="87992"/>
                    <a:pt x="148431" y="94430"/>
                    <a:pt x="119937" y="94859"/>
                  </a:cubicBezTo>
                  <a:cubicBezTo>
                    <a:pt x="91443" y="94463"/>
                    <a:pt x="62355" y="87992"/>
                    <a:pt x="37922" y="72143"/>
                  </a:cubicBezTo>
                  <a:cubicBezTo>
                    <a:pt x="25771" y="64351"/>
                    <a:pt x="14941" y="53951"/>
                    <a:pt x="7644" y="41272"/>
                  </a:cubicBezTo>
                  <a:cubicBezTo>
                    <a:pt x="215" y="28692"/>
                    <a:pt x="-1964" y="13141"/>
                    <a:pt x="1833" y="0"/>
                  </a:cubicBezTo>
                  <a:cubicBezTo>
                    <a:pt x="3154" y="28131"/>
                    <a:pt x="24021" y="46819"/>
                    <a:pt x="46176" y="57814"/>
                  </a:cubicBezTo>
                  <a:cubicBezTo>
                    <a:pt x="68892" y="68809"/>
                    <a:pt x="94514" y="73629"/>
                    <a:pt x="119937" y="73662"/>
                  </a:cubicBezTo>
                  <a:cubicBezTo>
                    <a:pt x="145361" y="73629"/>
                    <a:pt x="170982" y="68842"/>
                    <a:pt x="193698" y="57847"/>
                  </a:cubicBezTo>
                  <a:cubicBezTo>
                    <a:pt x="215853" y="46885"/>
                    <a:pt x="236720" y="28164"/>
                    <a:pt x="238008" y="0"/>
                  </a:cubicBezTo>
                  <a:close/>
                </a:path>
              </a:pathLst>
            </a:custGeom>
            <a:solidFill>
              <a:srgbClr val="CC7A5E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8">
            <a:extLst>
              <a:ext uri="{FF2B5EF4-FFF2-40B4-BE49-F238E27FC236}">
                <a16:creationId xmlns:a16="http://schemas.microsoft.com/office/drawing/2014/main" id="{D59924BC-802E-F3B8-A5EC-598BE1105E56}"/>
              </a:ext>
            </a:extLst>
          </p:cNvPr>
          <p:cNvGrpSpPr/>
          <p:nvPr/>
        </p:nvGrpSpPr>
        <p:grpSpPr>
          <a:xfrm>
            <a:off x="1464430" y="4495609"/>
            <a:ext cx="89209" cy="83430"/>
            <a:chOff x="10205796" y="3161707"/>
            <a:chExt cx="179333" cy="14883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EE37ACA-A594-9BDA-2D71-22D6F8D221AA}"/>
                </a:ext>
              </a:extLst>
            </p:cNvPr>
            <p:cNvSpPr/>
            <p:nvPr/>
          </p:nvSpPr>
          <p:spPr>
            <a:xfrm>
              <a:off x="10205796" y="3161707"/>
              <a:ext cx="179333" cy="148830"/>
            </a:xfrm>
            <a:custGeom>
              <a:avLst/>
              <a:gdLst>
                <a:gd name="connsiteX0" fmla="*/ 0 w 179333"/>
                <a:gd name="connsiteY0" fmla="*/ 44390 h 148830"/>
                <a:gd name="connsiteX1" fmla="*/ 94298 w 179333"/>
                <a:gd name="connsiteY1" fmla="*/ 121387 h 148830"/>
                <a:gd name="connsiteX2" fmla="*/ 109684 w 179333"/>
                <a:gd name="connsiteY2" fmla="*/ 131589 h 148830"/>
                <a:gd name="connsiteX3" fmla="*/ 139565 w 179333"/>
                <a:gd name="connsiteY3" fmla="*/ 145061 h 148830"/>
                <a:gd name="connsiteX4" fmla="*/ 145178 w 179333"/>
                <a:gd name="connsiteY4" fmla="*/ 146480 h 148830"/>
                <a:gd name="connsiteX5" fmla="*/ 168654 w 179333"/>
                <a:gd name="connsiteY5" fmla="*/ 148792 h 148830"/>
                <a:gd name="connsiteX6" fmla="*/ 176149 w 179333"/>
                <a:gd name="connsiteY6" fmla="*/ 148428 h 148830"/>
                <a:gd name="connsiteX7" fmla="*/ 179318 w 179333"/>
                <a:gd name="connsiteY7" fmla="*/ 121354 h 148830"/>
                <a:gd name="connsiteX8" fmla="*/ 156503 w 179333"/>
                <a:gd name="connsiteY8" fmla="*/ 45612 h 148830"/>
                <a:gd name="connsiteX9" fmla="*/ 149569 w 179333"/>
                <a:gd name="connsiteY9" fmla="*/ 36829 h 148830"/>
                <a:gd name="connsiteX10" fmla="*/ 128504 w 179333"/>
                <a:gd name="connsiteY10" fmla="*/ 17448 h 148830"/>
                <a:gd name="connsiteX11" fmla="*/ 100340 w 179333"/>
                <a:gd name="connsiteY11" fmla="*/ 3019 h 148830"/>
                <a:gd name="connsiteX12" fmla="*/ 0 w 179333"/>
                <a:gd name="connsiteY12" fmla="*/ 44390 h 14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9333" h="148830">
                  <a:moveTo>
                    <a:pt x="0" y="44390"/>
                  </a:moveTo>
                  <a:cubicBezTo>
                    <a:pt x="33050" y="77111"/>
                    <a:pt x="67521" y="103194"/>
                    <a:pt x="94298" y="121387"/>
                  </a:cubicBezTo>
                  <a:cubicBezTo>
                    <a:pt x="99779" y="125151"/>
                    <a:pt x="104930" y="128552"/>
                    <a:pt x="109684" y="131589"/>
                  </a:cubicBezTo>
                  <a:cubicBezTo>
                    <a:pt x="119127" y="137665"/>
                    <a:pt x="129165" y="142188"/>
                    <a:pt x="139565" y="145061"/>
                  </a:cubicBezTo>
                  <a:cubicBezTo>
                    <a:pt x="141381" y="145655"/>
                    <a:pt x="143296" y="146117"/>
                    <a:pt x="145178" y="146480"/>
                  </a:cubicBezTo>
                  <a:cubicBezTo>
                    <a:pt x="152871" y="148230"/>
                    <a:pt x="160696" y="149023"/>
                    <a:pt x="168654" y="148792"/>
                  </a:cubicBezTo>
                  <a:cubicBezTo>
                    <a:pt x="171163" y="148792"/>
                    <a:pt x="173672" y="148660"/>
                    <a:pt x="176149" y="148428"/>
                  </a:cubicBezTo>
                  <a:cubicBezTo>
                    <a:pt x="176149" y="148428"/>
                    <a:pt x="179054" y="137599"/>
                    <a:pt x="179318" y="121354"/>
                  </a:cubicBezTo>
                  <a:cubicBezTo>
                    <a:pt x="179615" y="101081"/>
                    <a:pt x="175719" y="72257"/>
                    <a:pt x="156503" y="45612"/>
                  </a:cubicBezTo>
                  <a:cubicBezTo>
                    <a:pt x="154423" y="42706"/>
                    <a:pt x="152145" y="39735"/>
                    <a:pt x="149569" y="36829"/>
                  </a:cubicBezTo>
                  <a:cubicBezTo>
                    <a:pt x="143725" y="30094"/>
                    <a:pt x="136792" y="23556"/>
                    <a:pt x="128504" y="17448"/>
                  </a:cubicBezTo>
                  <a:cubicBezTo>
                    <a:pt x="118896" y="10283"/>
                    <a:pt x="109453" y="5661"/>
                    <a:pt x="100340" y="3019"/>
                  </a:cubicBezTo>
                  <a:cubicBezTo>
                    <a:pt x="43880" y="-13688"/>
                    <a:pt x="0" y="44390"/>
                    <a:pt x="0" y="44390"/>
                  </a:cubicBez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830EC21-64B6-5EAA-8B49-F65625199FAD}"/>
                </a:ext>
              </a:extLst>
            </p:cNvPr>
            <p:cNvSpPr/>
            <p:nvPr/>
          </p:nvSpPr>
          <p:spPr>
            <a:xfrm>
              <a:off x="10350941" y="3207319"/>
              <a:ext cx="34155" cy="103219"/>
            </a:xfrm>
            <a:custGeom>
              <a:avLst/>
              <a:gdLst>
                <a:gd name="connsiteX0" fmla="*/ 0 w 34155"/>
                <a:gd name="connsiteY0" fmla="*/ 100869 h 103219"/>
                <a:gd name="connsiteX1" fmla="*/ 23475 w 34155"/>
                <a:gd name="connsiteY1" fmla="*/ 103180 h 103219"/>
                <a:gd name="connsiteX2" fmla="*/ 34140 w 34155"/>
                <a:gd name="connsiteY2" fmla="*/ 75742 h 103219"/>
                <a:gd name="connsiteX3" fmla="*/ 11325 w 34155"/>
                <a:gd name="connsiteY3" fmla="*/ 0 h 103219"/>
                <a:gd name="connsiteX4" fmla="*/ 0 w 34155"/>
                <a:gd name="connsiteY4" fmla="*/ 100869 h 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55" h="103219">
                  <a:moveTo>
                    <a:pt x="0" y="100869"/>
                  </a:moveTo>
                  <a:cubicBezTo>
                    <a:pt x="7693" y="102618"/>
                    <a:pt x="15518" y="103411"/>
                    <a:pt x="23475" y="103180"/>
                  </a:cubicBezTo>
                  <a:cubicBezTo>
                    <a:pt x="27405" y="94727"/>
                    <a:pt x="31070" y="85548"/>
                    <a:pt x="34140" y="75742"/>
                  </a:cubicBezTo>
                  <a:cubicBezTo>
                    <a:pt x="34437" y="55469"/>
                    <a:pt x="30541" y="26645"/>
                    <a:pt x="11325" y="0"/>
                  </a:cubicBezTo>
                  <a:cubicBezTo>
                    <a:pt x="15056" y="30871"/>
                    <a:pt x="14165" y="68016"/>
                    <a:pt x="0" y="100869"/>
                  </a:cubicBezTo>
                  <a:close/>
                </a:path>
              </a:pathLst>
            </a:custGeom>
            <a:solidFill>
              <a:srgbClr val="322A3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7DF91CD-AB6F-B049-B86F-B810501C193C}"/>
                </a:ext>
              </a:extLst>
            </p:cNvPr>
            <p:cNvSpPr/>
            <p:nvPr/>
          </p:nvSpPr>
          <p:spPr>
            <a:xfrm>
              <a:off x="10300094" y="3164727"/>
              <a:ext cx="57587" cy="142041"/>
            </a:xfrm>
            <a:custGeom>
              <a:avLst/>
              <a:gdLst>
                <a:gd name="connsiteX0" fmla="*/ 6009 w 57587"/>
                <a:gd name="connsiteY0" fmla="*/ 0 h 142041"/>
                <a:gd name="connsiteX1" fmla="*/ 0 w 57587"/>
                <a:gd name="connsiteY1" fmla="*/ 118368 h 142041"/>
                <a:gd name="connsiteX2" fmla="*/ 15386 w 57587"/>
                <a:gd name="connsiteY2" fmla="*/ 128570 h 142041"/>
                <a:gd name="connsiteX3" fmla="*/ 45267 w 57587"/>
                <a:gd name="connsiteY3" fmla="*/ 142042 h 142041"/>
                <a:gd name="connsiteX4" fmla="*/ 55271 w 57587"/>
                <a:gd name="connsiteY4" fmla="*/ 33810 h 142041"/>
                <a:gd name="connsiteX5" fmla="*/ 34206 w 57587"/>
                <a:gd name="connsiteY5" fmla="*/ 14429 h 142041"/>
                <a:gd name="connsiteX6" fmla="*/ 6009 w 57587"/>
                <a:gd name="connsiteY6" fmla="*/ 0 h 14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87" h="142041">
                  <a:moveTo>
                    <a:pt x="6009" y="0"/>
                  </a:moveTo>
                  <a:cubicBezTo>
                    <a:pt x="7858" y="25291"/>
                    <a:pt x="8618" y="68280"/>
                    <a:pt x="0" y="118368"/>
                  </a:cubicBezTo>
                  <a:cubicBezTo>
                    <a:pt x="5481" y="122132"/>
                    <a:pt x="10632" y="125533"/>
                    <a:pt x="15386" y="128570"/>
                  </a:cubicBezTo>
                  <a:cubicBezTo>
                    <a:pt x="24829" y="134646"/>
                    <a:pt x="34867" y="139169"/>
                    <a:pt x="45267" y="142042"/>
                  </a:cubicBezTo>
                  <a:cubicBezTo>
                    <a:pt x="54116" y="114076"/>
                    <a:pt x="61512" y="75379"/>
                    <a:pt x="55271" y="33810"/>
                  </a:cubicBezTo>
                  <a:cubicBezTo>
                    <a:pt x="49427" y="27074"/>
                    <a:pt x="42494" y="20537"/>
                    <a:pt x="34206" y="14429"/>
                  </a:cubicBezTo>
                  <a:cubicBezTo>
                    <a:pt x="24565" y="7264"/>
                    <a:pt x="15122" y="2608"/>
                    <a:pt x="6009" y="0"/>
                  </a:cubicBezTo>
                  <a:close/>
                </a:path>
              </a:pathLst>
            </a:custGeom>
            <a:solidFill>
              <a:srgbClr val="322A3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BE0C3A9-F531-CFF6-F4BD-D3CBE0F2EFA5}"/>
              </a:ext>
            </a:extLst>
          </p:cNvPr>
          <p:cNvSpPr/>
          <p:nvPr/>
        </p:nvSpPr>
        <p:spPr>
          <a:xfrm>
            <a:off x="1087078" y="4445311"/>
            <a:ext cx="68441" cy="208204"/>
          </a:xfrm>
          <a:custGeom>
            <a:avLst/>
            <a:gdLst>
              <a:gd name="connsiteX0" fmla="*/ 137584 w 137584"/>
              <a:gd name="connsiteY0" fmla="*/ 0 h 371414"/>
              <a:gd name="connsiteX1" fmla="*/ 0 w 137584"/>
              <a:gd name="connsiteY1" fmla="*/ 371414 h 371414"/>
              <a:gd name="connsiteX2" fmla="*/ 11655 w 137584"/>
              <a:gd name="connsiteY2" fmla="*/ 106713 h 371414"/>
              <a:gd name="connsiteX3" fmla="*/ 137584 w 137584"/>
              <a:gd name="connsiteY3" fmla="*/ 0 h 37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584" h="371414">
                <a:moveTo>
                  <a:pt x="137584" y="0"/>
                </a:moveTo>
                <a:cubicBezTo>
                  <a:pt x="137584" y="0"/>
                  <a:pt x="125302" y="206360"/>
                  <a:pt x="0" y="371414"/>
                </a:cubicBezTo>
                <a:lnTo>
                  <a:pt x="11655" y="106713"/>
                </a:lnTo>
                <a:lnTo>
                  <a:pt x="137584" y="0"/>
                </a:lnTo>
                <a:close/>
              </a:path>
            </a:pathLst>
          </a:custGeom>
          <a:solidFill>
            <a:srgbClr val="231C2D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8E5F1C3-B742-266D-2AD1-63E33A34DDC1}"/>
              </a:ext>
            </a:extLst>
          </p:cNvPr>
          <p:cNvSpPr/>
          <p:nvPr/>
        </p:nvSpPr>
        <p:spPr>
          <a:xfrm>
            <a:off x="1607788" y="4426748"/>
            <a:ext cx="58122" cy="226768"/>
          </a:xfrm>
          <a:custGeom>
            <a:avLst/>
            <a:gdLst>
              <a:gd name="connsiteX0" fmla="*/ 116841 w 116840"/>
              <a:gd name="connsiteY0" fmla="*/ 404530 h 404529"/>
              <a:gd name="connsiteX1" fmla="*/ 1015 w 116840"/>
              <a:gd name="connsiteY1" fmla="*/ 56030 h 404529"/>
              <a:gd name="connsiteX2" fmla="*/ 90922 w 116840"/>
              <a:gd name="connsiteY2" fmla="*/ 54082 h 404529"/>
              <a:gd name="connsiteX3" fmla="*/ 103138 w 116840"/>
              <a:gd name="connsiteY3" fmla="*/ 92712 h 404529"/>
              <a:gd name="connsiteX4" fmla="*/ 105351 w 116840"/>
              <a:gd name="connsiteY4" fmla="*/ 143097 h 404529"/>
              <a:gd name="connsiteX5" fmla="*/ 116841 w 116840"/>
              <a:gd name="connsiteY5" fmla="*/ 404530 h 40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840" h="404529">
                <a:moveTo>
                  <a:pt x="116841" y="404530"/>
                </a:moveTo>
                <a:cubicBezTo>
                  <a:pt x="116841" y="404530"/>
                  <a:pt x="-12687" y="221117"/>
                  <a:pt x="1015" y="56030"/>
                </a:cubicBezTo>
                <a:cubicBezTo>
                  <a:pt x="8774" y="-36584"/>
                  <a:pt x="53282" y="2145"/>
                  <a:pt x="90922" y="54082"/>
                </a:cubicBezTo>
                <a:cubicBezTo>
                  <a:pt x="95313" y="66463"/>
                  <a:pt x="99407" y="79340"/>
                  <a:pt x="103138" y="92712"/>
                </a:cubicBezTo>
                <a:lnTo>
                  <a:pt x="105351" y="143097"/>
                </a:lnTo>
                <a:lnTo>
                  <a:pt x="116841" y="404530"/>
                </a:lnTo>
                <a:close/>
              </a:path>
            </a:pathLst>
          </a:custGeom>
          <a:solidFill>
            <a:srgbClr val="231C2D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6C4A31B-AFA2-509F-3773-31B36E33720C}"/>
              </a:ext>
            </a:extLst>
          </p:cNvPr>
          <p:cNvSpPr/>
          <p:nvPr/>
        </p:nvSpPr>
        <p:spPr>
          <a:xfrm>
            <a:off x="1092876" y="4280251"/>
            <a:ext cx="567317" cy="226713"/>
          </a:xfrm>
          <a:custGeom>
            <a:avLst/>
            <a:gdLst>
              <a:gd name="connsiteX0" fmla="*/ 1140459 w 1140459"/>
              <a:gd name="connsiteY0" fmla="*/ 404431 h 404431"/>
              <a:gd name="connsiteX1" fmla="*/ 0 w 1140459"/>
              <a:gd name="connsiteY1" fmla="*/ 401162 h 404431"/>
              <a:gd name="connsiteX2" fmla="*/ 2113 w 1140459"/>
              <a:gd name="connsiteY2" fmla="*/ 354046 h 404431"/>
              <a:gd name="connsiteX3" fmla="*/ 504277 w 1140459"/>
              <a:gd name="connsiteY3" fmla="*/ 98 h 404431"/>
              <a:gd name="connsiteX4" fmla="*/ 636017 w 1140459"/>
              <a:gd name="connsiteY4" fmla="*/ 98 h 404431"/>
              <a:gd name="connsiteX5" fmla="*/ 1138247 w 1140459"/>
              <a:gd name="connsiteY5" fmla="*/ 354046 h 404431"/>
              <a:gd name="connsiteX6" fmla="*/ 1140459 w 1140459"/>
              <a:gd name="connsiteY6" fmla="*/ 404431 h 40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0459" h="404431">
                <a:moveTo>
                  <a:pt x="1140459" y="404431"/>
                </a:moveTo>
                <a:cubicBezTo>
                  <a:pt x="643347" y="52200"/>
                  <a:pt x="162083" y="297553"/>
                  <a:pt x="0" y="401162"/>
                </a:cubicBezTo>
                <a:lnTo>
                  <a:pt x="2113" y="354046"/>
                </a:lnTo>
                <a:cubicBezTo>
                  <a:pt x="91954" y="32786"/>
                  <a:pt x="371712" y="-2180"/>
                  <a:pt x="504277" y="98"/>
                </a:cubicBezTo>
                <a:cubicBezTo>
                  <a:pt x="548223" y="825"/>
                  <a:pt x="592071" y="825"/>
                  <a:pt x="636017" y="98"/>
                </a:cubicBezTo>
                <a:cubicBezTo>
                  <a:pt x="768582" y="-2180"/>
                  <a:pt x="1048406" y="32786"/>
                  <a:pt x="1138247" y="354046"/>
                </a:cubicBezTo>
                <a:lnTo>
                  <a:pt x="1140459" y="404431"/>
                </a:lnTo>
                <a:close/>
              </a:path>
            </a:pathLst>
          </a:custGeom>
          <a:solidFill>
            <a:srgbClr val="FFBE1D"/>
          </a:solidFill>
          <a:ln w="3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841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 title="Punjabi Muharni">
            <a:hlinkClick r:id="" action="ppaction://media"/>
            <a:extLst>
              <a:ext uri="{FF2B5EF4-FFF2-40B4-BE49-F238E27FC236}">
                <a16:creationId xmlns:a16="http://schemas.microsoft.com/office/drawing/2014/main" id="{2D402857-8D98-3518-C9D7-11888ED68B3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88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016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3111</TotalTime>
  <Words>452</Words>
  <Application>Microsoft Office PowerPoint</Application>
  <PresentationFormat>Widescreen</PresentationFormat>
  <Paragraphs>392</Paragraphs>
  <Slides>37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Calibri</vt:lpstr>
      <vt:lpstr>GurbaniWebThick</vt:lpstr>
      <vt:lpstr>Arial</vt:lpstr>
      <vt:lpstr>Fredoka One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23</cp:revision>
  <dcterms:created xsi:type="dcterms:W3CDTF">2022-12-10T13:40:05Z</dcterms:created>
  <dcterms:modified xsi:type="dcterms:W3CDTF">2025-05-17T02:21:45Z</dcterms:modified>
</cp:coreProperties>
</file>