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8" r:id="rId3"/>
    <p:sldId id="257" r:id="rId4"/>
    <p:sldId id="259" r:id="rId5"/>
  </p:sldIdLst>
  <p:sldSz cx="6858000" cy="9144000" type="letter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07" autoAdjust="0"/>
    <p:restoredTop sz="94660"/>
  </p:normalViewPr>
  <p:slideViewPr>
    <p:cSldViewPr snapToGrid="0">
      <p:cViewPr varScale="1">
        <p:scale>
          <a:sx n="90" d="100"/>
          <a:sy n="90" d="100"/>
        </p:scale>
        <p:origin x="1452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496484"/>
            <a:ext cx="5829300" cy="3183467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4802717"/>
            <a:ext cx="5143500" cy="2207683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BDEBCA-DF1C-4754-BA1C-3908CDD1C4E5}" type="datetimeFigureOut">
              <a:rPr lang="en-CA" smtClean="0"/>
              <a:t>2024-12-28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7AA40E-EA6F-4D5A-88E9-6A369E6DE5E5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3604977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BDEBCA-DF1C-4754-BA1C-3908CDD1C4E5}" type="datetimeFigureOut">
              <a:rPr lang="en-CA" smtClean="0"/>
              <a:t>2024-12-28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7AA40E-EA6F-4D5A-88E9-6A369E6DE5E5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8193022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279653"/>
            <a:ext cx="5915025" cy="3803649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119286"/>
            <a:ext cx="5915025" cy="200024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82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82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BDEBCA-DF1C-4754-BA1C-3908CDD1C4E5}" type="datetimeFigureOut">
              <a:rPr lang="en-CA" smtClean="0"/>
              <a:t>2024-12-28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7AA40E-EA6F-4D5A-88E9-6A369E6DE5E5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742972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434167"/>
            <a:ext cx="2914650" cy="580178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434167"/>
            <a:ext cx="2914650" cy="580178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BDEBCA-DF1C-4754-BA1C-3908CDD1C4E5}" type="datetimeFigureOut">
              <a:rPr lang="en-CA" smtClean="0"/>
              <a:t>2024-12-28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7AA40E-EA6F-4D5A-88E9-6A369E6DE5E5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2088304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486836"/>
            <a:ext cx="5915025" cy="176741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241551"/>
            <a:ext cx="2901255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340100"/>
            <a:ext cx="2901255" cy="491278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241551"/>
            <a:ext cx="2915543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340100"/>
            <a:ext cx="2915543" cy="491278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BDEBCA-DF1C-4754-BA1C-3908CDD1C4E5}" type="datetimeFigureOut">
              <a:rPr lang="en-CA" smtClean="0"/>
              <a:t>2024-12-28</a:t>
            </a:fld>
            <a:endParaRPr lang="en-C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7AA40E-EA6F-4D5A-88E9-6A369E6DE5E5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0426982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BDEBCA-DF1C-4754-BA1C-3908CDD1C4E5}" type="datetimeFigureOut">
              <a:rPr lang="en-CA" smtClean="0"/>
              <a:t>2024-12-28</a:t>
            </a:fld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7AA40E-EA6F-4D5A-88E9-6A369E6DE5E5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3039351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BDEBCA-DF1C-4754-BA1C-3908CDD1C4E5}" type="datetimeFigureOut">
              <a:rPr lang="en-CA" smtClean="0"/>
              <a:t>2024-12-28</a:t>
            </a:fld>
            <a:endParaRPr lang="en-C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7AA40E-EA6F-4D5A-88E9-6A369E6DE5E5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7997216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316569"/>
            <a:ext cx="3471863" cy="6498167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BDEBCA-DF1C-4754-BA1C-3908CDD1C4E5}" type="datetimeFigureOut">
              <a:rPr lang="en-CA" smtClean="0"/>
              <a:t>2024-12-28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7AA40E-EA6F-4D5A-88E9-6A369E6DE5E5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6441344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316569"/>
            <a:ext cx="3471863" cy="6498167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BDEBCA-DF1C-4754-BA1C-3908CDD1C4E5}" type="datetimeFigureOut">
              <a:rPr lang="en-CA" smtClean="0"/>
              <a:t>2024-12-28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7AA40E-EA6F-4D5A-88E9-6A369E6DE5E5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839045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BDEBCA-DF1C-4754-BA1C-3908CDD1C4E5}" type="datetimeFigureOut">
              <a:rPr lang="en-CA" smtClean="0"/>
              <a:t>2024-12-28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7AA40E-EA6F-4D5A-88E9-6A369E6DE5E5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5346565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486834"/>
            <a:ext cx="1478756" cy="774911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486834"/>
            <a:ext cx="4350544" cy="774911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BDEBCA-DF1C-4754-BA1C-3908CDD1C4E5}" type="datetimeFigureOut">
              <a:rPr lang="en-CA" smtClean="0"/>
              <a:t>2024-12-28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7AA40E-EA6F-4D5A-88E9-6A369E6DE5E5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1841750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486836"/>
            <a:ext cx="5915025" cy="17674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434167"/>
            <a:ext cx="5915025" cy="58017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0BDEBCA-DF1C-4754-BA1C-3908CDD1C4E5}" type="datetimeFigureOut">
              <a:rPr lang="en-CA" smtClean="0"/>
              <a:t>2024-12-28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E7AA40E-EA6F-4D5A-88E9-6A369E6DE5E5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6563617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svg"/><Relationship Id="rId3" Type="http://schemas.openxmlformats.org/officeDocument/2006/relationships/image" Target="../media/image2.svg"/><Relationship Id="rId7" Type="http://schemas.openxmlformats.org/officeDocument/2006/relationships/image" Target="../media/image6.svg"/><Relationship Id="rId12" Type="http://schemas.openxmlformats.org/officeDocument/2006/relationships/image" Target="../media/image1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image" Target="../media/image10.svg"/><Relationship Id="rId5" Type="http://schemas.openxmlformats.org/officeDocument/2006/relationships/image" Target="../media/image4.svg"/><Relationship Id="rId15" Type="http://schemas.openxmlformats.org/officeDocument/2006/relationships/image" Target="../media/image14.sv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svg"/><Relationship Id="rId14" Type="http://schemas.openxmlformats.org/officeDocument/2006/relationships/image" Target="../media/image1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svg"/><Relationship Id="rId3" Type="http://schemas.openxmlformats.org/officeDocument/2006/relationships/image" Target="../media/image2.svg"/><Relationship Id="rId7" Type="http://schemas.openxmlformats.org/officeDocument/2006/relationships/image" Target="../media/image6.svg"/><Relationship Id="rId12" Type="http://schemas.openxmlformats.org/officeDocument/2006/relationships/image" Target="../media/image11.png"/><Relationship Id="rId17" Type="http://schemas.openxmlformats.org/officeDocument/2006/relationships/image" Target="../media/image16.svg"/><Relationship Id="rId2" Type="http://schemas.openxmlformats.org/officeDocument/2006/relationships/image" Target="../media/image1.png"/><Relationship Id="rId16" Type="http://schemas.openxmlformats.org/officeDocument/2006/relationships/image" Target="../media/image1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image" Target="../media/image10.svg"/><Relationship Id="rId5" Type="http://schemas.openxmlformats.org/officeDocument/2006/relationships/image" Target="../media/image4.svg"/><Relationship Id="rId15" Type="http://schemas.openxmlformats.org/officeDocument/2006/relationships/image" Target="../media/image14.sv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svg"/><Relationship Id="rId14" Type="http://schemas.openxmlformats.org/officeDocument/2006/relationships/image" Target="../media/image1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9.sv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svg"/><Relationship Id="rId3" Type="http://schemas.openxmlformats.org/officeDocument/2006/relationships/image" Target="../media/image2.svg"/><Relationship Id="rId7" Type="http://schemas.openxmlformats.org/officeDocument/2006/relationships/image" Target="../media/image6.svg"/><Relationship Id="rId12" Type="http://schemas.openxmlformats.org/officeDocument/2006/relationships/image" Target="../media/image1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image" Target="../media/image10.svg"/><Relationship Id="rId5" Type="http://schemas.openxmlformats.org/officeDocument/2006/relationships/image" Target="../media/image4.svg"/><Relationship Id="rId15" Type="http://schemas.openxmlformats.org/officeDocument/2006/relationships/image" Target="../media/image14.sv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svg"/><Relationship Id="rId14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ontent Placeholder 3">
            <a:extLst>
              <a:ext uri="{FF2B5EF4-FFF2-40B4-BE49-F238E27FC236}">
                <a16:creationId xmlns:a16="http://schemas.microsoft.com/office/drawing/2014/main" id="{1DD2E1E4-74CD-43B9-F2A1-5C1C38C4ED9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91137819"/>
              </p:ext>
            </p:extLst>
          </p:nvPr>
        </p:nvGraphicFramePr>
        <p:xfrm>
          <a:off x="666746" y="426854"/>
          <a:ext cx="5524508" cy="4683320"/>
        </p:xfrm>
        <a:graphic>
          <a:graphicData uri="http://schemas.openxmlformats.org/drawingml/2006/table">
            <a:tbl>
              <a:tblPr firstRow="1" bandRow="1">
                <a:effectLst/>
                <a:tableStyleId>{5940675A-B579-460E-94D1-54222C63F5DA}</a:tableStyleId>
              </a:tblPr>
              <a:tblGrid>
                <a:gridCol w="502228">
                  <a:extLst>
                    <a:ext uri="{9D8B030D-6E8A-4147-A177-3AD203B41FA5}">
                      <a16:colId xmlns:a16="http://schemas.microsoft.com/office/drawing/2014/main" val="1111150698"/>
                    </a:ext>
                  </a:extLst>
                </a:gridCol>
                <a:gridCol w="502228">
                  <a:extLst>
                    <a:ext uri="{9D8B030D-6E8A-4147-A177-3AD203B41FA5}">
                      <a16:colId xmlns:a16="http://schemas.microsoft.com/office/drawing/2014/main" val="3424585767"/>
                    </a:ext>
                  </a:extLst>
                </a:gridCol>
                <a:gridCol w="502228">
                  <a:extLst>
                    <a:ext uri="{9D8B030D-6E8A-4147-A177-3AD203B41FA5}">
                      <a16:colId xmlns:a16="http://schemas.microsoft.com/office/drawing/2014/main" val="1051898968"/>
                    </a:ext>
                  </a:extLst>
                </a:gridCol>
                <a:gridCol w="502228">
                  <a:extLst>
                    <a:ext uri="{9D8B030D-6E8A-4147-A177-3AD203B41FA5}">
                      <a16:colId xmlns:a16="http://schemas.microsoft.com/office/drawing/2014/main" val="2433027746"/>
                    </a:ext>
                  </a:extLst>
                </a:gridCol>
                <a:gridCol w="502228">
                  <a:extLst>
                    <a:ext uri="{9D8B030D-6E8A-4147-A177-3AD203B41FA5}">
                      <a16:colId xmlns:a16="http://schemas.microsoft.com/office/drawing/2014/main" val="3328752568"/>
                    </a:ext>
                  </a:extLst>
                </a:gridCol>
                <a:gridCol w="502228">
                  <a:extLst>
                    <a:ext uri="{9D8B030D-6E8A-4147-A177-3AD203B41FA5}">
                      <a16:colId xmlns:a16="http://schemas.microsoft.com/office/drawing/2014/main" val="1168345661"/>
                    </a:ext>
                  </a:extLst>
                </a:gridCol>
                <a:gridCol w="502228">
                  <a:extLst>
                    <a:ext uri="{9D8B030D-6E8A-4147-A177-3AD203B41FA5}">
                      <a16:colId xmlns:a16="http://schemas.microsoft.com/office/drawing/2014/main" val="467377302"/>
                    </a:ext>
                  </a:extLst>
                </a:gridCol>
                <a:gridCol w="502228">
                  <a:extLst>
                    <a:ext uri="{9D8B030D-6E8A-4147-A177-3AD203B41FA5}">
                      <a16:colId xmlns:a16="http://schemas.microsoft.com/office/drawing/2014/main" val="166427081"/>
                    </a:ext>
                  </a:extLst>
                </a:gridCol>
                <a:gridCol w="502228">
                  <a:extLst>
                    <a:ext uri="{9D8B030D-6E8A-4147-A177-3AD203B41FA5}">
                      <a16:colId xmlns:a16="http://schemas.microsoft.com/office/drawing/2014/main" val="2220508717"/>
                    </a:ext>
                  </a:extLst>
                </a:gridCol>
                <a:gridCol w="502228">
                  <a:extLst>
                    <a:ext uri="{9D8B030D-6E8A-4147-A177-3AD203B41FA5}">
                      <a16:colId xmlns:a16="http://schemas.microsoft.com/office/drawing/2014/main" val="1043161287"/>
                    </a:ext>
                  </a:extLst>
                </a:gridCol>
                <a:gridCol w="502228">
                  <a:extLst>
                    <a:ext uri="{9D8B030D-6E8A-4147-A177-3AD203B41FA5}">
                      <a16:colId xmlns:a16="http://schemas.microsoft.com/office/drawing/2014/main" val="1095939585"/>
                    </a:ext>
                  </a:extLst>
                </a:gridCol>
              </a:tblGrid>
              <a:tr h="468332">
                <a:tc>
                  <a:txBody>
                    <a:bodyPr/>
                    <a:lstStyle/>
                    <a:p>
                      <a:pPr algn="ctr"/>
                      <a:r>
                        <a:rPr lang="en-CA" sz="2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s</a:t>
                      </a:r>
                    </a:p>
                  </a:txBody>
                  <a:tcPr marL="115876" marR="115876" marT="57938" marB="57938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22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sw</a:t>
                      </a:r>
                      <a:endParaRPr lang="en-CA" sz="22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115876" marR="115876" marT="57938" marB="57938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2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is</a:t>
                      </a:r>
                    </a:p>
                  </a:txBody>
                  <a:tcPr marL="115876" marR="115876" marT="57938" marB="57938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22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sI</a:t>
                      </a:r>
                      <a:endParaRPr lang="en-CA" sz="22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115876" marR="115876" marT="57938" marB="57938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22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su</a:t>
                      </a:r>
                      <a:endParaRPr lang="en-CA" sz="22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115876" marR="115876" marT="57938" marB="57938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22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sU</a:t>
                      </a:r>
                      <a:endParaRPr lang="en-CA" sz="22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115876" marR="115876" marT="57938" marB="57938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22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sy</a:t>
                      </a:r>
                      <a:endParaRPr lang="en-CA" sz="22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115876" marR="115876" marT="57938" marB="57938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22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sY</a:t>
                      </a:r>
                      <a:endParaRPr lang="en-CA" sz="22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115876" marR="115876" marT="57938" marB="57938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2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so</a:t>
                      </a:r>
                    </a:p>
                  </a:txBody>
                  <a:tcPr marL="115876" marR="115876" marT="57938" marB="57938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22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sO</a:t>
                      </a:r>
                      <a:endParaRPr lang="en-CA" sz="22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115876" marR="115876" marT="57938" marB="57938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22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sM</a:t>
                      </a:r>
                      <a:endParaRPr lang="en-CA" sz="22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115876" marR="115876" marT="57938" marB="57938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68768475"/>
                  </a:ext>
                </a:extLst>
              </a:tr>
              <a:tr h="468332">
                <a:tc>
                  <a:txBody>
                    <a:bodyPr/>
                    <a:lstStyle/>
                    <a:p>
                      <a:pPr algn="ctr"/>
                      <a:r>
                        <a:rPr lang="en-CA" sz="2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k</a:t>
                      </a:r>
                    </a:p>
                  </a:txBody>
                  <a:tcPr marL="115876" marR="115876" marT="57938" marB="57938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2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kw</a:t>
                      </a:r>
                    </a:p>
                  </a:txBody>
                  <a:tcPr marL="115876" marR="115876" marT="57938" marB="57938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22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ik</a:t>
                      </a:r>
                      <a:endParaRPr lang="en-CA" sz="22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115876" marR="115876" marT="57938" marB="57938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22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kI</a:t>
                      </a:r>
                      <a:endParaRPr lang="en-CA" sz="22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115876" marR="115876" marT="57938" marB="57938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22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ku</a:t>
                      </a:r>
                      <a:endParaRPr lang="en-CA" sz="22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115876" marR="115876" marT="57938" marB="57938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22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kU</a:t>
                      </a:r>
                      <a:endParaRPr lang="en-CA" sz="22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115876" marR="115876" marT="57938" marB="57938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22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ky</a:t>
                      </a:r>
                      <a:endParaRPr lang="en-CA" sz="22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115876" marR="115876" marT="57938" marB="57938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22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kY</a:t>
                      </a:r>
                      <a:endParaRPr lang="en-CA" sz="22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115876" marR="115876" marT="57938" marB="57938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2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ko</a:t>
                      </a:r>
                    </a:p>
                  </a:txBody>
                  <a:tcPr marL="115876" marR="115876" marT="57938" marB="57938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22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kO</a:t>
                      </a:r>
                      <a:endParaRPr lang="en-CA" sz="22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115876" marR="115876" marT="57938" marB="57938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22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kM</a:t>
                      </a:r>
                      <a:endParaRPr lang="en-CA" sz="22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115876" marR="115876" marT="57938" marB="57938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46365260"/>
                  </a:ext>
                </a:extLst>
              </a:tr>
              <a:tr h="468332">
                <a:tc>
                  <a:txBody>
                    <a:bodyPr/>
                    <a:lstStyle/>
                    <a:p>
                      <a:pPr algn="ctr"/>
                      <a:r>
                        <a:rPr lang="en-CA" sz="2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K</a:t>
                      </a:r>
                    </a:p>
                  </a:txBody>
                  <a:tcPr marL="115876" marR="115876" marT="57938" marB="57938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2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Kw</a:t>
                      </a:r>
                    </a:p>
                  </a:txBody>
                  <a:tcPr marL="115876" marR="115876" marT="57938" marB="57938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22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iK</a:t>
                      </a:r>
                      <a:endParaRPr lang="en-CA" sz="22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115876" marR="115876" marT="57938" marB="57938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2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KI</a:t>
                      </a:r>
                    </a:p>
                  </a:txBody>
                  <a:tcPr marL="115876" marR="115876" marT="57938" marB="57938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2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Ku</a:t>
                      </a:r>
                    </a:p>
                  </a:txBody>
                  <a:tcPr marL="115876" marR="115876" marT="57938" marB="57938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2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KU</a:t>
                      </a:r>
                    </a:p>
                  </a:txBody>
                  <a:tcPr marL="115876" marR="115876" marT="57938" marB="57938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2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Ky</a:t>
                      </a:r>
                    </a:p>
                  </a:txBody>
                  <a:tcPr marL="115876" marR="115876" marT="57938" marB="57938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2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KY</a:t>
                      </a:r>
                    </a:p>
                  </a:txBody>
                  <a:tcPr marL="115876" marR="115876" marT="57938" marB="57938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2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Ko</a:t>
                      </a:r>
                    </a:p>
                  </a:txBody>
                  <a:tcPr marL="115876" marR="115876" marT="57938" marB="57938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2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KO</a:t>
                      </a:r>
                    </a:p>
                  </a:txBody>
                  <a:tcPr marL="115876" marR="115876" marT="57938" marB="57938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2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KM</a:t>
                      </a:r>
                    </a:p>
                  </a:txBody>
                  <a:tcPr marL="115876" marR="115876" marT="57938" marB="57938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14100563"/>
                  </a:ext>
                </a:extLst>
              </a:tr>
              <a:tr h="468332">
                <a:tc>
                  <a:txBody>
                    <a:bodyPr/>
                    <a:lstStyle/>
                    <a:p>
                      <a:pPr algn="ctr"/>
                      <a:r>
                        <a:rPr lang="en-CA" sz="2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G</a:t>
                      </a:r>
                    </a:p>
                  </a:txBody>
                  <a:tcPr marL="115876" marR="115876" marT="57938" marB="57938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22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Gw</a:t>
                      </a:r>
                      <a:endParaRPr lang="en-CA" sz="22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115876" marR="115876" marT="57938" marB="57938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22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iG</a:t>
                      </a:r>
                      <a:endParaRPr lang="en-CA" sz="22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115876" marR="115876" marT="57938" marB="57938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2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GI</a:t>
                      </a:r>
                    </a:p>
                  </a:txBody>
                  <a:tcPr marL="115876" marR="115876" marT="57938" marB="57938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2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Gu</a:t>
                      </a:r>
                    </a:p>
                  </a:txBody>
                  <a:tcPr marL="115876" marR="115876" marT="57938" marB="57938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2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GU</a:t>
                      </a:r>
                    </a:p>
                  </a:txBody>
                  <a:tcPr marL="115876" marR="115876" marT="57938" marB="57938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22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Gy</a:t>
                      </a:r>
                      <a:endParaRPr lang="en-CA" sz="22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115876" marR="115876" marT="57938" marB="57938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2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GY</a:t>
                      </a:r>
                    </a:p>
                  </a:txBody>
                  <a:tcPr marL="115876" marR="115876" marT="57938" marB="57938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2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Go</a:t>
                      </a:r>
                    </a:p>
                  </a:txBody>
                  <a:tcPr marL="115876" marR="115876" marT="57938" marB="57938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2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GO</a:t>
                      </a:r>
                    </a:p>
                  </a:txBody>
                  <a:tcPr marL="115876" marR="115876" marT="57938" marB="57938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2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GM</a:t>
                      </a:r>
                    </a:p>
                  </a:txBody>
                  <a:tcPr marL="115876" marR="115876" marT="57938" marB="57938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26023700"/>
                  </a:ext>
                </a:extLst>
              </a:tr>
              <a:tr h="468332">
                <a:tc>
                  <a:txBody>
                    <a:bodyPr/>
                    <a:lstStyle/>
                    <a:p>
                      <a:pPr algn="ctr"/>
                      <a:r>
                        <a:rPr lang="en-CA" sz="2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q</a:t>
                      </a:r>
                    </a:p>
                  </a:txBody>
                  <a:tcPr marL="115876" marR="115876" marT="57938" marB="57938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22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qw</a:t>
                      </a:r>
                      <a:endParaRPr lang="en-CA" sz="22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115876" marR="115876" marT="57938" marB="57938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22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iq</a:t>
                      </a:r>
                      <a:endParaRPr lang="en-CA" sz="22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115876" marR="115876" marT="57938" marB="57938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22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qI</a:t>
                      </a:r>
                      <a:endParaRPr lang="en-CA" sz="22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115876" marR="115876" marT="57938" marB="57938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22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qu</a:t>
                      </a:r>
                      <a:endParaRPr lang="en-CA" sz="22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115876" marR="115876" marT="57938" marB="57938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22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qU</a:t>
                      </a:r>
                      <a:endParaRPr lang="en-CA" sz="22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115876" marR="115876" marT="57938" marB="57938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22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qy</a:t>
                      </a:r>
                      <a:endParaRPr lang="en-CA" sz="22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115876" marR="115876" marT="57938" marB="57938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22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qY</a:t>
                      </a:r>
                      <a:endParaRPr lang="en-CA" sz="22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115876" marR="115876" marT="57938" marB="57938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22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qo</a:t>
                      </a:r>
                      <a:endParaRPr lang="en-CA" sz="22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115876" marR="115876" marT="57938" marB="57938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22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qO</a:t>
                      </a:r>
                      <a:endParaRPr lang="en-CA" sz="22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115876" marR="115876" marT="57938" marB="57938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22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qM</a:t>
                      </a:r>
                      <a:endParaRPr lang="en-CA" sz="22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115876" marR="115876" marT="57938" marB="57938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36698706"/>
                  </a:ext>
                </a:extLst>
              </a:tr>
              <a:tr h="468332">
                <a:tc>
                  <a:txBody>
                    <a:bodyPr/>
                    <a:lstStyle/>
                    <a:p>
                      <a:pPr algn="ctr"/>
                      <a:r>
                        <a:rPr lang="en-CA" sz="2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d</a:t>
                      </a:r>
                    </a:p>
                  </a:txBody>
                  <a:tcPr marL="115876" marR="115876" marT="57938" marB="57938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22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dw</a:t>
                      </a:r>
                      <a:endParaRPr lang="en-CA" sz="22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115876" marR="115876" marT="57938" marB="57938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2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id</a:t>
                      </a:r>
                    </a:p>
                  </a:txBody>
                  <a:tcPr marL="115876" marR="115876" marT="57938" marB="57938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22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dI</a:t>
                      </a:r>
                      <a:endParaRPr lang="en-CA" sz="22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115876" marR="115876" marT="57938" marB="57938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2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du</a:t>
                      </a:r>
                    </a:p>
                  </a:txBody>
                  <a:tcPr marL="115876" marR="115876" marT="57938" marB="57938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22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dU</a:t>
                      </a:r>
                      <a:endParaRPr lang="en-CA" sz="22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115876" marR="115876" marT="57938" marB="57938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22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dy</a:t>
                      </a:r>
                      <a:endParaRPr lang="en-CA" sz="22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115876" marR="115876" marT="57938" marB="57938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22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dY</a:t>
                      </a:r>
                      <a:endParaRPr lang="en-CA" sz="22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115876" marR="115876" marT="57938" marB="57938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2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do</a:t>
                      </a:r>
                    </a:p>
                  </a:txBody>
                  <a:tcPr marL="115876" marR="115876" marT="57938" marB="57938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22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dO</a:t>
                      </a:r>
                      <a:endParaRPr lang="en-CA" sz="22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115876" marR="115876" marT="57938" marB="57938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22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dM</a:t>
                      </a:r>
                      <a:endParaRPr lang="en-CA" sz="22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115876" marR="115876" marT="57938" marB="57938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72899608"/>
                  </a:ext>
                </a:extLst>
              </a:tr>
              <a:tr h="468332">
                <a:tc>
                  <a:txBody>
                    <a:bodyPr/>
                    <a:lstStyle/>
                    <a:p>
                      <a:pPr algn="ctr"/>
                      <a:r>
                        <a:rPr lang="en-CA" sz="2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n</a:t>
                      </a:r>
                    </a:p>
                  </a:txBody>
                  <a:tcPr marL="115876" marR="115876" marT="57938" marB="57938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22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nw</a:t>
                      </a:r>
                      <a:endParaRPr lang="en-CA" sz="22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115876" marR="115876" marT="57938" marB="57938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2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in</a:t>
                      </a:r>
                    </a:p>
                  </a:txBody>
                  <a:tcPr marL="115876" marR="115876" marT="57938" marB="57938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22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nI</a:t>
                      </a:r>
                      <a:endParaRPr lang="en-CA" sz="22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115876" marR="115876" marT="57938" marB="57938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2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nu</a:t>
                      </a:r>
                    </a:p>
                  </a:txBody>
                  <a:tcPr marL="115876" marR="115876" marT="57938" marB="57938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22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nU</a:t>
                      </a:r>
                      <a:endParaRPr lang="en-CA" sz="22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115876" marR="115876" marT="57938" marB="57938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22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ny</a:t>
                      </a:r>
                      <a:endParaRPr lang="en-CA" sz="22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115876" marR="115876" marT="57938" marB="57938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22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nY</a:t>
                      </a:r>
                      <a:endParaRPr lang="en-CA" sz="22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115876" marR="115876" marT="57938" marB="57938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2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no</a:t>
                      </a:r>
                    </a:p>
                  </a:txBody>
                  <a:tcPr marL="115876" marR="115876" marT="57938" marB="57938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22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nO</a:t>
                      </a:r>
                      <a:endParaRPr lang="en-CA" sz="22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115876" marR="115876" marT="57938" marB="57938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22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nM</a:t>
                      </a:r>
                      <a:endParaRPr lang="en-CA" sz="22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115876" marR="115876" marT="57938" marB="57938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77363894"/>
                  </a:ext>
                </a:extLst>
              </a:tr>
              <a:tr h="468332">
                <a:tc>
                  <a:txBody>
                    <a:bodyPr/>
                    <a:lstStyle/>
                    <a:p>
                      <a:pPr algn="ctr"/>
                      <a:r>
                        <a:rPr lang="en-CA" sz="2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b</a:t>
                      </a:r>
                    </a:p>
                  </a:txBody>
                  <a:tcPr marL="115876" marR="115876" marT="57938" marB="57938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22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bw</a:t>
                      </a:r>
                      <a:endParaRPr lang="en-CA" sz="22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115876" marR="115876" marT="57938" marB="57938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22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ib</a:t>
                      </a:r>
                      <a:endParaRPr lang="en-CA" sz="22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115876" marR="115876" marT="57938" marB="57938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22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bI</a:t>
                      </a:r>
                      <a:endParaRPr lang="en-CA" sz="22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115876" marR="115876" marT="57938" marB="57938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22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bu</a:t>
                      </a:r>
                      <a:endParaRPr lang="en-CA" sz="22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115876" marR="115876" marT="57938" marB="57938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22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bU</a:t>
                      </a:r>
                      <a:endParaRPr lang="en-CA" sz="22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115876" marR="115876" marT="57938" marB="57938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2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by</a:t>
                      </a:r>
                    </a:p>
                  </a:txBody>
                  <a:tcPr marL="115876" marR="115876" marT="57938" marB="57938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22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bY</a:t>
                      </a:r>
                      <a:endParaRPr lang="en-CA" sz="22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115876" marR="115876" marT="57938" marB="57938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22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bo</a:t>
                      </a:r>
                      <a:endParaRPr lang="en-CA" sz="22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115876" marR="115876" marT="57938" marB="57938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22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bO</a:t>
                      </a:r>
                      <a:endParaRPr lang="en-CA" sz="22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115876" marR="115876" marT="57938" marB="57938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22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bM</a:t>
                      </a:r>
                      <a:endParaRPr lang="en-CA" sz="22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115876" marR="115876" marT="57938" marB="57938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17829141"/>
                  </a:ext>
                </a:extLst>
              </a:tr>
              <a:tr h="468332">
                <a:tc>
                  <a:txBody>
                    <a:bodyPr/>
                    <a:lstStyle/>
                    <a:p>
                      <a:pPr algn="ctr"/>
                      <a:r>
                        <a:rPr lang="en-CA" sz="2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m</a:t>
                      </a:r>
                    </a:p>
                  </a:txBody>
                  <a:tcPr marL="115876" marR="115876" marT="57938" marB="57938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2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mw</a:t>
                      </a:r>
                    </a:p>
                  </a:txBody>
                  <a:tcPr marL="115876" marR="115876" marT="57938" marB="57938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22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im</a:t>
                      </a:r>
                      <a:endParaRPr lang="en-CA" sz="22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115876" marR="115876" marT="57938" marB="57938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22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mI</a:t>
                      </a:r>
                      <a:endParaRPr lang="en-CA" sz="22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115876" marR="115876" marT="57938" marB="57938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2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mu</a:t>
                      </a:r>
                    </a:p>
                  </a:txBody>
                  <a:tcPr marL="115876" marR="115876" marT="57938" marB="57938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22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mU</a:t>
                      </a:r>
                      <a:endParaRPr lang="en-CA" sz="22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115876" marR="115876" marT="57938" marB="57938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2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my</a:t>
                      </a:r>
                    </a:p>
                  </a:txBody>
                  <a:tcPr marL="115876" marR="115876" marT="57938" marB="57938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22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mY</a:t>
                      </a:r>
                      <a:endParaRPr lang="en-CA" sz="22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115876" marR="115876" marT="57938" marB="57938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22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mo</a:t>
                      </a:r>
                      <a:endParaRPr lang="en-CA" sz="22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115876" marR="115876" marT="57938" marB="57938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22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mO</a:t>
                      </a:r>
                      <a:endParaRPr lang="en-CA" sz="22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115876" marR="115876" marT="57938" marB="57938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2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mM</a:t>
                      </a:r>
                    </a:p>
                  </a:txBody>
                  <a:tcPr marL="115876" marR="115876" marT="57938" marB="57938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2526721"/>
                  </a:ext>
                </a:extLst>
              </a:tr>
              <a:tr h="468332">
                <a:tc>
                  <a:txBody>
                    <a:bodyPr/>
                    <a:lstStyle/>
                    <a:p>
                      <a:pPr algn="ctr"/>
                      <a:r>
                        <a:rPr lang="en-CA" sz="2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r</a:t>
                      </a:r>
                    </a:p>
                  </a:txBody>
                  <a:tcPr marL="115876" marR="115876" marT="57938" marB="57938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22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rw</a:t>
                      </a:r>
                      <a:endParaRPr lang="en-CA" sz="22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115876" marR="115876" marT="57938" marB="57938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22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ir</a:t>
                      </a:r>
                      <a:endParaRPr lang="en-CA" sz="22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115876" marR="115876" marT="57938" marB="57938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22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rI</a:t>
                      </a:r>
                      <a:endParaRPr lang="en-CA" sz="22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115876" marR="115876" marT="57938" marB="57938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22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ru</a:t>
                      </a:r>
                      <a:endParaRPr lang="en-CA" sz="22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115876" marR="115876" marT="57938" marB="57938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22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rU</a:t>
                      </a:r>
                      <a:endParaRPr lang="en-CA" sz="22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115876" marR="115876" marT="57938" marB="57938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22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ry</a:t>
                      </a:r>
                      <a:endParaRPr lang="en-CA" sz="22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115876" marR="115876" marT="57938" marB="57938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22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rY</a:t>
                      </a:r>
                      <a:endParaRPr lang="en-CA" sz="22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115876" marR="115876" marT="57938" marB="57938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22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ro</a:t>
                      </a:r>
                      <a:endParaRPr lang="en-CA" sz="22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115876" marR="115876" marT="57938" marB="57938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22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rO</a:t>
                      </a:r>
                      <a:endParaRPr lang="en-CA" sz="22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115876" marR="115876" marT="57938" marB="57938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22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rM</a:t>
                      </a:r>
                      <a:endParaRPr lang="en-CA" sz="22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115876" marR="115876" marT="57938" marB="57938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81055628"/>
                  </a:ext>
                </a:extLst>
              </a:tr>
            </a:tbl>
          </a:graphicData>
        </a:graphic>
      </p:graphicFrame>
      <p:sp>
        <p:nvSpPr>
          <p:cNvPr id="6" name="Rectangle 5">
            <a:extLst>
              <a:ext uri="{FF2B5EF4-FFF2-40B4-BE49-F238E27FC236}">
                <a16:creationId xmlns:a16="http://schemas.microsoft.com/office/drawing/2014/main" id="{6365D7DA-5EFE-1071-303C-F878F1CF67D2}"/>
              </a:ext>
            </a:extLst>
          </p:cNvPr>
          <p:cNvSpPr/>
          <p:nvPr/>
        </p:nvSpPr>
        <p:spPr>
          <a:xfrm>
            <a:off x="85725" y="95250"/>
            <a:ext cx="6677025" cy="8934450"/>
          </a:xfrm>
          <a:prstGeom prst="rect">
            <a:avLst/>
          </a:prstGeom>
          <a:noFill/>
          <a:ln>
            <a:prstDash val="dash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DAB1A9C-2A34-6C68-3606-CB22AB4B9F9C}"/>
              </a:ext>
            </a:extLst>
          </p:cNvPr>
          <p:cNvSpPr/>
          <p:nvPr/>
        </p:nvSpPr>
        <p:spPr>
          <a:xfrm>
            <a:off x="561976" y="323850"/>
            <a:ext cx="5734050" cy="4924425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977F830-2047-4FB8-D0B3-84D8F8311D43}"/>
              </a:ext>
            </a:extLst>
          </p:cNvPr>
          <p:cNvSpPr/>
          <p:nvPr/>
        </p:nvSpPr>
        <p:spPr>
          <a:xfrm>
            <a:off x="561976" y="5372100"/>
            <a:ext cx="5734050" cy="3448050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2E90AE0-625B-8989-66C2-39B8F3AE2899}"/>
              </a:ext>
            </a:extLst>
          </p:cNvPr>
          <p:cNvSpPr/>
          <p:nvPr/>
        </p:nvSpPr>
        <p:spPr>
          <a:xfrm>
            <a:off x="561976" y="5372100"/>
            <a:ext cx="5734048" cy="1704802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5BA486F6-A897-307D-5DB7-BFB0D97668BA}"/>
              </a:ext>
            </a:extLst>
          </p:cNvPr>
          <p:cNvCxnSpPr>
            <a:stCxn id="9" idx="1"/>
            <a:endCxn id="9" idx="3"/>
          </p:cNvCxnSpPr>
          <p:nvPr/>
        </p:nvCxnSpPr>
        <p:spPr>
          <a:xfrm>
            <a:off x="561976" y="6224501"/>
            <a:ext cx="5734048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56720D3A-9749-3C78-28F2-B6936D346711}"/>
              </a:ext>
            </a:extLst>
          </p:cNvPr>
          <p:cNvCxnSpPr/>
          <p:nvPr/>
        </p:nvCxnSpPr>
        <p:spPr>
          <a:xfrm>
            <a:off x="561976" y="7950777"/>
            <a:ext cx="5734048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E0A6D708-7D93-82B0-9995-43E16740886B}"/>
              </a:ext>
            </a:extLst>
          </p:cNvPr>
          <p:cNvCxnSpPr>
            <a:stCxn id="9" idx="0"/>
            <a:endCxn id="8" idx="2"/>
          </p:cNvCxnSpPr>
          <p:nvPr/>
        </p:nvCxnSpPr>
        <p:spPr>
          <a:xfrm>
            <a:off x="3429000" y="5372100"/>
            <a:ext cx="1" cy="344805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6" name="Graphic 15" descr="Badge 1 with solid fill">
            <a:extLst>
              <a:ext uri="{FF2B5EF4-FFF2-40B4-BE49-F238E27FC236}">
                <a16:creationId xmlns:a16="http://schemas.microsoft.com/office/drawing/2014/main" id="{8A26D912-4573-F5E1-F3A7-1E595B97CAF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49288" y="5346385"/>
            <a:ext cx="231368" cy="231368"/>
          </a:xfrm>
          <a:prstGeom prst="rect">
            <a:avLst/>
          </a:prstGeom>
        </p:spPr>
      </p:pic>
      <p:pic>
        <p:nvPicPr>
          <p:cNvPr id="18" name="Graphic 17" descr="Badge with solid fill">
            <a:extLst>
              <a:ext uri="{FF2B5EF4-FFF2-40B4-BE49-F238E27FC236}">
                <a16:creationId xmlns:a16="http://schemas.microsoft.com/office/drawing/2014/main" id="{365BE22F-B107-57FA-B1AD-81AAD614D68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424237" y="5372100"/>
            <a:ext cx="234142" cy="234142"/>
          </a:xfrm>
          <a:prstGeom prst="rect">
            <a:avLst/>
          </a:prstGeom>
        </p:spPr>
      </p:pic>
      <p:pic>
        <p:nvPicPr>
          <p:cNvPr id="20" name="Graphic 19" descr="Badge 3 with solid fill">
            <a:extLst>
              <a:ext uri="{FF2B5EF4-FFF2-40B4-BE49-F238E27FC236}">
                <a16:creationId xmlns:a16="http://schemas.microsoft.com/office/drawing/2014/main" id="{92C19872-976A-63FC-48D4-C5739EB1EF3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552835" y="6213417"/>
            <a:ext cx="227821" cy="227821"/>
          </a:xfrm>
          <a:prstGeom prst="rect">
            <a:avLst/>
          </a:prstGeom>
        </p:spPr>
      </p:pic>
      <p:pic>
        <p:nvPicPr>
          <p:cNvPr id="22" name="Graphic 21" descr="Badge 4 with solid fill">
            <a:extLst>
              <a:ext uri="{FF2B5EF4-FFF2-40B4-BE49-F238E27FC236}">
                <a16:creationId xmlns:a16="http://schemas.microsoft.com/office/drawing/2014/main" id="{B74B351A-A91D-4CF0-3AD1-963BC80DBA91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3424237" y="6213417"/>
            <a:ext cx="227820" cy="227820"/>
          </a:xfrm>
          <a:prstGeom prst="rect">
            <a:avLst/>
          </a:prstGeom>
        </p:spPr>
      </p:pic>
      <p:pic>
        <p:nvPicPr>
          <p:cNvPr id="24" name="Graphic 23" descr="Badge 5 with solid fill">
            <a:extLst>
              <a:ext uri="{FF2B5EF4-FFF2-40B4-BE49-F238E27FC236}">
                <a16:creationId xmlns:a16="http://schemas.microsoft.com/office/drawing/2014/main" id="{E242A64B-464B-4BFD-5B63-52FCB1D89CAB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549288" y="7068198"/>
            <a:ext cx="234143" cy="234143"/>
          </a:xfrm>
          <a:prstGeom prst="rect">
            <a:avLst/>
          </a:prstGeom>
        </p:spPr>
      </p:pic>
      <p:pic>
        <p:nvPicPr>
          <p:cNvPr id="26" name="Graphic 25" descr="Badge 6 with solid fill">
            <a:extLst>
              <a:ext uri="{FF2B5EF4-FFF2-40B4-BE49-F238E27FC236}">
                <a16:creationId xmlns:a16="http://schemas.microsoft.com/office/drawing/2014/main" id="{E439E085-8442-B35A-A016-6F157B2C3BC3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3413021" y="7061660"/>
            <a:ext cx="239036" cy="239036"/>
          </a:xfrm>
          <a:prstGeom prst="rect">
            <a:avLst/>
          </a:prstGeom>
        </p:spPr>
      </p:pic>
      <p:pic>
        <p:nvPicPr>
          <p:cNvPr id="28" name="Graphic 27" descr="Badge 7 with solid fill">
            <a:extLst>
              <a:ext uri="{FF2B5EF4-FFF2-40B4-BE49-F238E27FC236}">
                <a16:creationId xmlns:a16="http://schemas.microsoft.com/office/drawing/2014/main" id="{60270DEB-92AA-F2FF-1039-0C10E0703B2E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549289" y="7929302"/>
            <a:ext cx="234143" cy="234143"/>
          </a:xfrm>
          <a:prstGeom prst="rect">
            <a:avLst/>
          </a:prstGeom>
        </p:spPr>
      </p:pic>
      <p:sp>
        <p:nvSpPr>
          <p:cNvPr id="29" name="Rectangle 28">
            <a:extLst>
              <a:ext uri="{FF2B5EF4-FFF2-40B4-BE49-F238E27FC236}">
                <a16:creationId xmlns:a16="http://schemas.microsoft.com/office/drawing/2014/main" id="{3DA801ED-DC7B-556B-AF01-B54211F3DC89}"/>
              </a:ext>
            </a:extLst>
          </p:cNvPr>
          <p:cNvSpPr/>
          <p:nvPr/>
        </p:nvSpPr>
        <p:spPr>
          <a:xfrm>
            <a:off x="2628992" y="56463"/>
            <a:ext cx="1568057" cy="338554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1600" b="1" cap="none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CHALLENGE 1</a:t>
            </a:r>
          </a:p>
        </p:txBody>
      </p:sp>
    </p:spTree>
    <p:extLst>
      <p:ext uri="{BB962C8B-B14F-4D97-AF65-F5344CB8AC3E}">
        <p14:creationId xmlns:p14="http://schemas.microsoft.com/office/powerpoint/2010/main" val="12875431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ontent Placeholder 3">
            <a:extLst>
              <a:ext uri="{FF2B5EF4-FFF2-40B4-BE49-F238E27FC236}">
                <a16:creationId xmlns:a16="http://schemas.microsoft.com/office/drawing/2014/main" id="{1DD2E1E4-74CD-43B9-F2A1-5C1C38C4ED9A}"/>
              </a:ext>
            </a:extLst>
          </p:cNvPr>
          <p:cNvGraphicFramePr>
            <a:graphicFrameLocks/>
          </p:cNvGraphicFramePr>
          <p:nvPr/>
        </p:nvGraphicFramePr>
        <p:xfrm>
          <a:off x="666746" y="426854"/>
          <a:ext cx="5524508" cy="4683320"/>
        </p:xfrm>
        <a:graphic>
          <a:graphicData uri="http://schemas.openxmlformats.org/drawingml/2006/table">
            <a:tbl>
              <a:tblPr firstRow="1" bandRow="1">
                <a:effectLst/>
                <a:tableStyleId>{5940675A-B579-460E-94D1-54222C63F5DA}</a:tableStyleId>
              </a:tblPr>
              <a:tblGrid>
                <a:gridCol w="502228">
                  <a:extLst>
                    <a:ext uri="{9D8B030D-6E8A-4147-A177-3AD203B41FA5}">
                      <a16:colId xmlns:a16="http://schemas.microsoft.com/office/drawing/2014/main" val="1111150698"/>
                    </a:ext>
                  </a:extLst>
                </a:gridCol>
                <a:gridCol w="502228">
                  <a:extLst>
                    <a:ext uri="{9D8B030D-6E8A-4147-A177-3AD203B41FA5}">
                      <a16:colId xmlns:a16="http://schemas.microsoft.com/office/drawing/2014/main" val="3424585767"/>
                    </a:ext>
                  </a:extLst>
                </a:gridCol>
                <a:gridCol w="502228">
                  <a:extLst>
                    <a:ext uri="{9D8B030D-6E8A-4147-A177-3AD203B41FA5}">
                      <a16:colId xmlns:a16="http://schemas.microsoft.com/office/drawing/2014/main" val="1051898968"/>
                    </a:ext>
                  </a:extLst>
                </a:gridCol>
                <a:gridCol w="502228">
                  <a:extLst>
                    <a:ext uri="{9D8B030D-6E8A-4147-A177-3AD203B41FA5}">
                      <a16:colId xmlns:a16="http://schemas.microsoft.com/office/drawing/2014/main" val="2433027746"/>
                    </a:ext>
                  </a:extLst>
                </a:gridCol>
                <a:gridCol w="502228">
                  <a:extLst>
                    <a:ext uri="{9D8B030D-6E8A-4147-A177-3AD203B41FA5}">
                      <a16:colId xmlns:a16="http://schemas.microsoft.com/office/drawing/2014/main" val="3328752568"/>
                    </a:ext>
                  </a:extLst>
                </a:gridCol>
                <a:gridCol w="502228">
                  <a:extLst>
                    <a:ext uri="{9D8B030D-6E8A-4147-A177-3AD203B41FA5}">
                      <a16:colId xmlns:a16="http://schemas.microsoft.com/office/drawing/2014/main" val="1168345661"/>
                    </a:ext>
                  </a:extLst>
                </a:gridCol>
                <a:gridCol w="502228">
                  <a:extLst>
                    <a:ext uri="{9D8B030D-6E8A-4147-A177-3AD203B41FA5}">
                      <a16:colId xmlns:a16="http://schemas.microsoft.com/office/drawing/2014/main" val="467377302"/>
                    </a:ext>
                  </a:extLst>
                </a:gridCol>
                <a:gridCol w="502228">
                  <a:extLst>
                    <a:ext uri="{9D8B030D-6E8A-4147-A177-3AD203B41FA5}">
                      <a16:colId xmlns:a16="http://schemas.microsoft.com/office/drawing/2014/main" val="166427081"/>
                    </a:ext>
                  </a:extLst>
                </a:gridCol>
                <a:gridCol w="502228">
                  <a:extLst>
                    <a:ext uri="{9D8B030D-6E8A-4147-A177-3AD203B41FA5}">
                      <a16:colId xmlns:a16="http://schemas.microsoft.com/office/drawing/2014/main" val="2220508717"/>
                    </a:ext>
                  </a:extLst>
                </a:gridCol>
                <a:gridCol w="502228">
                  <a:extLst>
                    <a:ext uri="{9D8B030D-6E8A-4147-A177-3AD203B41FA5}">
                      <a16:colId xmlns:a16="http://schemas.microsoft.com/office/drawing/2014/main" val="1043161287"/>
                    </a:ext>
                  </a:extLst>
                </a:gridCol>
                <a:gridCol w="502228">
                  <a:extLst>
                    <a:ext uri="{9D8B030D-6E8A-4147-A177-3AD203B41FA5}">
                      <a16:colId xmlns:a16="http://schemas.microsoft.com/office/drawing/2014/main" val="1095939585"/>
                    </a:ext>
                  </a:extLst>
                </a:gridCol>
              </a:tblGrid>
              <a:tr h="468332">
                <a:tc>
                  <a:txBody>
                    <a:bodyPr/>
                    <a:lstStyle/>
                    <a:p>
                      <a:pPr algn="ctr"/>
                      <a:r>
                        <a:rPr lang="en-CA" sz="2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s</a:t>
                      </a:r>
                    </a:p>
                  </a:txBody>
                  <a:tcPr marL="115876" marR="115876" marT="57938" marB="57938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22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sw</a:t>
                      </a:r>
                      <a:endParaRPr lang="en-CA" sz="22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115876" marR="115876" marT="57938" marB="57938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2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is</a:t>
                      </a:r>
                    </a:p>
                  </a:txBody>
                  <a:tcPr marL="115876" marR="115876" marT="57938" marB="57938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22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sI</a:t>
                      </a:r>
                      <a:endParaRPr lang="en-CA" sz="22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115876" marR="115876" marT="57938" marB="57938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22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su</a:t>
                      </a:r>
                      <a:endParaRPr lang="en-CA" sz="22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115876" marR="115876" marT="57938" marB="57938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22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sU</a:t>
                      </a:r>
                      <a:endParaRPr lang="en-CA" sz="22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115876" marR="115876" marT="57938" marB="57938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22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sy</a:t>
                      </a:r>
                      <a:endParaRPr lang="en-CA" sz="22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115876" marR="115876" marT="57938" marB="57938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22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sY</a:t>
                      </a:r>
                      <a:endParaRPr lang="en-CA" sz="22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115876" marR="115876" marT="57938" marB="57938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2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so</a:t>
                      </a:r>
                    </a:p>
                  </a:txBody>
                  <a:tcPr marL="115876" marR="115876" marT="57938" marB="57938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22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sO</a:t>
                      </a:r>
                      <a:endParaRPr lang="en-CA" sz="22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115876" marR="115876" marT="57938" marB="57938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22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sM</a:t>
                      </a:r>
                      <a:endParaRPr lang="en-CA" sz="22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115876" marR="115876" marT="57938" marB="57938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68768475"/>
                  </a:ext>
                </a:extLst>
              </a:tr>
              <a:tr h="468332">
                <a:tc>
                  <a:txBody>
                    <a:bodyPr/>
                    <a:lstStyle/>
                    <a:p>
                      <a:pPr algn="ctr"/>
                      <a:r>
                        <a:rPr lang="en-CA" sz="2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k</a:t>
                      </a:r>
                    </a:p>
                  </a:txBody>
                  <a:tcPr marL="115876" marR="115876" marT="57938" marB="57938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2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kw</a:t>
                      </a:r>
                    </a:p>
                  </a:txBody>
                  <a:tcPr marL="115876" marR="115876" marT="57938" marB="57938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22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ik</a:t>
                      </a:r>
                      <a:endParaRPr lang="en-CA" sz="22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115876" marR="115876" marT="57938" marB="57938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22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kI</a:t>
                      </a:r>
                      <a:endParaRPr lang="en-CA" sz="22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115876" marR="115876" marT="57938" marB="57938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22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ku</a:t>
                      </a:r>
                      <a:endParaRPr lang="en-CA" sz="22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115876" marR="115876" marT="57938" marB="57938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22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kU</a:t>
                      </a:r>
                      <a:endParaRPr lang="en-CA" sz="22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115876" marR="115876" marT="57938" marB="57938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22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ky</a:t>
                      </a:r>
                      <a:endParaRPr lang="en-CA" sz="22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115876" marR="115876" marT="57938" marB="57938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22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kY</a:t>
                      </a:r>
                      <a:endParaRPr lang="en-CA" sz="22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115876" marR="115876" marT="57938" marB="57938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2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ko</a:t>
                      </a:r>
                    </a:p>
                  </a:txBody>
                  <a:tcPr marL="115876" marR="115876" marT="57938" marB="57938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22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kO</a:t>
                      </a:r>
                      <a:endParaRPr lang="en-CA" sz="22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115876" marR="115876" marT="57938" marB="57938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22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kM</a:t>
                      </a:r>
                      <a:endParaRPr lang="en-CA" sz="22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115876" marR="115876" marT="57938" marB="57938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46365260"/>
                  </a:ext>
                </a:extLst>
              </a:tr>
              <a:tr h="468332">
                <a:tc>
                  <a:txBody>
                    <a:bodyPr/>
                    <a:lstStyle/>
                    <a:p>
                      <a:pPr algn="ctr"/>
                      <a:r>
                        <a:rPr lang="en-CA" sz="2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K</a:t>
                      </a:r>
                    </a:p>
                  </a:txBody>
                  <a:tcPr marL="115876" marR="115876" marT="57938" marB="57938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2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Kw</a:t>
                      </a:r>
                    </a:p>
                  </a:txBody>
                  <a:tcPr marL="115876" marR="115876" marT="57938" marB="57938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22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iK</a:t>
                      </a:r>
                      <a:endParaRPr lang="en-CA" sz="22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115876" marR="115876" marT="57938" marB="57938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2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KI</a:t>
                      </a:r>
                    </a:p>
                  </a:txBody>
                  <a:tcPr marL="115876" marR="115876" marT="57938" marB="57938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2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Ku</a:t>
                      </a:r>
                    </a:p>
                  </a:txBody>
                  <a:tcPr marL="115876" marR="115876" marT="57938" marB="57938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2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KU</a:t>
                      </a:r>
                    </a:p>
                  </a:txBody>
                  <a:tcPr marL="115876" marR="115876" marT="57938" marB="57938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2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Ky</a:t>
                      </a:r>
                    </a:p>
                  </a:txBody>
                  <a:tcPr marL="115876" marR="115876" marT="57938" marB="57938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2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KY</a:t>
                      </a:r>
                    </a:p>
                  </a:txBody>
                  <a:tcPr marL="115876" marR="115876" marT="57938" marB="57938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2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Ko</a:t>
                      </a:r>
                    </a:p>
                  </a:txBody>
                  <a:tcPr marL="115876" marR="115876" marT="57938" marB="57938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2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KO</a:t>
                      </a:r>
                    </a:p>
                  </a:txBody>
                  <a:tcPr marL="115876" marR="115876" marT="57938" marB="57938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2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KM</a:t>
                      </a:r>
                    </a:p>
                  </a:txBody>
                  <a:tcPr marL="115876" marR="115876" marT="57938" marB="57938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14100563"/>
                  </a:ext>
                </a:extLst>
              </a:tr>
              <a:tr h="468332">
                <a:tc>
                  <a:txBody>
                    <a:bodyPr/>
                    <a:lstStyle/>
                    <a:p>
                      <a:pPr algn="ctr"/>
                      <a:r>
                        <a:rPr lang="en-CA" sz="2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G</a:t>
                      </a:r>
                    </a:p>
                  </a:txBody>
                  <a:tcPr marL="115876" marR="115876" marT="57938" marB="57938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22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Gw</a:t>
                      </a:r>
                      <a:endParaRPr lang="en-CA" sz="22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115876" marR="115876" marT="57938" marB="57938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22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iG</a:t>
                      </a:r>
                      <a:endParaRPr lang="en-CA" sz="22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115876" marR="115876" marT="57938" marB="57938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2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GI</a:t>
                      </a:r>
                    </a:p>
                  </a:txBody>
                  <a:tcPr marL="115876" marR="115876" marT="57938" marB="57938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2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Gu</a:t>
                      </a:r>
                    </a:p>
                  </a:txBody>
                  <a:tcPr marL="115876" marR="115876" marT="57938" marB="57938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2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GU</a:t>
                      </a:r>
                    </a:p>
                  </a:txBody>
                  <a:tcPr marL="115876" marR="115876" marT="57938" marB="57938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22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Gy</a:t>
                      </a:r>
                      <a:endParaRPr lang="en-CA" sz="22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115876" marR="115876" marT="57938" marB="57938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2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GY</a:t>
                      </a:r>
                    </a:p>
                  </a:txBody>
                  <a:tcPr marL="115876" marR="115876" marT="57938" marB="57938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2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Go</a:t>
                      </a:r>
                    </a:p>
                  </a:txBody>
                  <a:tcPr marL="115876" marR="115876" marT="57938" marB="57938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2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GO</a:t>
                      </a:r>
                    </a:p>
                  </a:txBody>
                  <a:tcPr marL="115876" marR="115876" marT="57938" marB="57938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2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GM</a:t>
                      </a:r>
                    </a:p>
                  </a:txBody>
                  <a:tcPr marL="115876" marR="115876" marT="57938" marB="57938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26023700"/>
                  </a:ext>
                </a:extLst>
              </a:tr>
              <a:tr h="468332">
                <a:tc>
                  <a:txBody>
                    <a:bodyPr/>
                    <a:lstStyle/>
                    <a:p>
                      <a:pPr algn="ctr"/>
                      <a:r>
                        <a:rPr lang="en-CA" sz="2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q</a:t>
                      </a:r>
                    </a:p>
                  </a:txBody>
                  <a:tcPr marL="115876" marR="115876" marT="57938" marB="57938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22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qw</a:t>
                      </a:r>
                      <a:endParaRPr lang="en-CA" sz="22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115876" marR="115876" marT="57938" marB="57938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22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iq</a:t>
                      </a:r>
                      <a:endParaRPr lang="en-CA" sz="22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115876" marR="115876" marT="57938" marB="57938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22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qI</a:t>
                      </a:r>
                      <a:endParaRPr lang="en-CA" sz="22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115876" marR="115876" marT="57938" marB="57938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22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qu</a:t>
                      </a:r>
                      <a:endParaRPr lang="en-CA" sz="22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115876" marR="115876" marT="57938" marB="57938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22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qU</a:t>
                      </a:r>
                      <a:endParaRPr lang="en-CA" sz="22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115876" marR="115876" marT="57938" marB="57938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22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qy</a:t>
                      </a:r>
                      <a:endParaRPr lang="en-CA" sz="22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115876" marR="115876" marT="57938" marB="57938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22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qY</a:t>
                      </a:r>
                      <a:endParaRPr lang="en-CA" sz="22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115876" marR="115876" marT="57938" marB="57938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22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qo</a:t>
                      </a:r>
                      <a:endParaRPr lang="en-CA" sz="22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115876" marR="115876" marT="57938" marB="57938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22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qO</a:t>
                      </a:r>
                      <a:endParaRPr lang="en-CA" sz="22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115876" marR="115876" marT="57938" marB="57938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22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qM</a:t>
                      </a:r>
                      <a:endParaRPr lang="en-CA" sz="22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115876" marR="115876" marT="57938" marB="57938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36698706"/>
                  </a:ext>
                </a:extLst>
              </a:tr>
              <a:tr h="468332">
                <a:tc>
                  <a:txBody>
                    <a:bodyPr/>
                    <a:lstStyle/>
                    <a:p>
                      <a:pPr algn="ctr"/>
                      <a:r>
                        <a:rPr lang="en-CA" sz="2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d</a:t>
                      </a:r>
                    </a:p>
                  </a:txBody>
                  <a:tcPr marL="115876" marR="115876" marT="57938" marB="57938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22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dw</a:t>
                      </a:r>
                      <a:endParaRPr lang="en-CA" sz="22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115876" marR="115876" marT="57938" marB="57938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2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id</a:t>
                      </a:r>
                    </a:p>
                  </a:txBody>
                  <a:tcPr marL="115876" marR="115876" marT="57938" marB="57938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22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dI</a:t>
                      </a:r>
                      <a:endParaRPr lang="en-CA" sz="22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115876" marR="115876" marT="57938" marB="57938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2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du</a:t>
                      </a:r>
                    </a:p>
                  </a:txBody>
                  <a:tcPr marL="115876" marR="115876" marT="57938" marB="57938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22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dU</a:t>
                      </a:r>
                      <a:endParaRPr lang="en-CA" sz="22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115876" marR="115876" marT="57938" marB="57938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22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dy</a:t>
                      </a:r>
                      <a:endParaRPr lang="en-CA" sz="22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115876" marR="115876" marT="57938" marB="57938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22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dY</a:t>
                      </a:r>
                      <a:endParaRPr lang="en-CA" sz="22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115876" marR="115876" marT="57938" marB="57938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2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do</a:t>
                      </a:r>
                    </a:p>
                  </a:txBody>
                  <a:tcPr marL="115876" marR="115876" marT="57938" marB="57938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22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dO</a:t>
                      </a:r>
                      <a:endParaRPr lang="en-CA" sz="22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115876" marR="115876" marT="57938" marB="57938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22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dM</a:t>
                      </a:r>
                      <a:endParaRPr lang="en-CA" sz="22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115876" marR="115876" marT="57938" marB="57938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72899608"/>
                  </a:ext>
                </a:extLst>
              </a:tr>
              <a:tr h="468332">
                <a:tc>
                  <a:txBody>
                    <a:bodyPr/>
                    <a:lstStyle/>
                    <a:p>
                      <a:pPr algn="ctr"/>
                      <a:r>
                        <a:rPr lang="en-CA" sz="2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n</a:t>
                      </a:r>
                    </a:p>
                  </a:txBody>
                  <a:tcPr marL="115876" marR="115876" marT="57938" marB="57938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22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nw</a:t>
                      </a:r>
                      <a:endParaRPr lang="en-CA" sz="22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115876" marR="115876" marT="57938" marB="57938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2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in</a:t>
                      </a:r>
                    </a:p>
                  </a:txBody>
                  <a:tcPr marL="115876" marR="115876" marT="57938" marB="57938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22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nI</a:t>
                      </a:r>
                      <a:endParaRPr lang="en-CA" sz="22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115876" marR="115876" marT="57938" marB="57938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2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nu</a:t>
                      </a:r>
                    </a:p>
                  </a:txBody>
                  <a:tcPr marL="115876" marR="115876" marT="57938" marB="57938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22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nU</a:t>
                      </a:r>
                      <a:endParaRPr lang="en-CA" sz="22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115876" marR="115876" marT="57938" marB="57938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22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ny</a:t>
                      </a:r>
                      <a:endParaRPr lang="en-CA" sz="22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115876" marR="115876" marT="57938" marB="57938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22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nY</a:t>
                      </a:r>
                      <a:endParaRPr lang="en-CA" sz="22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115876" marR="115876" marT="57938" marB="57938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2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no</a:t>
                      </a:r>
                    </a:p>
                  </a:txBody>
                  <a:tcPr marL="115876" marR="115876" marT="57938" marB="57938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22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nO</a:t>
                      </a:r>
                      <a:endParaRPr lang="en-CA" sz="22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115876" marR="115876" marT="57938" marB="57938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22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nM</a:t>
                      </a:r>
                      <a:endParaRPr lang="en-CA" sz="22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115876" marR="115876" marT="57938" marB="57938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77363894"/>
                  </a:ext>
                </a:extLst>
              </a:tr>
              <a:tr h="468332">
                <a:tc>
                  <a:txBody>
                    <a:bodyPr/>
                    <a:lstStyle/>
                    <a:p>
                      <a:pPr algn="ctr"/>
                      <a:r>
                        <a:rPr lang="en-CA" sz="2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b</a:t>
                      </a:r>
                    </a:p>
                  </a:txBody>
                  <a:tcPr marL="115876" marR="115876" marT="57938" marB="57938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22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bw</a:t>
                      </a:r>
                      <a:endParaRPr lang="en-CA" sz="22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115876" marR="115876" marT="57938" marB="57938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22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ib</a:t>
                      </a:r>
                      <a:endParaRPr lang="en-CA" sz="22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115876" marR="115876" marT="57938" marB="57938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22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bI</a:t>
                      </a:r>
                      <a:endParaRPr lang="en-CA" sz="22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115876" marR="115876" marT="57938" marB="57938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22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bu</a:t>
                      </a:r>
                      <a:endParaRPr lang="en-CA" sz="22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115876" marR="115876" marT="57938" marB="57938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22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bU</a:t>
                      </a:r>
                      <a:endParaRPr lang="en-CA" sz="22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115876" marR="115876" marT="57938" marB="57938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2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by</a:t>
                      </a:r>
                    </a:p>
                  </a:txBody>
                  <a:tcPr marL="115876" marR="115876" marT="57938" marB="57938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22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bY</a:t>
                      </a:r>
                      <a:endParaRPr lang="en-CA" sz="22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115876" marR="115876" marT="57938" marB="57938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22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bo</a:t>
                      </a:r>
                      <a:endParaRPr lang="en-CA" sz="22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115876" marR="115876" marT="57938" marB="57938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22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bO</a:t>
                      </a:r>
                      <a:endParaRPr lang="en-CA" sz="22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115876" marR="115876" marT="57938" marB="57938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22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bM</a:t>
                      </a:r>
                      <a:endParaRPr lang="en-CA" sz="22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115876" marR="115876" marT="57938" marB="57938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17829141"/>
                  </a:ext>
                </a:extLst>
              </a:tr>
              <a:tr h="468332">
                <a:tc>
                  <a:txBody>
                    <a:bodyPr/>
                    <a:lstStyle/>
                    <a:p>
                      <a:pPr algn="ctr"/>
                      <a:r>
                        <a:rPr lang="en-CA" sz="2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m</a:t>
                      </a:r>
                    </a:p>
                  </a:txBody>
                  <a:tcPr marL="115876" marR="115876" marT="57938" marB="57938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2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mw</a:t>
                      </a:r>
                    </a:p>
                  </a:txBody>
                  <a:tcPr marL="115876" marR="115876" marT="57938" marB="57938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22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im</a:t>
                      </a:r>
                      <a:endParaRPr lang="en-CA" sz="22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115876" marR="115876" marT="57938" marB="57938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22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mI</a:t>
                      </a:r>
                      <a:endParaRPr lang="en-CA" sz="22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115876" marR="115876" marT="57938" marB="57938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2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mu</a:t>
                      </a:r>
                    </a:p>
                  </a:txBody>
                  <a:tcPr marL="115876" marR="115876" marT="57938" marB="57938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22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mU</a:t>
                      </a:r>
                      <a:endParaRPr lang="en-CA" sz="22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115876" marR="115876" marT="57938" marB="57938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2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my</a:t>
                      </a:r>
                    </a:p>
                  </a:txBody>
                  <a:tcPr marL="115876" marR="115876" marT="57938" marB="57938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22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mY</a:t>
                      </a:r>
                      <a:endParaRPr lang="en-CA" sz="22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115876" marR="115876" marT="57938" marB="57938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22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mo</a:t>
                      </a:r>
                      <a:endParaRPr lang="en-CA" sz="22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115876" marR="115876" marT="57938" marB="57938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22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mO</a:t>
                      </a:r>
                      <a:endParaRPr lang="en-CA" sz="22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115876" marR="115876" marT="57938" marB="57938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2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mM</a:t>
                      </a:r>
                    </a:p>
                  </a:txBody>
                  <a:tcPr marL="115876" marR="115876" marT="57938" marB="57938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2526721"/>
                  </a:ext>
                </a:extLst>
              </a:tr>
              <a:tr h="468332">
                <a:tc>
                  <a:txBody>
                    <a:bodyPr/>
                    <a:lstStyle/>
                    <a:p>
                      <a:pPr algn="ctr"/>
                      <a:r>
                        <a:rPr lang="en-CA" sz="2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r</a:t>
                      </a:r>
                    </a:p>
                  </a:txBody>
                  <a:tcPr marL="115876" marR="115876" marT="57938" marB="57938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22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rw</a:t>
                      </a:r>
                      <a:endParaRPr lang="en-CA" sz="22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115876" marR="115876" marT="57938" marB="57938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22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ir</a:t>
                      </a:r>
                      <a:endParaRPr lang="en-CA" sz="22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115876" marR="115876" marT="57938" marB="57938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22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rI</a:t>
                      </a:r>
                      <a:endParaRPr lang="en-CA" sz="22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115876" marR="115876" marT="57938" marB="57938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22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ru</a:t>
                      </a:r>
                      <a:endParaRPr lang="en-CA" sz="22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115876" marR="115876" marT="57938" marB="57938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22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rU</a:t>
                      </a:r>
                      <a:endParaRPr lang="en-CA" sz="22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115876" marR="115876" marT="57938" marB="57938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22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ry</a:t>
                      </a:r>
                      <a:endParaRPr lang="en-CA" sz="22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115876" marR="115876" marT="57938" marB="57938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22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rY</a:t>
                      </a:r>
                      <a:endParaRPr lang="en-CA" sz="22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115876" marR="115876" marT="57938" marB="57938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22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ro</a:t>
                      </a:r>
                      <a:endParaRPr lang="en-CA" sz="22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115876" marR="115876" marT="57938" marB="57938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22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rO</a:t>
                      </a:r>
                      <a:endParaRPr lang="en-CA" sz="22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115876" marR="115876" marT="57938" marB="57938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22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GurbaniAkhar" panose="00000400000000000000" pitchFamily="2" charset="0"/>
                        </a:rPr>
                        <a:t>rM</a:t>
                      </a:r>
                      <a:endParaRPr lang="en-CA" sz="22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115876" marR="115876" marT="57938" marB="57938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81055628"/>
                  </a:ext>
                </a:extLst>
              </a:tr>
            </a:tbl>
          </a:graphicData>
        </a:graphic>
      </p:graphicFrame>
      <p:sp>
        <p:nvSpPr>
          <p:cNvPr id="6" name="Rectangle 5">
            <a:extLst>
              <a:ext uri="{FF2B5EF4-FFF2-40B4-BE49-F238E27FC236}">
                <a16:creationId xmlns:a16="http://schemas.microsoft.com/office/drawing/2014/main" id="{6365D7DA-5EFE-1071-303C-F878F1CF67D2}"/>
              </a:ext>
            </a:extLst>
          </p:cNvPr>
          <p:cNvSpPr/>
          <p:nvPr/>
        </p:nvSpPr>
        <p:spPr>
          <a:xfrm>
            <a:off x="85725" y="95250"/>
            <a:ext cx="6677025" cy="8934450"/>
          </a:xfrm>
          <a:prstGeom prst="rect">
            <a:avLst/>
          </a:prstGeom>
          <a:noFill/>
          <a:ln>
            <a:prstDash val="dash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DAB1A9C-2A34-6C68-3606-CB22AB4B9F9C}"/>
              </a:ext>
            </a:extLst>
          </p:cNvPr>
          <p:cNvSpPr/>
          <p:nvPr/>
        </p:nvSpPr>
        <p:spPr>
          <a:xfrm>
            <a:off x="561976" y="323850"/>
            <a:ext cx="5734050" cy="4924425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977F830-2047-4FB8-D0B3-84D8F8311D43}"/>
              </a:ext>
            </a:extLst>
          </p:cNvPr>
          <p:cNvSpPr/>
          <p:nvPr/>
        </p:nvSpPr>
        <p:spPr>
          <a:xfrm>
            <a:off x="561976" y="5372100"/>
            <a:ext cx="5734050" cy="3448050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2E90AE0-625B-8989-66C2-39B8F3AE2899}"/>
              </a:ext>
            </a:extLst>
          </p:cNvPr>
          <p:cNvSpPr/>
          <p:nvPr/>
        </p:nvSpPr>
        <p:spPr>
          <a:xfrm>
            <a:off x="561976" y="5372100"/>
            <a:ext cx="5734048" cy="1704802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5BA486F6-A897-307D-5DB7-BFB0D97668BA}"/>
              </a:ext>
            </a:extLst>
          </p:cNvPr>
          <p:cNvCxnSpPr>
            <a:stCxn id="9" idx="1"/>
            <a:endCxn id="9" idx="3"/>
          </p:cNvCxnSpPr>
          <p:nvPr/>
        </p:nvCxnSpPr>
        <p:spPr>
          <a:xfrm>
            <a:off x="561976" y="6224501"/>
            <a:ext cx="5734048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56720D3A-9749-3C78-28F2-B6936D346711}"/>
              </a:ext>
            </a:extLst>
          </p:cNvPr>
          <p:cNvCxnSpPr/>
          <p:nvPr/>
        </p:nvCxnSpPr>
        <p:spPr>
          <a:xfrm>
            <a:off x="561976" y="7950777"/>
            <a:ext cx="5734048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E0A6D708-7D93-82B0-9995-43E16740886B}"/>
              </a:ext>
            </a:extLst>
          </p:cNvPr>
          <p:cNvCxnSpPr>
            <a:stCxn id="9" idx="0"/>
            <a:endCxn id="8" idx="2"/>
          </p:cNvCxnSpPr>
          <p:nvPr/>
        </p:nvCxnSpPr>
        <p:spPr>
          <a:xfrm>
            <a:off x="3429000" y="5372100"/>
            <a:ext cx="1" cy="344805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6" name="Graphic 15" descr="Badge 1 with solid fill">
            <a:extLst>
              <a:ext uri="{FF2B5EF4-FFF2-40B4-BE49-F238E27FC236}">
                <a16:creationId xmlns:a16="http://schemas.microsoft.com/office/drawing/2014/main" id="{8A26D912-4573-F5E1-F3A7-1E595B97CAF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49288" y="5346385"/>
            <a:ext cx="231368" cy="231368"/>
          </a:xfrm>
          <a:prstGeom prst="rect">
            <a:avLst/>
          </a:prstGeom>
        </p:spPr>
      </p:pic>
      <p:pic>
        <p:nvPicPr>
          <p:cNvPr id="18" name="Graphic 17" descr="Badge with solid fill">
            <a:extLst>
              <a:ext uri="{FF2B5EF4-FFF2-40B4-BE49-F238E27FC236}">
                <a16:creationId xmlns:a16="http://schemas.microsoft.com/office/drawing/2014/main" id="{365BE22F-B107-57FA-B1AD-81AAD614D68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424237" y="5372100"/>
            <a:ext cx="234142" cy="234142"/>
          </a:xfrm>
          <a:prstGeom prst="rect">
            <a:avLst/>
          </a:prstGeom>
        </p:spPr>
      </p:pic>
      <p:pic>
        <p:nvPicPr>
          <p:cNvPr id="20" name="Graphic 19" descr="Badge 3 with solid fill">
            <a:extLst>
              <a:ext uri="{FF2B5EF4-FFF2-40B4-BE49-F238E27FC236}">
                <a16:creationId xmlns:a16="http://schemas.microsoft.com/office/drawing/2014/main" id="{92C19872-976A-63FC-48D4-C5739EB1EF3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552835" y="6213417"/>
            <a:ext cx="227821" cy="227821"/>
          </a:xfrm>
          <a:prstGeom prst="rect">
            <a:avLst/>
          </a:prstGeom>
        </p:spPr>
      </p:pic>
      <p:pic>
        <p:nvPicPr>
          <p:cNvPr id="22" name="Graphic 21" descr="Badge 4 with solid fill">
            <a:extLst>
              <a:ext uri="{FF2B5EF4-FFF2-40B4-BE49-F238E27FC236}">
                <a16:creationId xmlns:a16="http://schemas.microsoft.com/office/drawing/2014/main" id="{B74B351A-A91D-4CF0-3AD1-963BC80DBA91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3424237" y="6213417"/>
            <a:ext cx="227820" cy="227820"/>
          </a:xfrm>
          <a:prstGeom prst="rect">
            <a:avLst/>
          </a:prstGeom>
        </p:spPr>
      </p:pic>
      <p:pic>
        <p:nvPicPr>
          <p:cNvPr id="24" name="Graphic 23" descr="Badge 5 with solid fill">
            <a:extLst>
              <a:ext uri="{FF2B5EF4-FFF2-40B4-BE49-F238E27FC236}">
                <a16:creationId xmlns:a16="http://schemas.microsoft.com/office/drawing/2014/main" id="{E242A64B-464B-4BFD-5B63-52FCB1D89CAB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549288" y="7068198"/>
            <a:ext cx="234143" cy="234143"/>
          </a:xfrm>
          <a:prstGeom prst="rect">
            <a:avLst/>
          </a:prstGeom>
        </p:spPr>
      </p:pic>
      <p:pic>
        <p:nvPicPr>
          <p:cNvPr id="26" name="Graphic 25" descr="Badge 6 with solid fill">
            <a:extLst>
              <a:ext uri="{FF2B5EF4-FFF2-40B4-BE49-F238E27FC236}">
                <a16:creationId xmlns:a16="http://schemas.microsoft.com/office/drawing/2014/main" id="{E439E085-8442-B35A-A016-6F157B2C3BC3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3413021" y="7061660"/>
            <a:ext cx="239036" cy="239036"/>
          </a:xfrm>
          <a:prstGeom prst="rect">
            <a:avLst/>
          </a:prstGeom>
        </p:spPr>
      </p:pic>
      <p:pic>
        <p:nvPicPr>
          <p:cNvPr id="28" name="Graphic 27" descr="Badge 7 with solid fill">
            <a:extLst>
              <a:ext uri="{FF2B5EF4-FFF2-40B4-BE49-F238E27FC236}">
                <a16:creationId xmlns:a16="http://schemas.microsoft.com/office/drawing/2014/main" id="{60270DEB-92AA-F2FF-1039-0C10E0703B2E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549289" y="7929302"/>
            <a:ext cx="234143" cy="234143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ABFE3449-F812-C41A-8BE3-6867290493CD}"/>
              </a:ext>
            </a:extLst>
          </p:cNvPr>
          <p:cNvSpPr txBox="1"/>
          <p:nvPr/>
        </p:nvSpPr>
        <p:spPr>
          <a:xfrm>
            <a:off x="1564049" y="5576295"/>
            <a:ext cx="8533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3600" dirty="0" err="1">
                <a:solidFill>
                  <a:schemeClr val="tx2">
                    <a:lumMod val="50000"/>
                    <a:lumOff val="50000"/>
                  </a:schemeClr>
                </a:solidFill>
                <a:latin typeface="GurbaniAkhar" panose="00000400000000000000" pitchFamily="2" charset="0"/>
              </a:rPr>
              <a:t>in</a:t>
            </a:r>
            <a:r>
              <a:rPr lang="en-CA" sz="3600" dirty="0" err="1">
                <a:solidFill>
                  <a:srgbClr val="FF0000"/>
                </a:solidFill>
                <a:latin typeface="GurbaniAkhar" panose="00000400000000000000" pitchFamily="2" charset="0"/>
              </a:rPr>
              <a:t>q</a:t>
            </a:r>
            <a:endParaRPr lang="en-CA" sz="3600" dirty="0">
              <a:solidFill>
                <a:srgbClr val="FF0000"/>
              </a:solidFill>
              <a:latin typeface="GurbaniAkhar" panose="00000400000000000000" pitchFamily="2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A3B1109-2C3B-339B-1EA9-A9AB114A75EA}"/>
              </a:ext>
            </a:extLst>
          </p:cNvPr>
          <p:cNvSpPr txBox="1"/>
          <p:nvPr/>
        </p:nvSpPr>
        <p:spPr>
          <a:xfrm>
            <a:off x="4444404" y="5606242"/>
            <a:ext cx="8533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3600" dirty="0" err="1">
                <a:solidFill>
                  <a:schemeClr val="tx2">
                    <a:lumMod val="50000"/>
                    <a:lumOff val="50000"/>
                  </a:schemeClr>
                </a:solidFill>
                <a:latin typeface="GurbaniAkhar" panose="00000400000000000000" pitchFamily="2" charset="0"/>
              </a:rPr>
              <a:t>dy</a:t>
            </a:r>
            <a:r>
              <a:rPr lang="en-CA" sz="3600" dirty="0" err="1">
                <a:solidFill>
                  <a:srgbClr val="FF0000"/>
                </a:solidFill>
                <a:latin typeface="GurbaniAkhar" panose="00000400000000000000" pitchFamily="2" charset="0"/>
              </a:rPr>
              <a:t>Ky</a:t>
            </a:r>
            <a:endParaRPr lang="en-CA" sz="3600" dirty="0">
              <a:solidFill>
                <a:srgbClr val="FF0000"/>
              </a:solidFill>
              <a:latin typeface="GurbaniAkhar" panose="00000400000000000000" pitchFamily="2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B25E37D2-8324-6319-9FF2-9C12DAAE9A68}"/>
              </a:ext>
            </a:extLst>
          </p:cNvPr>
          <p:cNvSpPr txBox="1"/>
          <p:nvPr/>
        </p:nvSpPr>
        <p:spPr>
          <a:xfrm>
            <a:off x="1621209" y="6421867"/>
            <a:ext cx="73903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3600" dirty="0" err="1">
                <a:solidFill>
                  <a:schemeClr val="tx2">
                    <a:lumMod val="50000"/>
                    <a:lumOff val="50000"/>
                  </a:schemeClr>
                </a:solidFill>
                <a:latin typeface="GurbaniAkhar" panose="00000400000000000000" pitchFamily="2" charset="0"/>
              </a:rPr>
              <a:t>qu</a:t>
            </a:r>
            <a:r>
              <a:rPr lang="en-CA" sz="3600" dirty="0" err="1">
                <a:solidFill>
                  <a:srgbClr val="FF0000"/>
                </a:solidFill>
                <a:latin typeface="GurbaniAkhar" panose="00000400000000000000" pitchFamily="2" charset="0"/>
              </a:rPr>
              <a:t>m</a:t>
            </a:r>
            <a:endParaRPr lang="en-CA" sz="3600" dirty="0">
              <a:solidFill>
                <a:srgbClr val="FF0000"/>
              </a:solidFill>
              <a:latin typeface="GurbaniAkhar" panose="00000400000000000000" pitchFamily="2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95959850-7AF2-6D07-9FBF-8F86F67C91A5}"/>
              </a:ext>
            </a:extLst>
          </p:cNvPr>
          <p:cNvSpPr txBox="1"/>
          <p:nvPr/>
        </p:nvSpPr>
        <p:spPr>
          <a:xfrm>
            <a:off x="4444404" y="6421866"/>
            <a:ext cx="8533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3600" dirty="0" err="1">
                <a:solidFill>
                  <a:schemeClr val="tx2">
                    <a:lumMod val="50000"/>
                    <a:lumOff val="50000"/>
                  </a:schemeClr>
                </a:solidFill>
                <a:latin typeface="GurbaniAkhar" panose="00000400000000000000" pitchFamily="2" charset="0"/>
              </a:rPr>
              <a:t>iq</a:t>
            </a:r>
            <a:r>
              <a:rPr lang="en-CA" sz="3600" dirty="0" err="1">
                <a:solidFill>
                  <a:srgbClr val="FF0000"/>
                </a:solidFill>
                <a:latin typeface="GurbaniAkhar" panose="00000400000000000000" pitchFamily="2" charset="0"/>
              </a:rPr>
              <a:t>q</a:t>
            </a:r>
            <a:endParaRPr lang="en-CA" sz="3600" dirty="0">
              <a:solidFill>
                <a:srgbClr val="FF0000"/>
              </a:solidFill>
              <a:latin typeface="GurbaniAkhar" panose="00000400000000000000" pitchFamily="2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FA6260B8-98A3-D068-F865-5DDCD5F0EDE2}"/>
              </a:ext>
            </a:extLst>
          </p:cNvPr>
          <p:cNvSpPr txBox="1"/>
          <p:nvPr/>
        </p:nvSpPr>
        <p:spPr>
          <a:xfrm>
            <a:off x="1564049" y="7300696"/>
            <a:ext cx="8533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3600" dirty="0" err="1">
                <a:solidFill>
                  <a:schemeClr val="tx2">
                    <a:lumMod val="50000"/>
                    <a:lumOff val="50000"/>
                  </a:schemeClr>
                </a:solidFill>
                <a:latin typeface="GurbaniAkhar" panose="00000400000000000000" pitchFamily="2" charset="0"/>
              </a:rPr>
              <a:t>s</a:t>
            </a:r>
            <a:r>
              <a:rPr lang="en-CA" sz="3600" dirty="0" err="1">
                <a:solidFill>
                  <a:srgbClr val="FF0000"/>
                </a:solidFill>
                <a:latin typeface="GurbaniAkhar" panose="00000400000000000000" pitchFamily="2" charset="0"/>
              </a:rPr>
              <a:t>dw</a:t>
            </a:r>
            <a:endParaRPr lang="en-CA" sz="3600" dirty="0">
              <a:solidFill>
                <a:srgbClr val="FF0000"/>
              </a:solidFill>
              <a:latin typeface="GurbaniAkhar" panose="00000400000000000000" pitchFamily="2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860DFF29-D52C-216B-B3AD-8B288DC87A40}"/>
              </a:ext>
            </a:extLst>
          </p:cNvPr>
          <p:cNvSpPr txBox="1"/>
          <p:nvPr/>
        </p:nvSpPr>
        <p:spPr>
          <a:xfrm>
            <a:off x="4431073" y="7297600"/>
            <a:ext cx="9777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3600" dirty="0" err="1">
                <a:solidFill>
                  <a:schemeClr val="tx2">
                    <a:lumMod val="50000"/>
                    <a:lumOff val="50000"/>
                  </a:schemeClr>
                </a:solidFill>
                <a:latin typeface="GurbaniAkhar" panose="00000400000000000000" pitchFamily="2" charset="0"/>
              </a:rPr>
              <a:t>sM</a:t>
            </a:r>
            <a:r>
              <a:rPr lang="en-CA" sz="3600" dirty="0" err="1">
                <a:solidFill>
                  <a:srgbClr val="FF0000"/>
                </a:solidFill>
                <a:latin typeface="GurbaniAkhar" panose="00000400000000000000" pitchFamily="2" charset="0"/>
              </a:rPr>
              <a:t>b</a:t>
            </a:r>
            <a:r>
              <a:rPr lang="en-CA" sz="3600" dirty="0" err="1">
                <a:latin typeface="GurbaniAkhar" panose="00000400000000000000" pitchFamily="2" charset="0"/>
              </a:rPr>
              <a:t>q</a:t>
            </a:r>
            <a:endParaRPr lang="en-CA" sz="3600" dirty="0">
              <a:latin typeface="GurbaniAkhar" panose="00000400000000000000" pitchFamily="2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1B8C52C9-2826-C3A5-4AB4-3971B0F3F8CD}"/>
              </a:ext>
            </a:extLst>
          </p:cNvPr>
          <p:cNvSpPr txBox="1"/>
          <p:nvPr/>
        </p:nvSpPr>
        <p:spPr>
          <a:xfrm>
            <a:off x="1435268" y="8135998"/>
            <a:ext cx="111091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3600" dirty="0" err="1">
                <a:solidFill>
                  <a:schemeClr val="tx2">
                    <a:lumMod val="50000"/>
                    <a:lumOff val="50000"/>
                  </a:schemeClr>
                </a:solidFill>
                <a:latin typeface="GurbaniAkhar" panose="00000400000000000000" pitchFamily="2" charset="0"/>
              </a:rPr>
              <a:t>is</a:t>
            </a:r>
            <a:r>
              <a:rPr lang="en-CA" sz="3600" dirty="0" err="1">
                <a:solidFill>
                  <a:srgbClr val="FF0000"/>
                </a:solidFill>
                <a:latin typeface="GurbaniAkhar" panose="00000400000000000000" pitchFamily="2" charset="0"/>
              </a:rPr>
              <a:t>m</a:t>
            </a:r>
            <a:r>
              <a:rPr lang="en-CA" sz="3600" dirty="0" err="1">
                <a:latin typeface="GurbaniAkhar" panose="00000400000000000000" pitchFamily="2" charset="0"/>
              </a:rPr>
              <a:t>r</a:t>
            </a:r>
            <a:endParaRPr lang="en-CA" sz="3600" dirty="0">
              <a:latin typeface="GurbaniAkhar" panose="00000400000000000000" pitchFamily="2" charset="0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27A87252-003A-9AF4-D01F-16CEDDFB9145}"/>
              </a:ext>
            </a:extLst>
          </p:cNvPr>
          <p:cNvSpPr txBox="1"/>
          <p:nvPr/>
        </p:nvSpPr>
        <p:spPr>
          <a:xfrm>
            <a:off x="4350277" y="8163445"/>
            <a:ext cx="113933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3600" dirty="0" err="1">
                <a:solidFill>
                  <a:schemeClr val="tx2">
                    <a:lumMod val="50000"/>
                    <a:lumOff val="50000"/>
                  </a:schemeClr>
                </a:solidFill>
                <a:latin typeface="GurbaniAkhar" panose="00000400000000000000" pitchFamily="2" charset="0"/>
              </a:rPr>
              <a:t>nw</a:t>
            </a:r>
            <a:r>
              <a:rPr lang="en-CA" sz="3600" dirty="0" err="1">
                <a:solidFill>
                  <a:srgbClr val="FF0000"/>
                </a:solidFill>
                <a:latin typeface="GurbaniAkhar" panose="00000400000000000000" pitchFamily="2" charset="0"/>
              </a:rPr>
              <a:t>n</a:t>
            </a:r>
            <a:r>
              <a:rPr lang="en-CA" sz="3600" dirty="0" err="1">
                <a:latin typeface="GurbaniAkhar" panose="00000400000000000000" pitchFamily="2" charset="0"/>
              </a:rPr>
              <a:t>k</a:t>
            </a:r>
            <a:endParaRPr lang="en-CA" sz="3600" dirty="0">
              <a:latin typeface="GurbaniAkhar" panose="00000400000000000000" pitchFamily="2" charset="0"/>
            </a:endParaRPr>
          </a:p>
        </p:txBody>
      </p:sp>
      <p:pic>
        <p:nvPicPr>
          <p:cNvPr id="27" name="Graphic 26" descr="Badge 8 with solid fill">
            <a:extLst>
              <a:ext uri="{FF2B5EF4-FFF2-40B4-BE49-F238E27FC236}">
                <a16:creationId xmlns:a16="http://schemas.microsoft.com/office/drawing/2014/main" id="{6DD4400F-EDBD-9CD2-DE0A-063A265B3BDC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3426787" y="7940994"/>
            <a:ext cx="234143" cy="234143"/>
          </a:xfrm>
          <a:prstGeom prst="rect">
            <a:avLst/>
          </a:prstGeom>
        </p:spPr>
      </p:pic>
      <p:sp>
        <p:nvSpPr>
          <p:cNvPr id="29" name="Rectangle 28">
            <a:extLst>
              <a:ext uri="{FF2B5EF4-FFF2-40B4-BE49-F238E27FC236}">
                <a16:creationId xmlns:a16="http://schemas.microsoft.com/office/drawing/2014/main" id="{6EBB1E29-3203-190A-FEEB-196837AAE669}"/>
              </a:ext>
            </a:extLst>
          </p:cNvPr>
          <p:cNvSpPr/>
          <p:nvPr/>
        </p:nvSpPr>
        <p:spPr>
          <a:xfrm>
            <a:off x="2628992" y="56463"/>
            <a:ext cx="1568057" cy="338554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1600" b="1" cap="none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CHALLENGE 2</a:t>
            </a:r>
          </a:p>
        </p:txBody>
      </p:sp>
    </p:spTree>
    <p:extLst>
      <p:ext uri="{BB962C8B-B14F-4D97-AF65-F5344CB8AC3E}">
        <p14:creationId xmlns:p14="http://schemas.microsoft.com/office/powerpoint/2010/main" val="287180070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ontent Placeholder 3">
            <a:extLst>
              <a:ext uri="{FF2B5EF4-FFF2-40B4-BE49-F238E27FC236}">
                <a16:creationId xmlns:a16="http://schemas.microsoft.com/office/drawing/2014/main" id="{1DD2E1E4-74CD-43B9-F2A1-5C1C38C4ED9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09480634"/>
              </p:ext>
            </p:extLst>
          </p:nvPr>
        </p:nvGraphicFramePr>
        <p:xfrm>
          <a:off x="666746" y="426854"/>
          <a:ext cx="5524508" cy="4683320"/>
        </p:xfrm>
        <a:graphic>
          <a:graphicData uri="http://schemas.openxmlformats.org/drawingml/2006/table">
            <a:tbl>
              <a:tblPr firstRow="1" bandRow="1">
                <a:effectLst/>
                <a:tableStyleId>{5940675A-B579-460E-94D1-54222C63F5DA}</a:tableStyleId>
              </a:tblPr>
              <a:tblGrid>
                <a:gridCol w="502228">
                  <a:extLst>
                    <a:ext uri="{9D8B030D-6E8A-4147-A177-3AD203B41FA5}">
                      <a16:colId xmlns:a16="http://schemas.microsoft.com/office/drawing/2014/main" val="1111150698"/>
                    </a:ext>
                  </a:extLst>
                </a:gridCol>
                <a:gridCol w="502228">
                  <a:extLst>
                    <a:ext uri="{9D8B030D-6E8A-4147-A177-3AD203B41FA5}">
                      <a16:colId xmlns:a16="http://schemas.microsoft.com/office/drawing/2014/main" val="3424585767"/>
                    </a:ext>
                  </a:extLst>
                </a:gridCol>
                <a:gridCol w="502228">
                  <a:extLst>
                    <a:ext uri="{9D8B030D-6E8A-4147-A177-3AD203B41FA5}">
                      <a16:colId xmlns:a16="http://schemas.microsoft.com/office/drawing/2014/main" val="1051898968"/>
                    </a:ext>
                  </a:extLst>
                </a:gridCol>
                <a:gridCol w="502228">
                  <a:extLst>
                    <a:ext uri="{9D8B030D-6E8A-4147-A177-3AD203B41FA5}">
                      <a16:colId xmlns:a16="http://schemas.microsoft.com/office/drawing/2014/main" val="2433027746"/>
                    </a:ext>
                  </a:extLst>
                </a:gridCol>
                <a:gridCol w="502228">
                  <a:extLst>
                    <a:ext uri="{9D8B030D-6E8A-4147-A177-3AD203B41FA5}">
                      <a16:colId xmlns:a16="http://schemas.microsoft.com/office/drawing/2014/main" val="3328752568"/>
                    </a:ext>
                  </a:extLst>
                </a:gridCol>
                <a:gridCol w="502228">
                  <a:extLst>
                    <a:ext uri="{9D8B030D-6E8A-4147-A177-3AD203B41FA5}">
                      <a16:colId xmlns:a16="http://schemas.microsoft.com/office/drawing/2014/main" val="1168345661"/>
                    </a:ext>
                  </a:extLst>
                </a:gridCol>
                <a:gridCol w="502228">
                  <a:extLst>
                    <a:ext uri="{9D8B030D-6E8A-4147-A177-3AD203B41FA5}">
                      <a16:colId xmlns:a16="http://schemas.microsoft.com/office/drawing/2014/main" val="467377302"/>
                    </a:ext>
                  </a:extLst>
                </a:gridCol>
                <a:gridCol w="502228">
                  <a:extLst>
                    <a:ext uri="{9D8B030D-6E8A-4147-A177-3AD203B41FA5}">
                      <a16:colId xmlns:a16="http://schemas.microsoft.com/office/drawing/2014/main" val="166427081"/>
                    </a:ext>
                  </a:extLst>
                </a:gridCol>
                <a:gridCol w="502228">
                  <a:extLst>
                    <a:ext uri="{9D8B030D-6E8A-4147-A177-3AD203B41FA5}">
                      <a16:colId xmlns:a16="http://schemas.microsoft.com/office/drawing/2014/main" val="2220508717"/>
                    </a:ext>
                  </a:extLst>
                </a:gridCol>
                <a:gridCol w="502228">
                  <a:extLst>
                    <a:ext uri="{9D8B030D-6E8A-4147-A177-3AD203B41FA5}">
                      <a16:colId xmlns:a16="http://schemas.microsoft.com/office/drawing/2014/main" val="1043161287"/>
                    </a:ext>
                  </a:extLst>
                </a:gridCol>
                <a:gridCol w="502228">
                  <a:extLst>
                    <a:ext uri="{9D8B030D-6E8A-4147-A177-3AD203B41FA5}">
                      <a16:colId xmlns:a16="http://schemas.microsoft.com/office/drawing/2014/main" val="1095939585"/>
                    </a:ext>
                  </a:extLst>
                </a:gridCol>
              </a:tblGrid>
              <a:tr h="468332">
                <a:tc>
                  <a:txBody>
                    <a:bodyPr/>
                    <a:lstStyle/>
                    <a:p>
                      <a:pPr algn="ctr"/>
                      <a:r>
                        <a:rPr lang="en-CA" sz="2200" dirty="0">
                          <a:solidFill>
                            <a:schemeClr val="tx1"/>
                          </a:solidFill>
                          <a:effectLst/>
                          <a:latin typeface="GurbaniAkhar" panose="00000400000000000000" pitchFamily="2" charset="0"/>
                        </a:rPr>
                        <a:t>s</a:t>
                      </a:r>
                    </a:p>
                  </a:txBody>
                  <a:tcPr marL="115876" marR="115876" marT="57938" marB="57938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2200" dirty="0" err="1">
                          <a:solidFill>
                            <a:schemeClr val="tx1"/>
                          </a:solidFill>
                          <a:effectLst/>
                          <a:latin typeface="GurbaniAkhar" panose="00000400000000000000" pitchFamily="2" charset="0"/>
                        </a:rPr>
                        <a:t>sw</a:t>
                      </a:r>
                      <a:endParaRPr lang="en-CA" sz="2200" dirty="0">
                        <a:solidFill>
                          <a:schemeClr val="tx1"/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115876" marR="115876" marT="57938" marB="57938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2200" dirty="0">
                          <a:solidFill>
                            <a:schemeClr val="tx1"/>
                          </a:solidFill>
                          <a:effectLst/>
                          <a:latin typeface="GurbaniAkhar" panose="00000400000000000000" pitchFamily="2" charset="0"/>
                        </a:rPr>
                        <a:t>is</a:t>
                      </a:r>
                    </a:p>
                  </a:txBody>
                  <a:tcPr marL="115876" marR="115876" marT="57938" marB="57938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2200" dirty="0" err="1">
                          <a:solidFill>
                            <a:schemeClr val="tx1"/>
                          </a:solidFill>
                          <a:effectLst/>
                          <a:latin typeface="GurbaniAkhar" panose="00000400000000000000" pitchFamily="2" charset="0"/>
                        </a:rPr>
                        <a:t>sI</a:t>
                      </a:r>
                      <a:endParaRPr lang="en-CA" sz="2200" dirty="0">
                        <a:solidFill>
                          <a:schemeClr val="tx1"/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115876" marR="115876" marT="57938" marB="57938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2200" dirty="0" err="1">
                          <a:solidFill>
                            <a:schemeClr val="tx1"/>
                          </a:solidFill>
                          <a:effectLst/>
                          <a:latin typeface="GurbaniAkhar" panose="00000400000000000000" pitchFamily="2" charset="0"/>
                        </a:rPr>
                        <a:t>su</a:t>
                      </a:r>
                      <a:endParaRPr lang="en-CA" sz="2200" dirty="0">
                        <a:solidFill>
                          <a:schemeClr val="tx1"/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115876" marR="115876" marT="57938" marB="57938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2200" dirty="0" err="1">
                          <a:solidFill>
                            <a:schemeClr val="tx1"/>
                          </a:solidFill>
                          <a:effectLst/>
                          <a:latin typeface="GurbaniAkhar" panose="00000400000000000000" pitchFamily="2" charset="0"/>
                        </a:rPr>
                        <a:t>sU</a:t>
                      </a:r>
                      <a:endParaRPr lang="en-CA" sz="2200" dirty="0">
                        <a:solidFill>
                          <a:schemeClr val="tx1"/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115876" marR="115876" marT="57938" marB="57938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2200" dirty="0" err="1">
                          <a:solidFill>
                            <a:schemeClr val="tx1"/>
                          </a:solidFill>
                          <a:effectLst/>
                          <a:latin typeface="GurbaniAkhar" panose="00000400000000000000" pitchFamily="2" charset="0"/>
                        </a:rPr>
                        <a:t>sy</a:t>
                      </a:r>
                      <a:endParaRPr lang="en-CA" sz="2200" dirty="0">
                        <a:solidFill>
                          <a:schemeClr val="tx1"/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115876" marR="115876" marT="57938" marB="57938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2200" dirty="0" err="1">
                          <a:solidFill>
                            <a:schemeClr val="tx1"/>
                          </a:solidFill>
                          <a:effectLst/>
                          <a:latin typeface="GurbaniAkhar" panose="00000400000000000000" pitchFamily="2" charset="0"/>
                        </a:rPr>
                        <a:t>sY</a:t>
                      </a:r>
                      <a:endParaRPr lang="en-CA" sz="2200" dirty="0">
                        <a:solidFill>
                          <a:schemeClr val="tx1"/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115876" marR="115876" marT="57938" marB="57938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2200" dirty="0">
                          <a:solidFill>
                            <a:schemeClr val="tx1"/>
                          </a:solidFill>
                          <a:effectLst/>
                          <a:latin typeface="GurbaniAkhar" panose="00000400000000000000" pitchFamily="2" charset="0"/>
                        </a:rPr>
                        <a:t>so</a:t>
                      </a:r>
                    </a:p>
                  </a:txBody>
                  <a:tcPr marL="115876" marR="115876" marT="57938" marB="57938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2200" dirty="0" err="1">
                          <a:solidFill>
                            <a:schemeClr val="tx1"/>
                          </a:solidFill>
                          <a:effectLst/>
                          <a:latin typeface="GurbaniAkhar" panose="00000400000000000000" pitchFamily="2" charset="0"/>
                        </a:rPr>
                        <a:t>sO</a:t>
                      </a:r>
                      <a:endParaRPr lang="en-CA" sz="2200" dirty="0">
                        <a:solidFill>
                          <a:schemeClr val="tx1"/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115876" marR="115876" marT="57938" marB="57938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2200" dirty="0" err="1">
                          <a:solidFill>
                            <a:schemeClr val="tx1"/>
                          </a:solidFill>
                          <a:effectLst/>
                          <a:latin typeface="GurbaniAkhar" panose="00000400000000000000" pitchFamily="2" charset="0"/>
                        </a:rPr>
                        <a:t>sM</a:t>
                      </a:r>
                      <a:endParaRPr lang="en-CA" sz="2200" dirty="0">
                        <a:solidFill>
                          <a:schemeClr val="tx1"/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115876" marR="115876" marT="57938" marB="57938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68768475"/>
                  </a:ext>
                </a:extLst>
              </a:tr>
              <a:tr h="468332">
                <a:tc>
                  <a:txBody>
                    <a:bodyPr/>
                    <a:lstStyle/>
                    <a:p>
                      <a:pPr algn="ctr"/>
                      <a:r>
                        <a:rPr lang="en-CA" sz="2200" dirty="0">
                          <a:solidFill>
                            <a:schemeClr val="tx1"/>
                          </a:solidFill>
                          <a:effectLst/>
                          <a:latin typeface="GurbaniAkhar" panose="00000400000000000000" pitchFamily="2" charset="0"/>
                        </a:rPr>
                        <a:t>k</a:t>
                      </a:r>
                    </a:p>
                  </a:txBody>
                  <a:tcPr marL="115876" marR="115876" marT="57938" marB="57938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2200" dirty="0">
                          <a:solidFill>
                            <a:schemeClr val="tx1"/>
                          </a:solidFill>
                          <a:effectLst/>
                          <a:latin typeface="GurbaniAkhar" panose="00000400000000000000" pitchFamily="2" charset="0"/>
                        </a:rPr>
                        <a:t>kw</a:t>
                      </a:r>
                    </a:p>
                  </a:txBody>
                  <a:tcPr marL="115876" marR="115876" marT="57938" marB="57938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2200" dirty="0" err="1">
                          <a:solidFill>
                            <a:schemeClr val="tx1"/>
                          </a:solidFill>
                          <a:effectLst/>
                          <a:latin typeface="GurbaniAkhar" panose="00000400000000000000" pitchFamily="2" charset="0"/>
                        </a:rPr>
                        <a:t>ik</a:t>
                      </a:r>
                      <a:endParaRPr lang="en-CA" sz="2200" dirty="0">
                        <a:solidFill>
                          <a:schemeClr val="tx1"/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115876" marR="115876" marT="57938" marB="57938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2200" dirty="0" err="1">
                          <a:solidFill>
                            <a:schemeClr val="tx1"/>
                          </a:solidFill>
                          <a:effectLst/>
                          <a:latin typeface="GurbaniAkhar" panose="00000400000000000000" pitchFamily="2" charset="0"/>
                        </a:rPr>
                        <a:t>kI</a:t>
                      </a:r>
                      <a:endParaRPr lang="en-CA" sz="2200" dirty="0">
                        <a:solidFill>
                          <a:schemeClr val="tx1"/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115876" marR="115876" marT="57938" marB="57938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2200" dirty="0" err="1">
                          <a:solidFill>
                            <a:schemeClr val="tx1"/>
                          </a:solidFill>
                          <a:effectLst/>
                          <a:latin typeface="GurbaniAkhar" panose="00000400000000000000" pitchFamily="2" charset="0"/>
                        </a:rPr>
                        <a:t>ku</a:t>
                      </a:r>
                      <a:endParaRPr lang="en-CA" sz="2200" dirty="0">
                        <a:solidFill>
                          <a:schemeClr val="tx1"/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115876" marR="115876" marT="57938" marB="57938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2200" dirty="0" err="1">
                          <a:solidFill>
                            <a:schemeClr val="tx1"/>
                          </a:solidFill>
                          <a:effectLst/>
                          <a:latin typeface="GurbaniAkhar" panose="00000400000000000000" pitchFamily="2" charset="0"/>
                        </a:rPr>
                        <a:t>kU</a:t>
                      </a:r>
                      <a:endParaRPr lang="en-CA" sz="2200" dirty="0">
                        <a:solidFill>
                          <a:schemeClr val="tx1"/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115876" marR="115876" marT="57938" marB="57938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2200" dirty="0" err="1">
                          <a:solidFill>
                            <a:schemeClr val="tx1"/>
                          </a:solidFill>
                          <a:effectLst/>
                          <a:latin typeface="GurbaniAkhar" panose="00000400000000000000" pitchFamily="2" charset="0"/>
                        </a:rPr>
                        <a:t>ky</a:t>
                      </a:r>
                      <a:endParaRPr lang="en-CA" sz="2200" dirty="0">
                        <a:solidFill>
                          <a:schemeClr val="tx1"/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115876" marR="115876" marT="57938" marB="57938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2200" dirty="0" err="1">
                          <a:solidFill>
                            <a:schemeClr val="tx1"/>
                          </a:solidFill>
                          <a:effectLst/>
                          <a:latin typeface="GurbaniAkhar" panose="00000400000000000000" pitchFamily="2" charset="0"/>
                        </a:rPr>
                        <a:t>kY</a:t>
                      </a:r>
                      <a:endParaRPr lang="en-CA" sz="2200" dirty="0">
                        <a:solidFill>
                          <a:schemeClr val="tx1"/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115876" marR="115876" marT="57938" marB="57938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2200" dirty="0">
                          <a:solidFill>
                            <a:schemeClr val="tx1"/>
                          </a:solidFill>
                          <a:effectLst/>
                          <a:latin typeface="GurbaniAkhar" panose="00000400000000000000" pitchFamily="2" charset="0"/>
                        </a:rPr>
                        <a:t>ko</a:t>
                      </a:r>
                    </a:p>
                  </a:txBody>
                  <a:tcPr marL="115876" marR="115876" marT="57938" marB="57938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2200" dirty="0" err="1">
                          <a:solidFill>
                            <a:schemeClr val="tx1"/>
                          </a:solidFill>
                          <a:effectLst/>
                          <a:latin typeface="GurbaniAkhar" panose="00000400000000000000" pitchFamily="2" charset="0"/>
                        </a:rPr>
                        <a:t>kO</a:t>
                      </a:r>
                      <a:endParaRPr lang="en-CA" sz="2200" dirty="0">
                        <a:solidFill>
                          <a:schemeClr val="tx1"/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115876" marR="115876" marT="57938" marB="57938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2200" dirty="0" err="1">
                          <a:solidFill>
                            <a:schemeClr val="tx1"/>
                          </a:solidFill>
                          <a:effectLst/>
                          <a:latin typeface="GurbaniAkhar" panose="00000400000000000000" pitchFamily="2" charset="0"/>
                        </a:rPr>
                        <a:t>kM</a:t>
                      </a:r>
                      <a:endParaRPr lang="en-CA" sz="2200" dirty="0">
                        <a:solidFill>
                          <a:schemeClr val="tx1"/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115876" marR="115876" marT="57938" marB="57938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46365260"/>
                  </a:ext>
                </a:extLst>
              </a:tr>
              <a:tr h="468332">
                <a:tc>
                  <a:txBody>
                    <a:bodyPr/>
                    <a:lstStyle/>
                    <a:p>
                      <a:pPr algn="ctr"/>
                      <a:r>
                        <a:rPr lang="en-CA" sz="2200" dirty="0">
                          <a:solidFill>
                            <a:schemeClr val="tx1"/>
                          </a:solidFill>
                          <a:effectLst/>
                          <a:latin typeface="GurbaniAkhar" panose="00000400000000000000" pitchFamily="2" charset="0"/>
                        </a:rPr>
                        <a:t>K</a:t>
                      </a:r>
                    </a:p>
                  </a:txBody>
                  <a:tcPr marL="115876" marR="115876" marT="57938" marB="57938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2200" dirty="0">
                          <a:solidFill>
                            <a:schemeClr val="tx1"/>
                          </a:solidFill>
                          <a:effectLst/>
                          <a:latin typeface="GurbaniAkhar" panose="00000400000000000000" pitchFamily="2" charset="0"/>
                        </a:rPr>
                        <a:t>Kw</a:t>
                      </a:r>
                    </a:p>
                  </a:txBody>
                  <a:tcPr marL="115876" marR="115876" marT="57938" marB="57938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2200" dirty="0" err="1">
                          <a:solidFill>
                            <a:schemeClr val="tx1"/>
                          </a:solidFill>
                          <a:effectLst/>
                          <a:latin typeface="GurbaniAkhar" panose="00000400000000000000" pitchFamily="2" charset="0"/>
                        </a:rPr>
                        <a:t>iK</a:t>
                      </a:r>
                      <a:endParaRPr lang="en-CA" sz="2200" dirty="0">
                        <a:solidFill>
                          <a:schemeClr val="tx1"/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115876" marR="115876" marT="57938" marB="57938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2200" dirty="0">
                          <a:solidFill>
                            <a:schemeClr val="tx1"/>
                          </a:solidFill>
                          <a:effectLst/>
                          <a:latin typeface="GurbaniAkhar" panose="00000400000000000000" pitchFamily="2" charset="0"/>
                        </a:rPr>
                        <a:t>KI</a:t>
                      </a:r>
                    </a:p>
                  </a:txBody>
                  <a:tcPr marL="115876" marR="115876" marT="57938" marB="57938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2200" dirty="0">
                          <a:solidFill>
                            <a:schemeClr val="tx1"/>
                          </a:solidFill>
                          <a:effectLst/>
                          <a:latin typeface="GurbaniAkhar" panose="00000400000000000000" pitchFamily="2" charset="0"/>
                        </a:rPr>
                        <a:t>Ku</a:t>
                      </a:r>
                    </a:p>
                  </a:txBody>
                  <a:tcPr marL="115876" marR="115876" marT="57938" marB="57938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2200" dirty="0">
                          <a:solidFill>
                            <a:schemeClr val="tx1"/>
                          </a:solidFill>
                          <a:effectLst/>
                          <a:latin typeface="GurbaniAkhar" panose="00000400000000000000" pitchFamily="2" charset="0"/>
                        </a:rPr>
                        <a:t>KU</a:t>
                      </a:r>
                    </a:p>
                  </a:txBody>
                  <a:tcPr marL="115876" marR="115876" marT="57938" marB="57938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2200" dirty="0">
                          <a:solidFill>
                            <a:schemeClr val="tx1"/>
                          </a:solidFill>
                          <a:effectLst/>
                          <a:latin typeface="GurbaniAkhar" panose="00000400000000000000" pitchFamily="2" charset="0"/>
                        </a:rPr>
                        <a:t>Ky</a:t>
                      </a:r>
                    </a:p>
                  </a:txBody>
                  <a:tcPr marL="115876" marR="115876" marT="57938" marB="57938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2200" dirty="0">
                          <a:solidFill>
                            <a:schemeClr val="tx1"/>
                          </a:solidFill>
                          <a:effectLst/>
                          <a:latin typeface="GurbaniAkhar" panose="00000400000000000000" pitchFamily="2" charset="0"/>
                        </a:rPr>
                        <a:t>KY</a:t>
                      </a:r>
                    </a:p>
                  </a:txBody>
                  <a:tcPr marL="115876" marR="115876" marT="57938" marB="57938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2200" dirty="0">
                          <a:solidFill>
                            <a:schemeClr val="tx1"/>
                          </a:solidFill>
                          <a:effectLst/>
                          <a:latin typeface="GurbaniAkhar" panose="00000400000000000000" pitchFamily="2" charset="0"/>
                        </a:rPr>
                        <a:t>Ko</a:t>
                      </a:r>
                    </a:p>
                  </a:txBody>
                  <a:tcPr marL="115876" marR="115876" marT="57938" marB="57938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2200" dirty="0">
                          <a:solidFill>
                            <a:schemeClr val="tx1"/>
                          </a:solidFill>
                          <a:effectLst/>
                          <a:latin typeface="GurbaniAkhar" panose="00000400000000000000" pitchFamily="2" charset="0"/>
                        </a:rPr>
                        <a:t>KO</a:t>
                      </a:r>
                    </a:p>
                  </a:txBody>
                  <a:tcPr marL="115876" marR="115876" marT="57938" marB="57938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2200" dirty="0">
                          <a:solidFill>
                            <a:schemeClr val="tx1"/>
                          </a:solidFill>
                          <a:effectLst/>
                          <a:latin typeface="GurbaniAkhar" panose="00000400000000000000" pitchFamily="2" charset="0"/>
                        </a:rPr>
                        <a:t>KM</a:t>
                      </a:r>
                    </a:p>
                  </a:txBody>
                  <a:tcPr marL="115876" marR="115876" marT="57938" marB="57938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14100563"/>
                  </a:ext>
                </a:extLst>
              </a:tr>
              <a:tr h="468332">
                <a:tc>
                  <a:txBody>
                    <a:bodyPr/>
                    <a:lstStyle/>
                    <a:p>
                      <a:pPr algn="ctr"/>
                      <a:r>
                        <a:rPr lang="en-CA" sz="2200" dirty="0">
                          <a:solidFill>
                            <a:schemeClr val="tx1"/>
                          </a:solidFill>
                          <a:effectLst/>
                          <a:latin typeface="GurbaniAkhar" panose="00000400000000000000" pitchFamily="2" charset="0"/>
                        </a:rPr>
                        <a:t>G</a:t>
                      </a:r>
                    </a:p>
                  </a:txBody>
                  <a:tcPr marL="115876" marR="115876" marT="57938" marB="57938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2200" dirty="0" err="1">
                          <a:solidFill>
                            <a:schemeClr val="tx1"/>
                          </a:solidFill>
                          <a:effectLst/>
                          <a:latin typeface="GurbaniAkhar" panose="00000400000000000000" pitchFamily="2" charset="0"/>
                        </a:rPr>
                        <a:t>Gw</a:t>
                      </a:r>
                      <a:endParaRPr lang="en-CA" sz="2200" dirty="0">
                        <a:solidFill>
                          <a:schemeClr val="tx1"/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115876" marR="115876" marT="57938" marB="57938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2200" dirty="0" err="1">
                          <a:solidFill>
                            <a:schemeClr val="tx1"/>
                          </a:solidFill>
                          <a:effectLst/>
                          <a:latin typeface="GurbaniAkhar" panose="00000400000000000000" pitchFamily="2" charset="0"/>
                        </a:rPr>
                        <a:t>iG</a:t>
                      </a:r>
                      <a:endParaRPr lang="en-CA" sz="2200" dirty="0">
                        <a:solidFill>
                          <a:schemeClr val="tx1"/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115876" marR="115876" marT="57938" marB="57938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2200" dirty="0">
                          <a:solidFill>
                            <a:schemeClr val="tx1"/>
                          </a:solidFill>
                          <a:effectLst/>
                          <a:latin typeface="GurbaniAkhar" panose="00000400000000000000" pitchFamily="2" charset="0"/>
                        </a:rPr>
                        <a:t>GI</a:t>
                      </a:r>
                    </a:p>
                  </a:txBody>
                  <a:tcPr marL="115876" marR="115876" marT="57938" marB="57938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2200" dirty="0">
                          <a:solidFill>
                            <a:schemeClr val="tx1"/>
                          </a:solidFill>
                          <a:effectLst/>
                          <a:latin typeface="GurbaniAkhar" panose="00000400000000000000" pitchFamily="2" charset="0"/>
                        </a:rPr>
                        <a:t>Gu</a:t>
                      </a:r>
                    </a:p>
                  </a:txBody>
                  <a:tcPr marL="115876" marR="115876" marT="57938" marB="57938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2200" dirty="0">
                          <a:solidFill>
                            <a:schemeClr val="tx1"/>
                          </a:solidFill>
                          <a:effectLst/>
                          <a:latin typeface="GurbaniAkhar" panose="00000400000000000000" pitchFamily="2" charset="0"/>
                        </a:rPr>
                        <a:t>GU</a:t>
                      </a:r>
                    </a:p>
                  </a:txBody>
                  <a:tcPr marL="115876" marR="115876" marT="57938" marB="57938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2200" dirty="0" err="1">
                          <a:solidFill>
                            <a:schemeClr val="tx1"/>
                          </a:solidFill>
                          <a:effectLst/>
                          <a:latin typeface="GurbaniAkhar" panose="00000400000000000000" pitchFamily="2" charset="0"/>
                        </a:rPr>
                        <a:t>Gy</a:t>
                      </a:r>
                      <a:endParaRPr lang="en-CA" sz="2200" dirty="0">
                        <a:solidFill>
                          <a:schemeClr val="tx1"/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115876" marR="115876" marT="57938" marB="57938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2200" dirty="0">
                          <a:solidFill>
                            <a:schemeClr val="tx1"/>
                          </a:solidFill>
                          <a:effectLst/>
                          <a:latin typeface="GurbaniAkhar" panose="00000400000000000000" pitchFamily="2" charset="0"/>
                        </a:rPr>
                        <a:t>GY</a:t>
                      </a:r>
                    </a:p>
                  </a:txBody>
                  <a:tcPr marL="115876" marR="115876" marT="57938" marB="57938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2200" dirty="0">
                          <a:solidFill>
                            <a:schemeClr val="tx1"/>
                          </a:solidFill>
                          <a:effectLst/>
                          <a:latin typeface="GurbaniAkhar" panose="00000400000000000000" pitchFamily="2" charset="0"/>
                        </a:rPr>
                        <a:t>Go</a:t>
                      </a:r>
                    </a:p>
                  </a:txBody>
                  <a:tcPr marL="115876" marR="115876" marT="57938" marB="57938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2200" dirty="0">
                          <a:solidFill>
                            <a:schemeClr val="tx1"/>
                          </a:solidFill>
                          <a:effectLst/>
                          <a:latin typeface="GurbaniAkhar" panose="00000400000000000000" pitchFamily="2" charset="0"/>
                        </a:rPr>
                        <a:t>GO</a:t>
                      </a:r>
                    </a:p>
                  </a:txBody>
                  <a:tcPr marL="115876" marR="115876" marT="57938" marB="57938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2200" dirty="0">
                          <a:solidFill>
                            <a:schemeClr val="tx1"/>
                          </a:solidFill>
                          <a:effectLst/>
                          <a:latin typeface="GurbaniAkhar" panose="00000400000000000000" pitchFamily="2" charset="0"/>
                        </a:rPr>
                        <a:t>GM</a:t>
                      </a:r>
                    </a:p>
                  </a:txBody>
                  <a:tcPr marL="115876" marR="115876" marT="57938" marB="57938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26023700"/>
                  </a:ext>
                </a:extLst>
              </a:tr>
              <a:tr h="468332">
                <a:tc>
                  <a:txBody>
                    <a:bodyPr/>
                    <a:lstStyle/>
                    <a:p>
                      <a:pPr algn="ctr"/>
                      <a:r>
                        <a:rPr lang="en-CA" sz="2200" dirty="0">
                          <a:solidFill>
                            <a:schemeClr val="tx1"/>
                          </a:solidFill>
                          <a:effectLst/>
                          <a:latin typeface="GurbaniAkhar" panose="00000400000000000000" pitchFamily="2" charset="0"/>
                        </a:rPr>
                        <a:t>q</a:t>
                      </a:r>
                    </a:p>
                  </a:txBody>
                  <a:tcPr marL="115876" marR="115876" marT="57938" marB="57938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2200" dirty="0" err="1">
                          <a:solidFill>
                            <a:schemeClr val="tx1"/>
                          </a:solidFill>
                          <a:effectLst/>
                          <a:latin typeface="GurbaniAkhar" panose="00000400000000000000" pitchFamily="2" charset="0"/>
                        </a:rPr>
                        <a:t>qw</a:t>
                      </a:r>
                      <a:endParaRPr lang="en-CA" sz="2200" dirty="0">
                        <a:solidFill>
                          <a:schemeClr val="tx1"/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115876" marR="115876" marT="57938" marB="57938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2200" dirty="0" err="1">
                          <a:solidFill>
                            <a:schemeClr val="tx1"/>
                          </a:solidFill>
                          <a:effectLst/>
                          <a:latin typeface="GurbaniAkhar" panose="00000400000000000000" pitchFamily="2" charset="0"/>
                        </a:rPr>
                        <a:t>iq</a:t>
                      </a:r>
                      <a:endParaRPr lang="en-CA" sz="2200" dirty="0">
                        <a:solidFill>
                          <a:schemeClr val="tx1"/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115876" marR="115876" marT="57938" marB="57938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2200" dirty="0" err="1">
                          <a:solidFill>
                            <a:schemeClr val="tx1"/>
                          </a:solidFill>
                          <a:effectLst/>
                          <a:latin typeface="GurbaniAkhar" panose="00000400000000000000" pitchFamily="2" charset="0"/>
                        </a:rPr>
                        <a:t>qI</a:t>
                      </a:r>
                      <a:endParaRPr lang="en-CA" sz="2200" dirty="0">
                        <a:solidFill>
                          <a:schemeClr val="tx1"/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115876" marR="115876" marT="57938" marB="57938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2200" dirty="0" err="1">
                          <a:solidFill>
                            <a:schemeClr val="tx1"/>
                          </a:solidFill>
                          <a:effectLst/>
                          <a:latin typeface="GurbaniAkhar" panose="00000400000000000000" pitchFamily="2" charset="0"/>
                        </a:rPr>
                        <a:t>qu</a:t>
                      </a:r>
                      <a:endParaRPr lang="en-CA" sz="2200" dirty="0">
                        <a:solidFill>
                          <a:schemeClr val="tx1"/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115876" marR="115876" marT="57938" marB="57938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2200" dirty="0" err="1">
                          <a:solidFill>
                            <a:schemeClr val="tx1"/>
                          </a:solidFill>
                          <a:effectLst/>
                          <a:latin typeface="GurbaniAkhar" panose="00000400000000000000" pitchFamily="2" charset="0"/>
                        </a:rPr>
                        <a:t>qU</a:t>
                      </a:r>
                      <a:endParaRPr lang="en-CA" sz="2200" dirty="0">
                        <a:solidFill>
                          <a:schemeClr val="tx1"/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115876" marR="115876" marT="57938" marB="57938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2200" dirty="0" err="1">
                          <a:solidFill>
                            <a:schemeClr val="tx1"/>
                          </a:solidFill>
                          <a:effectLst/>
                          <a:latin typeface="GurbaniAkhar" panose="00000400000000000000" pitchFamily="2" charset="0"/>
                        </a:rPr>
                        <a:t>qy</a:t>
                      </a:r>
                      <a:endParaRPr lang="en-CA" sz="2200" dirty="0">
                        <a:solidFill>
                          <a:schemeClr val="tx1"/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115876" marR="115876" marT="57938" marB="57938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2200" dirty="0" err="1">
                          <a:solidFill>
                            <a:schemeClr val="tx1"/>
                          </a:solidFill>
                          <a:effectLst/>
                          <a:latin typeface="GurbaniAkhar" panose="00000400000000000000" pitchFamily="2" charset="0"/>
                        </a:rPr>
                        <a:t>qY</a:t>
                      </a:r>
                      <a:endParaRPr lang="en-CA" sz="2200" dirty="0">
                        <a:solidFill>
                          <a:schemeClr val="tx1"/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115876" marR="115876" marT="57938" marB="57938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2200" dirty="0" err="1">
                          <a:solidFill>
                            <a:schemeClr val="tx1"/>
                          </a:solidFill>
                          <a:effectLst/>
                          <a:latin typeface="GurbaniAkhar" panose="00000400000000000000" pitchFamily="2" charset="0"/>
                        </a:rPr>
                        <a:t>qo</a:t>
                      </a:r>
                      <a:endParaRPr lang="en-CA" sz="2200" dirty="0">
                        <a:solidFill>
                          <a:schemeClr val="tx1"/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115876" marR="115876" marT="57938" marB="57938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2200" dirty="0" err="1">
                          <a:solidFill>
                            <a:schemeClr val="tx1"/>
                          </a:solidFill>
                          <a:effectLst/>
                          <a:latin typeface="GurbaniAkhar" panose="00000400000000000000" pitchFamily="2" charset="0"/>
                        </a:rPr>
                        <a:t>qO</a:t>
                      </a:r>
                      <a:endParaRPr lang="en-CA" sz="2200" dirty="0">
                        <a:solidFill>
                          <a:schemeClr val="tx1"/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115876" marR="115876" marT="57938" marB="57938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2200" dirty="0" err="1">
                          <a:solidFill>
                            <a:schemeClr val="tx1"/>
                          </a:solidFill>
                          <a:effectLst/>
                          <a:latin typeface="GurbaniAkhar" panose="00000400000000000000" pitchFamily="2" charset="0"/>
                        </a:rPr>
                        <a:t>qM</a:t>
                      </a:r>
                      <a:endParaRPr lang="en-CA" sz="2200" dirty="0">
                        <a:solidFill>
                          <a:schemeClr val="tx1"/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115876" marR="115876" marT="57938" marB="57938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36698706"/>
                  </a:ext>
                </a:extLst>
              </a:tr>
              <a:tr h="468332">
                <a:tc>
                  <a:txBody>
                    <a:bodyPr/>
                    <a:lstStyle/>
                    <a:p>
                      <a:pPr algn="ctr"/>
                      <a:r>
                        <a:rPr lang="en-CA" sz="2200" dirty="0">
                          <a:solidFill>
                            <a:schemeClr val="tx1"/>
                          </a:solidFill>
                          <a:effectLst/>
                          <a:latin typeface="GurbaniAkhar" panose="00000400000000000000" pitchFamily="2" charset="0"/>
                        </a:rPr>
                        <a:t>d</a:t>
                      </a:r>
                    </a:p>
                  </a:txBody>
                  <a:tcPr marL="115876" marR="115876" marT="57938" marB="57938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2200" dirty="0" err="1">
                          <a:solidFill>
                            <a:schemeClr val="tx1"/>
                          </a:solidFill>
                          <a:effectLst/>
                          <a:latin typeface="GurbaniAkhar" panose="00000400000000000000" pitchFamily="2" charset="0"/>
                        </a:rPr>
                        <a:t>dw</a:t>
                      </a:r>
                      <a:endParaRPr lang="en-CA" sz="2200" dirty="0">
                        <a:solidFill>
                          <a:schemeClr val="tx1"/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115876" marR="115876" marT="57938" marB="57938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2200" dirty="0">
                          <a:solidFill>
                            <a:schemeClr val="tx1"/>
                          </a:solidFill>
                          <a:effectLst/>
                          <a:latin typeface="GurbaniAkhar" panose="00000400000000000000" pitchFamily="2" charset="0"/>
                        </a:rPr>
                        <a:t>id</a:t>
                      </a:r>
                    </a:p>
                  </a:txBody>
                  <a:tcPr marL="115876" marR="115876" marT="57938" marB="57938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2200" dirty="0" err="1">
                          <a:solidFill>
                            <a:schemeClr val="tx1"/>
                          </a:solidFill>
                          <a:effectLst/>
                          <a:latin typeface="GurbaniAkhar" panose="00000400000000000000" pitchFamily="2" charset="0"/>
                        </a:rPr>
                        <a:t>dI</a:t>
                      </a:r>
                      <a:endParaRPr lang="en-CA" sz="2200" dirty="0">
                        <a:solidFill>
                          <a:schemeClr val="tx1"/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115876" marR="115876" marT="57938" marB="57938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2200" dirty="0">
                          <a:solidFill>
                            <a:schemeClr val="tx1"/>
                          </a:solidFill>
                          <a:effectLst/>
                          <a:latin typeface="GurbaniAkhar" panose="00000400000000000000" pitchFamily="2" charset="0"/>
                        </a:rPr>
                        <a:t>du</a:t>
                      </a:r>
                    </a:p>
                  </a:txBody>
                  <a:tcPr marL="115876" marR="115876" marT="57938" marB="57938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2200" dirty="0" err="1">
                          <a:solidFill>
                            <a:schemeClr val="tx1"/>
                          </a:solidFill>
                          <a:effectLst/>
                          <a:latin typeface="GurbaniAkhar" panose="00000400000000000000" pitchFamily="2" charset="0"/>
                        </a:rPr>
                        <a:t>dU</a:t>
                      </a:r>
                      <a:endParaRPr lang="en-CA" sz="2200" dirty="0">
                        <a:solidFill>
                          <a:schemeClr val="tx1"/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115876" marR="115876" marT="57938" marB="57938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2200" dirty="0" err="1">
                          <a:solidFill>
                            <a:schemeClr val="tx1"/>
                          </a:solidFill>
                          <a:effectLst/>
                          <a:latin typeface="GurbaniAkhar" panose="00000400000000000000" pitchFamily="2" charset="0"/>
                        </a:rPr>
                        <a:t>dy</a:t>
                      </a:r>
                      <a:endParaRPr lang="en-CA" sz="2200" dirty="0">
                        <a:solidFill>
                          <a:schemeClr val="tx1"/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115876" marR="115876" marT="57938" marB="57938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2200" dirty="0" err="1">
                          <a:solidFill>
                            <a:schemeClr val="tx1"/>
                          </a:solidFill>
                          <a:effectLst/>
                          <a:latin typeface="GurbaniAkhar" panose="00000400000000000000" pitchFamily="2" charset="0"/>
                        </a:rPr>
                        <a:t>dY</a:t>
                      </a:r>
                      <a:endParaRPr lang="en-CA" sz="2200" dirty="0">
                        <a:solidFill>
                          <a:schemeClr val="tx1"/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115876" marR="115876" marT="57938" marB="57938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2200" dirty="0">
                          <a:solidFill>
                            <a:schemeClr val="tx1"/>
                          </a:solidFill>
                          <a:effectLst/>
                          <a:latin typeface="GurbaniAkhar" panose="00000400000000000000" pitchFamily="2" charset="0"/>
                        </a:rPr>
                        <a:t>do</a:t>
                      </a:r>
                    </a:p>
                  </a:txBody>
                  <a:tcPr marL="115876" marR="115876" marT="57938" marB="57938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2200" dirty="0" err="1">
                          <a:solidFill>
                            <a:schemeClr val="tx1"/>
                          </a:solidFill>
                          <a:effectLst/>
                          <a:latin typeface="GurbaniAkhar" panose="00000400000000000000" pitchFamily="2" charset="0"/>
                        </a:rPr>
                        <a:t>dO</a:t>
                      </a:r>
                      <a:endParaRPr lang="en-CA" sz="2200" dirty="0">
                        <a:solidFill>
                          <a:schemeClr val="tx1"/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115876" marR="115876" marT="57938" marB="57938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2200" dirty="0" err="1">
                          <a:solidFill>
                            <a:schemeClr val="tx1"/>
                          </a:solidFill>
                          <a:effectLst/>
                          <a:latin typeface="GurbaniAkhar" panose="00000400000000000000" pitchFamily="2" charset="0"/>
                        </a:rPr>
                        <a:t>dM</a:t>
                      </a:r>
                      <a:endParaRPr lang="en-CA" sz="2200" dirty="0">
                        <a:solidFill>
                          <a:schemeClr val="tx1"/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115876" marR="115876" marT="57938" marB="57938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72899608"/>
                  </a:ext>
                </a:extLst>
              </a:tr>
              <a:tr h="468332">
                <a:tc>
                  <a:txBody>
                    <a:bodyPr/>
                    <a:lstStyle/>
                    <a:p>
                      <a:pPr algn="ctr"/>
                      <a:r>
                        <a:rPr lang="en-CA" sz="2200" dirty="0">
                          <a:solidFill>
                            <a:schemeClr val="tx1"/>
                          </a:solidFill>
                          <a:effectLst/>
                          <a:latin typeface="GurbaniAkhar" panose="00000400000000000000" pitchFamily="2" charset="0"/>
                        </a:rPr>
                        <a:t>n</a:t>
                      </a:r>
                    </a:p>
                  </a:txBody>
                  <a:tcPr marL="115876" marR="115876" marT="57938" marB="57938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2200" dirty="0" err="1">
                          <a:solidFill>
                            <a:schemeClr val="tx1"/>
                          </a:solidFill>
                          <a:effectLst/>
                          <a:latin typeface="GurbaniAkhar" panose="00000400000000000000" pitchFamily="2" charset="0"/>
                        </a:rPr>
                        <a:t>nw</a:t>
                      </a:r>
                      <a:endParaRPr lang="en-CA" sz="2200" dirty="0">
                        <a:solidFill>
                          <a:schemeClr val="tx1"/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115876" marR="115876" marT="57938" marB="57938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2200" dirty="0">
                          <a:solidFill>
                            <a:schemeClr val="tx1"/>
                          </a:solidFill>
                          <a:effectLst/>
                          <a:latin typeface="GurbaniAkhar" panose="00000400000000000000" pitchFamily="2" charset="0"/>
                        </a:rPr>
                        <a:t>in</a:t>
                      </a:r>
                    </a:p>
                  </a:txBody>
                  <a:tcPr marL="115876" marR="115876" marT="57938" marB="57938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2200" dirty="0" err="1">
                          <a:solidFill>
                            <a:schemeClr val="tx1"/>
                          </a:solidFill>
                          <a:effectLst/>
                          <a:latin typeface="GurbaniAkhar" panose="00000400000000000000" pitchFamily="2" charset="0"/>
                        </a:rPr>
                        <a:t>nI</a:t>
                      </a:r>
                      <a:endParaRPr lang="en-CA" sz="2200" dirty="0">
                        <a:solidFill>
                          <a:schemeClr val="tx1"/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115876" marR="115876" marT="57938" marB="57938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2200" dirty="0">
                          <a:solidFill>
                            <a:schemeClr val="tx1"/>
                          </a:solidFill>
                          <a:effectLst/>
                          <a:latin typeface="GurbaniAkhar" panose="00000400000000000000" pitchFamily="2" charset="0"/>
                        </a:rPr>
                        <a:t>nu</a:t>
                      </a:r>
                    </a:p>
                  </a:txBody>
                  <a:tcPr marL="115876" marR="115876" marT="57938" marB="57938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2200" dirty="0" err="1">
                          <a:solidFill>
                            <a:schemeClr val="tx1"/>
                          </a:solidFill>
                          <a:effectLst/>
                          <a:latin typeface="GurbaniAkhar" panose="00000400000000000000" pitchFamily="2" charset="0"/>
                        </a:rPr>
                        <a:t>nU</a:t>
                      </a:r>
                      <a:endParaRPr lang="en-CA" sz="2200" dirty="0">
                        <a:solidFill>
                          <a:schemeClr val="tx1"/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115876" marR="115876" marT="57938" marB="57938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2200" dirty="0" err="1">
                          <a:solidFill>
                            <a:schemeClr val="tx1"/>
                          </a:solidFill>
                          <a:effectLst/>
                          <a:latin typeface="GurbaniAkhar" panose="00000400000000000000" pitchFamily="2" charset="0"/>
                        </a:rPr>
                        <a:t>ny</a:t>
                      </a:r>
                      <a:endParaRPr lang="en-CA" sz="2200" dirty="0">
                        <a:solidFill>
                          <a:schemeClr val="tx1"/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115876" marR="115876" marT="57938" marB="57938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2200" dirty="0" err="1">
                          <a:solidFill>
                            <a:schemeClr val="tx1"/>
                          </a:solidFill>
                          <a:effectLst/>
                          <a:latin typeface="GurbaniAkhar" panose="00000400000000000000" pitchFamily="2" charset="0"/>
                        </a:rPr>
                        <a:t>nY</a:t>
                      </a:r>
                      <a:endParaRPr lang="en-CA" sz="2200" dirty="0">
                        <a:solidFill>
                          <a:schemeClr val="tx1"/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115876" marR="115876" marT="57938" marB="57938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2200" dirty="0">
                          <a:solidFill>
                            <a:schemeClr val="tx1"/>
                          </a:solidFill>
                          <a:effectLst/>
                          <a:latin typeface="GurbaniAkhar" panose="00000400000000000000" pitchFamily="2" charset="0"/>
                        </a:rPr>
                        <a:t>no</a:t>
                      </a:r>
                    </a:p>
                  </a:txBody>
                  <a:tcPr marL="115876" marR="115876" marT="57938" marB="57938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2200" dirty="0" err="1">
                          <a:solidFill>
                            <a:schemeClr val="tx1"/>
                          </a:solidFill>
                          <a:effectLst/>
                          <a:latin typeface="GurbaniAkhar" panose="00000400000000000000" pitchFamily="2" charset="0"/>
                        </a:rPr>
                        <a:t>nO</a:t>
                      </a:r>
                      <a:endParaRPr lang="en-CA" sz="2200" dirty="0">
                        <a:solidFill>
                          <a:schemeClr val="tx1"/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115876" marR="115876" marT="57938" marB="57938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2200" dirty="0" err="1">
                          <a:solidFill>
                            <a:schemeClr val="tx1"/>
                          </a:solidFill>
                          <a:effectLst/>
                          <a:latin typeface="GurbaniAkhar" panose="00000400000000000000" pitchFamily="2" charset="0"/>
                        </a:rPr>
                        <a:t>nM</a:t>
                      </a:r>
                      <a:endParaRPr lang="en-CA" sz="2200" dirty="0">
                        <a:solidFill>
                          <a:schemeClr val="tx1"/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115876" marR="115876" marT="57938" marB="57938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77363894"/>
                  </a:ext>
                </a:extLst>
              </a:tr>
              <a:tr h="468332">
                <a:tc>
                  <a:txBody>
                    <a:bodyPr/>
                    <a:lstStyle/>
                    <a:p>
                      <a:pPr algn="ctr"/>
                      <a:r>
                        <a:rPr lang="en-CA" sz="2200" dirty="0">
                          <a:solidFill>
                            <a:schemeClr val="tx1"/>
                          </a:solidFill>
                          <a:effectLst/>
                          <a:latin typeface="GurbaniAkhar" panose="00000400000000000000" pitchFamily="2" charset="0"/>
                        </a:rPr>
                        <a:t>b</a:t>
                      </a:r>
                    </a:p>
                  </a:txBody>
                  <a:tcPr marL="115876" marR="115876" marT="57938" marB="57938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2200" dirty="0" err="1">
                          <a:solidFill>
                            <a:schemeClr val="tx1"/>
                          </a:solidFill>
                          <a:effectLst/>
                          <a:latin typeface="GurbaniAkhar" panose="00000400000000000000" pitchFamily="2" charset="0"/>
                        </a:rPr>
                        <a:t>bw</a:t>
                      </a:r>
                      <a:endParaRPr lang="en-CA" sz="2200" dirty="0">
                        <a:solidFill>
                          <a:schemeClr val="tx1"/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115876" marR="115876" marT="57938" marB="57938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2200" dirty="0" err="1">
                          <a:solidFill>
                            <a:schemeClr val="tx1"/>
                          </a:solidFill>
                          <a:effectLst/>
                          <a:latin typeface="GurbaniAkhar" panose="00000400000000000000" pitchFamily="2" charset="0"/>
                        </a:rPr>
                        <a:t>ib</a:t>
                      </a:r>
                      <a:endParaRPr lang="en-CA" sz="2200" dirty="0">
                        <a:solidFill>
                          <a:schemeClr val="tx1"/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115876" marR="115876" marT="57938" marB="57938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2200" dirty="0" err="1">
                          <a:solidFill>
                            <a:schemeClr val="tx1"/>
                          </a:solidFill>
                          <a:effectLst/>
                          <a:latin typeface="GurbaniAkhar" panose="00000400000000000000" pitchFamily="2" charset="0"/>
                        </a:rPr>
                        <a:t>bI</a:t>
                      </a:r>
                      <a:endParaRPr lang="en-CA" sz="2200" dirty="0">
                        <a:solidFill>
                          <a:schemeClr val="tx1"/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115876" marR="115876" marT="57938" marB="57938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2200" dirty="0" err="1">
                          <a:solidFill>
                            <a:schemeClr val="tx1"/>
                          </a:solidFill>
                          <a:effectLst/>
                          <a:latin typeface="GurbaniAkhar" panose="00000400000000000000" pitchFamily="2" charset="0"/>
                        </a:rPr>
                        <a:t>bu</a:t>
                      </a:r>
                      <a:endParaRPr lang="en-CA" sz="2200" dirty="0">
                        <a:solidFill>
                          <a:schemeClr val="tx1"/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115876" marR="115876" marT="57938" marB="57938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2200" dirty="0" err="1">
                          <a:solidFill>
                            <a:schemeClr val="tx1"/>
                          </a:solidFill>
                          <a:effectLst/>
                          <a:latin typeface="GurbaniAkhar" panose="00000400000000000000" pitchFamily="2" charset="0"/>
                        </a:rPr>
                        <a:t>bU</a:t>
                      </a:r>
                      <a:endParaRPr lang="en-CA" sz="2200" dirty="0">
                        <a:solidFill>
                          <a:schemeClr val="tx1"/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115876" marR="115876" marT="57938" marB="57938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2200" dirty="0">
                          <a:solidFill>
                            <a:schemeClr val="tx1"/>
                          </a:solidFill>
                          <a:effectLst/>
                          <a:latin typeface="GurbaniAkhar" panose="00000400000000000000" pitchFamily="2" charset="0"/>
                        </a:rPr>
                        <a:t>by</a:t>
                      </a:r>
                    </a:p>
                  </a:txBody>
                  <a:tcPr marL="115876" marR="115876" marT="57938" marB="57938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2200" dirty="0" err="1">
                          <a:solidFill>
                            <a:schemeClr val="tx1"/>
                          </a:solidFill>
                          <a:effectLst/>
                          <a:latin typeface="GurbaniAkhar" panose="00000400000000000000" pitchFamily="2" charset="0"/>
                        </a:rPr>
                        <a:t>bY</a:t>
                      </a:r>
                      <a:endParaRPr lang="en-CA" sz="2200" dirty="0">
                        <a:solidFill>
                          <a:schemeClr val="tx1"/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115876" marR="115876" marT="57938" marB="57938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2200" dirty="0" err="1">
                          <a:solidFill>
                            <a:schemeClr val="tx1"/>
                          </a:solidFill>
                          <a:effectLst/>
                          <a:latin typeface="GurbaniAkhar" panose="00000400000000000000" pitchFamily="2" charset="0"/>
                        </a:rPr>
                        <a:t>bo</a:t>
                      </a:r>
                      <a:endParaRPr lang="en-CA" sz="2200" dirty="0">
                        <a:solidFill>
                          <a:schemeClr val="tx1"/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115876" marR="115876" marT="57938" marB="57938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2200" dirty="0" err="1">
                          <a:solidFill>
                            <a:schemeClr val="tx1"/>
                          </a:solidFill>
                          <a:effectLst/>
                          <a:latin typeface="GurbaniAkhar" panose="00000400000000000000" pitchFamily="2" charset="0"/>
                        </a:rPr>
                        <a:t>bO</a:t>
                      </a:r>
                      <a:endParaRPr lang="en-CA" sz="2200" dirty="0">
                        <a:solidFill>
                          <a:schemeClr val="tx1"/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115876" marR="115876" marT="57938" marB="57938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2200" dirty="0" err="1">
                          <a:solidFill>
                            <a:schemeClr val="tx1"/>
                          </a:solidFill>
                          <a:effectLst/>
                          <a:latin typeface="GurbaniAkhar" panose="00000400000000000000" pitchFamily="2" charset="0"/>
                        </a:rPr>
                        <a:t>bM</a:t>
                      </a:r>
                      <a:endParaRPr lang="en-CA" sz="2200" dirty="0">
                        <a:solidFill>
                          <a:schemeClr val="tx1"/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115876" marR="115876" marT="57938" marB="57938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17829141"/>
                  </a:ext>
                </a:extLst>
              </a:tr>
              <a:tr h="468332">
                <a:tc>
                  <a:txBody>
                    <a:bodyPr/>
                    <a:lstStyle/>
                    <a:p>
                      <a:pPr algn="ctr"/>
                      <a:r>
                        <a:rPr lang="en-CA" sz="2200" dirty="0">
                          <a:solidFill>
                            <a:schemeClr val="tx1"/>
                          </a:solidFill>
                          <a:effectLst/>
                          <a:latin typeface="GurbaniAkhar" panose="00000400000000000000" pitchFamily="2" charset="0"/>
                        </a:rPr>
                        <a:t>m</a:t>
                      </a:r>
                    </a:p>
                  </a:txBody>
                  <a:tcPr marL="115876" marR="115876" marT="57938" marB="57938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2200" dirty="0">
                          <a:solidFill>
                            <a:schemeClr val="tx1"/>
                          </a:solidFill>
                          <a:effectLst/>
                          <a:latin typeface="GurbaniAkhar" panose="00000400000000000000" pitchFamily="2" charset="0"/>
                        </a:rPr>
                        <a:t>mw</a:t>
                      </a:r>
                    </a:p>
                  </a:txBody>
                  <a:tcPr marL="115876" marR="115876" marT="57938" marB="57938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2200" dirty="0" err="1">
                          <a:solidFill>
                            <a:schemeClr val="tx1"/>
                          </a:solidFill>
                          <a:effectLst/>
                          <a:latin typeface="GurbaniAkhar" panose="00000400000000000000" pitchFamily="2" charset="0"/>
                        </a:rPr>
                        <a:t>im</a:t>
                      </a:r>
                      <a:endParaRPr lang="en-CA" sz="2200" dirty="0">
                        <a:solidFill>
                          <a:schemeClr val="tx1"/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115876" marR="115876" marT="57938" marB="57938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2200" dirty="0" err="1">
                          <a:solidFill>
                            <a:schemeClr val="tx1"/>
                          </a:solidFill>
                          <a:effectLst/>
                          <a:latin typeface="GurbaniAkhar" panose="00000400000000000000" pitchFamily="2" charset="0"/>
                        </a:rPr>
                        <a:t>mI</a:t>
                      </a:r>
                      <a:endParaRPr lang="en-CA" sz="2200" dirty="0">
                        <a:solidFill>
                          <a:schemeClr val="tx1"/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115876" marR="115876" marT="57938" marB="57938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2200" dirty="0">
                          <a:solidFill>
                            <a:schemeClr val="tx1"/>
                          </a:solidFill>
                          <a:effectLst/>
                          <a:latin typeface="GurbaniAkhar" panose="00000400000000000000" pitchFamily="2" charset="0"/>
                        </a:rPr>
                        <a:t>mu</a:t>
                      </a:r>
                    </a:p>
                  </a:txBody>
                  <a:tcPr marL="115876" marR="115876" marT="57938" marB="57938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2200" dirty="0" err="1">
                          <a:solidFill>
                            <a:schemeClr val="tx1"/>
                          </a:solidFill>
                          <a:effectLst/>
                          <a:latin typeface="GurbaniAkhar" panose="00000400000000000000" pitchFamily="2" charset="0"/>
                        </a:rPr>
                        <a:t>mU</a:t>
                      </a:r>
                      <a:endParaRPr lang="en-CA" sz="2200" dirty="0">
                        <a:solidFill>
                          <a:schemeClr val="tx1"/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115876" marR="115876" marT="57938" marB="57938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2200" dirty="0">
                          <a:solidFill>
                            <a:schemeClr val="tx1"/>
                          </a:solidFill>
                          <a:effectLst/>
                          <a:latin typeface="GurbaniAkhar" panose="00000400000000000000" pitchFamily="2" charset="0"/>
                        </a:rPr>
                        <a:t>my</a:t>
                      </a:r>
                    </a:p>
                  </a:txBody>
                  <a:tcPr marL="115876" marR="115876" marT="57938" marB="57938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2200" dirty="0" err="1">
                          <a:solidFill>
                            <a:schemeClr val="tx1"/>
                          </a:solidFill>
                          <a:effectLst/>
                          <a:latin typeface="GurbaniAkhar" panose="00000400000000000000" pitchFamily="2" charset="0"/>
                        </a:rPr>
                        <a:t>mY</a:t>
                      </a:r>
                      <a:endParaRPr lang="en-CA" sz="2200" dirty="0">
                        <a:solidFill>
                          <a:schemeClr val="tx1"/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115876" marR="115876" marT="57938" marB="57938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2200" dirty="0" err="1">
                          <a:solidFill>
                            <a:schemeClr val="tx1"/>
                          </a:solidFill>
                          <a:effectLst/>
                          <a:latin typeface="GurbaniAkhar" panose="00000400000000000000" pitchFamily="2" charset="0"/>
                        </a:rPr>
                        <a:t>mo</a:t>
                      </a:r>
                      <a:endParaRPr lang="en-CA" sz="2200" dirty="0">
                        <a:solidFill>
                          <a:schemeClr val="tx1"/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115876" marR="115876" marT="57938" marB="57938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2200" dirty="0" err="1">
                          <a:solidFill>
                            <a:schemeClr val="tx1"/>
                          </a:solidFill>
                          <a:effectLst/>
                          <a:latin typeface="GurbaniAkhar" panose="00000400000000000000" pitchFamily="2" charset="0"/>
                        </a:rPr>
                        <a:t>mO</a:t>
                      </a:r>
                      <a:endParaRPr lang="en-CA" sz="2200" dirty="0">
                        <a:solidFill>
                          <a:schemeClr val="tx1"/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115876" marR="115876" marT="57938" marB="57938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2200" dirty="0">
                          <a:solidFill>
                            <a:schemeClr val="tx1"/>
                          </a:solidFill>
                          <a:effectLst/>
                          <a:latin typeface="GurbaniAkhar" panose="00000400000000000000" pitchFamily="2" charset="0"/>
                        </a:rPr>
                        <a:t>mM</a:t>
                      </a:r>
                    </a:p>
                  </a:txBody>
                  <a:tcPr marL="115876" marR="115876" marT="57938" marB="57938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2526721"/>
                  </a:ext>
                </a:extLst>
              </a:tr>
              <a:tr h="468332">
                <a:tc>
                  <a:txBody>
                    <a:bodyPr/>
                    <a:lstStyle/>
                    <a:p>
                      <a:pPr algn="ctr"/>
                      <a:r>
                        <a:rPr lang="en-CA" sz="2200" dirty="0">
                          <a:solidFill>
                            <a:schemeClr val="tx1"/>
                          </a:solidFill>
                          <a:effectLst/>
                          <a:latin typeface="GurbaniAkhar" panose="00000400000000000000" pitchFamily="2" charset="0"/>
                        </a:rPr>
                        <a:t>r</a:t>
                      </a:r>
                    </a:p>
                  </a:txBody>
                  <a:tcPr marL="115876" marR="115876" marT="57938" marB="57938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2200" dirty="0" err="1">
                          <a:solidFill>
                            <a:schemeClr val="tx1"/>
                          </a:solidFill>
                          <a:effectLst/>
                          <a:latin typeface="GurbaniAkhar" panose="00000400000000000000" pitchFamily="2" charset="0"/>
                        </a:rPr>
                        <a:t>rw</a:t>
                      </a:r>
                      <a:endParaRPr lang="en-CA" sz="2200" dirty="0">
                        <a:solidFill>
                          <a:schemeClr val="tx1"/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115876" marR="115876" marT="57938" marB="57938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2200" dirty="0" err="1">
                          <a:solidFill>
                            <a:schemeClr val="tx1"/>
                          </a:solidFill>
                          <a:effectLst/>
                          <a:latin typeface="GurbaniAkhar" panose="00000400000000000000" pitchFamily="2" charset="0"/>
                        </a:rPr>
                        <a:t>ir</a:t>
                      </a:r>
                      <a:endParaRPr lang="en-CA" sz="2200" dirty="0">
                        <a:solidFill>
                          <a:schemeClr val="tx1"/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115876" marR="115876" marT="57938" marB="57938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2200" dirty="0" err="1">
                          <a:solidFill>
                            <a:schemeClr val="tx1"/>
                          </a:solidFill>
                          <a:effectLst/>
                          <a:latin typeface="GurbaniAkhar" panose="00000400000000000000" pitchFamily="2" charset="0"/>
                        </a:rPr>
                        <a:t>rI</a:t>
                      </a:r>
                      <a:endParaRPr lang="en-CA" sz="2200" dirty="0">
                        <a:solidFill>
                          <a:schemeClr val="tx1"/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115876" marR="115876" marT="57938" marB="57938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2200" dirty="0" err="1">
                          <a:solidFill>
                            <a:schemeClr val="tx1"/>
                          </a:solidFill>
                          <a:effectLst/>
                          <a:latin typeface="GurbaniAkhar" panose="00000400000000000000" pitchFamily="2" charset="0"/>
                        </a:rPr>
                        <a:t>ru</a:t>
                      </a:r>
                      <a:endParaRPr lang="en-CA" sz="2200" dirty="0">
                        <a:solidFill>
                          <a:schemeClr val="tx1"/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115876" marR="115876" marT="57938" marB="57938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2200" dirty="0" err="1">
                          <a:solidFill>
                            <a:schemeClr val="tx1"/>
                          </a:solidFill>
                          <a:effectLst/>
                          <a:latin typeface="GurbaniAkhar" panose="00000400000000000000" pitchFamily="2" charset="0"/>
                        </a:rPr>
                        <a:t>rU</a:t>
                      </a:r>
                      <a:endParaRPr lang="en-CA" sz="2200" dirty="0">
                        <a:solidFill>
                          <a:schemeClr val="tx1"/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115876" marR="115876" marT="57938" marB="57938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2200" dirty="0" err="1">
                          <a:solidFill>
                            <a:schemeClr val="tx1"/>
                          </a:solidFill>
                          <a:effectLst/>
                          <a:latin typeface="GurbaniAkhar" panose="00000400000000000000" pitchFamily="2" charset="0"/>
                        </a:rPr>
                        <a:t>ry</a:t>
                      </a:r>
                      <a:endParaRPr lang="en-CA" sz="2200" dirty="0">
                        <a:solidFill>
                          <a:schemeClr val="tx1"/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115876" marR="115876" marT="57938" marB="57938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2200" dirty="0" err="1">
                          <a:solidFill>
                            <a:schemeClr val="tx1"/>
                          </a:solidFill>
                          <a:effectLst/>
                          <a:latin typeface="GurbaniAkhar" panose="00000400000000000000" pitchFamily="2" charset="0"/>
                        </a:rPr>
                        <a:t>rY</a:t>
                      </a:r>
                      <a:endParaRPr lang="en-CA" sz="2200" dirty="0">
                        <a:solidFill>
                          <a:schemeClr val="tx1"/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115876" marR="115876" marT="57938" marB="57938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2200" dirty="0" err="1">
                          <a:solidFill>
                            <a:schemeClr val="tx1"/>
                          </a:solidFill>
                          <a:effectLst/>
                          <a:latin typeface="GurbaniAkhar" panose="00000400000000000000" pitchFamily="2" charset="0"/>
                        </a:rPr>
                        <a:t>ro</a:t>
                      </a:r>
                      <a:endParaRPr lang="en-CA" sz="2200" dirty="0">
                        <a:solidFill>
                          <a:schemeClr val="tx1"/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115876" marR="115876" marT="57938" marB="57938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2200" dirty="0" err="1">
                          <a:solidFill>
                            <a:schemeClr val="tx1"/>
                          </a:solidFill>
                          <a:effectLst/>
                          <a:latin typeface="GurbaniAkhar" panose="00000400000000000000" pitchFamily="2" charset="0"/>
                        </a:rPr>
                        <a:t>rO</a:t>
                      </a:r>
                      <a:endParaRPr lang="en-CA" sz="2200" dirty="0">
                        <a:solidFill>
                          <a:schemeClr val="tx1"/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115876" marR="115876" marT="57938" marB="57938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2200" dirty="0" err="1">
                          <a:solidFill>
                            <a:schemeClr val="tx1"/>
                          </a:solidFill>
                          <a:effectLst/>
                          <a:latin typeface="GurbaniAkhar" panose="00000400000000000000" pitchFamily="2" charset="0"/>
                        </a:rPr>
                        <a:t>rM</a:t>
                      </a:r>
                      <a:endParaRPr lang="en-CA" sz="2200" dirty="0">
                        <a:solidFill>
                          <a:schemeClr val="tx1"/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115876" marR="115876" marT="57938" marB="57938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81055628"/>
                  </a:ext>
                </a:extLst>
              </a:tr>
            </a:tbl>
          </a:graphicData>
        </a:graphic>
      </p:graphicFrame>
      <p:sp>
        <p:nvSpPr>
          <p:cNvPr id="6" name="Rectangle 5">
            <a:extLst>
              <a:ext uri="{FF2B5EF4-FFF2-40B4-BE49-F238E27FC236}">
                <a16:creationId xmlns:a16="http://schemas.microsoft.com/office/drawing/2014/main" id="{6365D7DA-5EFE-1071-303C-F878F1CF67D2}"/>
              </a:ext>
            </a:extLst>
          </p:cNvPr>
          <p:cNvSpPr/>
          <p:nvPr/>
        </p:nvSpPr>
        <p:spPr>
          <a:xfrm>
            <a:off x="85725" y="95250"/>
            <a:ext cx="6677025" cy="8934450"/>
          </a:xfrm>
          <a:prstGeom prst="rect">
            <a:avLst/>
          </a:prstGeom>
          <a:noFill/>
          <a:ln>
            <a:prstDash val="dash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DAB1A9C-2A34-6C68-3606-CB22AB4B9F9C}"/>
              </a:ext>
            </a:extLst>
          </p:cNvPr>
          <p:cNvSpPr/>
          <p:nvPr/>
        </p:nvSpPr>
        <p:spPr>
          <a:xfrm>
            <a:off x="561976" y="323850"/>
            <a:ext cx="5734050" cy="4924425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27EDF5A4-2A51-262A-C239-8C4D6CDB953C}"/>
              </a:ext>
            </a:extLst>
          </p:cNvPr>
          <p:cNvSpPr/>
          <p:nvPr/>
        </p:nvSpPr>
        <p:spPr>
          <a:xfrm>
            <a:off x="2628992" y="56463"/>
            <a:ext cx="1568057" cy="338554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1600" b="1" cap="none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CHALLENGE 3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81D9FAF3-FA46-03D4-58E2-E1883D48BF25}"/>
              </a:ext>
            </a:extLst>
          </p:cNvPr>
          <p:cNvSpPr/>
          <p:nvPr/>
        </p:nvSpPr>
        <p:spPr>
          <a:xfrm>
            <a:off x="95250" y="5615493"/>
            <a:ext cx="1767840" cy="101566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12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BONUS (homework): Can you get out of the maze? You have to read the sound to move forward!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C8BEDF76-2B3D-04C7-E278-58DCCCF9EE0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39884" y="5664079"/>
            <a:ext cx="3840476" cy="3329819"/>
          </a:xfrm>
          <a:prstGeom prst="rect">
            <a:avLst/>
          </a:prstGeom>
        </p:spPr>
      </p:pic>
      <p:pic>
        <p:nvPicPr>
          <p:cNvPr id="21" name="Graphic 20" descr="Arrow Right with solid fill">
            <a:extLst>
              <a:ext uri="{FF2B5EF4-FFF2-40B4-BE49-F238E27FC236}">
                <a16:creationId xmlns:a16="http://schemas.microsoft.com/office/drawing/2014/main" id="{72FBEB36-7174-0B37-A38F-587036E558B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17170" y="8323202"/>
            <a:ext cx="914400" cy="914400"/>
          </a:xfrm>
          <a:prstGeom prst="rect">
            <a:avLst/>
          </a:prstGeom>
        </p:spPr>
      </p:pic>
      <p:pic>
        <p:nvPicPr>
          <p:cNvPr id="23" name="Graphic 22" descr="Arrow Right with solid fill">
            <a:extLst>
              <a:ext uri="{FF2B5EF4-FFF2-40B4-BE49-F238E27FC236}">
                <a16:creationId xmlns:a16="http://schemas.microsoft.com/office/drawing/2014/main" id="{A2E5E837-3036-CA3C-F476-73C639E76ED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731103" y="5385184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23893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ontent Placeholder 3">
            <a:extLst>
              <a:ext uri="{FF2B5EF4-FFF2-40B4-BE49-F238E27FC236}">
                <a16:creationId xmlns:a16="http://schemas.microsoft.com/office/drawing/2014/main" id="{1DD2E1E4-74CD-43B9-F2A1-5C1C38C4ED9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86543619"/>
              </p:ext>
            </p:extLst>
          </p:nvPr>
        </p:nvGraphicFramePr>
        <p:xfrm>
          <a:off x="666746" y="426854"/>
          <a:ext cx="5524508" cy="4683320"/>
        </p:xfrm>
        <a:graphic>
          <a:graphicData uri="http://schemas.openxmlformats.org/drawingml/2006/table">
            <a:tbl>
              <a:tblPr firstRow="1" bandRow="1">
                <a:effectLst/>
                <a:tableStyleId>{5940675A-B579-460E-94D1-54222C63F5DA}</a:tableStyleId>
              </a:tblPr>
              <a:tblGrid>
                <a:gridCol w="502228">
                  <a:extLst>
                    <a:ext uri="{9D8B030D-6E8A-4147-A177-3AD203B41FA5}">
                      <a16:colId xmlns:a16="http://schemas.microsoft.com/office/drawing/2014/main" val="1111150698"/>
                    </a:ext>
                  </a:extLst>
                </a:gridCol>
                <a:gridCol w="502228">
                  <a:extLst>
                    <a:ext uri="{9D8B030D-6E8A-4147-A177-3AD203B41FA5}">
                      <a16:colId xmlns:a16="http://schemas.microsoft.com/office/drawing/2014/main" val="3424585767"/>
                    </a:ext>
                  </a:extLst>
                </a:gridCol>
                <a:gridCol w="502228">
                  <a:extLst>
                    <a:ext uri="{9D8B030D-6E8A-4147-A177-3AD203B41FA5}">
                      <a16:colId xmlns:a16="http://schemas.microsoft.com/office/drawing/2014/main" val="1051898968"/>
                    </a:ext>
                  </a:extLst>
                </a:gridCol>
                <a:gridCol w="502228">
                  <a:extLst>
                    <a:ext uri="{9D8B030D-6E8A-4147-A177-3AD203B41FA5}">
                      <a16:colId xmlns:a16="http://schemas.microsoft.com/office/drawing/2014/main" val="2433027746"/>
                    </a:ext>
                  </a:extLst>
                </a:gridCol>
                <a:gridCol w="502228">
                  <a:extLst>
                    <a:ext uri="{9D8B030D-6E8A-4147-A177-3AD203B41FA5}">
                      <a16:colId xmlns:a16="http://schemas.microsoft.com/office/drawing/2014/main" val="3328752568"/>
                    </a:ext>
                  </a:extLst>
                </a:gridCol>
                <a:gridCol w="502228">
                  <a:extLst>
                    <a:ext uri="{9D8B030D-6E8A-4147-A177-3AD203B41FA5}">
                      <a16:colId xmlns:a16="http://schemas.microsoft.com/office/drawing/2014/main" val="1168345661"/>
                    </a:ext>
                  </a:extLst>
                </a:gridCol>
                <a:gridCol w="502228">
                  <a:extLst>
                    <a:ext uri="{9D8B030D-6E8A-4147-A177-3AD203B41FA5}">
                      <a16:colId xmlns:a16="http://schemas.microsoft.com/office/drawing/2014/main" val="467377302"/>
                    </a:ext>
                  </a:extLst>
                </a:gridCol>
                <a:gridCol w="502228">
                  <a:extLst>
                    <a:ext uri="{9D8B030D-6E8A-4147-A177-3AD203B41FA5}">
                      <a16:colId xmlns:a16="http://schemas.microsoft.com/office/drawing/2014/main" val="166427081"/>
                    </a:ext>
                  </a:extLst>
                </a:gridCol>
                <a:gridCol w="502228">
                  <a:extLst>
                    <a:ext uri="{9D8B030D-6E8A-4147-A177-3AD203B41FA5}">
                      <a16:colId xmlns:a16="http://schemas.microsoft.com/office/drawing/2014/main" val="2220508717"/>
                    </a:ext>
                  </a:extLst>
                </a:gridCol>
                <a:gridCol w="502228">
                  <a:extLst>
                    <a:ext uri="{9D8B030D-6E8A-4147-A177-3AD203B41FA5}">
                      <a16:colId xmlns:a16="http://schemas.microsoft.com/office/drawing/2014/main" val="1043161287"/>
                    </a:ext>
                  </a:extLst>
                </a:gridCol>
                <a:gridCol w="502228">
                  <a:extLst>
                    <a:ext uri="{9D8B030D-6E8A-4147-A177-3AD203B41FA5}">
                      <a16:colId xmlns:a16="http://schemas.microsoft.com/office/drawing/2014/main" val="1095939585"/>
                    </a:ext>
                  </a:extLst>
                </a:gridCol>
              </a:tblGrid>
              <a:tr h="468332">
                <a:tc>
                  <a:txBody>
                    <a:bodyPr/>
                    <a:lstStyle/>
                    <a:p>
                      <a:pPr algn="ctr"/>
                      <a:r>
                        <a:rPr lang="en-CA" sz="2200" dirty="0">
                          <a:solidFill>
                            <a:srgbClr val="FF0000"/>
                          </a:solidFill>
                          <a:effectLst/>
                          <a:latin typeface="GurbaniAkhar" panose="00000400000000000000" pitchFamily="2" charset="0"/>
                        </a:rPr>
                        <a:t>s</a:t>
                      </a:r>
                    </a:p>
                  </a:txBody>
                  <a:tcPr marL="115876" marR="115876" marT="57938" marB="57938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2200" dirty="0" err="1">
                          <a:solidFill>
                            <a:srgbClr val="FF0000"/>
                          </a:solidFill>
                          <a:effectLst/>
                          <a:latin typeface="GurbaniAkhar" panose="00000400000000000000" pitchFamily="2" charset="0"/>
                        </a:rPr>
                        <a:t>sw</a:t>
                      </a:r>
                      <a:endParaRPr lang="en-CA" sz="2200" dirty="0">
                        <a:solidFill>
                          <a:srgbClr val="FF0000"/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115876" marR="115876" marT="57938" marB="57938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2200" dirty="0">
                          <a:solidFill>
                            <a:schemeClr val="bg1"/>
                          </a:solidFill>
                          <a:effectLst/>
                          <a:latin typeface="GurbaniAkhar" panose="00000400000000000000" pitchFamily="2" charset="0"/>
                        </a:rPr>
                        <a:t>is</a:t>
                      </a:r>
                    </a:p>
                  </a:txBody>
                  <a:tcPr marL="115876" marR="115876" marT="57938" marB="57938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2200" dirty="0" err="1">
                          <a:solidFill>
                            <a:schemeClr val="bg1"/>
                          </a:solidFill>
                          <a:effectLst/>
                          <a:latin typeface="GurbaniAkhar" panose="00000400000000000000" pitchFamily="2" charset="0"/>
                        </a:rPr>
                        <a:t>sI</a:t>
                      </a:r>
                      <a:endParaRPr lang="en-CA" sz="2200" dirty="0">
                        <a:solidFill>
                          <a:schemeClr val="bg1"/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115876" marR="115876" marT="57938" marB="57938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2200" dirty="0" err="1">
                          <a:solidFill>
                            <a:schemeClr val="bg1"/>
                          </a:solidFill>
                          <a:effectLst/>
                          <a:latin typeface="GurbaniAkhar" panose="00000400000000000000" pitchFamily="2" charset="0"/>
                        </a:rPr>
                        <a:t>su</a:t>
                      </a:r>
                      <a:endParaRPr lang="en-CA" sz="2200" dirty="0">
                        <a:solidFill>
                          <a:schemeClr val="bg1"/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115876" marR="115876" marT="57938" marB="57938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2200" dirty="0" err="1">
                          <a:solidFill>
                            <a:schemeClr val="bg1"/>
                          </a:solidFill>
                          <a:effectLst/>
                          <a:latin typeface="GurbaniAkhar" panose="00000400000000000000" pitchFamily="2" charset="0"/>
                        </a:rPr>
                        <a:t>sU</a:t>
                      </a:r>
                      <a:endParaRPr lang="en-CA" sz="2200" dirty="0">
                        <a:solidFill>
                          <a:schemeClr val="bg1"/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115876" marR="115876" marT="57938" marB="57938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2200" dirty="0" err="1">
                          <a:solidFill>
                            <a:schemeClr val="bg1"/>
                          </a:solidFill>
                          <a:effectLst/>
                          <a:latin typeface="GurbaniAkhar" panose="00000400000000000000" pitchFamily="2" charset="0"/>
                        </a:rPr>
                        <a:t>sy</a:t>
                      </a:r>
                      <a:endParaRPr lang="en-CA" sz="2200" dirty="0">
                        <a:solidFill>
                          <a:schemeClr val="bg1"/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115876" marR="115876" marT="57938" marB="57938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2200" dirty="0" err="1">
                          <a:solidFill>
                            <a:schemeClr val="bg1"/>
                          </a:solidFill>
                          <a:effectLst/>
                          <a:latin typeface="GurbaniAkhar" panose="00000400000000000000" pitchFamily="2" charset="0"/>
                        </a:rPr>
                        <a:t>sY</a:t>
                      </a:r>
                      <a:endParaRPr lang="en-CA" sz="2200" dirty="0">
                        <a:solidFill>
                          <a:schemeClr val="bg1"/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115876" marR="115876" marT="57938" marB="57938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2200" dirty="0">
                          <a:solidFill>
                            <a:schemeClr val="bg1"/>
                          </a:solidFill>
                          <a:effectLst/>
                          <a:latin typeface="GurbaniAkhar" panose="00000400000000000000" pitchFamily="2" charset="0"/>
                        </a:rPr>
                        <a:t>so</a:t>
                      </a:r>
                    </a:p>
                  </a:txBody>
                  <a:tcPr marL="115876" marR="115876" marT="57938" marB="57938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2200" dirty="0" err="1">
                          <a:solidFill>
                            <a:srgbClr val="FF0000"/>
                          </a:solidFill>
                          <a:effectLst/>
                          <a:latin typeface="GurbaniAkhar" panose="00000400000000000000" pitchFamily="2" charset="0"/>
                        </a:rPr>
                        <a:t>sO</a:t>
                      </a:r>
                      <a:endParaRPr lang="en-CA" sz="2200" dirty="0">
                        <a:solidFill>
                          <a:srgbClr val="FF0000"/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115876" marR="115876" marT="57938" marB="57938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2200" dirty="0" err="1">
                          <a:solidFill>
                            <a:srgbClr val="FF0000"/>
                          </a:solidFill>
                          <a:effectLst/>
                          <a:latin typeface="GurbaniAkhar" panose="00000400000000000000" pitchFamily="2" charset="0"/>
                        </a:rPr>
                        <a:t>s</a:t>
                      </a:r>
                      <a:r>
                        <a:rPr lang="en-CA" sz="2200" dirty="0" err="1">
                          <a:solidFill>
                            <a:schemeClr val="bg1"/>
                          </a:solidFill>
                          <a:effectLst/>
                          <a:latin typeface="GurbaniAkhar" panose="00000400000000000000" pitchFamily="2" charset="0"/>
                        </a:rPr>
                        <a:t>M</a:t>
                      </a:r>
                      <a:endParaRPr lang="en-CA" sz="2200" dirty="0">
                        <a:solidFill>
                          <a:schemeClr val="bg1"/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115876" marR="115876" marT="57938" marB="57938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68768475"/>
                  </a:ext>
                </a:extLst>
              </a:tr>
              <a:tr h="468332">
                <a:tc>
                  <a:txBody>
                    <a:bodyPr/>
                    <a:lstStyle/>
                    <a:p>
                      <a:pPr algn="ctr"/>
                      <a:r>
                        <a:rPr lang="en-CA" sz="2200" dirty="0">
                          <a:solidFill>
                            <a:srgbClr val="FF0000"/>
                          </a:solidFill>
                          <a:effectLst/>
                          <a:latin typeface="GurbaniAkhar" panose="00000400000000000000" pitchFamily="2" charset="0"/>
                        </a:rPr>
                        <a:t>k</a:t>
                      </a:r>
                    </a:p>
                  </a:txBody>
                  <a:tcPr marL="115876" marR="115876" marT="57938" marB="57938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2200" dirty="0">
                          <a:solidFill>
                            <a:schemeClr val="bg1"/>
                          </a:solidFill>
                          <a:effectLst/>
                          <a:latin typeface="GurbaniAkhar" panose="00000400000000000000" pitchFamily="2" charset="0"/>
                        </a:rPr>
                        <a:t>kw</a:t>
                      </a:r>
                    </a:p>
                  </a:txBody>
                  <a:tcPr marL="115876" marR="115876" marT="57938" marB="57938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2200" dirty="0" err="1">
                          <a:solidFill>
                            <a:schemeClr val="bg1"/>
                          </a:solidFill>
                          <a:effectLst/>
                          <a:latin typeface="GurbaniAkhar" panose="00000400000000000000" pitchFamily="2" charset="0"/>
                        </a:rPr>
                        <a:t>ik</a:t>
                      </a:r>
                      <a:endParaRPr lang="en-CA" sz="2200" dirty="0">
                        <a:solidFill>
                          <a:schemeClr val="bg1"/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115876" marR="115876" marT="57938" marB="57938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2200" dirty="0" err="1">
                          <a:solidFill>
                            <a:schemeClr val="bg1"/>
                          </a:solidFill>
                          <a:effectLst/>
                          <a:latin typeface="GurbaniAkhar" panose="00000400000000000000" pitchFamily="2" charset="0"/>
                        </a:rPr>
                        <a:t>kI</a:t>
                      </a:r>
                      <a:endParaRPr lang="en-CA" sz="2200" dirty="0">
                        <a:solidFill>
                          <a:schemeClr val="bg1"/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115876" marR="115876" marT="57938" marB="57938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2200" dirty="0" err="1">
                          <a:solidFill>
                            <a:schemeClr val="bg1"/>
                          </a:solidFill>
                          <a:effectLst/>
                          <a:latin typeface="GurbaniAkhar" panose="00000400000000000000" pitchFamily="2" charset="0"/>
                        </a:rPr>
                        <a:t>ku</a:t>
                      </a:r>
                      <a:endParaRPr lang="en-CA" sz="2200" dirty="0">
                        <a:solidFill>
                          <a:schemeClr val="bg1"/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115876" marR="115876" marT="57938" marB="57938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2200" dirty="0" err="1">
                          <a:solidFill>
                            <a:schemeClr val="bg1"/>
                          </a:solidFill>
                          <a:effectLst/>
                          <a:latin typeface="GurbaniAkhar" panose="00000400000000000000" pitchFamily="2" charset="0"/>
                        </a:rPr>
                        <a:t>kU</a:t>
                      </a:r>
                      <a:endParaRPr lang="en-CA" sz="2200" dirty="0">
                        <a:solidFill>
                          <a:schemeClr val="bg1"/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115876" marR="115876" marT="57938" marB="57938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2200" dirty="0" err="1">
                          <a:solidFill>
                            <a:schemeClr val="bg1"/>
                          </a:solidFill>
                          <a:effectLst/>
                          <a:latin typeface="GurbaniAkhar" panose="00000400000000000000" pitchFamily="2" charset="0"/>
                        </a:rPr>
                        <a:t>ky</a:t>
                      </a:r>
                      <a:endParaRPr lang="en-CA" sz="2200" dirty="0">
                        <a:solidFill>
                          <a:schemeClr val="bg1"/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115876" marR="115876" marT="57938" marB="57938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2200" dirty="0" err="1">
                          <a:solidFill>
                            <a:schemeClr val="bg1"/>
                          </a:solidFill>
                          <a:effectLst/>
                          <a:latin typeface="GurbaniAkhar" panose="00000400000000000000" pitchFamily="2" charset="0"/>
                        </a:rPr>
                        <a:t>kY</a:t>
                      </a:r>
                      <a:endParaRPr lang="en-CA" sz="2200" dirty="0">
                        <a:solidFill>
                          <a:schemeClr val="bg1"/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115876" marR="115876" marT="57938" marB="57938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2200" dirty="0">
                          <a:solidFill>
                            <a:schemeClr val="bg1"/>
                          </a:solidFill>
                          <a:effectLst/>
                          <a:latin typeface="GurbaniAkhar" panose="00000400000000000000" pitchFamily="2" charset="0"/>
                        </a:rPr>
                        <a:t>ko</a:t>
                      </a:r>
                    </a:p>
                  </a:txBody>
                  <a:tcPr marL="115876" marR="115876" marT="57938" marB="57938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2200" dirty="0" err="1">
                          <a:solidFill>
                            <a:schemeClr val="bg1"/>
                          </a:solidFill>
                          <a:effectLst/>
                          <a:latin typeface="GurbaniAkhar" panose="00000400000000000000" pitchFamily="2" charset="0"/>
                        </a:rPr>
                        <a:t>kO</a:t>
                      </a:r>
                      <a:endParaRPr lang="en-CA" sz="2200" dirty="0">
                        <a:solidFill>
                          <a:schemeClr val="bg1"/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115876" marR="115876" marT="57938" marB="57938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2200" dirty="0" err="1">
                          <a:solidFill>
                            <a:srgbClr val="FF0000"/>
                          </a:solidFill>
                          <a:effectLst/>
                          <a:latin typeface="GurbaniAkhar" panose="00000400000000000000" pitchFamily="2" charset="0"/>
                        </a:rPr>
                        <a:t>kM</a:t>
                      </a:r>
                      <a:endParaRPr lang="en-CA" sz="2200" dirty="0">
                        <a:solidFill>
                          <a:srgbClr val="FF0000"/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115876" marR="115876" marT="57938" marB="57938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46365260"/>
                  </a:ext>
                </a:extLst>
              </a:tr>
              <a:tr h="468332">
                <a:tc>
                  <a:txBody>
                    <a:bodyPr/>
                    <a:lstStyle/>
                    <a:p>
                      <a:pPr algn="ctr"/>
                      <a:r>
                        <a:rPr lang="en-CA" sz="2200" dirty="0">
                          <a:solidFill>
                            <a:schemeClr val="bg1"/>
                          </a:solidFill>
                          <a:effectLst/>
                          <a:latin typeface="GurbaniAkhar" panose="00000400000000000000" pitchFamily="2" charset="0"/>
                        </a:rPr>
                        <a:t>K</a:t>
                      </a:r>
                    </a:p>
                  </a:txBody>
                  <a:tcPr marL="115876" marR="115876" marT="57938" marB="57938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2200" dirty="0">
                          <a:solidFill>
                            <a:schemeClr val="bg1"/>
                          </a:solidFill>
                          <a:effectLst/>
                          <a:latin typeface="GurbaniAkhar" panose="00000400000000000000" pitchFamily="2" charset="0"/>
                        </a:rPr>
                        <a:t>Kw</a:t>
                      </a:r>
                    </a:p>
                  </a:txBody>
                  <a:tcPr marL="115876" marR="115876" marT="57938" marB="57938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2200" dirty="0" err="1">
                          <a:solidFill>
                            <a:schemeClr val="bg1"/>
                          </a:solidFill>
                          <a:effectLst/>
                          <a:latin typeface="GurbaniAkhar" panose="00000400000000000000" pitchFamily="2" charset="0"/>
                        </a:rPr>
                        <a:t>iK</a:t>
                      </a:r>
                      <a:endParaRPr lang="en-CA" sz="2200" dirty="0">
                        <a:solidFill>
                          <a:schemeClr val="bg1"/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115876" marR="115876" marT="57938" marB="57938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2200" dirty="0">
                          <a:solidFill>
                            <a:srgbClr val="FF0000"/>
                          </a:solidFill>
                          <a:effectLst/>
                          <a:latin typeface="GurbaniAkhar" panose="00000400000000000000" pitchFamily="2" charset="0"/>
                        </a:rPr>
                        <a:t>KI</a:t>
                      </a:r>
                    </a:p>
                  </a:txBody>
                  <a:tcPr marL="115876" marR="115876" marT="57938" marB="57938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2200" dirty="0">
                          <a:solidFill>
                            <a:schemeClr val="bg1"/>
                          </a:solidFill>
                          <a:effectLst/>
                          <a:latin typeface="GurbaniAkhar" panose="00000400000000000000" pitchFamily="2" charset="0"/>
                        </a:rPr>
                        <a:t>Ku</a:t>
                      </a:r>
                    </a:p>
                  </a:txBody>
                  <a:tcPr marL="115876" marR="115876" marT="57938" marB="57938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2200" dirty="0">
                          <a:solidFill>
                            <a:schemeClr val="bg1"/>
                          </a:solidFill>
                          <a:effectLst/>
                          <a:latin typeface="GurbaniAkhar" panose="00000400000000000000" pitchFamily="2" charset="0"/>
                        </a:rPr>
                        <a:t>KU</a:t>
                      </a:r>
                    </a:p>
                  </a:txBody>
                  <a:tcPr marL="115876" marR="115876" marT="57938" marB="57938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2200" dirty="0">
                          <a:solidFill>
                            <a:schemeClr val="bg1"/>
                          </a:solidFill>
                          <a:effectLst/>
                          <a:latin typeface="GurbaniAkhar" panose="00000400000000000000" pitchFamily="2" charset="0"/>
                        </a:rPr>
                        <a:t>Ky</a:t>
                      </a:r>
                    </a:p>
                  </a:txBody>
                  <a:tcPr marL="115876" marR="115876" marT="57938" marB="57938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2200" dirty="0">
                          <a:solidFill>
                            <a:srgbClr val="FF0000"/>
                          </a:solidFill>
                          <a:effectLst/>
                          <a:latin typeface="GurbaniAkhar" panose="00000400000000000000" pitchFamily="2" charset="0"/>
                        </a:rPr>
                        <a:t>KY</a:t>
                      </a:r>
                    </a:p>
                  </a:txBody>
                  <a:tcPr marL="115876" marR="115876" marT="57938" marB="57938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2200" dirty="0">
                          <a:solidFill>
                            <a:schemeClr val="bg1"/>
                          </a:solidFill>
                          <a:effectLst/>
                          <a:latin typeface="GurbaniAkhar" panose="00000400000000000000" pitchFamily="2" charset="0"/>
                        </a:rPr>
                        <a:t>Ko</a:t>
                      </a:r>
                    </a:p>
                  </a:txBody>
                  <a:tcPr marL="115876" marR="115876" marT="57938" marB="57938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2200" dirty="0">
                          <a:solidFill>
                            <a:schemeClr val="bg1"/>
                          </a:solidFill>
                          <a:effectLst/>
                          <a:latin typeface="GurbaniAkhar" panose="00000400000000000000" pitchFamily="2" charset="0"/>
                        </a:rPr>
                        <a:t>KO</a:t>
                      </a:r>
                    </a:p>
                  </a:txBody>
                  <a:tcPr marL="115876" marR="115876" marT="57938" marB="57938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2200" dirty="0">
                          <a:solidFill>
                            <a:schemeClr val="bg1"/>
                          </a:solidFill>
                          <a:effectLst/>
                          <a:latin typeface="GurbaniAkhar" panose="00000400000000000000" pitchFamily="2" charset="0"/>
                        </a:rPr>
                        <a:t>KM</a:t>
                      </a:r>
                    </a:p>
                  </a:txBody>
                  <a:tcPr marL="115876" marR="115876" marT="57938" marB="57938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14100563"/>
                  </a:ext>
                </a:extLst>
              </a:tr>
              <a:tr h="468332">
                <a:tc>
                  <a:txBody>
                    <a:bodyPr/>
                    <a:lstStyle/>
                    <a:p>
                      <a:pPr algn="ctr"/>
                      <a:r>
                        <a:rPr lang="en-CA" sz="2200" dirty="0">
                          <a:solidFill>
                            <a:schemeClr val="bg1"/>
                          </a:solidFill>
                          <a:effectLst/>
                          <a:latin typeface="GurbaniAkhar" panose="00000400000000000000" pitchFamily="2" charset="0"/>
                        </a:rPr>
                        <a:t>G</a:t>
                      </a:r>
                    </a:p>
                  </a:txBody>
                  <a:tcPr marL="115876" marR="115876" marT="57938" marB="57938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2200" dirty="0" err="1">
                          <a:solidFill>
                            <a:schemeClr val="bg1"/>
                          </a:solidFill>
                          <a:effectLst/>
                          <a:latin typeface="GurbaniAkhar" panose="00000400000000000000" pitchFamily="2" charset="0"/>
                        </a:rPr>
                        <a:t>Gw</a:t>
                      </a:r>
                      <a:endParaRPr lang="en-CA" sz="2200" dirty="0">
                        <a:solidFill>
                          <a:schemeClr val="bg1"/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115876" marR="115876" marT="57938" marB="57938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2200" dirty="0" err="1">
                          <a:solidFill>
                            <a:schemeClr val="bg1"/>
                          </a:solidFill>
                          <a:effectLst/>
                          <a:latin typeface="GurbaniAkhar" panose="00000400000000000000" pitchFamily="2" charset="0"/>
                        </a:rPr>
                        <a:t>iG</a:t>
                      </a:r>
                      <a:endParaRPr lang="en-CA" sz="2200" dirty="0">
                        <a:solidFill>
                          <a:schemeClr val="bg1"/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115876" marR="115876" marT="57938" marB="57938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2200" dirty="0">
                          <a:solidFill>
                            <a:schemeClr val="bg1"/>
                          </a:solidFill>
                          <a:effectLst/>
                          <a:latin typeface="GurbaniAkhar" panose="00000400000000000000" pitchFamily="2" charset="0"/>
                        </a:rPr>
                        <a:t>GI</a:t>
                      </a:r>
                    </a:p>
                  </a:txBody>
                  <a:tcPr marL="115876" marR="115876" marT="57938" marB="57938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2200" dirty="0">
                          <a:solidFill>
                            <a:schemeClr val="bg1"/>
                          </a:solidFill>
                          <a:effectLst/>
                          <a:latin typeface="GurbaniAkhar" panose="00000400000000000000" pitchFamily="2" charset="0"/>
                        </a:rPr>
                        <a:t>Gu</a:t>
                      </a:r>
                    </a:p>
                  </a:txBody>
                  <a:tcPr marL="115876" marR="115876" marT="57938" marB="57938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2200" dirty="0">
                          <a:solidFill>
                            <a:schemeClr val="bg1"/>
                          </a:solidFill>
                          <a:effectLst/>
                          <a:latin typeface="GurbaniAkhar" panose="00000400000000000000" pitchFamily="2" charset="0"/>
                        </a:rPr>
                        <a:t>GU</a:t>
                      </a:r>
                    </a:p>
                  </a:txBody>
                  <a:tcPr marL="115876" marR="115876" marT="57938" marB="57938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2200" dirty="0" err="1">
                          <a:solidFill>
                            <a:schemeClr val="bg1"/>
                          </a:solidFill>
                          <a:effectLst/>
                          <a:latin typeface="GurbaniAkhar" panose="00000400000000000000" pitchFamily="2" charset="0"/>
                        </a:rPr>
                        <a:t>Gy</a:t>
                      </a:r>
                      <a:endParaRPr lang="en-CA" sz="2200" dirty="0">
                        <a:solidFill>
                          <a:schemeClr val="bg1"/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115876" marR="115876" marT="57938" marB="57938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2200" dirty="0">
                          <a:solidFill>
                            <a:schemeClr val="bg1"/>
                          </a:solidFill>
                          <a:effectLst/>
                          <a:latin typeface="GurbaniAkhar" panose="00000400000000000000" pitchFamily="2" charset="0"/>
                        </a:rPr>
                        <a:t>GY</a:t>
                      </a:r>
                    </a:p>
                  </a:txBody>
                  <a:tcPr marL="115876" marR="115876" marT="57938" marB="57938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2200" dirty="0">
                          <a:solidFill>
                            <a:schemeClr val="bg1"/>
                          </a:solidFill>
                          <a:effectLst/>
                          <a:latin typeface="GurbaniAkhar" panose="00000400000000000000" pitchFamily="2" charset="0"/>
                        </a:rPr>
                        <a:t>Go</a:t>
                      </a:r>
                    </a:p>
                  </a:txBody>
                  <a:tcPr marL="115876" marR="115876" marT="57938" marB="57938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2200" dirty="0">
                          <a:solidFill>
                            <a:schemeClr val="bg1"/>
                          </a:solidFill>
                          <a:effectLst/>
                          <a:latin typeface="GurbaniAkhar" panose="00000400000000000000" pitchFamily="2" charset="0"/>
                        </a:rPr>
                        <a:t>GO</a:t>
                      </a:r>
                    </a:p>
                  </a:txBody>
                  <a:tcPr marL="115876" marR="115876" marT="57938" marB="57938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2200" dirty="0">
                          <a:solidFill>
                            <a:schemeClr val="bg1"/>
                          </a:solidFill>
                          <a:effectLst/>
                          <a:latin typeface="GurbaniAkhar" panose="00000400000000000000" pitchFamily="2" charset="0"/>
                        </a:rPr>
                        <a:t>GM</a:t>
                      </a:r>
                    </a:p>
                  </a:txBody>
                  <a:tcPr marL="115876" marR="115876" marT="57938" marB="57938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26023700"/>
                  </a:ext>
                </a:extLst>
              </a:tr>
              <a:tr h="468332">
                <a:tc>
                  <a:txBody>
                    <a:bodyPr/>
                    <a:lstStyle/>
                    <a:p>
                      <a:pPr algn="ctr"/>
                      <a:r>
                        <a:rPr lang="en-CA" sz="2200" dirty="0">
                          <a:solidFill>
                            <a:schemeClr val="bg1"/>
                          </a:solidFill>
                          <a:effectLst/>
                          <a:latin typeface="GurbaniAkhar" panose="00000400000000000000" pitchFamily="2" charset="0"/>
                        </a:rPr>
                        <a:t>q</a:t>
                      </a:r>
                    </a:p>
                  </a:txBody>
                  <a:tcPr marL="115876" marR="115876" marT="57938" marB="57938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2200" dirty="0" err="1">
                          <a:solidFill>
                            <a:schemeClr val="bg1"/>
                          </a:solidFill>
                          <a:effectLst/>
                          <a:latin typeface="GurbaniAkhar" panose="00000400000000000000" pitchFamily="2" charset="0"/>
                        </a:rPr>
                        <a:t>qw</a:t>
                      </a:r>
                      <a:endParaRPr lang="en-CA" sz="2200" dirty="0">
                        <a:solidFill>
                          <a:schemeClr val="bg1"/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115876" marR="115876" marT="57938" marB="57938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2200" dirty="0" err="1">
                          <a:solidFill>
                            <a:schemeClr val="bg1"/>
                          </a:solidFill>
                          <a:effectLst/>
                          <a:latin typeface="GurbaniAkhar" panose="00000400000000000000" pitchFamily="2" charset="0"/>
                        </a:rPr>
                        <a:t>iq</a:t>
                      </a:r>
                      <a:endParaRPr lang="en-CA" sz="2200" dirty="0">
                        <a:solidFill>
                          <a:schemeClr val="bg1"/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115876" marR="115876" marT="57938" marB="57938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2200" dirty="0" err="1">
                          <a:solidFill>
                            <a:schemeClr val="bg1"/>
                          </a:solidFill>
                          <a:effectLst/>
                          <a:latin typeface="GurbaniAkhar" panose="00000400000000000000" pitchFamily="2" charset="0"/>
                        </a:rPr>
                        <a:t>qI</a:t>
                      </a:r>
                      <a:endParaRPr lang="en-CA" sz="2200" dirty="0">
                        <a:solidFill>
                          <a:schemeClr val="bg1"/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115876" marR="115876" marT="57938" marB="57938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2200" dirty="0" err="1">
                          <a:solidFill>
                            <a:schemeClr val="bg1"/>
                          </a:solidFill>
                          <a:effectLst/>
                          <a:latin typeface="GurbaniAkhar" panose="00000400000000000000" pitchFamily="2" charset="0"/>
                        </a:rPr>
                        <a:t>qu</a:t>
                      </a:r>
                      <a:endParaRPr lang="en-CA" sz="2200" dirty="0">
                        <a:solidFill>
                          <a:schemeClr val="bg1"/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115876" marR="115876" marT="57938" marB="57938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2200" dirty="0" err="1">
                          <a:solidFill>
                            <a:schemeClr val="bg1"/>
                          </a:solidFill>
                          <a:effectLst/>
                          <a:latin typeface="GurbaniAkhar" panose="00000400000000000000" pitchFamily="2" charset="0"/>
                        </a:rPr>
                        <a:t>qU</a:t>
                      </a:r>
                      <a:endParaRPr lang="en-CA" sz="2200" dirty="0">
                        <a:solidFill>
                          <a:schemeClr val="bg1"/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115876" marR="115876" marT="57938" marB="57938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2200" dirty="0" err="1">
                          <a:solidFill>
                            <a:schemeClr val="bg1"/>
                          </a:solidFill>
                          <a:effectLst/>
                          <a:latin typeface="GurbaniAkhar" panose="00000400000000000000" pitchFamily="2" charset="0"/>
                        </a:rPr>
                        <a:t>qy</a:t>
                      </a:r>
                      <a:endParaRPr lang="en-CA" sz="2200" dirty="0">
                        <a:solidFill>
                          <a:schemeClr val="bg1"/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115876" marR="115876" marT="57938" marB="57938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2200" dirty="0" err="1">
                          <a:solidFill>
                            <a:schemeClr val="bg1"/>
                          </a:solidFill>
                          <a:effectLst/>
                          <a:latin typeface="GurbaniAkhar" panose="00000400000000000000" pitchFamily="2" charset="0"/>
                        </a:rPr>
                        <a:t>qY</a:t>
                      </a:r>
                      <a:endParaRPr lang="en-CA" sz="2200" dirty="0">
                        <a:solidFill>
                          <a:schemeClr val="bg1"/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115876" marR="115876" marT="57938" marB="57938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2200" dirty="0" err="1">
                          <a:solidFill>
                            <a:schemeClr val="bg1"/>
                          </a:solidFill>
                          <a:effectLst/>
                          <a:latin typeface="GurbaniAkhar" panose="00000400000000000000" pitchFamily="2" charset="0"/>
                        </a:rPr>
                        <a:t>qo</a:t>
                      </a:r>
                      <a:endParaRPr lang="en-CA" sz="2200" dirty="0">
                        <a:solidFill>
                          <a:schemeClr val="bg1"/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115876" marR="115876" marT="57938" marB="57938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2200" dirty="0" err="1">
                          <a:solidFill>
                            <a:schemeClr val="bg1"/>
                          </a:solidFill>
                          <a:effectLst/>
                          <a:latin typeface="GurbaniAkhar" panose="00000400000000000000" pitchFamily="2" charset="0"/>
                        </a:rPr>
                        <a:t>qO</a:t>
                      </a:r>
                      <a:endParaRPr lang="en-CA" sz="2200" dirty="0">
                        <a:solidFill>
                          <a:schemeClr val="bg1"/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115876" marR="115876" marT="57938" marB="57938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2200" dirty="0" err="1">
                          <a:solidFill>
                            <a:schemeClr val="bg1"/>
                          </a:solidFill>
                          <a:effectLst/>
                          <a:latin typeface="GurbaniAkhar" panose="00000400000000000000" pitchFamily="2" charset="0"/>
                        </a:rPr>
                        <a:t>qM</a:t>
                      </a:r>
                      <a:endParaRPr lang="en-CA" sz="2200" dirty="0">
                        <a:solidFill>
                          <a:schemeClr val="bg1"/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115876" marR="115876" marT="57938" marB="57938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36698706"/>
                  </a:ext>
                </a:extLst>
              </a:tr>
              <a:tr h="468332">
                <a:tc>
                  <a:txBody>
                    <a:bodyPr/>
                    <a:lstStyle/>
                    <a:p>
                      <a:pPr algn="ctr"/>
                      <a:r>
                        <a:rPr lang="en-CA" sz="2200" dirty="0">
                          <a:solidFill>
                            <a:schemeClr val="bg1"/>
                          </a:solidFill>
                          <a:effectLst/>
                          <a:latin typeface="GurbaniAkhar" panose="00000400000000000000" pitchFamily="2" charset="0"/>
                        </a:rPr>
                        <a:t>d</a:t>
                      </a:r>
                    </a:p>
                  </a:txBody>
                  <a:tcPr marL="115876" marR="115876" marT="57938" marB="57938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2200" dirty="0" err="1">
                          <a:solidFill>
                            <a:schemeClr val="bg1"/>
                          </a:solidFill>
                          <a:effectLst/>
                          <a:latin typeface="GurbaniAkhar" panose="00000400000000000000" pitchFamily="2" charset="0"/>
                        </a:rPr>
                        <a:t>dw</a:t>
                      </a:r>
                      <a:endParaRPr lang="en-CA" sz="2200" dirty="0">
                        <a:solidFill>
                          <a:schemeClr val="bg1"/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115876" marR="115876" marT="57938" marB="57938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2200" dirty="0">
                          <a:solidFill>
                            <a:schemeClr val="bg1"/>
                          </a:solidFill>
                          <a:effectLst/>
                          <a:latin typeface="GurbaniAkhar" panose="00000400000000000000" pitchFamily="2" charset="0"/>
                        </a:rPr>
                        <a:t>id</a:t>
                      </a:r>
                    </a:p>
                  </a:txBody>
                  <a:tcPr marL="115876" marR="115876" marT="57938" marB="57938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2200" dirty="0" err="1">
                          <a:solidFill>
                            <a:schemeClr val="bg1"/>
                          </a:solidFill>
                          <a:effectLst/>
                          <a:latin typeface="GurbaniAkhar" panose="00000400000000000000" pitchFamily="2" charset="0"/>
                        </a:rPr>
                        <a:t>dI</a:t>
                      </a:r>
                      <a:endParaRPr lang="en-CA" sz="2200" dirty="0">
                        <a:solidFill>
                          <a:schemeClr val="bg1"/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115876" marR="115876" marT="57938" marB="57938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2200" dirty="0">
                          <a:solidFill>
                            <a:schemeClr val="bg1"/>
                          </a:solidFill>
                          <a:effectLst/>
                          <a:latin typeface="GurbaniAkhar" panose="00000400000000000000" pitchFamily="2" charset="0"/>
                        </a:rPr>
                        <a:t>du</a:t>
                      </a:r>
                    </a:p>
                  </a:txBody>
                  <a:tcPr marL="115876" marR="115876" marT="57938" marB="57938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2200" dirty="0" err="1">
                          <a:solidFill>
                            <a:schemeClr val="bg1"/>
                          </a:solidFill>
                          <a:effectLst/>
                          <a:latin typeface="GurbaniAkhar" panose="00000400000000000000" pitchFamily="2" charset="0"/>
                        </a:rPr>
                        <a:t>dU</a:t>
                      </a:r>
                      <a:endParaRPr lang="en-CA" sz="2200" dirty="0">
                        <a:solidFill>
                          <a:schemeClr val="bg1"/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115876" marR="115876" marT="57938" marB="57938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2200" dirty="0" err="1">
                          <a:solidFill>
                            <a:schemeClr val="bg1"/>
                          </a:solidFill>
                          <a:effectLst/>
                          <a:latin typeface="GurbaniAkhar" panose="00000400000000000000" pitchFamily="2" charset="0"/>
                        </a:rPr>
                        <a:t>dy</a:t>
                      </a:r>
                      <a:endParaRPr lang="en-CA" sz="2200" dirty="0">
                        <a:solidFill>
                          <a:schemeClr val="bg1"/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115876" marR="115876" marT="57938" marB="57938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2200" dirty="0" err="1">
                          <a:solidFill>
                            <a:schemeClr val="bg1"/>
                          </a:solidFill>
                          <a:effectLst/>
                          <a:latin typeface="GurbaniAkhar" panose="00000400000000000000" pitchFamily="2" charset="0"/>
                        </a:rPr>
                        <a:t>dY</a:t>
                      </a:r>
                      <a:endParaRPr lang="en-CA" sz="2200" dirty="0">
                        <a:solidFill>
                          <a:schemeClr val="bg1"/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115876" marR="115876" marT="57938" marB="57938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2200" dirty="0">
                          <a:solidFill>
                            <a:schemeClr val="bg1"/>
                          </a:solidFill>
                          <a:effectLst/>
                          <a:latin typeface="GurbaniAkhar" panose="00000400000000000000" pitchFamily="2" charset="0"/>
                        </a:rPr>
                        <a:t>do</a:t>
                      </a:r>
                    </a:p>
                  </a:txBody>
                  <a:tcPr marL="115876" marR="115876" marT="57938" marB="57938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2200" dirty="0" err="1">
                          <a:solidFill>
                            <a:schemeClr val="bg1"/>
                          </a:solidFill>
                          <a:effectLst/>
                          <a:latin typeface="GurbaniAkhar" panose="00000400000000000000" pitchFamily="2" charset="0"/>
                        </a:rPr>
                        <a:t>dO</a:t>
                      </a:r>
                      <a:endParaRPr lang="en-CA" sz="2200" dirty="0">
                        <a:solidFill>
                          <a:schemeClr val="bg1"/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115876" marR="115876" marT="57938" marB="57938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2200" dirty="0" err="1">
                          <a:solidFill>
                            <a:schemeClr val="bg1"/>
                          </a:solidFill>
                          <a:effectLst/>
                          <a:latin typeface="GurbaniAkhar" panose="00000400000000000000" pitchFamily="2" charset="0"/>
                        </a:rPr>
                        <a:t>dM</a:t>
                      </a:r>
                      <a:endParaRPr lang="en-CA" sz="2200" dirty="0">
                        <a:solidFill>
                          <a:schemeClr val="bg1"/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115876" marR="115876" marT="57938" marB="57938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72899608"/>
                  </a:ext>
                </a:extLst>
              </a:tr>
              <a:tr h="468332">
                <a:tc>
                  <a:txBody>
                    <a:bodyPr/>
                    <a:lstStyle/>
                    <a:p>
                      <a:pPr algn="ctr"/>
                      <a:r>
                        <a:rPr lang="en-CA" sz="2200" dirty="0">
                          <a:solidFill>
                            <a:schemeClr val="bg1"/>
                          </a:solidFill>
                          <a:effectLst/>
                          <a:latin typeface="GurbaniAkhar" panose="00000400000000000000" pitchFamily="2" charset="0"/>
                        </a:rPr>
                        <a:t>n</a:t>
                      </a:r>
                    </a:p>
                  </a:txBody>
                  <a:tcPr marL="115876" marR="115876" marT="57938" marB="57938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2200" dirty="0" err="1">
                          <a:solidFill>
                            <a:schemeClr val="bg1"/>
                          </a:solidFill>
                          <a:effectLst/>
                          <a:latin typeface="GurbaniAkhar" panose="00000400000000000000" pitchFamily="2" charset="0"/>
                        </a:rPr>
                        <a:t>nw</a:t>
                      </a:r>
                      <a:endParaRPr lang="en-CA" sz="2200" dirty="0">
                        <a:solidFill>
                          <a:schemeClr val="bg1"/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115876" marR="115876" marT="57938" marB="57938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2200" dirty="0">
                          <a:solidFill>
                            <a:srgbClr val="FF0000"/>
                          </a:solidFill>
                          <a:effectLst/>
                          <a:latin typeface="GurbaniAkhar" panose="00000400000000000000" pitchFamily="2" charset="0"/>
                        </a:rPr>
                        <a:t>in</a:t>
                      </a:r>
                    </a:p>
                  </a:txBody>
                  <a:tcPr marL="115876" marR="115876" marT="57938" marB="57938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2200" dirty="0" err="1">
                          <a:solidFill>
                            <a:schemeClr val="bg1"/>
                          </a:solidFill>
                          <a:effectLst/>
                          <a:latin typeface="GurbaniAkhar" panose="00000400000000000000" pitchFamily="2" charset="0"/>
                        </a:rPr>
                        <a:t>nI</a:t>
                      </a:r>
                      <a:endParaRPr lang="en-CA" sz="2200" dirty="0">
                        <a:solidFill>
                          <a:schemeClr val="bg1"/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115876" marR="115876" marT="57938" marB="57938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2200" dirty="0">
                          <a:solidFill>
                            <a:schemeClr val="bg1"/>
                          </a:solidFill>
                          <a:effectLst/>
                          <a:latin typeface="GurbaniAkhar" panose="00000400000000000000" pitchFamily="2" charset="0"/>
                        </a:rPr>
                        <a:t>nu</a:t>
                      </a:r>
                    </a:p>
                  </a:txBody>
                  <a:tcPr marL="115876" marR="115876" marT="57938" marB="57938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2200" dirty="0" err="1">
                          <a:solidFill>
                            <a:schemeClr val="bg1"/>
                          </a:solidFill>
                          <a:effectLst/>
                          <a:latin typeface="GurbaniAkhar" panose="00000400000000000000" pitchFamily="2" charset="0"/>
                        </a:rPr>
                        <a:t>nU</a:t>
                      </a:r>
                      <a:endParaRPr lang="en-CA" sz="2200" dirty="0">
                        <a:solidFill>
                          <a:schemeClr val="bg1"/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115876" marR="115876" marT="57938" marB="57938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2200" dirty="0" err="1">
                          <a:solidFill>
                            <a:schemeClr val="bg1"/>
                          </a:solidFill>
                          <a:effectLst/>
                          <a:latin typeface="GurbaniAkhar" panose="00000400000000000000" pitchFamily="2" charset="0"/>
                        </a:rPr>
                        <a:t>ny</a:t>
                      </a:r>
                      <a:endParaRPr lang="en-CA" sz="2200" dirty="0">
                        <a:solidFill>
                          <a:schemeClr val="bg1"/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115876" marR="115876" marT="57938" marB="57938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2200" dirty="0" err="1">
                          <a:solidFill>
                            <a:schemeClr val="bg1"/>
                          </a:solidFill>
                          <a:effectLst/>
                          <a:latin typeface="GurbaniAkhar" panose="00000400000000000000" pitchFamily="2" charset="0"/>
                        </a:rPr>
                        <a:t>nY</a:t>
                      </a:r>
                      <a:endParaRPr lang="en-CA" sz="2200" dirty="0">
                        <a:solidFill>
                          <a:schemeClr val="bg1"/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115876" marR="115876" marT="57938" marB="57938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2200" dirty="0">
                          <a:solidFill>
                            <a:srgbClr val="FF0000"/>
                          </a:solidFill>
                          <a:effectLst/>
                          <a:latin typeface="GurbaniAkhar" panose="00000400000000000000" pitchFamily="2" charset="0"/>
                        </a:rPr>
                        <a:t>n</a:t>
                      </a:r>
                      <a:r>
                        <a:rPr lang="en-CA" sz="2200" dirty="0">
                          <a:solidFill>
                            <a:schemeClr val="bg1"/>
                          </a:solidFill>
                          <a:effectLst/>
                          <a:latin typeface="GurbaniAkhar" panose="00000400000000000000" pitchFamily="2" charset="0"/>
                        </a:rPr>
                        <a:t>o</a:t>
                      </a:r>
                    </a:p>
                  </a:txBody>
                  <a:tcPr marL="115876" marR="115876" marT="57938" marB="57938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2200" dirty="0" err="1">
                          <a:solidFill>
                            <a:schemeClr val="bg1"/>
                          </a:solidFill>
                          <a:effectLst/>
                          <a:latin typeface="GurbaniAkhar" panose="00000400000000000000" pitchFamily="2" charset="0"/>
                        </a:rPr>
                        <a:t>nO</a:t>
                      </a:r>
                      <a:endParaRPr lang="en-CA" sz="2200" dirty="0">
                        <a:solidFill>
                          <a:schemeClr val="bg1"/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115876" marR="115876" marT="57938" marB="57938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2200" dirty="0" err="1">
                          <a:solidFill>
                            <a:schemeClr val="bg1"/>
                          </a:solidFill>
                          <a:effectLst/>
                          <a:latin typeface="GurbaniAkhar" panose="00000400000000000000" pitchFamily="2" charset="0"/>
                        </a:rPr>
                        <a:t>nM</a:t>
                      </a:r>
                      <a:endParaRPr lang="en-CA" sz="2200" dirty="0">
                        <a:solidFill>
                          <a:schemeClr val="bg1"/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115876" marR="115876" marT="57938" marB="57938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77363894"/>
                  </a:ext>
                </a:extLst>
              </a:tr>
              <a:tr h="468332">
                <a:tc>
                  <a:txBody>
                    <a:bodyPr/>
                    <a:lstStyle/>
                    <a:p>
                      <a:pPr algn="ctr"/>
                      <a:r>
                        <a:rPr lang="en-CA" sz="2200" dirty="0">
                          <a:solidFill>
                            <a:schemeClr val="bg1"/>
                          </a:solidFill>
                          <a:effectLst/>
                          <a:latin typeface="GurbaniAkhar" panose="00000400000000000000" pitchFamily="2" charset="0"/>
                        </a:rPr>
                        <a:t>b</a:t>
                      </a:r>
                    </a:p>
                  </a:txBody>
                  <a:tcPr marL="115876" marR="115876" marT="57938" marB="57938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2200" dirty="0" err="1">
                          <a:solidFill>
                            <a:schemeClr val="bg1"/>
                          </a:solidFill>
                          <a:effectLst/>
                          <a:latin typeface="GurbaniAkhar" panose="00000400000000000000" pitchFamily="2" charset="0"/>
                        </a:rPr>
                        <a:t>bw</a:t>
                      </a:r>
                      <a:endParaRPr lang="en-CA" sz="2200" dirty="0">
                        <a:solidFill>
                          <a:schemeClr val="bg1"/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115876" marR="115876" marT="57938" marB="57938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2200" dirty="0" err="1">
                          <a:solidFill>
                            <a:schemeClr val="bg1"/>
                          </a:solidFill>
                          <a:effectLst/>
                          <a:latin typeface="GurbaniAkhar" panose="00000400000000000000" pitchFamily="2" charset="0"/>
                        </a:rPr>
                        <a:t>ib</a:t>
                      </a:r>
                      <a:endParaRPr lang="en-CA" sz="2200" dirty="0">
                        <a:solidFill>
                          <a:schemeClr val="bg1"/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115876" marR="115876" marT="57938" marB="57938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2200" dirty="0" err="1">
                          <a:solidFill>
                            <a:srgbClr val="FF0000"/>
                          </a:solidFill>
                          <a:effectLst/>
                          <a:latin typeface="GurbaniAkhar" panose="00000400000000000000" pitchFamily="2" charset="0"/>
                        </a:rPr>
                        <a:t>bI</a:t>
                      </a:r>
                      <a:endParaRPr lang="en-CA" sz="2200" dirty="0">
                        <a:solidFill>
                          <a:srgbClr val="FF0000"/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115876" marR="115876" marT="57938" marB="57938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2200" dirty="0" err="1">
                          <a:solidFill>
                            <a:srgbClr val="FF0000"/>
                          </a:solidFill>
                          <a:effectLst/>
                          <a:latin typeface="GurbaniAkhar" panose="00000400000000000000" pitchFamily="2" charset="0"/>
                        </a:rPr>
                        <a:t>bu</a:t>
                      </a:r>
                      <a:endParaRPr lang="en-CA" sz="2200" dirty="0">
                        <a:solidFill>
                          <a:srgbClr val="FF0000"/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115876" marR="115876" marT="57938" marB="57938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2200" dirty="0" err="1">
                          <a:solidFill>
                            <a:srgbClr val="FF0000"/>
                          </a:solidFill>
                          <a:effectLst/>
                          <a:latin typeface="GurbaniAkhar" panose="00000400000000000000" pitchFamily="2" charset="0"/>
                        </a:rPr>
                        <a:t>b</a:t>
                      </a:r>
                      <a:r>
                        <a:rPr lang="en-CA" sz="2200" dirty="0" err="1">
                          <a:solidFill>
                            <a:schemeClr val="bg1"/>
                          </a:solidFill>
                          <a:effectLst/>
                          <a:latin typeface="GurbaniAkhar" panose="00000400000000000000" pitchFamily="2" charset="0"/>
                        </a:rPr>
                        <a:t>U</a:t>
                      </a:r>
                      <a:endParaRPr lang="en-CA" sz="2200" dirty="0">
                        <a:solidFill>
                          <a:schemeClr val="bg1"/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115876" marR="115876" marT="57938" marB="57938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2200" dirty="0">
                          <a:solidFill>
                            <a:srgbClr val="FF0000"/>
                          </a:solidFill>
                          <a:effectLst/>
                          <a:latin typeface="GurbaniAkhar" panose="00000400000000000000" pitchFamily="2" charset="0"/>
                        </a:rPr>
                        <a:t>by</a:t>
                      </a:r>
                    </a:p>
                  </a:txBody>
                  <a:tcPr marL="115876" marR="115876" marT="57938" marB="57938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2200" dirty="0" err="1">
                          <a:solidFill>
                            <a:srgbClr val="FF0000"/>
                          </a:solidFill>
                          <a:effectLst/>
                          <a:latin typeface="GurbaniAkhar" panose="00000400000000000000" pitchFamily="2" charset="0"/>
                        </a:rPr>
                        <a:t>b</a:t>
                      </a:r>
                      <a:r>
                        <a:rPr lang="en-CA" sz="2200" dirty="0" err="1">
                          <a:solidFill>
                            <a:schemeClr val="bg1"/>
                          </a:solidFill>
                          <a:effectLst/>
                          <a:latin typeface="GurbaniAkhar" panose="00000400000000000000" pitchFamily="2" charset="0"/>
                        </a:rPr>
                        <a:t>Y</a:t>
                      </a:r>
                      <a:endParaRPr lang="en-CA" sz="2200" dirty="0">
                        <a:solidFill>
                          <a:schemeClr val="bg1"/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115876" marR="115876" marT="57938" marB="57938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2200" dirty="0" err="1">
                          <a:solidFill>
                            <a:schemeClr val="bg1"/>
                          </a:solidFill>
                          <a:effectLst/>
                          <a:latin typeface="GurbaniAkhar" panose="00000400000000000000" pitchFamily="2" charset="0"/>
                        </a:rPr>
                        <a:t>bo</a:t>
                      </a:r>
                      <a:endParaRPr lang="en-CA" sz="2200" dirty="0">
                        <a:solidFill>
                          <a:schemeClr val="bg1"/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115876" marR="115876" marT="57938" marB="57938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2200" dirty="0" err="1">
                          <a:solidFill>
                            <a:schemeClr val="bg1"/>
                          </a:solidFill>
                          <a:effectLst/>
                          <a:latin typeface="GurbaniAkhar" panose="00000400000000000000" pitchFamily="2" charset="0"/>
                        </a:rPr>
                        <a:t>bO</a:t>
                      </a:r>
                      <a:endParaRPr lang="en-CA" sz="2200" dirty="0">
                        <a:solidFill>
                          <a:schemeClr val="bg1"/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115876" marR="115876" marT="57938" marB="57938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2200" dirty="0" err="1">
                          <a:solidFill>
                            <a:schemeClr val="bg1"/>
                          </a:solidFill>
                          <a:effectLst/>
                          <a:latin typeface="GurbaniAkhar" panose="00000400000000000000" pitchFamily="2" charset="0"/>
                        </a:rPr>
                        <a:t>bM</a:t>
                      </a:r>
                      <a:endParaRPr lang="en-CA" sz="2200" dirty="0">
                        <a:solidFill>
                          <a:schemeClr val="bg1"/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115876" marR="115876" marT="57938" marB="57938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17829141"/>
                  </a:ext>
                </a:extLst>
              </a:tr>
              <a:tr h="468332">
                <a:tc>
                  <a:txBody>
                    <a:bodyPr/>
                    <a:lstStyle/>
                    <a:p>
                      <a:pPr algn="ctr"/>
                      <a:r>
                        <a:rPr lang="en-CA" sz="2200" dirty="0">
                          <a:solidFill>
                            <a:srgbClr val="FF0000"/>
                          </a:solidFill>
                          <a:effectLst/>
                          <a:latin typeface="GurbaniAkhar" panose="00000400000000000000" pitchFamily="2" charset="0"/>
                        </a:rPr>
                        <a:t>m</a:t>
                      </a:r>
                    </a:p>
                  </a:txBody>
                  <a:tcPr marL="115876" marR="115876" marT="57938" marB="57938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2200" dirty="0">
                          <a:solidFill>
                            <a:schemeClr val="bg1"/>
                          </a:solidFill>
                          <a:effectLst/>
                          <a:latin typeface="GurbaniAkhar" panose="00000400000000000000" pitchFamily="2" charset="0"/>
                        </a:rPr>
                        <a:t>mw</a:t>
                      </a:r>
                    </a:p>
                  </a:txBody>
                  <a:tcPr marL="115876" marR="115876" marT="57938" marB="57938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2200" dirty="0" err="1">
                          <a:solidFill>
                            <a:schemeClr val="bg1"/>
                          </a:solidFill>
                          <a:effectLst/>
                          <a:latin typeface="GurbaniAkhar" panose="00000400000000000000" pitchFamily="2" charset="0"/>
                        </a:rPr>
                        <a:t>im</a:t>
                      </a:r>
                      <a:endParaRPr lang="en-CA" sz="2200" dirty="0">
                        <a:solidFill>
                          <a:schemeClr val="bg1"/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115876" marR="115876" marT="57938" marB="57938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2200" dirty="0" err="1">
                          <a:solidFill>
                            <a:schemeClr val="bg1"/>
                          </a:solidFill>
                          <a:effectLst/>
                          <a:latin typeface="GurbaniAkhar" panose="00000400000000000000" pitchFamily="2" charset="0"/>
                        </a:rPr>
                        <a:t>mI</a:t>
                      </a:r>
                      <a:endParaRPr lang="en-CA" sz="2200" dirty="0">
                        <a:solidFill>
                          <a:schemeClr val="bg1"/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115876" marR="115876" marT="57938" marB="57938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2200" dirty="0">
                          <a:solidFill>
                            <a:schemeClr val="bg1"/>
                          </a:solidFill>
                          <a:effectLst/>
                          <a:latin typeface="GurbaniAkhar" panose="00000400000000000000" pitchFamily="2" charset="0"/>
                        </a:rPr>
                        <a:t>mu</a:t>
                      </a:r>
                    </a:p>
                  </a:txBody>
                  <a:tcPr marL="115876" marR="115876" marT="57938" marB="57938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2200" dirty="0" err="1">
                          <a:solidFill>
                            <a:schemeClr val="bg1"/>
                          </a:solidFill>
                          <a:effectLst/>
                          <a:latin typeface="GurbaniAkhar" panose="00000400000000000000" pitchFamily="2" charset="0"/>
                        </a:rPr>
                        <a:t>mU</a:t>
                      </a:r>
                      <a:endParaRPr lang="en-CA" sz="2200" dirty="0">
                        <a:solidFill>
                          <a:schemeClr val="bg1"/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115876" marR="115876" marT="57938" marB="57938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2200" dirty="0">
                          <a:solidFill>
                            <a:schemeClr val="bg1"/>
                          </a:solidFill>
                          <a:effectLst/>
                          <a:latin typeface="GurbaniAkhar" panose="00000400000000000000" pitchFamily="2" charset="0"/>
                        </a:rPr>
                        <a:t>my</a:t>
                      </a:r>
                    </a:p>
                  </a:txBody>
                  <a:tcPr marL="115876" marR="115876" marT="57938" marB="57938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2200" dirty="0" err="1">
                          <a:solidFill>
                            <a:schemeClr val="bg1"/>
                          </a:solidFill>
                          <a:effectLst/>
                          <a:latin typeface="GurbaniAkhar" panose="00000400000000000000" pitchFamily="2" charset="0"/>
                        </a:rPr>
                        <a:t>mY</a:t>
                      </a:r>
                      <a:endParaRPr lang="en-CA" sz="2200" dirty="0">
                        <a:solidFill>
                          <a:schemeClr val="bg1"/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115876" marR="115876" marT="57938" marB="57938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2200" dirty="0" err="1">
                          <a:solidFill>
                            <a:schemeClr val="bg1"/>
                          </a:solidFill>
                          <a:effectLst/>
                          <a:latin typeface="GurbaniAkhar" panose="00000400000000000000" pitchFamily="2" charset="0"/>
                        </a:rPr>
                        <a:t>mo</a:t>
                      </a:r>
                      <a:endParaRPr lang="en-CA" sz="2200" dirty="0">
                        <a:solidFill>
                          <a:schemeClr val="bg1"/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115876" marR="115876" marT="57938" marB="57938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2200" dirty="0" err="1">
                          <a:solidFill>
                            <a:schemeClr val="bg1"/>
                          </a:solidFill>
                          <a:effectLst/>
                          <a:latin typeface="GurbaniAkhar" panose="00000400000000000000" pitchFamily="2" charset="0"/>
                        </a:rPr>
                        <a:t>mO</a:t>
                      </a:r>
                      <a:endParaRPr lang="en-CA" sz="2200" dirty="0">
                        <a:solidFill>
                          <a:schemeClr val="bg1"/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115876" marR="115876" marT="57938" marB="57938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2200" dirty="0">
                          <a:solidFill>
                            <a:srgbClr val="FF0000"/>
                          </a:solidFill>
                          <a:effectLst/>
                          <a:latin typeface="GurbaniAkhar" panose="00000400000000000000" pitchFamily="2" charset="0"/>
                        </a:rPr>
                        <a:t>mM</a:t>
                      </a:r>
                    </a:p>
                  </a:txBody>
                  <a:tcPr marL="115876" marR="115876" marT="57938" marB="57938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2526721"/>
                  </a:ext>
                </a:extLst>
              </a:tr>
              <a:tr h="468332">
                <a:tc>
                  <a:txBody>
                    <a:bodyPr/>
                    <a:lstStyle/>
                    <a:p>
                      <a:pPr algn="ctr"/>
                      <a:r>
                        <a:rPr lang="en-CA" sz="2200" dirty="0">
                          <a:solidFill>
                            <a:srgbClr val="FF0000"/>
                          </a:solidFill>
                          <a:effectLst/>
                          <a:latin typeface="GurbaniAkhar" panose="00000400000000000000" pitchFamily="2" charset="0"/>
                        </a:rPr>
                        <a:t>r</a:t>
                      </a:r>
                    </a:p>
                  </a:txBody>
                  <a:tcPr marL="115876" marR="115876" marT="57938" marB="57938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2200" dirty="0" err="1">
                          <a:solidFill>
                            <a:srgbClr val="FF0000"/>
                          </a:solidFill>
                          <a:effectLst/>
                          <a:latin typeface="GurbaniAkhar" panose="00000400000000000000" pitchFamily="2" charset="0"/>
                        </a:rPr>
                        <a:t>rw</a:t>
                      </a:r>
                      <a:endParaRPr lang="en-CA" sz="2200" dirty="0">
                        <a:solidFill>
                          <a:srgbClr val="FF0000"/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115876" marR="115876" marT="57938" marB="57938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2200" dirty="0" err="1">
                          <a:solidFill>
                            <a:schemeClr val="bg1"/>
                          </a:solidFill>
                          <a:effectLst/>
                          <a:latin typeface="GurbaniAkhar" panose="00000400000000000000" pitchFamily="2" charset="0"/>
                        </a:rPr>
                        <a:t>ir</a:t>
                      </a:r>
                      <a:endParaRPr lang="en-CA" sz="2200" dirty="0">
                        <a:solidFill>
                          <a:schemeClr val="bg1"/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115876" marR="115876" marT="57938" marB="57938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2200" dirty="0" err="1">
                          <a:solidFill>
                            <a:schemeClr val="bg1"/>
                          </a:solidFill>
                          <a:effectLst/>
                          <a:latin typeface="GurbaniAkhar" panose="00000400000000000000" pitchFamily="2" charset="0"/>
                        </a:rPr>
                        <a:t>rI</a:t>
                      </a:r>
                      <a:endParaRPr lang="en-CA" sz="2200" dirty="0">
                        <a:solidFill>
                          <a:schemeClr val="bg1"/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115876" marR="115876" marT="57938" marB="57938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2200" dirty="0" err="1">
                          <a:solidFill>
                            <a:schemeClr val="bg1"/>
                          </a:solidFill>
                          <a:effectLst/>
                          <a:latin typeface="GurbaniAkhar" panose="00000400000000000000" pitchFamily="2" charset="0"/>
                        </a:rPr>
                        <a:t>ru</a:t>
                      </a:r>
                      <a:endParaRPr lang="en-CA" sz="2200" dirty="0">
                        <a:solidFill>
                          <a:schemeClr val="bg1"/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115876" marR="115876" marT="57938" marB="57938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2200" dirty="0" err="1">
                          <a:solidFill>
                            <a:schemeClr val="bg1"/>
                          </a:solidFill>
                          <a:effectLst/>
                          <a:latin typeface="GurbaniAkhar" panose="00000400000000000000" pitchFamily="2" charset="0"/>
                        </a:rPr>
                        <a:t>rU</a:t>
                      </a:r>
                      <a:endParaRPr lang="en-CA" sz="2200" dirty="0">
                        <a:solidFill>
                          <a:schemeClr val="bg1"/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115876" marR="115876" marT="57938" marB="57938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2200" dirty="0" err="1">
                          <a:solidFill>
                            <a:schemeClr val="bg1"/>
                          </a:solidFill>
                          <a:effectLst/>
                          <a:latin typeface="GurbaniAkhar" panose="00000400000000000000" pitchFamily="2" charset="0"/>
                        </a:rPr>
                        <a:t>ry</a:t>
                      </a:r>
                      <a:endParaRPr lang="en-CA" sz="2200" dirty="0">
                        <a:solidFill>
                          <a:schemeClr val="bg1"/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115876" marR="115876" marT="57938" marB="57938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2200" dirty="0" err="1">
                          <a:solidFill>
                            <a:schemeClr val="bg1"/>
                          </a:solidFill>
                          <a:effectLst/>
                          <a:latin typeface="GurbaniAkhar" panose="00000400000000000000" pitchFamily="2" charset="0"/>
                        </a:rPr>
                        <a:t>rY</a:t>
                      </a:r>
                      <a:endParaRPr lang="en-CA" sz="2200" dirty="0">
                        <a:solidFill>
                          <a:schemeClr val="bg1"/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115876" marR="115876" marT="57938" marB="57938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2200" dirty="0" err="1">
                          <a:solidFill>
                            <a:schemeClr val="bg1"/>
                          </a:solidFill>
                          <a:effectLst/>
                          <a:latin typeface="GurbaniAkhar" panose="00000400000000000000" pitchFamily="2" charset="0"/>
                        </a:rPr>
                        <a:t>ro</a:t>
                      </a:r>
                      <a:endParaRPr lang="en-CA" sz="2200" dirty="0">
                        <a:solidFill>
                          <a:schemeClr val="bg1"/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115876" marR="115876" marT="57938" marB="57938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2200" dirty="0" err="1">
                          <a:solidFill>
                            <a:srgbClr val="FF0000"/>
                          </a:solidFill>
                          <a:effectLst/>
                          <a:latin typeface="GurbaniAkhar" panose="00000400000000000000" pitchFamily="2" charset="0"/>
                        </a:rPr>
                        <a:t>rO</a:t>
                      </a:r>
                      <a:endParaRPr lang="en-CA" sz="2200" dirty="0">
                        <a:solidFill>
                          <a:srgbClr val="FF0000"/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115876" marR="115876" marT="57938" marB="57938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2200" dirty="0" err="1">
                          <a:solidFill>
                            <a:srgbClr val="FF0000"/>
                          </a:solidFill>
                          <a:effectLst/>
                          <a:latin typeface="GurbaniAkhar" panose="00000400000000000000" pitchFamily="2" charset="0"/>
                        </a:rPr>
                        <a:t>rM</a:t>
                      </a:r>
                      <a:endParaRPr lang="en-CA" sz="2200" dirty="0">
                        <a:solidFill>
                          <a:srgbClr val="FF0000"/>
                        </a:solidFill>
                        <a:effectLst/>
                        <a:latin typeface="GurbaniAkhar" panose="00000400000000000000" pitchFamily="2" charset="0"/>
                      </a:endParaRPr>
                    </a:p>
                  </a:txBody>
                  <a:tcPr marL="115876" marR="115876" marT="57938" marB="57938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81055628"/>
                  </a:ext>
                </a:extLst>
              </a:tr>
            </a:tbl>
          </a:graphicData>
        </a:graphic>
      </p:graphicFrame>
      <p:sp>
        <p:nvSpPr>
          <p:cNvPr id="6" name="Rectangle 5">
            <a:extLst>
              <a:ext uri="{FF2B5EF4-FFF2-40B4-BE49-F238E27FC236}">
                <a16:creationId xmlns:a16="http://schemas.microsoft.com/office/drawing/2014/main" id="{6365D7DA-5EFE-1071-303C-F878F1CF67D2}"/>
              </a:ext>
            </a:extLst>
          </p:cNvPr>
          <p:cNvSpPr/>
          <p:nvPr/>
        </p:nvSpPr>
        <p:spPr>
          <a:xfrm>
            <a:off x="85725" y="95250"/>
            <a:ext cx="6677025" cy="8934450"/>
          </a:xfrm>
          <a:prstGeom prst="rect">
            <a:avLst/>
          </a:prstGeom>
          <a:noFill/>
          <a:ln>
            <a:prstDash val="dash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DAB1A9C-2A34-6C68-3606-CB22AB4B9F9C}"/>
              </a:ext>
            </a:extLst>
          </p:cNvPr>
          <p:cNvSpPr/>
          <p:nvPr/>
        </p:nvSpPr>
        <p:spPr>
          <a:xfrm>
            <a:off x="561976" y="323850"/>
            <a:ext cx="5734050" cy="4924425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977F830-2047-4FB8-D0B3-84D8F8311D43}"/>
              </a:ext>
            </a:extLst>
          </p:cNvPr>
          <p:cNvSpPr/>
          <p:nvPr/>
        </p:nvSpPr>
        <p:spPr>
          <a:xfrm>
            <a:off x="561976" y="5372100"/>
            <a:ext cx="5734050" cy="3448050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2E90AE0-625B-8989-66C2-39B8F3AE2899}"/>
              </a:ext>
            </a:extLst>
          </p:cNvPr>
          <p:cNvSpPr/>
          <p:nvPr/>
        </p:nvSpPr>
        <p:spPr>
          <a:xfrm>
            <a:off x="561976" y="5372100"/>
            <a:ext cx="5734048" cy="1704802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5BA486F6-A897-307D-5DB7-BFB0D97668BA}"/>
              </a:ext>
            </a:extLst>
          </p:cNvPr>
          <p:cNvCxnSpPr>
            <a:stCxn id="9" idx="1"/>
            <a:endCxn id="9" idx="3"/>
          </p:cNvCxnSpPr>
          <p:nvPr/>
        </p:nvCxnSpPr>
        <p:spPr>
          <a:xfrm>
            <a:off x="561976" y="6224501"/>
            <a:ext cx="5734048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56720D3A-9749-3C78-28F2-B6936D346711}"/>
              </a:ext>
            </a:extLst>
          </p:cNvPr>
          <p:cNvCxnSpPr/>
          <p:nvPr/>
        </p:nvCxnSpPr>
        <p:spPr>
          <a:xfrm>
            <a:off x="561976" y="7950777"/>
            <a:ext cx="5734048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E0A6D708-7D93-82B0-9995-43E16740886B}"/>
              </a:ext>
            </a:extLst>
          </p:cNvPr>
          <p:cNvCxnSpPr>
            <a:stCxn id="9" idx="0"/>
            <a:endCxn id="8" idx="2"/>
          </p:cNvCxnSpPr>
          <p:nvPr/>
        </p:nvCxnSpPr>
        <p:spPr>
          <a:xfrm>
            <a:off x="3429000" y="5372100"/>
            <a:ext cx="1" cy="344805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6" name="Graphic 15" descr="Badge 1 with solid fill">
            <a:extLst>
              <a:ext uri="{FF2B5EF4-FFF2-40B4-BE49-F238E27FC236}">
                <a16:creationId xmlns:a16="http://schemas.microsoft.com/office/drawing/2014/main" id="{8A26D912-4573-F5E1-F3A7-1E595B97CAF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49288" y="5346385"/>
            <a:ext cx="231368" cy="231368"/>
          </a:xfrm>
          <a:prstGeom prst="rect">
            <a:avLst/>
          </a:prstGeom>
        </p:spPr>
      </p:pic>
      <p:pic>
        <p:nvPicPr>
          <p:cNvPr id="18" name="Graphic 17" descr="Badge with solid fill">
            <a:extLst>
              <a:ext uri="{FF2B5EF4-FFF2-40B4-BE49-F238E27FC236}">
                <a16:creationId xmlns:a16="http://schemas.microsoft.com/office/drawing/2014/main" id="{365BE22F-B107-57FA-B1AD-81AAD614D68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424237" y="5372100"/>
            <a:ext cx="234142" cy="234142"/>
          </a:xfrm>
          <a:prstGeom prst="rect">
            <a:avLst/>
          </a:prstGeom>
        </p:spPr>
      </p:pic>
      <p:pic>
        <p:nvPicPr>
          <p:cNvPr id="20" name="Graphic 19" descr="Badge 3 with solid fill">
            <a:extLst>
              <a:ext uri="{FF2B5EF4-FFF2-40B4-BE49-F238E27FC236}">
                <a16:creationId xmlns:a16="http://schemas.microsoft.com/office/drawing/2014/main" id="{92C19872-976A-63FC-48D4-C5739EB1EF3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552835" y="6213417"/>
            <a:ext cx="227821" cy="227821"/>
          </a:xfrm>
          <a:prstGeom prst="rect">
            <a:avLst/>
          </a:prstGeom>
        </p:spPr>
      </p:pic>
      <p:pic>
        <p:nvPicPr>
          <p:cNvPr id="22" name="Graphic 21" descr="Badge 4 with solid fill">
            <a:extLst>
              <a:ext uri="{FF2B5EF4-FFF2-40B4-BE49-F238E27FC236}">
                <a16:creationId xmlns:a16="http://schemas.microsoft.com/office/drawing/2014/main" id="{B74B351A-A91D-4CF0-3AD1-963BC80DBA91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3424237" y="6213417"/>
            <a:ext cx="227820" cy="227820"/>
          </a:xfrm>
          <a:prstGeom prst="rect">
            <a:avLst/>
          </a:prstGeom>
        </p:spPr>
      </p:pic>
      <p:pic>
        <p:nvPicPr>
          <p:cNvPr id="24" name="Graphic 23" descr="Badge 5 with solid fill">
            <a:extLst>
              <a:ext uri="{FF2B5EF4-FFF2-40B4-BE49-F238E27FC236}">
                <a16:creationId xmlns:a16="http://schemas.microsoft.com/office/drawing/2014/main" id="{E242A64B-464B-4BFD-5B63-52FCB1D89CAB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549288" y="7068198"/>
            <a:ext cx="234143" cy="234143"/>
          </a:xfrm>
          <a:prstGeom prst="rect">
            <a:avLst/>
          </a:prstGeom>
        </p:spPr>
      </p:pic>
      <p:pic>
        <p:nvPicPr>
          <p:cNvPr id="26" name="Graphic 25" descr="Badge 6 with solid fill">
            <a:extLst>
              <a:ext uri="{FF2B5EF4-FFF2-40B4-BE49-F238E27FC236}">
                <a16:creationId xmlns:a16="http://schemas.microsoft.com/office/drawing/2014/main" id="{E439E085-8442-B35A-A016-6F157B2C3BC3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3413021" y="7061660"/>
            <a:ext cx="239036" cy="239036"/>
          </a:xfrm>
          <a:prstGeom prst="rect">
            <a:avLst/>
          </a:prstGeom>
        </p:spPr>
      </p:pic>
      <p:pic>
        <p:nvPicPr>
          <p:cNvPr id="28" name="Graphic 27" descr="Badge 7 with solid fill">
            <a:extLst>
              <a:ext uri="{FF2B5EF4-FFF2-40B4-BE49-F238E27FC236}">
                <a16:creationId xmlns:a16="http://schemas.microsoft.com/office/drawing/2014/main" id="{60270DEB-92AA-F2FF-1039-0C10E0703B2E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549289" y="7929302"/>
            <a:ext cx="234143" cy="2341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996626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160</TotalTime>
  <Words>476</Words>
  <Application>Microsoft Office PowerPoint</Application>
  <PresentationFormat>Letter Paper (8.5x11 in)</PresentationFormat>
  <Paragraphs>452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9" baseType="lpstr">
      <vt:lpstr>Aptos</vt:lpstr>
      <vt:lpstr>Aptos Display</vt:lpstr>
      <vt:lpstr>Arial</vt:lpstr>
      <vt:lpstr>GurbaniAkhar</vt:lpstr>
      <vt:lpstr>Office Theme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Preetam Singh .</dc:creator>
  <cp:lastModifiedBy>Preetam Singh .</cp:lastModifiedBy>
  <cp:revision>2</cp:revision>
  <dcterms:created xsi:type="dcterms:W3CDTF">2024-05-24T18:29:42Z</dcterms:created>
  <dcterms:modified xsi:type="dcterms:W3CDTF">2024-12-28T22:05:12Z</dcterms:modified>
</cp:coreProperties>
</file>