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278" r:id="rId2"/>
    <p:sldId id="262" r:id="rId3"/>
    <p:sldId id="551" r:id="rId4"/>
    <p:sldId id="552" r:id="rId5"/>
    <p:sldId id="553" r:id="rId6"/>
    <p:sldId id="554" r:id="rId7"/>
    <p:sldId id="332" r:id="rId8"/>
    <p:sldId id="549" r:id="rId9"/>
  </p:sldIdLst>
  <p:sldSz cx="12192000" cy="6858000"/>
  <p:notesSz cx="6858000" cy="9144000"/>
  <p:embeddedFontLst>
    <p:embeddedFont>
      <p:font typeface="Fredoka One" panose="02000000000000000000" pitchFamily="2" charset="0"/>
      <p:regular r:id="rId11"/>
    </p:embeddedFont>
    <p:embeddedFont>
      <p:font typeface="GurbaniWebThick" panose="04040607000000020004" pitchFamily="82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8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728" y="52"/>
      </p:cViewPr>
      <p:guideLst>
        <p:guide orient="horz" pos="33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576E3-E9D1-40A1-AA2A-C82BDFB0B36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5A96D-8AA1-4B88-BCD2-6BD058505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3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4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819827" y="5211393"/>
            <a:ext cx="575256" cy="837863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2043556" y="5114695"/>
            <a:ext cx="304800" cy="3048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45663" y="-245664"/>
            <a:ext cx="2941658" cy="343298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10843494" y="5215978"/>
            <a:ext cx="746293" cy="769990"/>
            <a:chOff x="6718300" y="1795463"/>
            <a:chExt cx="4449763" cy="4591051"/>
          </a:xfrm>
          <a:effectLst/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D0E43-E53A-6346-6D20-564C14B5625E}"/>
              </a:ext>
            </a:extLst>
          </p:cNvPr>
          <p:cNvSpPr/>
          <p:nvPr userDrawn="1"/>
        </p:nvSpPr>
        <p:spPr>
          <a:xfrm>
            <a:off x="1333500" y="1467933"/>
            <a:ext cx="9410700" cy="4375198"/>
          </a:xfrm>
          <a:prstGeom prst="roundRect">
            <a:avLst>
              <a:gd name="adj" fmla="val 2347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76364" y="122294"/>
            <a:ext cx="261684" cy="261684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1847570" y="5637512"/>
            <a:ext cx="421847" cy="42184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821106" y="5347399"/>
            <a:ext cx="249788" cy="249786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1833869" y="-42447"/>
            <a:ext cx="249788" cy="249786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016360" y="5264648"/>
            <a:ext cx="391669" cy="404106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3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5/16/2025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281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7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6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Ig6GkzZK84?feature=oembed" TargetMode="Externa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487916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3"/>
                  </a:solidFill>
                  <a:latin typeface="+mj-lt"/>
                </a:rPr>
                <a:t>MUHARNI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LEVEL 2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</p:grpSp>
      <p:pic>
        <p:nvPicPr>
          <p:cNvPr id="3" name="Picture 2" descr="Cartoon bee with pencil">
            <a:extLst>
              <a:ext uri="{FF2B5EF4-FFF2-40B4-BE49-F238E27FC236}">
                <a16:creationId xmlns:a16="http://schemas.microsoft.com/office/drawing/2014/main" id="{EEE2A52B-C7E7-9190-4B4C-B4FB22BB6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287" y="-78057"/>
            <a:ext cx="45434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A0B1CB-737E-5C99-A975-7754F6D65065}"/>
              </a:ext>
            </a:extLst>
          </p:cNvPr>
          <p:cNvSpPr txBox="1"/>
          <p:nvPr/>
        </p:nvSpPr>
        <p:spPr>
          <a:xfrm>
            <a:off x="2446638" y="2259219"/>
            <a:ext cx="729872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chemeClr val="accent4"/>
                </a:solidFill>
              </a:rPr>
              <a:t>Muharni</a:t>
            </a:r>
            <a:r>
              <a:rPr lang="en-US" sz="6600" dirty="0">
                <a:solidFill>
                  <a:schemeClr val="accent4"/>
                </a:solidFill>
              </a:rPr>
              <a:t> Time!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70BE7-0C6D-B5B3-0E9D-1F7CC080E6EE}"/>
              </a:ext>
            </a:extLst>
          </p:cNvPr>
          <p:cNvSpPr txBox="1"/>
          <p:nvPr/>
        </p:nvSpPr>
        <p:spPr>
          <a:xfrm>
            <a:off x="3030416" y="5316454"/>
            <a:ext cx="6131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(Repeat 5 times)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2454A1-157A-3129-2B6F-5CA202501F48}"/>
              </a:ext>
            </a:extLst>
          </p:cNvPr>
          <p:cNvSpPr txBox="1"/>
          <p:nvPr/>
        </p:nvSpPr>
        <p:spPr>
          <a:xfrm>
            <a:off x="3030416" y="3519739"/>
            <a:ext cx="61311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800" dirty="0">
                <a:solidFill>
                  <a:schemeClr val="accent5"/>
                </a:solidFill>
              </a:rPr>
              <a:t>(Repeat 5 times – either on the slides, or on a physical chart.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536E5D-68A2-7BAF-FA34-C55CA7849915}"/>
              </a:ext>
            </a:extLst>
          </p:cNvPr>
          <p:cNvSpPr txBox="1"/>
          <p:nvPr/>
        </p:nvSpPr>
        <p:spPr>
          <a:xfrm>
            <a:off x="2887362" y="5316454"/>
            <a:ext cx="6417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dirty="0">
                <a:solidFill>
                  <a:schemeClr val="accent6"/>
                </a:solidFill>
              </a:rPr>
              <a:t>If you are using a physical chart, then click </a:t>
            </a:r>
            <a:r>
              <a:rPr lang="en-CA" dirty="0">
                <a:solidFill>
                  <a:schemeClr val="accent6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dirty="0">
                <a:solidFill>
                  <a:schemeClr val="accent6"/>
                </a:solidFill>
              </a:rPr>
              <a:t> to skip to slide 7 after completing the 5</a:t>
            </a:r>
            <a:r>
              <a:rPr lang="en-CA" baseline="30000" dirty="0">
                <a:solidFill>
                  <a:schemeClr val="accent6"/>
                </a:solidFill>
              </a:rPr>
              <a:t>th</a:t>
            </a:r>
            <a:r>
              <a:rPr lang="en-CA" dirty="0">
                <a:solidFill>
                  <a:schemeClr val="accent6"/>
                </a:solidFill>
              </a:rPr>
              <a:t> repetition.)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B0DCDD-3CAB-535F-3542-BAEB24C214E9}"/>
              </a:ext>
            </a:extLst>
          </p:cNvPr>
          <p:cNvSpPr/>
          <p:nvPr/>
        </p:nvSpPr>
        <p:spPr>
          <a:xfrm>
            <a:off x="2887362" y="5316454"/>
            <a:ext cx="6417276" cy="6463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6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-232224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173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173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lang="en-CA" sz="440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WebThick" panose="04040607000000020004" pitchFamily="82" charset="0"/>
              </a:rPr>
              <a:t>e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98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WebThick" panose="04040607000000020004" pitchFamily="82" charset="0"/>
              </a:rPr>
              <a:t>e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362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23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98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82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267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19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e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333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-2072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A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44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83154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83154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83153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82538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82403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83153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82248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8368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83609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82248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78093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84366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6457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6457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6457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6395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6382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6457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6366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62599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6502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6366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5951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6328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45992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45992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45991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45376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45241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45991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45086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44018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46447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45086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40931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44699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28663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28663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28663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28048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2791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28663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27757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26690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29119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27757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23603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27371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1008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1008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1008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0946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0933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1008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0917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0810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1053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09176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0502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0879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495259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495259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495259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494644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494508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495258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494353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493286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495715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494353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490199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493967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6791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6791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6791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6729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6715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6790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6700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65937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6836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6700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6285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66617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urbaniWebThick" panose="040406070000000200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4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0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4" fill="hold">
                      <p:stCondLst>
                        <p:cond delay="indefinite"/>
                      </p:stCondLst>
                      <p:childTnLst>
                        <p:par>
                          <p:cTn id="655" fill="hold">
                            <p:stCondLst>
                              <p:cond delay="0"/>
                            </p:stCondLst>
                            <p:childTnLst>
                              <p:par>
                                <p:cTn id="65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-203196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4638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4637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4637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4022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3886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4637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3732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1412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5093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3732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-42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092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82299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82299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82298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81683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81548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82298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81393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79073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82754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81393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77238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79754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64970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64970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64970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64355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64219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64970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64064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61744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10420" y="1654264"/>
            <a:ext cx="272219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64064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59910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62425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5014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5014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5014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4953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4939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5014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4924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4692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22946" y="2506032"/>
            <a:ext cx="272219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4924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4508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4760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3156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3156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3156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3095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3081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3156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3066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28340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3202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30660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2650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29021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1048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1048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1048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0986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0972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1047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0957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0725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1093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0957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0542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0793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49315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49315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49315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49253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49240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49315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49224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48992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49360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49224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48809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490606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7457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7457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7457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7395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7381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7457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7366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7134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7502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7366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6951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7202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35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0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4" fill="hold">
                      <p:stCondLst>
                        <p:cond delay="indefinite"/>
                      </p:stCondLst>
                      <p:childTnLst>
                        <p:par>
                          <p:cTn id="655" fill="hold">
                            <p:stCondLst>
                              <p:cond delay="0"/>
                            </p:stCondLst>
                            <p:childTnLst>
                              <p:par>
                                <p:cTn id="65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-245963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-11680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-11682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-11684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-17837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-1919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-11688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-20740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-18888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-7125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-20740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-62285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-12080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777458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77745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777454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771301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7699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777450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768398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745198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782013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768398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726853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752006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579122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579120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579118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572965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5716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579114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570062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546862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583677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570062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528517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553670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405838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40583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405834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399681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39832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405830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396778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373578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410393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396778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355233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380386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232554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232552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232550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226397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22504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232546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223494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200294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237109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223494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181949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207102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084322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084320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084318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078165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0768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084314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075262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052062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088877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075262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033717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058870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4873460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4873458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4873456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4867303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486594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4873452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4864400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4841200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4878015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4864400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4822855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4848008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662598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66259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662594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656441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6550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662590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653538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630338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667153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653538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611993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637146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7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0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4" fill="hold">
                      <p:stCondLst>
                        <p:cond delay="indefinite"/>
                      </p:stCondLst>
                      <p:childTnLst>
                        <p:par>
                          <p:cTn id="655" fill="hold">
                            <p:stCondLst>
                              <p:cond delay="0"/>
                            </p:stCondLst>
                            <p:childTnLst>
                              <p:par>
                                <p:cTn id="65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-187902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1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1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1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-1093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1226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-2927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-412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8104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8104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8104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8043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8029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8104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8014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77820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8150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80140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7598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78501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m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63718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63718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63717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63102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62967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63717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62812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6049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64173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62812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58657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62425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4764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4764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4764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4702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4689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4764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4673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4441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4809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4673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4258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46349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r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25303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25303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25303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24688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2455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25302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24397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22077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25759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24397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20243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2401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l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0922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0922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0922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0861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0847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0922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0832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0600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0968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0832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0416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0793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49315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49315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2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49315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49253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49240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49315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49224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49243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49360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49224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48809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/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49185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2"/>
                </a:solidFill>
                <a:uLnTx/>
                <a:uFillTx/>
                <a:latin typeface="GurbaniWebThick" panose="04040607000000020004" pitchFamily="82" charset="0"/>
              </a:rPr>
              <a:t>V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/>
                </a:solidFill>
                <a:uLnTx/>
                <a:uFillTx/>
                <a:latin typeface="GurbaniWebThick" panose="04040607000000020004" pitchFamily="82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39347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0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4A73F0-5271-49DD-61B2-CAAAC4B3B44D}"/>
              </a:ext>
            </a:extLst>
          </p:cNvPr>
          <p:cNvSpPr/>
          <p:nvPr/>
        </p:nvSpPr>
        <p:spPr>
          <a:xfrm>
            <a:off x="1245705" y="722076"/>
            <a:ext cx="101170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6289C2-D478-69CF-7ED2-FF6D04006313}"/>
              </a:ext>
            </a:extLst>
          </p:cNvPr>
          <p:cNvSpPr/>
          <p:nvPr/>
        </p:nvSpPr>
        <p:spPr>
          <a:xfrm>
            <a:off x="3131816" y="4626152"/>
            <a:ext cx="59202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accent5"/>
                </a:solidFill>
              </a:rPr>
              <a:t>Done 5 repetitions? Move on </a:t>
            </a:r>
          </a:p>
        </p:txBody>
      </p:sp>
      <p:sp>
        <p:nvSpPr>
          <p:cNvPr id="8" name="Rectangle: Rounded Corners 7">
            <a:hlinkClick r:id="rId2" action="ppaction://hlinksldjump"/>
            <a:extLst>
              <a:ext uri="{FF2B5EF4-FFF2-40B4-BE49-F238E27FC236}">
                <a16:creationId xmlns:a16="http://schemas.microsoft.com/office/drawing/2014/main" id="{494281B0-2E12-4ACC-512E-48D22B46FB42}"/>
              </a:ext>
            </a:extLst>
          </p:cNvPr>
          <p:cNvSpPr/>
          <p:nvPr/>
        </p:nvSpPr>
        <p:spPr>
          <a:xfrm>
            <a:off x="1114570" y="2846913"/>
            <a:ext cx="2122066" cy="9233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Rectangle: Rounded Corners 8">
            <a:hlinkClick r:id="rId2" action="ppaction://hlinksldjump"/>
            <a:extLst>
              <a:ext uri="{FF2B5EF4-FFF2-40B4-BE49-F238E27FC236}">
                <a16:creationId xmlns:a16="http://schemas.microsoft.com/office/drawing/2014/main" id="{1AEEB7F8-94E0-8274-82D2-44B92F58395B}"/>
              </a:ext>
            </a:extLst>
          </p:cNvPr>
          <p:cNvSpPr/>
          <p:nvPr/>
        </p:nvSpPr>
        <p:spPr>
          <a:xfrm>
            <a:off x="3748353" y="2846913"/>
            <a:ext cx="2122066" cy="9233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BD1D9D17-86F1-DF7E-23E5-D484F17B6216}"/>
              </a:ext>
            </a:extLst>
          </p:cNvPr>
          <p:cNvSpPr/>
          <p:nvPr/>
        </p:nvSpPr>
        <p:spPr>
          <a:xfrm>
            <a:off x="6382136" y="2846913"/>
            <a:ext cx="2122066" cy="9233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Rectangle: Rounded Corners 10">
            <a:hlinkClick r:id="rId2" action="ppaction://hlinksldjump"/>
            <a:extLst>
              <a:ext uri="{FF2B5EF4-FFF2-40B4-BE49-F238E27FC236}">
                <a16:creationId xmlns:a16="http://schemas.microsoft.com/office/drawing/2014/main" id="{6641D6EB-39C2-F97C-53F8-330D0F66411D}"/>
              </a:ext>
            </a:extLst>
          </p:cNvPr>
          <p:cNvSpPr/>
          <p:nvPr/>
        </p:nvSpPr>
        <p:spPr>
          <a:xfrm>
            <a:off x="9015920" y="2846913"/>
            <a:ext cx="2122066" cy="9233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A3FEFE8-D536-61E3-F216-5136C299E26F}"/>
              </a:ext>
            </a:extLst>
          </p:cNvPr>
          <p:cNvSpPr/>
          <p:nvPr/>
        </p:nvSpPr>
        <p:spPr>
          <a:xfrm>
            <a:off x="9015920" y="4625782"/>
            <a:ext cx="832526" cy="585514"/>
          </a:xfrm>
          <a:custGeom>
            <a:avLst/>
            <a:gdLst>
              <a:gd name="connsiteX0" fmla="*/ 818121 w 832526"/>
              <a:gd name="connsiteY0" fmla="*/ 256342 h 585514"/>
              <a:gd name="connsiteX1" fmla="*/ 639880 w 832526"/>
              <a:gd name="connsiteY1" fmla="*/ 44945 h 585514"/>
              <a:gd name="connsiteX2" fmla="*/ 614640 w 832526"/>
              <a:gd name="connsiteY2" fmla="*/ 15015 h 585514"/>
              <a:gd name="connsiteX3" fmla="*/ 541695 w 832526"/>
              <a:gd name="connsiteY3" fmla="*/ 15015 h 585514"/>
              <a:gd name="connsiteX4" fmla="*/ 541695 w 832526"/>
              <a:gd name="connsiteY4" fmla="*/ 87959 h 585514"/>
              <a:gd name="connsiteX5" fmla="*/ 670917 w 832526"/>
              <a:gd name="connsiteY5" fmla="*/ 241228 h 585514"/>
              <a:gd name="connsiteX6" fmla="*/ 537901 w 832526"/>
              <a:gd name="connsiteY6" fmla="*/ 241228 h 585514"/>
              <a:gd name="connsiteX7" fmla="*/ 131686 w 832526"/>
              <a:gd name="connsiteY7" fmla="*/ 241228 h 585514"/>
              <a:gd name="connsiteX8" fmla="*/ 51631 w 832526"/>
              <a:gd name="connsiteY8" fmla="*/ 241228 h 585514"/>
              <a:gd name="connsiteX9" fmla="*/ 44 w 832526"/>
              <a:gd name="connsiteY9" fmla="*/ 292815 h 585514"/>
              <a:gd name="connsiteX10" fmla="*/ 51631 w 832526"/>
              <a:gd name="connsiteY10" fmla="*/ 344402 h 585514"/>
              <a:gd name="connsiteX11" fmla="*/ 327818 w 832526"/>
              <a:gd name="connsiteY11" fmla="*/ 344402 h 585514"/>
              <a:gd name="connsiteX12" fmla="*/ 670917 w 832526"/>
              <a:gd name="connsiteY12" fmla="*/ 344402 h 585514"/>
              <a:gd name="connsiteX13" fmla="*/ 566936 w 832526"/>
              <a:gd name="connsiteY13" fmla="*/ 467739 h 585514"/>
              <a:gd name="connsiteX14" fmla="*/ 541695 w 832526"/>
              <a:gd name="connsiteY14" fmla="*/ 497670 h 585514"/>
              <a:gd name="connsiteX15" fmla="*/ 541695 w 832526"/>
              <a:gd name="connsiteY15" fmla="*/ 570615 h 585514"/>
              <a:gd name="connsiteX16" fmla="*/ 614640 w 832526"/>
              <a:gd name="connsiteY16" fmla="*/ 570615 h 585514"/>
              <a:gd name="connsiteX17" fmla="*/ 792880 w 832526"/>
              <a:gd name="connsiteY17" fmla="*/ 359218 h 585514"/>
              <a:gd name="connsiteX18" fmla="*/ 818121 w 832526"/>
              <a:gd name="connsiteY18" fmla="*/ 329287 h 585514"/>
              <a:gd name="connsiteX19" fmla="*/ 818121 w 832526"/>
              <a:gd name="connsiteY19" fmla="*/ 256342 h 585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2526" h="585514">
                <a:moveTo>
                  <a:pt x="818121" y="256342"/>
                </a:moveTo>
                <a:cubicBezTo>
                  <a:pt x="758707" y="185877"/>
                  <a:pt x="699294" y="115411"/>
                  <a:pt x="639880" y="44945"/>
                </a:cubicBezTo>
                <a:cubicBezTo>
                  <a:pt x="631457" y="34968"/>
                  <a:pt x="623063" y="24992"/>
                  <a:pt x="614640" y="15015"/>
                </a:cubicBezTo>
                <a:cubicBezTo>
                  <a:pt x="597195" y="-5686"/>
                  <a:pt x="559438" y="-4312"/>
                  <a:pt x="541695" y="15015"/>
                </a:cubicBezTo>
                <a:cubicBezTo>
                  <a:pt x="521472" y="37059"/>
                  <a:pt x="523085" y="65885"/>
                  <a:pt x="541695" y="87959"/>
                </a:cubicBezTo>
                <a:cubicBezTo>
                  <a:pt x="584769" y="139039"/>
                  <a:pt x="627843" y="190148"/>
                  <a:pt x="670917" y="241228"/>
                </a:cubicBezTo>
                <a:cubicBezTo>
                  <a:pt x="626588" y="241228"/>
                  <a:pt x="582230" y="241228"/>
                  <a:pt x="537901" y="241228"/>
                </a:cubicBezTo>
                <a:cubicBezTo>
                  <a:pt x="421524" y="241228"/>
                  <a:pt x="248063" y="241228"/>
                  <a:pt x="131686" y="241228"/>
                </a:cubicBezTo>
                <a:cubicBezTo>
                  <a:pt x="105011" y="241228"/>
                  <a:pt x="78306" y="241228"/>
                  <a:pt x="51631" y="241228"/>
                </a:cubicBezTo>
                <a:cubicBezTo>
                  <a:pt x="24658" y="241228"/>
                  <a:pt x="-1211" y="264945"/>
                  <a:pt x="44" y="292815"/>
                </a:cubicBezTo>
                <a:cubicBezTo>
                  <a:pt x="1299" y="320774"/>
                  <a:pt x="22716" y="344402"/>
                  <a:pt x="51631" y="344402"/>
                </a:cubicBezTo>
                <a:cubicBezTo>
                  <a:pt x="124666" y="344402"/>
                  <a:pt x="254784" y="344402"/>
                  <a:pt x="327818" y="344402"/>
                </a:cubicBezTo>
                <a:cubicBezTo>
                  <a:pt x="442194" y="344402"/>
                  <a:pt x="556571" y="344402"/>
                  <a:pt x="670917" y="344402"/>
                </a:cubicBezTo>
                <a:cubicBezTo>
                  <a:pt x="636266" y="385505"/>
                  <a:pt x="601586" y="426637"/>
                  <a:pt x="566936" y="467739"/>
                </a:cubicBezTo>
                <a:cubicBezTo>
                  <a:pt x="558512" y="477716"/>
                  <a:pt x="550119" y="487693"/>
                  <a:pt x="541695" y="497670"/>
                </a:cubicBezTo>
                <a:cubicBezTo>
                  <a:pt x="524310" y="518281"/>
                  <a:pt x="519979" y="550691"/>
                  <a:pt x="541695" y="570615"/>
                </a:cubicBezTo>
                <a:cubicBezTo>
                  <a:pt x="560842" y="588209"/>
                  <a:pt x="596060" y="592630"/>
                  <a:pt x="614640" y="570615"/>
                </a:cubicBezTo>
                <a:cubicBezTo>
                  <a:pt x="674053" y="500150"/>
                  <a:pt x="733466" y="429684"/>
                  <a:pt x="792880" y="359218"/>
                </a:cubicBezTo>
                <a:cubicBezTo>
                  <a:pt x="801303" y="349241"/>
                  <a:pt x="809697" y="339264"/>
                  <a:pt x="818121" y="329287"/>
                </a:cubicBezTo>
                <a:cubicBezTo>
                  <a:pt x="837268" y="306585"/>
                  <a:pt x="837388" y="279224"/>
                  <a:pt x="818121" y="256342"/>
                </a:cubicBezTo>
                <a:close/>
              </a:path>
            </a:pathLst>
          </a:custGeom>
          <a:solidFill>
            <a:schemeClr val="accent5"/>
          </a:solidFill>
          <a:ln w="2987" cap="flat">
            <a:noFill/>
            <a:prstDash val="solid"/>
            <a:miter/>
          </a:ln>
        </p:spPr>
        <p:txBody>
          <a:bodyPr rtlCol="0" anchor="ctr"/>
          <a:lstStyle/>
          <a:p>
            <a:endParaRPr lang="en-PK" sz="1400">
              <a:solidFill>
                <a:schemeClr val="accent2"/>
              </a:solidFill>
            </a:endParaRPr>
          </a:p>
        </p:txBody>
      </p:sp>
      <p:grpSp>
        <p:nvGrpSpPr>
          <p:cNvPr id="14" name="Graphic 2">
            <a:extLst>
              <a:ext uri="{FF2B5EF4-FFF2-40B4-BE49-F238E27FC236}">
                <a16:creationId xmlns:a16="http://schemas.microsoft.com/office/drawing/2014/main" id="{A4CF60B8-1A09-C97D-451B-968C9C588742}"/>
              </a:ext>
            </a:extLst>
          </p:cNvPr>
          <p:cNvGrpSpPr/>
          <p:nvPr/>
        </p:nvGrpSpPr>
        <p:grpSpPr>
          <a:xfrm>
            <a:off x="800123" y="4595374"/>
            <a:ext cx="2750960" cy="1521127"/>
            <a:chOff x="1553032" y="3977658"/>
            <a:chExt cx="3106242" cy="19488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2C3FC8-89E5-E656-90AF-A29C095F6DD9}"/>
                </a:ext>
              </a:extLst>
            </p:cNvPr>
            <p:cNvSpPr/>
            <p:nvPr/>
          </p:nvSpPr>
          <p:spPr>
            <a:xfrm>
              <a:off x="3817568" y="4737161"/>
              <a:ext cx="352344" cy="536407"/>
            </a:xfrm>
            <a:custGeom>
              <a:avLst/>
              <a:gdLst>
                <a:gd name="connsiteX0" fmla="*/ 129886 w 352344"/>
                <a:gd name="connsiteY0" fmla="*/ 35639 h 536407"/>
                <a:gd name="connsiteX1" fmla="*/ 185337 w 352344"/>
                <a:gd name="connsiteY1" fmla="*/ 0 h 536407"/>
                <a:gd name="connsiteX2" fmla="*/ 349007 w 352344"/>
                <a:gd name="connsiteY2" fmla="*/ 402209 h 536407"/>
                <a:gd name="connsiteX3" fmla="*/ 0 w 352344"/>
                <a:gd name="connsiteY3" fmla="*/ 418430 h 536407"/>
                <a:gd name="connsiteX4" fmla="*/ 37888 w 352344"/>
                <a:gd name="connsiteY4" fmla="*/ 115441 h 53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344" h="536407">
                  <a:moveTo>
                    <a:pt x="129886" y="35639"/>
                  </a:moveTo>
                  <a:lnTo>
                    <a:pt x="185337" y="0"/>
                  </a:lnTo>
                  <a:cubicBezTo>
                    <a:pt x="185337" y="0"/>
                    <a:pt x="305712" y="110034"/>
                    <a:pt x="349007" y="402209"/>
                  </a:cubicBezTo>
                  <a:cubicBezTo>
                    <a:pt x="392302" y="694383"/>
                    <a:pt x="0" y="418430"/>
                    <a:pt x="0" y="418430"/>
                  </a:cubicBezTo>
                  <a:lnTo>
                    <a:pt x="37888" y="115441"/>
                  </a:lnTo>
                </a:path>
              </a:pathLst>
            </a:custGeom>
            <a:solidFill>
              <a:srgbClr val="E89C7C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766718-BB52-2BC4-9135-23F3D43AC0F2}"/>
                </a:ext>
              </a:extLst>
            </p:cNvPr>
            <p:cNvSpPr/>
            <p:nvPr/>
          </p:nvSpPr>
          <p:spPr>
            <a:xfrm>
              <a:off x="3817647" y="4737161"/>
              <a:ext cx="352271" cy="536396"/>
            </a:xfrm>
            <a:custGeom>
              <a:avLst/>
              <a:gdLst>
                <a:gd name="connsiteX0" fmla="*/ 0 w 352271"/>
                <a:gd name="connsiteY0" fmla="*/ 418430 h 536396"/>
                <a:gd name="connsiteX1" fmla="*/ 37809 w 352271"/>
                <a:gd name="connsiteY1" fmla="*/ 115402 h 536396"/>
                <a:gd name="connsiteX2" fmla="*/ 129847 w 352271"/>
                <a:gd name="connsiteY2" fmla="*/ 35599 h 536396"/>
                <a:gd name="connsiteX3" fmla="*/ 185298 w 352271"/>
                <a:gd name="connsiteY3" fmla="*/ 0 h 536396"/>
                <a:gd name="connsiteX4" fmla="*/ 202861 w 352271"/>
                <a:gd name="connsiteY4" fmla="*/ 19418 h 536396"/>
                <a:gd name="connsiteX5" fmla="*/ 192481 w 352271"/>
                <a:gd name="connsiteY5" fmla="*/ 234434 h 536396"/>
                <a:gd name="connsiteX6" fmla="*/ 334483 w 352271"/>
                <a:gd name="connsiteY6" fmla="*/ 322801 h 536396"/>
                <a:gd name="connsiteX7" fmla="*/ 348928 w 352271"/>
                <a:gd name="connsiteY7" fmla="*/ 402169 h 536396"/>
                <a:gd name="connsiteX8" fmla="*/ 0 w 352271"/>
                <a:gd name="connsiteY8" fmla="*/ 418430 h 536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271" h="536396">
                  <a:moveTo>
                    <a:pt x="0" y="418430"/>
                  </a:moveTo>
                  <a:lnTo>
                    <a:pt x="37809" y="115402"/>
                  </a:lnTo>
                  <a:lnTo>
                    <a:pt x="129847" y="35599"/>
                  </a:lnTo>
                  <a:lnTo>
                    <a:pt x="185298" y="0"/>
                  </a:lnTo>
                  <a:cubicBezTo>
                    <a:pt x="185298" y="0"/>
                    <a:pt x="192007" y="6157"/>
                    <a:pt x="202861" y="19418"/>
                  </a:cubicBezTo>
                  <a:cubicBezTo>
                    <a:pt x="188139" y="62082"/>
                    <a:pt x="167182" y="146896"/>
                    <a:pt x="192481" y="234434"/>
                  </a:cubicBezTo>
                  <a:cubicBezTo>
                    <a:pt x="214385" y="310053"/>
                    <a:pt x="283610" y="323748"/>
                    <a:pt x="334483" y="322801"/>
                  </a:cubicBezTo>
                  <a:cubicBezTo>
                    <a:pt x="339890" y="347626"/>
                    <a:pt x="344784" y="374029"/>
                    <a:pt x="348928" y="402169"/>
                  </a:cubicBezTo>
                  <a:cubicBezTo>
                    <a:pt x="392263" y="694383"/>
                    <a:pt x="0" y="418430"/>
                    <a:pt x="0" y="41843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DA7D89-AF92-888D-DB67-73BABF6253BD}"/>
                </a:ext>
              </a:extLst>
            </p:cNvPr>
            <p:cNvSpPr/>
            <p:nvPr/>
          </p:nvSpPr>
          <p:spPr>
            <a:xfrm>
              <a:off x="4046201" y="5022410"/>
              <a:ext cx="613049" cy="572883"/>
            </a:xfrm>
            <a:custGeom>
              <a:avLst/>
              <a:gdLst>
                <a:gd name="connsiteX0" fmla="*/ 535686 w 613049"/>
                <a:gd name="connsiteY0" fmla="*/ 508552 h 572883"/>
                <a:gd name="connsiteX1" fmla="*/ 524201 w 613049"/>
                <a:gd name="connsiteY1" fmla="*/ 526115 h 572883"/>
                <a:gd name="connsiteX2" fmla="*/ 403156 w 613049"/>
                <a:gd name="connsiteY2" fmla="*/ 547151 h 572883"/>
                <a:gd name="connsiteX3" fmla="*/ 66305 w 613049"/>
                <a:gd name="connsiteY3" fmla="*/ 572883 h 572883"/>
                <a:gd name="connsiteX4" fmla="*/ 0 w 613049"/>
                <a:gd name="connsiteY4" fmla="*/ 172017 h 572883"/>
                <a:gd name="connsiteX5" fmla="*/ 5407 w 613049"/>
                <a:gd name="connsiteY5" fmla="*/ 90833 h 572883"/>
                <a:gd name="connsiteX6" fmla="*/ 20325 w 613049"/>
                <a:gd name="connsiteY6" fmla="*/ 80453 h 572883"/>
                <a:gd name="connsiteX7" fmla="*/ 420205 w 613049"/>
                <a:gd name="connsiteY7" fmla="*/ 90833 h 572883"/>
                <a:gd name="connsiteX8" fmla="*/ 606885 w 613049"/>
                <a:gd name="connsiteY8" fmla="*/ 56536 h 572883"/>
                <a:gd name="connsiteX9" fmla="*/ 535686 w 613049"/>
                <a:gd name="connsiteY9" fmla="*/ 508552 h 57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3049" h="572883">
                  <a:moveTo>
                    <a:pt x="535686" y="508552"/>
                  </a:moveTo>
                  <a:cubicBezTo>
                    <a:pt x="533752" y="515459"/>
                    <a:pt x="529727" y="521537"/>
                    <a:pt x="524201" y="526115"/>
                  </a:cubicBezTo>
                  <a:cubicBezTo>
                    <a:pt x="505415" y="541310"/>
                    <a:pt x="458528" y="571344"/>
                    <a:pt x="403156" y="547151"/>
                  </a:cubicBezTo>
                  <a:lnTo>
                    <a:pt x="66305" y="572883"/>
                  </a:lnTo>
                  <a:lnTo>
                    <a:pt x="0" y="172017"/>
                  </a:lnTo>
                  <a:lnTo>
                    <a:pt x="5407" y="90833"/>
                  </a:lnTo>
                  <a:lnTo>
                    <a:pt x="20325" y="80453"/>
                  </a:lnTo>
                  <a:cubicBezTo>
                    <a:pt x="20325" y="80453"/>
                    <a:pt x="264232" y="115145"/>
                    <a:pt x="420205" y="90833"/>
                  </a:cubicBezTo>
                  <a:cubicBezTo>
                    <a:pt x="505928" y="-13755"/>
                    <a:pt x="574443" y="-31831"/>
                    <a:pt x="606885" y="56536"/>
                  </a:cubicBezTo>
                  <a:cubicBezTo>
                    <a:pt x="636248" y="136457"/>
                    <a:pt x="552065" y="449430"/>
                    <a:pt x="535686" y="508552"/>
                  </a:cubicBezTo>
                  <a:close/>
                </a:path>
              </a:pathLst>
            </a:custGeom>
            <a:solidFill>
              <a:srgbClr val="E89C7C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9E6B303-F8A3-68F8-95DF-653768DDAE3C}"/>
                </a:ext>
              </a:extLst>
            </p:cNvPr>
            <p:cNvSpPr/>
            <p:nvPr/>
          </p:nvSpPr>
          <p:spPr>
            <a:xfrm>
              <a:off x="4046201" y="5022410"/>
              <a:ext cx="613024" cy="572883"/>
            </a:xfrm>
            <a:custGeom>
              <a:avLst/>
              <a:gdLst>
                <a:gd name="connsiteX0" fmla="*/ 535686 w 613024"/>
                <a:gd name="connsiteY0" fmla="*/ 508552 h 572883"/>
                <a:gd name="connsiteX1" fmla="*/ 524201 w 613024"/>
                <a:gd name="connsiteY1" fmla="*/ 526115 h 572883"/>
                <a:gd name="connsiteX2" fmla="*/ 403156 w 613024"/>
                <a:gd name="connsiteY2" fmla="*/ 547151 h 572883"/>
                <a:gd name="connsiteX3" fmla="*/ 66305 w 613024"/>
                <a:gd name="connsiteY3" fmla="*/ 572883 h 572883"/>
                <a:gd name="connsiteX4" fmla="*/ 0 w 613024"/>
                <a:gd name="connsiteY4" fmla="*/ 172017 h 572883"/>
                <a:gd name="connsiteX5" fmla="*/ 5407 w 613024"/>
                <a:gd name="connsiteY5" fmla="*/ 90833 h 572883"/>
                <a:gd name="connsiteX6" fmla="*/ 20325 w 613024"/>
                <a:gd name="connsiteY6" fmla="*/ 80453 h 572883"/>
                <a:gd name="connsiteX7" fmla="*/ 108179 w 613024"/>
                <a:gd name="connsiteY7" fmla="*/ 314058 h 572883"/>
                <a:gd name="connsiteX8" fmla="*/ 360729 w 613024"/>
                <a:gd name="connsiteY8" fmla="*/ 301824 h 572883"/>
                <a:gd name="connsiteX9" fmla="*/ 355124 w 613024"/>
                <a:gd name="connsiteY9" fmla="*/ 97542 h 572883"/>
                <a:gd name="connsiteX10" fmla="*/ 420166 w 613024"/>
                <a:gd name="connsiteY10" fmla="*/ 90833 h 572883"/>
                <a:gd name="connsiteX11" fmla="*/ 606845 w 613024"/>
                <a:gd name="connsiteY11" fmla="*/ 56536 h 572883"/>
                <a:gd name="connsiteX12" fmla="*/ 535686 w 613024"/>
                <a:gd name="connsiteY12" fmla="*/ 508552 h 57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024" h="572883">
                  <a:moveTo>
                    <a:pt x="535686" y="508552"/>
                  </a:moveTo>
                  <a:cubicBezTo>
                    <a:pt x="533752" y="515459"/>
                    <a:pt x="529727" y="521537"/>
                    <a:pt x="524201" y="526115"/>
                  </a:cubicBezTo>
                  <a:cubicBezTo>
                    <a:pt x="505415" y="541310"/>
                    <a:pt x="458528" y="571344"/>
                    <a:pt x="403156" y="547151"/>
                  </a:cubicBezTo>
                  <a:lnTo>
                    <a:pt x="66305" y="572883"/>
                  </a:lnTo>
                  <a:lnTo>
                    <a:pt x="0" y="172017"/>
                  </a:lnTo>
                  <a:lnTo>
                    <a:pt x="5407" y="90833"/>
                  </a:lnTo>
                  <a:lnTo>
                    <a:pt x="20325" y="80453"/>
                  </a:lnTo>
                  <a:cubicBezTo>
                    <a:pt x="20325" y="80453"/>
                    <a:pt x="90143" y="205524"/>
                    <a:pt x="108179" y="314058"/>
                  </a:cubicBezTo>
                  <a:cubicBezTo>
                    <a:pt x="126216" y="422672"/>
                    <a:pt x="333615" y="365839"/>
                    <a:pt x="360729" y="301824"/>
                  </a:cubicBezTo>
                  <a:cubicBezTo>
                    <a:pt x="377542" y="262080"/>
                    <a:pt x="366136" y="165149"/>
                    <a:pt x="355124" y="97542"/>
                  </a:cubicBezTo>
                  <a:cubicBezTo>
                    <a:pt x="377818" y="96161"/>
                    <a:pt x="399722" y="94030"/>
                    <a:pt x="420166" y="90833"/>
                  </a:cubicBezTo>
                  <a:cubicBezTo>
                    <a:pt x="505888" y="-13755"/>
                    <a:pt x="574403" y="-31831"/>
                    <a:pt x="606845" y="56536"/>
                  </a:cubicBezTo>
                  <a:cubicBezTo>
                    <a:pt x="636248" y="136457"/>
                    <a:pt x="552065" y="449430"/>
                    <a:pt x="535686" y="508552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7FE684D-460B-F889-69C1-D2F767CC086E}"/>
                </a:ext>
              </a:extLst>
            </p:cNvPr>
            <p:cNvSpPr/>
            <p:nvPr/>
          </p:nvSpPr>
          <p:spPr>
            <a:xfrm>
              <a:off x="3207688" y="4715543"/>
              <a:ext cx="919775" cy="1098397"/>
            </a:xfrm>
            <a:custGeom>
              <a:avLst/>
              <a:gdLst>
                <a:gd name="connsiteX0" fmla="*/ 904817 w 919775"/>
                <a:gd name="connsiteY0" fmla="*/ 879711 h 1098397"/>
                <a:gd name="connsiteX1" fmla="*/ 829396 w 919775"/>
                <a:gd name="connsiteY1" fmla="*/ 903510 h 1098397"/>
                <a:gd name="connsiteX2" fmla="*/ 99019 w 919775"/>
                <a:gd name="connsiteY2" fmla="*/ 1098398 h 1098397"/>
                <a:gd name="connsiteX3" fmla="*/ 144169 w 919775"/>
                <a:gd name="connsiteY3" fmla="*/ 248515 h 1098397"/>
                <a:gd name="connsiteX4" fmla="*/ 212605 w 919775"/>
                <a:gd name="connsiteY4" fmla="*/ 220098 h 1098397"/>
                <a:gd name="connsiteX5" fmla="*/ 212684 w 919775"/>
                <a:gd name="connsiteY5" fmla="*/ 220019 h 1098397"/>
                <a:gd name="connsiteX6" fmla="*/ 564375 w 919775"/>
                <a:gd name="connsiteY6" fmla="*/ 21658 h 1098397"/>
                <a:gd name="connsiteX7" fmla="*/ 729623 w 919775"/>
                <a:gd name="connsiteY7" fmla="*/ 1964 h 1098397"/>
                <a:gd name="connsiteX8" fmla="*/ 795217 w 919775"/>
                <a:gd name="connsiteY8" fmla="*/ 21658 h 1098397"/>
                <a:gd name="connsiteX9" fmla="*/ 726860 w 919775"/>
                <a:gd name="connsiteY9" fmla="*/ 183315 h 1098397"/>
                <a:gd name="connsiteX10" fmla="*/ 685657 w 919775"/>
                <a:gd name="connsiteY10" fmla="*/ 423511 h 1098397"/>
                <a:gd name="connsiteX11" fmla="*/ 685657 w 919775"/>
                <a:gd name="connsiteY11" fmla="*/ 423867 h 1098397"/>
                <a:gd name="connsiteX12" fmla="*/ 716165 w 919775"/>
                <a:gd name="connsiteY12" fmla="*/ 417434 h 1098397"/>
                <a:gd name="connsiteX13" fmla="*/ 719125 w 919775"/>
                <a:gd name="connsiteY13" fmla="*/ 416802 h 1098397"/>
                <a:gd name="connsiteX14" fmla="*/ 790047 w 919775"/>
                <a:gd name="connsiteY14" fmla="*/ 401884 h 1098397"/>
                <a:gd name="connsiteX15" fmla="*/ 858838 w 919775"/>
                <a:gd name="connsiteY15" fmla="*/ 387360 h 1098397"/>
                <a:gd name="connsiteX16" fmla="*/ 914763 w 919775"/>
                <a:gd name="connsiteY16" fmla="*/ 627556 h 1098397"/>
                <a:gd name="connsiteX17" fmla="*/ 904817 w 919775"/>
                <a:gd name="connsiteY17" fmla="*/ 879711 h 1098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775" h="1098397">
                  <a:moveTo>
                    <a:pt x="904817" y="879711"/>
                  </a:moveTo>
                  <a:cubicBezTo>
                    <a:pt x="885478" y="884960"/>
                    <a:pt x="859864" y="893209"/>
                    <a:pt x="829396" y="903510"/>
                  </a:cubicBezTo>
                  <a:cubicBezTo>
                    <a:pt x="655504" y="962276"/>
                    <a:pt x="323862" y="1087624"/>
                    <a:pt x="99019" y="1098398"/>
                  </a:cubicBezTo>
                  <a:cubicBezTo>
                    <a:pt x="-147611" y="912153"/>
                    <a:pt x="144169" y="248515"/>
                    <a:pt x="144169" y="248515"/>
                  </a:cubicBezTo>
                  <a:lnTo>
                    <a:pt x="212605" y="220098"/>
                  </a:lnTo>
                  <a:cubicBezTo>
                    <a:pt x="212684" y="220019"/>
                    <a:pt x="212684" y="220019"/>
                    <a:pt x="212684" y="220019"/>
                  </a:cubicBezTo>
                  <a:cubicBezTo>
                    <a:pt x="212684" y="220019"/>
                    <a:pt x="403862" y="70321"/>
                    <a:pt x="564375" y="21658"/>
                  </a:cubicBezTo>
                  <a:cubicBezTo>
                    <a:pt x="637586" y="-601"/>
                    <a:pt x="692050" y="-2535"/>
                    <a:pt x="729623" y="1964"/>
                  </a:cubicBezTo>
                  <a:cubicBezTo>
                    <a:pt x="774418" y="7292"/>
                    <a:pt x="795217" y="21658"/>
                    <a:pt x="795217" y="21658"/>
                  </a:cubicBezTo>
                  <a:cubicBezTo>
                    <a:pt x="795217" y="21658"/>
                    <a:pt x="758434" y="74544"/>
                    <a:pt x="726860" y="183315"/>
                  </a:cubicBezTo>
                  <a:cubicBezTo>
                    <a:pt x="708903" y="245121"/>
                    <a:pt x="692563" y="325041"/>
                    <a:pt x="685657" y="423511"/>
                  </a:cubicBezTo>
                  <a:lnTo>
                    <a:pt x="685657" y="423867"/>
                  </a:lnTo>
                  <a:cubicBezTo>
                    <a:pt x="696431" y="421578"/>
                    <a:pt x="706614" y="419446"/>
                    <a:pt x="716165" y="417434"/>
                  </a:cubicBezTo>
                  <a:cubicBezTo>
                    <a:pt x="719125" y="416802"/>
                    <a:pt x="719125" y="416802"/>
                    <a:pt x="719125" y="416802"/>
                  </a:cubicBezTo>
                  <a:cubicBezTo>
                    <a:pt x="748488" y="410566"/>
                    <a:pt x="771734" y="405751"/>
                    <a:pt x="790047" y="401884"/>
                  </a:cubicBezTo>
                  <a:cubicBezTo>
                    <a:pt x="858838" y="387360"/>
                    <a:pt x="858838" y="387360"/>
                    <a:pt x="858838" y="387360"/>
                  </a:cubicBezTo>
                  <a:cubicBezTo>
                    <a:pt x="858838" y="387360"/>
                    <a:pt x="900239" y="486501"/>
                    <a:pt x="914763" y="627556"/>
                  </a:cubicBezTo>
                  <a:cubicBezTo>
                    <a:pt x="922577" y="702583"/>
                    <a:pt x="922656" y="789489"/>
                    <a:pt x="904817" y="879711"/>
                  </a:cubicBezTo>
                  <a:close/>
                </a:path>
              </a:pathLst>
            </a:custGeom>
            <a:solidFill>
              <a:srgbClr val="316EAA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EBBE419-6330-EB51-7F51-416CEBAB8988}"/>
                </a:ext>
              </a:extLst>
            </p:cNvPr>
            <p:cNvSpPr/>
            <p:nvPr/>
          </p:nvSpPr>
          <p:spPr>
            <a:xfrm>
              <a:off x="3534234" y="5084590"/>
              <a:ext cx="359110" cy="117651"/>
            </a:xfrm>
            <a:custGeom>
              <a:avLst/>
              <a:gdLst>
                <a:gd name="connsiteX0" fmla="*/ 0 w 359110"/>
                <a:gd name="connsiteY0" fmla="*/ 0 h 117651"/>
                <a:gd name="connsiteX1" fmla="*/ 21075 w 359110"/>
                <a:gd name="connsiteY1" fmla="*/ 25180 h 117651"/>
                <a:gd name="connsiteX2" fmla="*/ 40809 w 359110"/>
                <a:gd name="connsiteY2" fmla="*/ 51504 h 117651"/>
                <a:gd name="connsiteX3" fmla="*/ 74514 w 359110"/>
                <a:gd name="connsiteY3" fmla="*/ 108574 h 117651"/>
                <a:gd name="connsiteX4" fmla="*/ 67844 w 359110"/>
                <a:gd name="connsiteY4" fmla="*/ 105022 h 117651"/>
                <a:gd name="connsiteX5" fmla="*/ 140227 w 359110"/>
                <a:gd name="connsiteY5" fmla="*/ 90143 h 117651"/>
                <a:gd name="connsiteX6" fmla="*/ 212846 w 359110"/>
                <a:gd name="connsiteY6" fmla="*/ 76645 h 117651"/>
                <a:gd name="connsiteX7" fmla="*/ 285781 w 359110"/>
                <a:gd name="connsiteY7" fmla="*/ 64608 h 117651"/>
                <a:gd name="connsiteX8" fmla="*/ 359111 w 359110"/>
                <a:gd name="connsiteY8" fmla="*/ 54780 h 117651"/>
                <a:gd name="connsiteX9" fmla="*/ 287399 w 359110"/>
                <a:gd name="connsiteY9" fmla="*/ 73014 h 117651"/>
                <a:gd name="connsiteX10" fmla="*/ 215253 w 359110"/>
                <a:gd name="connsiteY10" fmla="*/ 89077 h 117651"/>
                <a:gd name="connsiteX11" fmla="*/ 142831 w 359110"/>
                <a:gd name="connsiteY11" fmla="*/ 103641 h 117651"/>
                <a:gd name="connsiteX12" fmla="*/ 70133 w 359110"/>
                <a:gd name="connsiteY12" fmla="*/ 116822 h 117651"/>
                <a:gd name="connsiteX13" fmla="*/ 65239 w 359110"/>
                <a:gd name="connsiteY13" fmla="*/ 117651 h 117651"/>
                <a:gd name="connsiteX14" fmla="*/ 63463 w 359110"/>
                <a:gd name="connsiteY14" fmla="*/ 113270 h 117651"/>
                <a:gd name="connsiteX15" fmla="*/ 34218 w 359110"/>
                <a:gd name="connsiteY15" fmla="*/ 55727 h 117651"/>
                <a:gd name="connsiteX16" fmla="*/ 0 w 359110"/>
                <a:gd name="connsiteY16" fmla="*/ 0 h 1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9110" h="117651">
                  <a:moveTo>
                    <a:pt x="0" y="0"/>
                  </a:moveTo>
                  <a:cubicBezTo>
                    <a:pt x="7380" y="8091"/>
                    <a:pt x="14287" y="16576"/>
                    <a:pt x="21075" y="25180"/>
                  </a:cubicBezTo>
                  <a:cubicBezTo>
                    <a:pt x="27824" y="33784"/>
                    <a:pt x="34573" y="42467"/>
                    <a:pt x="40809" y="51504"/>
                  </a:cubicBezTo>
                  <a:cubicBezTo>
                    <a:pt x="53399" y="69501"/>
                    <a:pt x="65160" y="88169"/>
                    <a:pt x="74514" y="108574"/>
                  </a:cubicBezTo>
                  <a:lnTo>
                    <a:pt x="67844" y="105022"/>
                  </a:lnTo>
                  <a:cubicBezTo>
                    <a:pt x="91919" y="99812"/>
                    <a:pt x="116073" y="94918"/>
                    <a:pt x="140227" y="90143"/>
                  </a:cubicBezTo>
                  <a:cubicBezTo>
                    <a:pt x="164420" y="85486"/>
                    <a:pt x="188574" y="80829"/>
                    <a:pt x="212846" y="76645"/>
                  </a:cubicBezTo>
                  <a:cubicBezTo>
                    <a:pt x="237079" y="72343"/>
                    <a:pt x="261390" y="68317"/>
                    <a:pt x="285781" y="64608"/>
                  </a:cubicBezTo>
                  <a:cubicBezTo>
                    <a:pt x="310132" y="60858"/>
                    <a:pt x="334602" y="57622"/>
                    <a:pt x="359111" y="54780"/>
                  </a:cubicBezTo>
                  <a:cubicBezTo>
                    <a:pt x="335273" y="61292"/>
                    <a:pt x="311395" y="67370"/>
                    <a:pt x="287399" y="73014"/>
                  </a:cubicBezTo>
                  <a:cubicBezTo>
                    <a:pt x="263403" y="78658"/>
                    <a:pt x="239368" y="83986"/>
                    <a:pt x="215253" y="89077"/>
                  </a:cubicBezTo>
                  <a:cubicBezTo>
                    <a:pt x="191178" y="94247"/>
                    <a:pt x="166985" y="98944"/>
                    <a:pt x="142831" y="103641"/>
                  </a:cubicBezTo>
                  <a:cubicBezTo>
                    <a:pt x="118638" y="108219"/>
                    <a:pt x="94405" y="112718"/>
                    <a:pt x="70133" y="116822"/>
                  </a:cubicBezTo>
                  <a:lnTo>
                    <a:pt x="65239" y="117651"/>
                  </a:lnTo>
                  <a:lnTo>
                    <a:pt x="63463" y="113270"/>
                  </a:lnTo>
                  <a:cubicBezTo>
                    <a:pt x="55491" y="93576"/>
                    <a:pt x="45032" y="74514"/>
                    <a:pt x="34218" y="55727"/>
                  </a:cubicBezTo>
                  <a:cubicBezTo>
                    <a:pt x="23365" y="36902"/>
                    <a:pt x="11801" y="18431"/>
                    <a:pt x="0" y="0"/>
                  </a:cubicBezTo>
                  <a:close/>
                </a:path>
              </a:pathLst>
            </a:custGeom>
            <a:solidFill>
              <a:srgbClr val="155060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6237A6-7A37-F60C-7867-E19DE618BFBE}"/>
                </a:ext>
              </a:extLst>
            </p:cNvPr>
            <p:cNvSpPr/>
            <p:nvPr/>
          </p:nvSpPr>
          <p:spPr>
            <a:xfrm>
              <a:off x="3838184" y="4717467"/>
              <a:ext cx="164721" cy="432321"/>
            </a:xfrm>
            <a:custGeom>
              <a:avLst/>
              <a:gdLst>
                <a:gd name="connsiteX0" fmla="*/ 164721 w 164721"/>
                <a:gd name="connsiteY0" fmla="*/ 19734 h 432321"/>
                <a:gd name="connsiteX1" fmla="*/ 55121 w 164721"/>
                <a:gd name="connsiteY1" fmla="*/ 421548 h 432321"/>
                <a:gd name="connsiteX2" fmla="*/ 1210 w 164721"/>
                <a:gd name="connsiteY2" fmla="*/ 432322 h 432321"/>
                <a:gd name="connsiteX3" fmla="*/ 99127 w 164721"/>
                <a:gd name="connsiteY3" fmla="*/ 0 h 432321"/>
                <a:gd name="connsiteX4" fmla="*/ 164721 w 164721"/>
                <a:gd name="connsiteY4" fmla="*/ 19734 h 43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721" h="432321">
                  <a:moveTo>
                    <a:pt x="164721" y="19734"/>
                  </a:moveTo>
                  <a:cubicBezTo>
                    <a:pt x="164721" y="19734"/>
                    <a:pt x="74145" y="149935"/>
                    <a:pt x="55121" y="421548"/>
                  </a:cubicBezTo>
                  <a:cubicBezTo>
                    <a:pt x="42532" y="424113"/>
                    <a:pt x="25127" y="427547"/>
                    <a:pt x="1210" y="432322"/>
                  </a:cubicBezTo>
                  <a:cubicBezTo>
                    <a:pt x="-9723" y="198796"/>
                    <a:pt x="55911" y="63068"/>
                    <a:pt x="99127" y="0"/>
                  </a:cubicBezTo>
                  <a:cubicBezTo>
                    <a:pt x="143922" y="5368"/>
                    <a:pt x="164721" y="19734"/>
                    <a:pt x="164721" y="19734"/>
                  </a:cubicBezTo>
                  <a:close/>
                </a:path>
              </a:pathLst>
            </a:custGeom>
            <a:solidFill>
              <a:srgbClr val="327FBF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7C129D-9CF6-7F23-4A23-601DF0398FF6}"/>
                </a:ext>
              </a:extLst>
            </p:cNvPr>
            <p:cNvSpPr/>
            <p:nvPr/>
          </p:nvSpPr>
          <p:spPr>
            <a:xfrm>
              <a:off x="3997735" y="5102863"/>
              <a:ext cx="129743" cy="516189"/>
            </a:xfrm>
            <a:custGeom>
              <a:avLst/>
              <a:gdLst>
                <a:gd name="connsiteX0" fmla="*/ 114770 w 129743"/>
                <a:gd name="connsiteY0" fmla="*/ 492391 h 516189"/>
                <a:gd name="connsiteX1" fmla="*/ 39349 w 129743"/>
                <a:gd name="connsiteY1" fmla="*/ 516190 h 516189"/>
                <a:gd name="connsiteX2" fmla="*/ 0 w 129743"/>
                <a:gd name="connsiteY2" fmla="*/ 14524 h 516189"/>
                <a:gd name="connsiteX3" fmla="*/ 68791 w 129743"/>
                <a:gd name="connsiteY3" fmla="*/ 0 h 516189"/>
                <a:gd name="connsiteX4" fmla="*/ 114770 w 129743"/>
                <a:gd name="connsiteY4" fmla="*/ 492391 h 51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743" h="516189">
                  <a:moveTo>
                    <a:pt x="114770" y="492391"/>
                  </a:moveTo>
                  <a:cubicBezTo>
                    <a:pt x="95431" y="497640"/>
                    <a:pt x="69817" y="505889"/>
                    <a:pt x="39349" y="516190"/>
                  </a:cubicBezTo>
                  <a:cubicBezTo>
                    <a:pt x="76329" y="303580"/>
                    <a:pt x="16339" y="71554"/>
                    <a:pt x="0" y="14524"/>
                  </a:cubicBezTo>
                  <a:cubicBezTo>
                    <a:pt x="68791" y="0"/>
                    <a:pt x="68791" y="0"/>
                    <a:pt x="68791" y="0"/>
                  </a:cubicBezTo>
                  <a:cubicBezTo>
                    <a:pt x="68791" y="0"/>
                    <a:pt x="166156" y="232658"/>
                    <a:pt x="114770" y="492391"/>
                  </a:cubicBezTo>
                  <a:close/>
                </a:path>
              </a:pathLst>
            </a:custGeom>
            <a:solidFill>
              <a:srgbClr val="327FBF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640A12C-77D4-2415-CDE9-A613B3903E22}"/>
                </a:ext>
              </a:extLst>
            </p:cNvPr>
            <p:cNvSpPr/>
            <p:nvPr/>
          </p:nvSpPr>
          <p:spPr>
            <a:xfrm>
              <a:off x="3515132" y="4898818"/>
              <a:ext cx="419455" cy="296673"/>
            </a:xfrm>
            <a:custGeom>
              <a:avLst/>
              <a:gdLst>
                <a:gd name="connsiteX0" fmla="*/ 88130 w 419455"/>
                <a:gd name="connsiteY0" fmla="*/ 296674 h 296673"/>
                <a:gd name="connsiteX1" fmla="*/ 0 w 419455"/>
                <a:gd name="connsiteY1" fmla="*/ 168761 h 296673"/>
                <a:gd name="connsiteX2" fmla="*/ 419456 w 419455"/>
                <a:gd name="connsiteY2" fmla="*/ 0 h 296673"/>
                <a:gd name="connsiteX3" fmla="*/ 378252 w 419455"/>
                <a:gd name="connsiteY3" fmla="*/ 240197 h 296673"/>
                <a:gd name="connsiteX4" fmla="*/ 88130 w 419455"/>
                <a:gd name="connsiteY4" fmla="*/ 296674 h 29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455" h="296673">
                  <a:moveTo>
                    <a:pt x="88130" y="296674"/>
                  </a:moveTo>
                  <a:cubicBezTo>
                    <a:pt x="88130" y="296674"/>
                    <a:pt x="55846" y="228633"/>
                    <a:pt x="0" y="168761"/>
                  </a:cubicBezTo>
                  <a:cubicBezTo>
                    <a:pt x="275362" y="59674"/>
                    <a:pt x="380028" y="16655"/>
                    <a:pt x="419456" y="0"/>
                  </a:cubicBezTo>
                  <a:cubicBezTo>
                    <a:pt x="401498" y="61805"/>
                    <a:pt x="385159" y="141726"/>
                    <a:pt x="378252" y="240197"/>
                  </a:cubicBezTo>
                  <a:lnTo>
                    <a:pt x="88130" y="296674"/>
                  </a:ln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41E46C1-3F1E-B428-AC1D-48564DD73BD7}"/>
                </a:ext>
              </a:extLst>
            </p:cNvPr>
            <p:cNvSpPr/>
            <p:nvPr/>
          </p:nvSpPr>
          <p:spPr>
            <a:xfrm>
              <a:off x="3207688" y="4935641"/>
              <a:ext cx="919775" cy="878299"/>
            </a:xfrm>
            <a:custGeom>
              <a:avLst/>
              <a:gdLst>
                <a:gd name="connsiteX0" fmla="*/ 904817 w 919775"/>
                <a:gd name="connsiteY0" fmla="*/ 659613 h 878299"/>
                <a:gd name="connsiteX1" fmla="*/ 829396 w 919775"/>
                <a:gd name="connsiteY1" fmla="*/ 683411 h 878299"/>
                <a:gd name="connsiteX2" fmla="*/ 99019 w 919775"/>
                <a:gd name="connsiteY2" fmla="*/ 878300 h 878299"/>
                <a:gd name="connsiteX3" fmla="*/ 144169 w 919775"/>
                <a:gd name="connsiteY3" fmla="*/ 28416 h 878299"/>
                <a:gd name="connsiteX4" fmla="*/ 212605 w 919775"/>
                <a:gd name="connsiteY4" fmla="*/ 0 h 878299"/>
                <a:gd name="connsiteX5" fmla="*/ 174322 w 919775"/>
                <a:gd name="connsiteY5" fmla="*/ 520255 h 878299"/>
                <a:gd name="connsiteX6" fmla="*/ 914763 w 919775"/>
                <a:gd name="connsiteY6" fmla="*/ 407418 h 878299"/>
                <a:gd name="connsiteX7" fmla="*/ 904817 w 919775"/>
                <a:gd name="connsiteY7" fmla="*/ 659613 h 87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9775" h="878299">
                  <a:moveTo>
                    <a:pt x="904817" y="659613"/>
                  </a:moveTo>
                  <a:cubicBezTo>
                    <a:pt x="885478" y="664862"/>
                    <a:pt x="859864" y="673110"/>
                    <a:pt x="829396" y="683411"/>
                  </a:cubicBezTo>
                  <a:cubicBezTo>
                    <a:pt x="655504" y="742178"/>
                    <a:pt x="323862" y="867525"/>
                    <a:pt x="99019" y="878300"/>
                  </a:cubicBezTo>
                  <a:cubicBezTo>
                    <a:pt x="-147611" y="692055"/>
                    <a:pt x="144169" y="28416"/>
                    <a:pt x="144169" y="28416"/>
                  </a:cubicBezTo>
                  <a:lnTo>
                    <a:pt x="212605" y="0"/>
                  </a:lnTo>
                  <a:cubicBezTo>
                    <a:pt x="210395" y="5328"/>
                    <a:pt x="116779" y="226225"/>
                    <a:pt x="174322" y="520255"/>
                  </a:cubicBezTo>
                  <a:cubicBezTo>
                    <a:pt x="653175" y="446214"/>
                    <a:pt x="841078" y="418074"/>
                    <a:pt x="914763" y="407418"/>
                  </a:cubicBezTo>
                  <a:cubicBezTo>
                    <a:pt x="922577" y="482485"/>
                    <a:pt x="922656" y="569391"/>
                    <a:pt x="904817" y="659613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7C54E4-A6A6-2811-4D32-18B573F2F4A0}"/>
                </a:ext>
              </a:extLst>
            </p:cNvPr>
            <p:cNvSpPr/>
            <p:nvPr/>
          </p:nvSpPr>
          <p:spPr>
            <a:xfrm>
              <a:off x="4449357" y="5022410"/>
              <a:ext cx="209917" cy="556247"/>
            </a:xfrm>
            <a:custGeom>
              <a:avLst/>
              <a:gdLst>
                <a:gd name="connsiteX0" fmla="*/ 132530 w 209917"/>
                <a:gd name="connsiteY0" fmla="*/ 508552 h 556247"/>
                <a:gd name="connsiteX1" fmla="*/ 121046 w 209917"/>
                <a:gd name="connsiteY1" fmla="*/ 526115 h 556247"/>
                <a:gd name="connsiteX2" fmla="*/ 0 w 209917"/>
                <a:gd name="connsiteY2" fmla="*/ 547151 h 556247"/>
                <a:gd name="connsiteX3" fmla="*/ 17089 w 209917"/>
                <a:gd name="connsiteY3" fmla="*/ 90833 h 556247"/>
                <a:gd name="connsiteX4" fmla="*/ 203768 w 209917"/>
                <a:gd name="connsiteY4" fmla="*/ 56536 h 556247"/>
                <a:gd name="connsiteX5" fmla="*/ 132530 w 209917"/>
                <a:gd name="connsiteY5" fmla="*/ 508552 h 55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917" h="556247">
                  <a:moveTo>
                    <a:pt x="132530" y="508552"/>
                  </a:moveTo>
                  <a:cubicBezTo>
                    <a:pt x="130597" y="515459"/>
                    <a:pt x="126571" y="521537"/>
                    <a:pt x="121046" y="526115"/>
                  </a:cubicBezTo>
                  <a:cubicBezTo>
                    <a:pt x="102259" y="541310"/>
                    <a:pt x="55372" y="571344"/>
                    <a:pt x="0" y="547151"/>
                  </a:cubicBezTo>
                  <a:cubicBezTo>
                    <a:pt x="30626" y="382139"/>
                    <a:pt x="17089" y="90833"/>
                    <a:pt x="17089" y="90833"/>
                  </a:cubicBezTo>
                  <a:cubicBezTo>
                    <a:pt x="102812" y="-13755"/>
                    <a:pt x="171327" y="-31831"/>
                    <a:pt x="203768" y="56536"/>
                  </a:cubicBezTo>
                  <a:cubicBezTo>
                    <a:pt x="233092" y="136457"/>
                    <a:pt x="148909" y="449430"/>
                    <a:pt x="132530" y="508552"/>
                  </a:cubicBezTo>
                  <a:close/>
                </a:path>
              </a:pathLst>
            </a:custGeom>
            <a:solidFill>
              <a:srgbClr val="0F3D49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A78070-4EAE-EB11-F5D1-20887D5F4537}"/>
                </a:ext>
              </a:extLst>
            </p:cNvPr>
            <p:cNvSpPr/>
            <p:nvPr/>
          </p:nvSpPr>
          <p:spPr>
            <a:xfrm>
              <a:off x="4449357" y="5036164"/>
              <a:ext cx="209917" cy="542493"/>
            </a:xfrm>
            <a:custGeom>
              <a:avLst/>
              <a:gdLst>
                <a:gd name="connsiteX0" fmla="*/ 132530 w 209917"/>
                <a:gd name="connsiteY0" fmla="*/ 494798 h 542493"/>
                <a:gd name="connsiteX1" fmla="*/ 121046 w 209917"/>
                <a:gd name="connsiteY1" fmla="*/ 512361 h 542493"/>
                <a:gd name="connsiteX2" fmla="*/ 0 w 209917"/>
                <a:gd name="connsiteY2" fmla="*/ 533397 h 542493"/>
                <a:gd name="connsiteX3" fmla="*/ 17089 w 209917"/>
                <a:gd name="connsiteY3" fmla="*/ 77079 h 542493"/>
                <a:gd name="connsiteX4" fmla="*/ 23601 w 209917"/>
                <a:gd name="connsiteY4" fmla="*/ 69344 h 542493"/>
                <a:gd name="connsiteX5" fmla="*/ 51386 w 209917"/>
                <a:gd name="connsiteY5" fmla="*/ 256102 h 542493"/>
                <a:gd name="connsiteX6" fmla="*/ 179930 w 209917"/>
                <a:gd name="connsiteY6" fmla="*/ 159368 h 542493"/>
                <a:gd name="connsiteX7" fmla="*/ 177562 w 209917"/>
                <a:gd name="connsiteY7" fmla="*/ 0 h 542493"/>
                <a:gd name="connsiteX8" fmla="*/ 203768 w 209917"/>
                <a:gd name="connsiteY8" fmla="*/ 42782 h 542493"/>
                <a:gd name="connsiteX9" fmla="*/ 132530 w 209917"/>
                <a:gd name="connsiteY9" fmla="*/ 494798 h 54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917" h="542493">
                  <a:moveTo>
                    <a:pt x="132530" y="494798"/>
                  </a:moveTo>
                  <a:cubicBezTo>
                    <a:pt x="130597" y="501705"/>
                    <a:pt x="126571" y="507783"/>
                    <a:pt x="121046" y="512361"/>
                  </a:cubicBezTo>
                  <a:cubicBezTo>
                    <a:pt x="102259" y="527556"/>
                    <a:pt x="55372" y="557590"/>
                    <a:pt x="0" y="533397"/>
                  </a:cubicBezTo>
                  <a:cubicBezTo>
                    <a:pt x="30626" y="368385"/>
                    <a:pt x="17089" y="77079"/>
                    <a:pt x="17089" y="77079"/>
                  </a:cubicBezTo>
                  <a:cubicBezTo>
                    <a:pt x="19220" y="74435"/>
                    <a:pt x="21391" y="71909"/>
                    <a:pt x="23601" y="69344"/>
                  </a:cubicBezTo>
                  <a:cubicBezTo>
                    <a:pt x="34889" y="117059"/>
                    <a:pt x="46847" y="182180"/>
                    <a:pt x="51386" y="256102"/>
                  </a:cubicBezTo>
                  <a:cubicBezTo>
                    <a:pt x="60858" y="410260"/>
                    <a:pt x="142042" y="329195"/>
                    <a:pt x="179930" y="159368"/>
                  </a:cubicBezTo>
                  <a:cubicBezTo>
                    <a:pt x="194375" y="94721"/>
                    <a:pt x="189324" y="41361"/>
                    <a:pt x="177562" y="0"/>
                  </a:cubicBezTo>
                  <a:cubicBezTo>
                    <a:pt x="187863" y="9275"/>
                    <a:pt x="196704" y="23522"/>
                    <a:pt x="203768" y="42782"/>
                  </a:cubicBezTo>
                  <a:cubicBezTo>
                    <a:pt x="233092" y="122703"/>
                    <a:pt x="148909" y="435677"/>
                    <a:pt x="132530" y="4947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2">
              <a:extLst>
                <a:ext uri="{FF2B5EF4-FFF2-40B4-BE49-F238E27FC236}">
                  <a16:creationId xmlns:a16="http://schemas.microsoft.com/office/drawing/2014/main" id="{80BF4617-352D-8C37-1437-2E70A5B7602A}"/>
                </a:ext>
              </a:extLst>
            </p:cNvPr>
            <p:cNvGrpSpPr/>
            <p:nvPr/>
          </p:nvGrpSpPr>
          <p:grpSpPr>
            <a:xfrm>
              <a:off x="2664815" y="4094525"/>
              <a:ext cx="719818" cy="919438"/>
              <a:chOff x="2664815" y="4094525"/>
              <a:chExt cx="719818" cy="919438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118DB46-0179-FD6A-9976-160D7D59CB8E}"/>
                  </a:ext>
                </a:extLst>
              </p:cNvPr>
              <p:cNvSpPr/>
              <p:nvPr/>
            </p:nvSpPr>
            <p:spPr>
              <a:xfrm>
                <a:off x="2664815" y="4094525"/>
                <a:ext cx="719818" cy="919438"/>
              </a:xfrm>
              <a:custGeom>
                <a:avLst/>
                <a:gdLst>
                  <a:gd name="connsiteX0" fmla="*/ 717195 w 719818"/>
                  <a:gd name="connsiteY0" fmla="*/ 264779 h 919438"/>
                  <a:gd name="connsiteX1" fmla="*/ 716169 w 719818"/>
                  <a:gd name="connsiteY1" fmla="*/ 269278 h 919438"/>
                  <a:gd name="connsiteX2" fmla="*/ 707723 w 719818"/>
                  <a:gd name="connsiteY2" fmla="*/ 296984 h 919438"/>
                  <a:gd name="connsiteX3" fmla="*/ 704052 w 719818"/>
                  <a:gd name="connsiteY3" fmla="*/ 307087 h 919438"/>
                  <a:gd name="connsiteX4" fmla="*/ 664033 w 719818"/>
                  <a:gd name="connsiteY4" fmla="*/ 380180 h 919438"/>
                  <a:gd name="connsiteX5" fmla="*/ 653377 w 719818"/>
                  <a:gd name="connsiteY5" fmla="*/ 394507 h 919438"/>
                  <a:gd name="connsiteX6" fmla="*/ 637195 w 719818"/>
                  <a:gd name="connsiteY6" fmla="*/ 414359 h 919438"/>
                  <a:gd name="connsiteX7" fmla="*/ 606845 w 719818"/>
                  <a:gd name="connsiteY7" fmla="*/ 446919 h 919438"/>
                  <a:gd name="connsiteX8" fmla="*/ 575232 w 719818"/>
                  <a:gd name="connsiteY8" fmla="*/ 475730 h 919438"/>
                  <a:gd name="connsiteX9" fmla="*/ 529727 w 719818"/>
                  <a:gd name="connsiteY9" fmla="*/ 552454 h 919438"/>
                  <a:gd name="connsiteX10" fmla="*/ 515953 w 719818"/>
                  <a:gd name="connsiteY10" fmla="*/ 575187 h 919438"/>
                  <a:gd name="connsiteX11" fmla="*/ 506086 w 719818"/>
                  <a:gd name="connsiteY11" fmla="*/ 591289 h 919438"/>
                  <a:gd name="connsiteX12" fmla="*/ 490338 w 719818"/>
                  <a:gd name="connsiteY12" fmla="*/ 616785 h 919438"/>
                  <a:gd name="connsiteX13" fmla="*/ 278519 w 719818"/>
                  <a:gd name="connsiteY13" fmla="*/ 907973 h 919438"/>
                  <a:gd name="connsiteX14" fmla="*/ 188968 w 719818"/>
                  <a:gd name="connsiteY14" fmla="*/ 891792 h 919438"/>
                  <a:gd name="connsiteX15" fmla="*/ 178588 w 719818"/>
                  <a:gd name="connsiteY15" fmla="*/ 882754 h 919438"/>
                  <a:gd name="connsiteX16" fmla="*/ 0 w 719818"/>
                  <a:gd name="connsiteY16" fmla="*/ 620022 h 919438"/>
                  <a:gd name="connsiteX17" fmla="*/ 14326 w 719818"/>
                  <a:gd name="connsiteY17" fmla="*/ 554901 h 919438"/>
                  <a:gd name="connsiteX18" fmla="*/ 89117 w 719818"/>
                  <a:gd name="connsiteY18" fmla="*/ 477664 h 919438"/>
                  <a:gd name="connsiteX19" fmla="*/ 275164 w 719818"/>
                  <a:gd name="connsiteY19" fmla="*/ 244690 h 919438"/>
                  <a:gd name="connsiteX20" fmla="*/ 274454 w 719818"/>
                  <a:gd name="connsiteY20" fmla="*/ 210827 h 919438"/>
                  <a:gd name="connsiteX21" fmla="*/ 295135 w 719818"/>
                  <a:gd name="connsiteY21" fmla="*/ 66417 h 919438"/>
                  <a:gd name="connsiteX22" fmla="*/ 299555 w 719818"/>
                  <a:gd name="connsiteY22" fmla="*/ 67956 h 919438"/>
                  <a:gd name="connsiteX23" fmla="*/ 299555 w 719818"/>
                  <a:gd name="connsiteY23" fmla="*/ 68035 h 919438"/>
                  <a:gd name="connsiteX24" fmla="*/ 300581 w 719818"/>
                  <a:gd name="connsiteY24" fmla="*/ 68391 h 919438"/>
                  <a:gd name="connsiteX25" fmla="*/ 301133 w 719818"/>
                  <a:gd name="connsiteY25" fmla="*/ 68588 h 919438"/>
                  <a:gd name="connsiteX26" fmla="*/ 306264 w 719818"/>
                  <a:gd name="connsiteY26" fmla="*/ 70719 h 919438"/>
                  <a:gd name="connsiteX27" fmla="*/ 311119 w 719818"/>
                  <a:gd name="connsiteY27" fmla="*/ 72929 h 919438"/>
                  <a:gd name="connsiteX28" fmla="*/ 319880 w 719818"/>
                  <a:gd name="connsiteY28" fmla="*/ 77784 h 919438"/>
                  <a:gd name="connsiteX29" fmla="*/ 323748 w 719818"/>
                  <a:gd name="connsiteY29" fmla="*/ 80270 h 919438"/>
                  <a:gd name="connsiteX30" fmla="*/ 342337 w 719818"/>
                  <a:gd name="connsiteY30" fmla="*/ 95070 h 919438"/>
                  <a:gd name="connsiteX31" fmla="*/ 345810 w 719818"/>
                  <a:gd name="connsiteY31" fmla="*/ 98543 h 919438"/>
                  <a:gd name="connsiteX32" fmla="*/ 367596 w 719818"/>
                  <a:gd name="connsiteY32" fmla="*/ 126526 h 919438"/>
                  <a:gd name="connsiteX33" fmla="*/ 378252 w 719818"/>
                  <a:gd name="connsiteY33" fmla="*/ 146851 h 919438"/>
                  <a:gd name="connsiteX34" fmla="*/ 379712 w 719818"/>
                  <a:gd name="connsiteY34" fmla="*/ 150443 h 919438"/>
                  <a:gd name="connsiteX35" fmla="*/ 379910 w 719818"/>
                  <a:gd name="connsiteY35" fmla="*/ 150995 h 919438"/>
                  <a:gd name="connsiteX36" fmla="*/ 379989 w 719818"/>
                  <a:gd name="connsiteY36" fmla="*/ 151192 h 919438"/>
                  <a:gd name="connsiteX37" fmla="*/ 380068 w 719818"/>
                  <a:gd name="connsiteY37" fmla="*/ 151192 h 919438"/>
                  <a:gd name="connsiteX38" fmla="*/ 380068 w 719818"/>
                  <a:gd name="connsiteY38" fmla="*/ 151114 h 919438"/>
                  <a:gd name="connsiteX39" fmla="*/ 487576 w 719818"/>
                  <a:gd name="connsiteY39" fmla="*/ 2204 h 919438"/>
                  <a:gd name="connsiteX40" fmla="*/ 530161 w 719818"/>
                  <a:gd name="connsiteY40" fmla="*/ 39067 h 919438"/>
                  <a:gd name="connsiteX41" fmla="*/ 531897 w 719818"/>
                  <a:gd name="connsiteY41" fmla="*/ 46802 h 919438"/>
                  <a:gd name="connsiteX42" fmla="*/ 534463 w 719818"/>
                  <a:gd name="connsiteY42" fmla="*/ 63260 h 919438"/>
                  <a:gd name="connsiteX43" fmla="*/ 535291 w 719818"/>
                  <a:gd name="connsiteY43" fmla="*/ 71903 h 919438"/>
                  <a:gd name="connsiteX44" fmla="*/ 535923 w 719818"/>
                  <a:gd name="connsiteY44" fmla="*/ 80467 h 919438"/>
                  <a:gd name="connsiteX45" fmla="*/ 531858 w 719818"/>
                  <a:gd name="connsiteY45" fmla="*/ 149890 h 919438"/>
                  <a:gd name="connsiteX46" fmla="*/ 666519 w 719818"/>
                  <a:gd name="connsiteY46" fmla="*/ 135919 h 919438"/>
                  <a:gd name="connsiteX47" fmla="*/ 665335 w 719818"/>
                  <a:gd name="connsiteY47" fmla="*/ 141997 h 919438"/>
                  <a:gd name="connsiteX48" fmla="*/ 664033 w 719818"/>
                  <a:gd name="connsiteY48" fmla="*/ 147877 h 919438"/>
                  <a:gd name="connsiteX49" fmla="*/ 651246 w 719818"/>
                  <a:gd name="connsiteY49" fmla="*/ 187581 h 919438"/>
                  <a:gd name="connsiteX50" fmla="*/ 644260 w 719818"/>
                  <a:gd name="connsiteY50" fmla="*/ 204710 h 919438"/>
                  <a:gd name="connsiteX51" fmla="*/ 629105 w 719818"/>
                  <a:gd name="connsiteY51" fmla="*/ 237980 h 919438"/>
                  <a:gd name="connsiteX52" fmla="*/ 623421 w 719818"/>
                  <a:gd name="connsiteY52" fmla="*/ 249465 h 919438"/>
                  <a:gd name="connsiteX53" fmla="*/ 623500 w 719818"/>
                  <a:gd name="connsiteY53" fmla="*/ 249465 h 919438"/>
                  <a:gd name="connsiteX54" fmla="*/ 717195 w 719818"/>
                  <a:gd name="connsiteY54" fmla="*/ 264779 h 919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719818" h="919438">
                    <a:moveTo>
                      <a:pt x="717195" y="264779"/>
                    </a:moveTo>
                    <a:cubicBezTo>
                      <a:pt x="716919" y="266239"/>
                      <a:pt x="716564" y="267739"/>
                      <a:pt x="716169" y="269278"/>
                    </a:cubicBezTo>
                    <a:cubicBezTo>
                      <a:pt x="714235" y="277448"/>
                      <a:pt x="711393" y="286683"/>
                      <a:pt x="707723" y="296984"/>
                    </a:cubicBezTo>
                    <a:cubicBezTo>
                      <a:pt x="706539" y="300220"/>
                      <a:pt x="705355" y="303614"/>
                      <a:pt x="704052" y="307087"/>
                    </a:cubicBezTo>
                    <a:cubicBezTo>
                      <a:pt x="694225" y="333293"/>
                      <a:pt x="679780" y="358039"/>
                      <a:pt x="664033" y="380180"/>
                    </a:cubicBezTo>
                    <a:cubicBezTo>
                      <a:pt x="660520" y="385074"/>
                      <a:pt x="656968" y="389850"/>
                      <a:pt x="653377" y="394507"/>
                    </a:cubicBezTo>
                    <a:cubicBezTo>
                      <a:pt x="647970" y="401492"/>
                      <a:pt x="642523" y="408123"/>
                      <a:pt x="637195" y="414359"/>
                    </a:cubicBezTo>
                    <a:cubicBezTo>
                      <a:pt x="626460" y="426870"/>
                      <a:pt x="615962" y="437881"/>
                      <a:pt x="606845" y="446919"/>
                    </a:cubicBezTo>
                    <a:cubicBezTo>
                      <a:pt x="589203" y="464324"/>
                      <a:pt x="576377" y="474862"/>
                      <a:pt x="575232" y="475730"/>
                    </a:cubicBezTo>
                    <a:cubicBezTo>
                      <a:pt x="575232" y="475730"/>
                      <a:pt x="557393" y="506791"/>
                      <a:pt x="529727" y="552454"/>
                    </a:cubicBezTo>
                    <a:cubicBezTo>
                      <a:pt x="525385" y="559716"/>
                      <a:pt x="520807" y="567254"/>
                      <a:pt x="515953" y="575187"/>
                    </a:cubicBezTo>
                    <a:cubicBezTo>
                      <a:pt x="512756" y="580436"/>
                      <a:pt x="509441" y="585843"/>
                      <a:pt x="506086" y="591289"/>
                    </a:cubicBezTo>
                    <a:cubicBezTo>
                      <a:pt x="501034" y="599578"/>
                      <a:pt x="495785" y="608102"/>
                      <a:pt x="490338" y="616785"/>
                    </a:cubicBezTo>
                    <a:cubicBezTo>
                      <a:pt x="423481" y="724293"/>
                      <a:pt x="332786" y="861520"/>
                      <a:pt x="278519" y="907973"/>
                    </a:cubicBezTo>
                    <a:cubicBezTo>
                      <a:pt x="253418" y="929483"/>
                      <a:pt x="221844" y="918827"/>
                      <a:pt x="188968" y="891792"/>
                    </a:cubicBezTo>
                    <a:cubicBezTo>
                      <a:pt x="185495" y="888950"/>
                      <a:pt x="182061" y="885911"/>
                      <a:pt x="178588" y="882754"/>
                    </a:cubicBezTo>
                    <a:cubicBezTo>
                      <a:pt x="91603" y="802754"/>
                      <a:pt x="0" y="620022"/>
                      <a:pt x="0" y="620022"/>
                    </a:cubicBezTo>
                    <a:lnTo>
                      <a:pt x="14326" y="554901"/>
                    </a:lnTo>
                    <a:cubicBezTo>
                      <a:pt x="14326" y="554901"/>
                      <a:pt x="46216" y="523722"/>
                      <a:pt x="89117" y="477664"/>
                    </a:cubicBezTo>
                    <a:cubicBezTo>
                      <a:pt x="148435" y="413925"/>
                      <a:pt x="228830" y="321848"/>
                      <a:pt x="275164" y="244690"/>
                    </a:cubicBezTo>
                    <a:cubicBezTo>
                      <a:pt x="275559" y="233639"/>
                      <a:pt x="275283" y="222273"/>
                      <a:pt x="274454" y="210827"/>
                    </a:cubicBezTo>
                    <a:cubicBezTo>
                      <a:pt x="268928" y="131104"/>
                      <a:pt x="240907" y="48894"/>
                      <a:pt x="295135" y="66417"/>
                    </a:cubicBezTo>
                    <a:cubicBezTo>
                      <a:pt x="296674" y="66891"/>
                      <a:pt x="298095" y="67404"/>
                      <a:pt x="299555" y="67956"/>
                    </a:cubicBezTo>
                    <a:lnTo>
                      <a:pt x="299555" y="68035"/>
                    </a:lnTo>
                    <a:cubicBezTo>
                      <a:pt x="299910" y="68114"/>
                      <a:pt x="300265" y="68233"/>
                      <a:pt x="300581" y="68391"/>
                    </a:cubicBezTo>
                    <a:cubicBezTo>
                      <a:pt x="300778" y="68470"/>
                      <a:pt x="300976" y="68548"/>
                      <a:pt x="301133" y="68588"/>
                    </a:cubicBezTo>
                    <a:cubicBezTo>
                      <a:pt x="302949" y="69298"/>
                      <a:pt x="304607" y="69969"/>
                      <a:pt x="306264" y="70719"/>
                    </a:cubicBezTo>
                    <a:cubicBezTo>
                      <a:pt x="307922" y="71430"/>
                      <a:pt x="309579" y="72179"/>
                      <a:pt x="311119" y="72929"/>
                    </a:cubicBezTo>
                    <a:cubicBezTo>
                      <a:pt x="314158" y="74469"/>
                      <a:pt x="317118" y="76047"/>
                      <a:pt x="319880" y="77784"/>
                    </a:cubicBezTo>
                    <a:cubicBezTo>
                      <a:pt x="321183" y="78613"/>
                      <a:pt x="322525" y="79441"/>
                      <a:pt x="323748" y="80270"/>
                    </a:cubicBezTo>
                    <a:cubicBezTo>
                      <a:pt x="330655" y="84769"/>
                      <a:pt x="336891" y="89821"/>
                      <a:pt x="342337" y="95070"/>
                    </a:cubicBezTo>
                    <a:cubicBezTo>
                      <a:pt x="343521" y="96175"/>
                      <a:pt x="344705" y="97359"/>
                      <a:pt x="345810" y="98543"/>
                    </a:cubicBezTo>
                    <a:cubicBezTo>
                      <a:pt x="355164" y="108015"/>
                      <a:pt x="362347" y="117882"/>
                      <a:pt x="367596" y="126526"/>
                    </a:cubicBezTo>
                    <a:cubicBezTo>
                      <a:pt x="372845" y="135169"/>
                      <a:pt x="376358" y="142510"/>
                      <a:pt x="378252" y="146851"/>
                    </a:cubicBezTo>
                    <a:cubicBezTo>
                      <a:pt x="378923" y="148509"/>
                      <a:pt x="379436" y="149772"/>
                      <a:pt x="379712" y="150443"/>
                    </a:cubicBezTo>
                    <a:cubicBezTo>
                      <a:pt x="379870" y="150719"/>
                      <a:pt x="379910" y="150877"/>
                      <a:pt x="379910" y="150995"/>
                    </a:cubicBezTo>
                    <a:cubicBezTo>
                      <a:pt x="379989" y="151153"/>
                      <a:pt x="379989" y="151192"/>
                      <a:pt x="379989" y="151192"/>
                    </a:cubicBezTo>
                    <a:cubicBezTo>
                      <a:pt x="379989" y="151192"/>
                      <a:pt x="379989" y="151192"/>
                      <a:pt x="380068" y="151192"/>
                    </a:cubicBezTo>
                    <a:lnTo>
                      <a:pt x="380068" y="151114"/>
                    </a:lnTo>
                    <a:cubicBezTo>
                      <a:pt x="381725" y="147167"/>
                      <a:pt x="436190" y="22017"/>
                      <a:pt x="487576" y="2204"/>
                    </a:cubicBezTo>
                    <a:cubicBezTo>
                      <a:pt x="510269" y="-6557"/>
                      <a:pt x="523372" y="11834"/>
                      <a:pt x="530161" y="39067"/>
                    </a:cubicBezTo>
                    <a:cubicBezTo>
                      <a:pt x="530792" y="41632"/>
                      <a:pt x="531345" y="44197"/>
                      <a:pt x="531897" y="46802"/>
                    </a:cubicBezTo>
                    <a:cubicBezTo>
                      <a:pt x="532923" y="52051"/>
                      <a:pt x="533752" y="57577"/>
                      <a:pt x="534463" y="63260"/>
                    </a:cubicBezTo>
                    <a:cubicBezTo>
                      <a:pt x="534818" y="66101"/>
                      <a:pt x="535094" y="68983"/>
                      <a:pt x="535291" y="71903"/>
                    </a:cubicBezTo>
                    <a:cubicBezTo>
                      <a:pt x="535489" y="74745"/>
                      <a:pt x="535726" y="77586"/>
                      <a:pt x="535923" y="80467"/>
                    </a:cubicBezTo>
                    <a:cubicBezTo>
                      <a:pt x="537304" y="106950"/>
                      <a:pt x="535291" y="133630"/>
                      <a:pt x="531858" y="149890"/>
                    </a:cubicBezTo>
                    <a:cubicBezTo>
                      <a:pt x="608937" y="88203"/>
                      <a:pt x="678754" y="60576"/>
                      <a:pt x="666519" y="135919"/>
                    </a:cubicBezTo>
                    <a:cubicBezTo>
                      <a:pt x="666164" y="137853"/>
                      <a:pt x="665770" y="139944"/>
                      <a:pt x="665335" y="141997"/>
                    </a:cubicBezTo>
                    <a:cubicBezTo>
                      <a:pt x="664980" y="143852"/>
                      <a:pt x="664507" y="145864"/>
                      <a:pt x="664033" y="147877"/>
                    </a:cubicBezTo>
                    <a:cubicBezTo>
                      <a:pt x="661349" y="159204"/>
                      <a:pt x="657126" y="172347"/>
                      <a:pt x="651246" y="187581"/>
                    </a:cubicBezTo>
                    <a:cubicBezTo>
                      <a:pt x="649114" y="193027"/>
                      <a:pt x="646825" y="198790"/>
                      <a:pt x="644260" y="204710"/>
                    </a:cubicBezTo>
                    <a:cubicBezTo>
                      <a:pt x="639919" y="215011"/>
                      <a:pt x="634867" y="226061"/>
                      <a:pt x="629105" y="237980"/>
                    </a:cubicBezTo>
                    <a:cubicBezTo>
                      <a:pt x="627250" y="241730"/>
                      <a:pt x="625355" y="245519"/>
                      <a:pt x="623421" y="249465"/>
                    </a:cubicBezTo>
                    <a:lnTo>
                      <a:pt x="623500" y="249465"/>
                    </a:lnTo>
                    <a:cubicBezTo>
                      <a:pt x="701092" y="207394"/>
                      <a:pt x="729075" y="210551"/>
                      <a:pt x="717195" y="264779"/>
                    </a:cubicBezTo>
                    <a:close/>
                  </a:path>
                </a:pathLst>
              </a:custGeom>
              <a:solidFill>
                <a:srgbClr val="E89C7C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A50F7AA-7581-89D6-F510-F8DFA73D46E5}"/>
                  </a:ext>
                </a:extLst>
              </p:cNvPr>
              <p:cNvSpPr/>
              <p:nvPr/>
            </p:nvSpPr>
            <p:spPr>
              <a:xfrm>
                <a:off x="2664815" y="4126330"/>
                <a:ext cx="717195" cy="887633"/>
              </a:xfrm>
              <a:custGeom>
                <a:avLst/>
                <a:gdLst>
                  <a:gd name="connsiteX0" fmla="*/ 717195 w 717195"/>
                  <a:gd name="connsiteY0" fmla="*/ 232974 h 887633"/>
                  <a:gd name="connsiteX1" fmla="*/ 716169 w 717195"/>
                  <a:gd name="connsiteY1" fmla="*/ 237473 h 887633"/>
                  <a:gd name="connsiteX2" fmla="*/ 707723 w 717195"/>
                  <a:gd name="connsiteY2" fmla="*/ 265179 h 887633"/>
                  <a:gd name="connsiteX3" fmla="*/ 704052 w 717195"/>
                  <a:gd name="connsiteY3" fmla="*/ 275283 h 887633"/>
                  <a:gd name="connsiteX4" fmla="*/ 664033 w 717195"/>
                  <a:gd name="connsiteY4" fmla="*/ 348376 h 887633"/>
                  <a:gd name="connsiteX5" fmla="*/ 653377 w 717195"/>
                  <a:gd name="connsiteY5" fmla="*/ 362702 h 887633"/>
                  <a:gd name="connsiteX6" fmla="*/ 637195 w 717195"/>
                  <a:gd name="connsiteY6" fmla="*/ 382554 h 887633"/>
                  <a:gd name="connsiteX7" fmla="*/ 606845 w 717195"/>
                  <a:gd name="connsiteY7" fmla="*/ 415114 h 887633"/>
                  <a:gd name="connsiteX8" fmla="*/ 575232 w 717195"/>
                  <a:gd name="connsiteY8" fmla="*/ 443925 h 887633"/>
                  <a:gd name="connsiteX9" fmla="*/ 575153 w 717195"/>
                  <a:gd name="connsiteY9" fmla="*/ 443925 h 887633"/>
                  <a:gd name="connsiteX10" fmla="*/ 529727 w 717195"/>
                  <a:gd name="connsiteY10" fmla="*/ 520649 h 887633"/>
                  <a:gd name="connsiteX11" fmla="*/ 515953 w 717195"/>
                  <a:gd name="connsiteY11" fmla="*/ 543382 h 887633"/>
                  <a:gd name="connsiteX12" fmla="*/ 506086 w 717195"/>
                  <a:gd name="connsiteY12" fmla="*/ 559485 h 887633"/>
                  <a:gd name="connsiteX13" fmla="*/ 490338 w 717195"/>
                  <a:gd name="connsiteY13" fmla="*/ 584981 h 887633"/>
                  <a:gd name="connsiteX14" fmla="*/ 278519 w 717195"/>
                  <a:gd name="connsiteY14" fmla="*/ 876168 h 887633"/>
                  <a:gd name="connsiteX15" fmla="*/ 188968 w 717195"/>
                  <a:gd name="connsiteY15" fmla="*/ 859987 h 887633"/>
                  <a:gd name="connsiteX16" fmla="*/ 178588 w 717195"/>
                  <a:gd name="connsiteY16" fmla="*/ 850949 h 887633"/>
                  <a:gd name="connsiteX17" fmla="*/ 0 w 717195"/>
                  <a:gd name="connsiteY17" fmla="*/ 588217 h 887633"/>
                  <a:gd name="connsiteX18" fmla="*/ 14326 w 717195"/>
                  <a:gd name="connsiteY18" fmla="*/ 523096 h 887633"/>
                  <a:gd name="connsiteX19" fmla="*/ 89117 w 717195"/>
                  <a:gd name="connsiteY19" fmla="*/ 445859 h 887633"/>
                  <a:gd name="connsiteX20" fmla="*/ 281795 w 717195"/>
                  <a:gd name="connsiteY20" fmla="*/ 218055 h 887633"/>
                  <a:gd name="connsiteX21" fmla="*/ 275164 w 717195"/>
                  <a:gd name="connsiteY21" fmla="*/ 212885 h 887633"/>
                  <a:gd name="connsiteX22" fmla="*/ 274454 w 717195"/>
                  <a:gd name="connsiteY22" fmla="*/ 179023 h 887633"/>
                  <a:gd name="connsiteX23" fmla="*/ 321893 w 717195"/>
                  <a:gd name="connsiteY23" fmla="*/ 183364 h 887633"/>
                  <a:gd name="connsiteX24" fmla="*/ 299555 w 717195"/>
                  <a:gd name="connsiteY24" fmla="*/ 36191 h 887633"/>
                  <a:gd name="connsiteX25" fmla="*/ 299555 w 717195"/>
                  <a:gd name="connsiteY25" fmla="*/ 36112 h 887633"/>
                  <a:gd name="connsiteX26" fmla="*/ 300581 w 717195"/>
                  <a:gd name="connsiteY26" fmla="*/ 36546 h 887633"/>
                  <a:gd name="connsiteX27" fmla="*/ 301133 w 717195"/>
                  <a:gd name="connsiteY27" fmla="*/ 36744 h 887633"/>
                  <a:gd name="connsiteX28" fmla="*/ 306264 w 717195"/>
                  <a:gd name="connsiteY28" fmla="*/ 38875 h 887633"/>
                  <a:gd name="connsiteX29" fmla="*/ 311119 w 717195"/>
                  <a:gd name="connsiteY29" fmla="*/ 41085 h 887633"/>
                  <a:gd name="connsiteX30" fmla="*/ 319880 w 717195"/>
                  <a:gd name="connsiteY30" fmla="*/ 45940 h 887633"/>
                  <a:gd name="connsiteX31" fmla="*/ 323748 w 717195"/>
                  <a:gd name="connsiteY31" fmla="*/ 48426 h 887633"/>
                  <a:gd name="connsiteX32" fmla="*/ 342337 w 717195"/>
                  <a:gd name="connsiteY32" fmla="*/ 63226 h 887633"/>
                  <a:gd name="connsiteX33" fmla="*/ 345810 w 717195"/>
                  <a:gd name="connsiteY33" fmla="*/ 66699 h 887633"/>
                  <a:gd name="connsiteX34" fmla="*/ 367596 w 717195"/>
                  <a:gd name="connsiteY34" fmla="*/ 94681 h 887633"/>
                  <a:gd name="connsiteX35" fmla="*/ 378252 w 717195"/>
                  <a:gd name="connsiteY35" fmla="*/ 115007 h 887633"/>
                  <a:gd name="connsiteX36" fmla="*/ 379712 w 717195"/>
                  <a:gd name="connsiteY36" fmla="*/ 118598 h 887633"/>
                  <a:gd name="connsiteX37" fmla="*/ 379910 w 717195"/>
                  <a:gd name="connsiteY37" fmla="*/ 119151 h 887633"/>
                  <a:gd name="connsiteX38" fmla="*/ 379989 w 717195"/>
                  <a:gd name="connsiteY38" fmla="*/ 119230 h 887633"/>
                  <a:gd name="connsiteX39" fmla="*/ 380068 w 717195"/>
                  <a:gd name="connsiteY39" fmla="*/ 119309 h 887633"/>
                  <a:gd name="connsiteX40" fmla="*/ 380068 w 717195"/>
                  <a:gd name="connsiteY40" fmla="*/ 119388 h 887633"/>
                  <a:gd name="connsiteX41" fmla="*/ 528069 w 717195"/>
                  <a:gd name="connsiteY41" fmla="*/ 0 h 887633"/>
                  <a:gd name="connsiteX42" fmla="*/ 530161 w 717195"/>
                  <a:gd name="connsiteY42" fmla="*/ 7262 h 887633"/>
                  <a:gd name="connsiteX43" fmla="*/ 531897 w 717195"/>
                  <a:gd name="connsiteY43" fmla="*/ 14997 h 887633"/>
                  <a:gd name="connsiteX44" fmla="*/ 534463 w 717195"/>
                  <a:gd name="connsiteY44" fmla="*/ 31455 h 887633"/>
                  <a:gd name="connsiteX45" fmla="*/ 535291 w 717195"/>
                  <a:gd name="connsiteY45" fmla="*/ 40099 h 887633"/>
                  <a:gd name="connsiteX46" fmla="*/ 535923 w 717195"/>
                  <a:gd name="connsiteY46" fmla="*/ 48663 h 887633"/>
                  <a:gd name="connsiteX47" fmla="*/ 531858 w 717195"/>
                  <a:gd name="connsiteY47" fmla="*/ 118085 h 887633"/>
                  <a:gd name="connsiteX48" fmla="*/ 667861 w 717195"/>
                  <a:gd name="connsiteY48" fmla="*/ 88682 h 887633"/>
                  <a:gd name="connsiteX49" fmla="*/ 666559 w 717195"/>
                  <a:gd name="connsiteY49" fmla="*/ 104114 h 887633"/>
                  <a:gd name="connsiteX50" fmla="*/ 665375 w 717195"/>
                  <a:gd name="connsiteY50" fmla="*/ 110192 h 887633"/>
                  <a:gd name="connsiteX51" fmla="*/ 664072 w 717195"/>
                  <a:gd name="connsiteY51" fmla="*/ 116073 h 887633"/>
                  <a:gd name="connsiteX52" fmla="*/ 651285 w 717195"/>
                  <a:gd name="connsiteY52" fmla="*/ 155776 h 887633"/>
                  <a:gd name="connsiteX53" fmla="*/ 644299 w 717195"/>
                  <a:gd name="connsiteY53" fmla="*/ 172905 h 887633"/>
                  <a:gd name="connsiteX54" fmla="*/ 629144 w 717195"/>
                  <a:gd name="connsiteY54" fmla="*/ 206176 h 887633"/>
                  <a:gd name="connsiteX55" fmla="*/ 623540 w 717195"/>
                  <a:gd name="connsiteY55" fmla="*/ 217661 h 887633"/>
                  <a:gd name="connsiteX56" fmla="*/ 623461 w 717195"/>
                  <a:gd name="connsiteY56" fmla="*/ 217661 h 887633"/>
                  <a:gd name="connsiteX57" fmla="*/ 623461 w 717195"/>
                  <a:gd name="connsiteY57" fmla="*/ 217740 h 887633"/>
                  <a:gd name="connsiteX58" fmla="*/ 717195 w 717195"/>
                  <a:gd name="connsiteY58" fmla="*/ 232974 h 88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717195" h="887633">
                    <a:moveTo>
                      <a:pt x="717195" y="232974"/>
                    </a:moveTo>
                    <a:cubicBezTo>
                      <a:pt x="716919" y="234434"/>
                      <a:pt x="716564" y="235934"/>
                      <a:pt x="716169" y="237473"/>
                    </a:cubicBezTo>
                    <a:cubicBezTo>
                      <a:pt x="714235" y="245643"/>
                      <a:pt x="711393" y="254878"/>
                      <a:pt x="707723" y="265179"/>
                    </a:cubicBezTo>
                    <a:cubicBezTo>
                      <a:pt x="706618" y="268415"/>
                      <a:pt x="705355" y="271810"/>
                      <a:pt x="704052" y="275283"/>
                    </a:cubicBezTo>
                    <a:cubicBezTo>
                      <a:pt x="694225" y="301489"/>
                      <a:pt x="679780" y="326235"/>
                      <a:pt x="664033" y="348376"/>
                    </a:cubicBezTo>
                    <a:cubicBezTo>
                      <a:pt x="660520" y="353270"/>
                      <a:pt x="656968" y="358045"/>
                      <a:pt x="653377" y="362702"/>
                    </a:cubicBezTo>
                    <a:cubicBezTo>
                      <a:pt x="647970" y="369688"/>
                      <a:pt x="642523" y="376318"/>
                      <a:pt x="637195" y="382554"/>
                    </a:cubicBezTo>
                    <a:cubicBezTo>
                      <a:pt x="626460" y="394986"/>
                      <a:pt x="616041" y="405997"/>
                      <a:pt x="606845" y="415114"/>
                    </a:cubicBezTo>
                    <a:cubicBezTo>
                      <a:pt x="589203" y="432519"/>
                      <a:pt x="576377" y="443057"/>
                      <a:pt x="575232" y="443925"/>
                    </a:cubicBezTo>
                    <a:cubicBezTo>
                      <a:pt x="575153" y="443925"/>
                      <a:pt x="575153" y="443925"/>
                      <a:pt x="575153" y="443925"/>
                    </a:cubicBezTo>
                    <a:cubicBezTo>
                      <a:pt x="575153" y="443925"/>
                      <a:pt x="557314" y="474986"/>
                      <a:pt x="529727" y="520649"/>
                    </a:cubicBezTo>
                    <a:cubicBezTo>
                      <a:pt x="525385" y="527911"/>
                      <a:pt x="520728" y="535449"/>
                      <a:pt x="515953" y="543382"/>
                    </a:cubicBezTo>
                    <a:cubicBezTo>
                      <a:pt x="512716" y="548631"/>
                      <a:pt x="509441" y="554038"/>
                      <a:pt x="506086" y="559485"/>
                    </a:cubicBezTo>
                    <a:cubicBezTo>
                      <a:pt x="500955" y="567773"/>
                      <a:pt x="495706" y="576298"/>
                      <a:pt x="490338" y="584981"/>
                    </a:cubicBezTo>
                    <a:cubicBezTo>
                      <a:pt x="423481" y="692489"/>
                      <a:pt x="332786" y="829716"/>
                      <a:pt x="278519" y="876168"/>
                    </a:cubicBezTo>
                    <a:cubicBezTo>
                      <a:pt x="253418" y="897678"/>
                      <a:pt x="221844" y="887022"/>
                      <a:pt x="188968" y="859987"/>
                    </a:cubicBezTo>
                    <a:cubicBezTo>
                      <a:pt x="185495" y="857145"/>
                      <a:pt x="182061" y="854106"/>
                      <a:pt x="178588" y="850949"/>
                    </a:cubicBezTo>
                    <a:cubicBezTo>
                      <a:pt x="91603" y="770949"/>
                      <a:pt x="0" y="588217"/>
                      <a:pt x="0" y="588217"/>
                    </a:cubicBezTo>
                    <a:lnTo>
                      <a:pt x="14326" y="523096"/>
                    </a:lnTo>
                    <a:cubicBezTo>
                      <a:pt x="14326" y="523096"/>
                      <a:pt x="46216" y="491917"/>
                      <a:pt x="89117" y="445859"/>
                    </a:cubicBezTo>
                    <a:cubicBezTo>
                      <a:pt x="286925" y="507822"/>
                      <a:pt x="443649" y="351138"/>
                      <a:pt x="281795" y="218055"/>
                    </a:cubicBezTo>
                    <a:cubicBezTo>
                      <a:pt x="277651" y="214582"/>
                      <a:pt x="275164" y="212885"/>
                      <a:pt x="275164" y="212885"/>
                    </a:cubicBezTo>
                    <a:cubicBezTo>
                      <a:pt x="275519" y="201874"/>
                      <a:pt x="275243" y="190468"/>
                      <a:pt x="274454" y="179023"/>
                    </a:cubicBezTo>
                    <a:cubicBezTo>
                      <a:pt x="290280" y="194770"/>
                      <a:pt x="307646" y="202032"/>
                      <a:pt x="321893" y="183364"/>
                    </a:cubicBezTo>
                    <a:cubicBezTo>
                      <a:pt x="345416" y="152659"/>
                      <a:pt x="320354" y="82368"/>
                      <a:pt x="299555" y="36191"/>
                    </a:cubicBezTo>
                    <a:lnTo>
                      <a:pt x="299555" y="36112"/>
                    </a:lnTo>
                    <a:cubicBezTo>
                      <a:pt x="299910" y="36270"/>
                      <a:pt x="300265" y="36389"/>
                      <a:pt x="300581" y="36546"/>
                    </a:cubicBezTo>
                    <a:cubicBezTo>
                      <a:pt x="300778" y="36625"/>
                      <a:pt x="300976" y="36704"/>
                      <a:pt x="301133" y="36744"/>
                    </a:cubicBezTo>
                    <a:cubicBezTo>
                      <a:pt x="302949" y="37454"/>
                      <a:pt x="304607" y="38125"/>
                      <a:pt x="306264" y="38875"/>
                    </a:cubicBezTo>
                    <a:cubicBezTo>
                      <a:pt x="307922" y="39585"/>
                      <a:pt x="309579" y="40335"/>
                      <a:pt x="311119" y="41085"/>
                    </a:cubicBezTo>
                    <a:cubicBezTo>
                      <a:pt x="314158" y="42624"/>
                      <a:pt x="317118" y="44203"/>
                      <a:pt x="319880" y="45940"/>
                    </a:cubicBezTo>
                    <a:cubicBezTo>
                      <a:pt x="321183" y="46768"/>
                      <a:pt x="322525" y="47597"/>
                      <a:pt x="323748" y="48426"/>
                    </a:cubicBezTo>
                    <a:cubicBezTo>
                      <a:pt x="330655" y="52925"/>
                      <a:pt x="336891" y="57977"/>
                      <a:pt x="342337" y="63226"/>
                    </a:cubicBezTo>
                    <a:cubicBezTo>
                      <a:pt x="343521" y="64331"/>
                      <a:pt x="344705" y="65515"/>
                      <a:pt x="345810" y="66699"/>
                    </a:cubicBezTo>
                    <a:cubicBezTo>
                      <a:pt x="355164" y="76171"/>
                      <a:pt x="362347" y="86038"/>
                      <a:pt x="367596" y="94681"/>
                    </a:cubicBezTo>
                    <a:cubicBezTo>
                      <a:pt x="372924" y="103246"/>
                      <a:pt x="376358" y="110666"/>
                      <a:pt x="378252" y="115007"/>
                    </a:cubicBezTo>
                    <a:cubicBezTo>
                      <a:pt x="379002" y="116665"/>
                      <a:pt x="379515" y="117928"/>
                      <a:pt x="379712" y="118598"/>
                    </a:cubicBezTo>
                    <a:cubicBezTo>
                      <a:pt x="379870" y="118875"/>
                      <a:pt x="379910" y="119033"/>
                      <a:pt x="379910" y="119151"/>
                    </a:cubicBezTo>
                    <a:cubicBezTo>
                      <a:pt x="379989" y="119230"/>
                      <a:pt x="379989" y="119230"/>
                      <a:pt x="379989" y="119230"/>
                    </a:cubicBezTo>
                    <a:lnTo>
                      <a:pt x="380068" y="119309"/>
                    </a:lnTo>
                    <a:lnTo>
                      <a:pt x="380068" y="119388"/>
                    </a:lnTo>
                    <a:cubicBezTo>
                      <a:pt x="402485" y="192402"/>
                      <a:pt x="492154" y="118954"/>
                      <a:pt x="528069" y="0"/>
                    </a:cubicBezTo>
                    <a:cubicBezTo>
                      <a:pt x="528819" y="2368"/>
                      <a:pt x="529529" y="4776"/>
                      <a:pt x="530161" y="7262"/>
                    </a:cubicBezTo>
                    <a:cubicBezTo>
                      <a:pt x="530792" y="9827"/>
                      <a:pt x="531345" y="12393"/>
                      <a:pt x="531897" y="14997"/>
                    </a:cubicBezTo>
                    <a:cubicBezTo>
                      <a:pt x="532923" y="20247"/>
                      <a:pt x="533752" y="25772"/>
                      <a:pt x="534463" y="31455"/>
                    </a:cubicBezTo>
                    <a:cubicBezTo>
                      <a:pt x="534818" y="34297"/>
                      <a:pt x="535094" y="37178"/>
                      <a:pt x="535291" y="40099"/>
                    </a:cubicBezTo>
                    <a:cubicBezTo>
                      <a:pt x="535489" y="42940"/>
                      <a:pt x="535726" y="45782"/>
                      <a:pt x="535923" y="48663"/>
                    </a:cubicBezTo>
                    <a:cubicBezTo>
                      <a:pt x="537304" y="75145"/>
                      <a:pt x="535291" y="101825"/>
                      <a:pt x="531858" y="118085"/>
                    </a:cubicBezTo>
                    <a:cubicBezTo>
                      <a:pt x="531858" y="118085"/>
                      <a:pt x="513072" y="233053"/>
                      <a:pt x="667861" y="88682"/>
                    </a:cubicBezTo>
                    <a:cubicBezTo>
                      <a:pt x="667861" y="93261"/>
                      <a:pt x="667467" y="98352"/>
                      <a:pt x="666559" y="104114"/>
                    </a:cubicBezTo>
                    <a:cubicBezTo>
                      <a:pt x="666204" y="106048"/>
                      <a:pt x="665809" y="108140"/>
                      <a:pt x="665375" y="110192"/>
                    </a:cubicBezTo>
                    <a:cubicBezTo>
                      <a:pt x="665020" y="112047"/>
                      <a:pt x="664546" y="114060"/>
                      <a:pt x="664072" y="116073"/>
                    </a:cubicBezTo>
                    <a:cubicBezTo>
                      <a:pt x="661389" y="127400"/>
                      <a:pt x="657166" y="140542"/>
                      <a:pt x="651285" y="155776"/>
                    </a:cubicBezTo>
                    <a:cubicBezTo>
                      <a:pt x="649193" y="161223"/>
                      <a:pt x="646865" y="166985"/>
                      <a:pt x="644299" y="172905"/>
                    </a:cubicBezTo>
                    <a:cubicBezTo>
                      <a:pt x="639958" y="183206"/>
                      <a:pt x="634906" y="194257"/>
                      <a:pt x="629144" y="206176"/>
                    </a:cubicBezTo>
                    <a:cubicBezTo>
                      <a:pt x="627329" y="209925"/>
                      <a:pt x="625474" y="213714"/>
                      <a:pt x="623540" y="217661"/>
                    </a:cubicBezTo>
                    <a:lnTo>
                      <a:pt x="623461" y="217661"/>
                    </a:lnTo>
                    <a:lnTo>
                      <a:pt x="623461" y="217740"/>
                    </a:lnTo>
                    <a:cubicBezTo>
                      <a:pt x="623461" y="217700"/>
                      <a:pt x="590822" y="306738"/>
                      <a:pt x="717195" y="232974"/>
                    </a:cubicBez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9A40E9F-31E0-00FD-31E3-C9069CD3A5D3}"/>
                </a:ext>
              </a:extLst>
            </p:cNvPr>
            <p:cNvSpPr/>
            <p:nvPr/>
          </p:nvSpPr>
          <p:spPr>
            <a:xfrm>
              <a:off x="2513183" y="4578464"/>
              <a:ext cx="542286" cy="489142"/>
            </a:xfrm>
            <a:custGeom>
              <a:avLst/>
              <a:gdLst>
                <a:gd name="connsiteX0" fmla="*/ 0 w 542286"/>
                <a:gd name="connsiteY0" fmla="*/ 303620 h 489142"/>
                <a:gd name="connsiteX1" fmla="*/ 205623 w 542286"/>
                <a:gd name="connsiteY1" fmla="*/ 0 h 489142"/>
                <a:gd name="connsiteX2" fmla="*/ 536120 w 542286"/>
                <a:gd name="connsiteY2" fmla="*/ 345850 h 489142"/>
                <a:gd name="connsiteX3" fmla="*/ 112718 w 542286"/>
                <a:gd name="connsiteY3" fmla="*/ 479761 h 489142"/>
                <a:gd name="connsiteX4" fmla="*/ 0 w 542286"/>
                <a:gd name="connsiteY4" fmla="*/ 303620 h 48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286" h="489142">
                  <a:moveTo>
                    <a:pt x="0" y="303620"/>
                  </a:moveTo>
                  <a:lnTo>
                    <a:pt x="205623" y="0"/>
                  </a:lnTo>
                  <a:cubicBezTo>
                    <a:pt x="205623" y="0"/>
                    <a:pt x="469855" y="149699"/>
                    <a:pt x="536120" y="345850"/>
                  </a:cubicBezTo>
                  <a:cubicBezTo>
                    <a:pt x="602385" y="542001"/>
                    <a:pt x="112718" y="479761"/>
                    <a:pt x="112718" y="479761"/>
                  </a:cubicBezTo>
                  <a:lnTo>
                    <a:pt x="0" y="303620"/>
                  </a:lnTo>
                  <a:close/>
                </a:path>
              </a:pathLst>
            </a:custGeom>
            <a:solidFill>
              <a:srgbClr val="CE4646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C0B5A59-80A0-4745-F56C-608CD40E25D9}"/>
                </a:ext>
              </a:extLst>
            </p:cNvPr>
            <p:cNvSpPr/>
            <p:nvPr/>
          </p:nvSpPr>
          <p:spPr>
            <a:xfrm>
              <a:off x="2513183" y="4578464"/>
              <a:ext cx="542286" cy="489142"/>
            </a:xfrm>
            <a:custGeom>
              <a:avLst/>
              <a:gdLst>
                <a:gd name="connsiteX0" fmla="*/ 0 w 542286"/>
                <a:gd name="connsiteY0" fmla="*/ 303620 h 489142"/>
                <a:gd name="connsiteX1" fmla="*/ 205623 w 542286"/>
                <a:gd name="connsiteY1" fmla="*/ 0 h 489142"/>
                <a:gd name="connsiteX2" fmla="*/ 536120 w 542286"/>
                <a:gd name="connsiteY2" fmla="*/ 345850 h 489142"/>
                <a:gd name="connsiteX3" fmla="*/ 112718 w 542286"/>
                <a:gd name="connsiteY3" fmla="*/ 479761 h 489142"/>
                <a:gd name="connsiteX4" fmla="*/ 0 w 542286"/>
                <a:gd name="connsiteY4" fmla="*/ 303620 h 48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286" h="489142">
                  <a:moveTo>
                    <a:pt x="0" y="303620"/>
                  </a:moveTo>
                  <a:lnTo>
                    <a:pt x="205623" y="0"/>
                  </a:lnTo>
                  <a:cubicBezTo>
                    <a:pt x="205623" y="0"/>
                    <a:pt x="469855" y="149699"/>
                    <a:pt x="536120" y="345850"/>
                  </a:cubicBezTo>
                  <a:cubicBezTo>
                    <a:pt x="602385" y="542001"/>
                    <a:pt x="112718" y="479761"/>
                    <a:pt x="112718" y="479761"/>
                  </a:cubicBezTo>
                  <a:lnTo>
                    <a:pt x="0" y="303620"/>
                  </a:ln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9AF08A-8A76-5FFC-4AAF-A13CE250D83F}"/>
                </a:ext>
              </a:extLst>
            </p:cNvPr>
            <p:cNvSpPr/>
            <p:nvPr/>
          </p:nvSpPr>
          <p:spPr>
            <a:xfrm>
              <a:off x="2513183" y="4578425"/>
              <a:ext cx="542286" cy="489140"/>
            </a:xfrm>
            <a:custGeom>
              <a:avLst/>
              <a:gdLst>
                <a:gd name="connsiteX0" fmla="*/ 112757 w 542286"/>
                <a:gd name="connsiteY0" fmla="*/ 479761 h 489140"/>
                <a:gd name="connsiteX1" fmla="*/ 0 w 542286"/>
                <a:gd name="connsiteY1" fmla="*/ 303659 h 489140"/>
                <a:gd name="connsiteX2" fmla="*/ 20799 w 542286"/>
                <a:gd name="connsiteY2" fmla="*/ 272954 h 489140"/>
                <a:gd name="connsiteX3" fmla="*/ 291267 w 542286"/>
                <a:gd name="connsiteY3" fmla="*/ 158736 h 489140"/>
                <a:gd name="connsiteX4" fmla="*/ 202900 w 542286"/>
                <a:gd name="connsiteY4" fmla="*/ 4026 h 489140"/>
                <a:gd name="connsiteX5" fmla="*/ 205584 w 542286"/>
                <a:gd name="connsiteY5" fmla="*/ 0 h 489140"/>
                <a:gd name="connsiteX6" fmla="*/ 536120 w 542286"/>
                <a:gd name="connsiteY6" fmla="*/ 345810 h 489140"/>
                <a:gd name="connsiteX7" fmla="*/ 112757 w 542286"/>
                <a:gd name="connsiteY7" fmla="*/ 479761 h 489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286" h="489140">
                  <a:moveTo>
                    <a:pt x="112757" y="479761"/>
                  </a:moveTo>
                  <a:lnTo>
                    <a:pt x="0" y="303659"/>
                  </a:lnTo>
                  <a:lnTo>
                    <a:pt x="20799" y="272954"/>
                  </a:lnTo>
                  <a:cubicBezTo>
                    <a:pt x="161025" y="329352"/>
                    <a:pt x="304607" y="260246"/>
                    <a:pt x="291267" y="158736"/>
                  </a:cubicBezTo>
                  <a:cubicBezTo>
                    <a:pt x="282781" y="94010"/>
                    <a:pt x="240867" y="40375"/>
                    <a:pt x="202900" y="4026"/>
                  </a:cubicBezTo>
                  <a:lnTo>
                    <a:pt x="205584" y="0"/>
                  </a:lnTo>
                  <a:cubicBezTo>
                    <a:pt x="205584" y="0"/>
                    <a:pt x="469816" y="149698"/>
                    <a:pt x="536120" y="345810"/>
                  </a:cubicBezTo>
                  <a:cubicBezTo>
                    <a:pt x="602385" y="542001"/>
                    <a:pt x="112757" y="479761"/>
                    <a:pt x="112757" y="479761"/>
                  </a:cubicBezTo>
                  <a:close/>
                </a:path>
              </a:pathLst>
            </a:custGeom>
            <a:solidFill>
              <a:schemeClr val="accent5">
                <a:lumMod val="75000"/>
                <a:alpha val="33000"/>
              </a:scheme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433FCEB-21B7-0E51-2A89-138E5DB29F58}"/>
                </a:ext>
              </a:extLst>
            </p:cNvPr>
            <p:cNvSpPr/>
            <p:nvPr/>
          </p:nvSpPr>
          <p:spPr>
            <a:xfrm>
              <a:off x="1880488" y="4882119"/>
              <a:ext cx="1539844" cy="1043632"/>
            </a:xfrm>
            <a:custGeom>
              <a:avLst/>
              <a:gdLst>
                <a:gd name="connsiteX0" fmla="*/ 35716 w 1539844"/>
                <a:gd name="connsiteY0" fmla="*/ 222994 h 1043632"/>
                <a:gd name="connsiteX1" fmla="*/ 122267 w 1539844"/>
                <a:gd name="connsiteY1" fmla="*/ 1043632 h 1043632"/>
                <a:gd name="connsiteX2" fmla="*/ 376554 w 1539844"/>
                <a:gd name="connsiteY2" fmla="*/ 931822 h 1043632"/>
                <a:gd name="connsiteX3" fmla="*/ 1426219 w 1539844"/>
                <a:gd name="connsiteY3" fmla="*/ 931822 h 1043632"/>
                <a:gd name="connsiteX4" fmla="*/ 1539845 w 1539844"/>
                <a:gd name="connsiteY4" fmla="*/ 53483 h 1043632"/>
                <a:gd name="connsiteX5" fmla="*/ 728244 w 1539844"/>
                <a:gd name="connsiteY5" fmla="*/ 206773 h 1043632"/>
                <a:gd name="connsiteX6" fmla="*/ 35716 w 1539844"/>
                <a:gd name="connsiteY6" fmla="*/ 222994 h 1043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9844" h="1043632">
                  <a:moveTo>
                    <a:pt x="35716" y="222994"/>
                  </a:moveTo>
                  <a:cubicBezTo>
                    <a:pt x="35716" y="222994"/>
                    <a:pt x="-86908" y="679312"/>
                    <a:pt x="122267" y="1043632"/>
                  </a:cubicBezTo>
                  <a:cubicBezTo>
                    <a:pt x="225079" y="1027411"/>
                    <a:pt x="376554" y="931822"/>
                    <a:pt x="376554" y="931822"/>
                  </a:cubicBezTo>
                  <a:cubicBezTo>
                    <a:pt x="376554" y="931822"/>
                    <a:pt x="946497" y="1029227"/>
                    <a:pt x="1426219" y="931822"/>
                  </a:cubicBezTo>
                  <a:cubicBezTo>
                    <a:pt x="1381148" y="735237"/>
                    <a:pt x="1397369" y="361878"/>
                    <a:pt x="1539845" y="53483"/>
                  </a:cubicBezTo>
                  <a:cubicBezTo>
                    <a:pt x="1159303" y="-126881"/>
                    <a:pt x="728244" y="206773"/>
                    <a:pt x="728244" y="206773"/>
                  </a:cubicBezTo>
                  <a:lnTo>
                    <a:pt x="35716" y="2229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5EFC03-CAB0-A743-239C-1DDB32D29B6D}"/>
                </a:ext>
              </a:extLst>
            </p:cNvPr>
            <p:cNvSpPr/>
            <p:nvPr/>
          </p:nvSpPr>
          <p:spPr>
            <a:xfrm>
              <a:off x="1880477" y="4902844"/>
              <a:ext cx="1539895" cy="1022906"/>
            </a:xfrm>
            <a:custGeom>
              <a:avLst/>
              <a:gdLst>
                <a:gd name="connsiteX0" fmla="*/ 1426230 w 1539895"/>
                <a:gd name="connsiteY0" fmla="*/ 911097 h 1022906"/>
                <a:gd name="connsiteX1" fmla="*/ 376604 w 1539895"/>
                <a:gd name="connsiteY1" fmla="*/ 911097 h 1022906"/>
                <a:gd name="connsiteX2" fmla="*/ 122318 w 1539895"/>
                <a:gd name="connsiteY2" fmla="*/ 1022907 h 1022906"/>
                <a:gd name="connsiteX3" fmla="*/ 35688 w 1539895"/>
                <a:gd name="connsiteY3" fmla="*/ 202269 h 1022906"/>
                <a:gd name="connsiteX4" fmla="*/ 728295 w 1539895"/>
                <a:gd name="connsiteY4" fmla="*/ 186087 h 1022906"/>
                <a:gd name="connsiteX5" fmla="*/ 976780 w 1539895"/>
                <a:gd name="connsiteY5" fmla="*/ 47676 h 1022906"/>
                <a:gd name="connsiteX6" fmla="*/ 921881 w 1539895"/>
                <a:gd name="connsiteY6" fmla="*/ 315381 h 1022906"/>
                <a:gd name="connsiteX7" fmla="*/ 1156473 w 1539895"/>
                <a:gd name="connsiteY7" fmla="*/ 505099 h 1022906"/>
                <a:gd name="connsiteX8" fmla="*/ 1451607 w 1539895"/>
                <a:gd name="connsiteY8" fmla="*/ 0 h 1022906"/>
                <a:gd name="connsiteX9" fmla="*/ 1539895 w 1539895"/>
                <a:gd name="connsiteY9" fmla="*/ 32758 h 1022906"/>
                <a:gd name="connsiteX10" fmla="*/ 1426230 w 1539895"/>
                <a:gd name="connsiteY10" fmla="*/ 911097 h 102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9895" h="1022906">
                  <a:moveTo>
                    <a:pt x="1426230" y="911097"/>
                  </a:moveTo>
                  <a:cubicBezTo>
                    <a:pt x="946508" y="1008422"/>
                    <a:pt x="376604" y="911097"/>
                    <a:pt x="376604" y="911097"/>
                  </a:cubicBezTo>
                  <a:cubicBezTo>
                    <a:pt x="376604" y="911097"/>
                    <a:pt x="225130" y="1006647"/>
                    <a:pt x="122318" y="1022907"/>
                  </a:cubicBezTo>
                  <a:cubicBezTo>
                    <a:pt x="-86897" y="658547"/>
                    <a:pt x="35688" y="202269"/>
                    <a:pt x="35688" y="202269"/>
                  </a:cubicBezTo>
                  <a:lnTo>
                    <a:pt x="728295" y="186087"/>
                  </a:lnTo>
                  <a:cubicBezTo>
                    <a:pt x="728295" y="186087"/>
                    <a:pt x="829291" y="107903"/>
                    <a:pt x="976780" y="47676"/>
                  </a:cubicBezTo>
                  <a:cubicBezTo>
                    <a:pt x="972280" y="112402"/>
                    <a:pt x="959256" y="214464"/>
                    <a:pt x="921881" y="315381"/>
                  </a:cubicBezTo>
                  <a:cubicBezTo>
                    <a:pt x="868719" y="458844"/>
                    <a:pt x="1029152" y="589953"/>
                    <a:pt x="1156473" y="505099"/>
                  </a:cubicBezTo>
                  <a:cubicBezTo>
                    <a:pt x="1292200" y="414641"/>
                    <a:pt x="1374528" y="237039"/>
                    <a:pt x="1451607" y="0"/>
                  </a:cubicBezTo>
                  <a:cubicBezTo>
                    <a:pt x="1481208" y="8091"/>
                    <a:pt x="1510729" y="18944"/>
                    <a:pt x="1539895" y="32758"/>
                  </a:cubicBezTo>
                  <a:cubicBezTo>
                    <a:pt x="1397419" y="341114"/>
                    <a:pt x="1381159" y="714472"/>
                    <a:pt x="1426230" y="911097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DA2822-08AB-AA50-9E04-F7B18589784F}"/>
                </a:ext>
              </a:extLst>
            </p:cNvPr>
            <p:cNvSpPr/>
            <p:nvPr/>
          </p:nvSpPr>
          <p:spPr>
            <a:xfrm>
              <a:off x="1641786" y="5058226"/>
              <a:ext cx="395025" cy="868268"/>
            </a:xfrm>
            <a:custGeom>
              <a:avLst/>
              <a:gdLst>
                <a:gd name="connsiteX0" fmla="*/ 127877 w 395025"/>
                <a:gd name="connsiteY0" fmla="*/ 0 h 868268"/>
                <a:gd name="connsiteX1" fmla="*/ 280 w 395025"/>
                <a:gd name="connsiteY1" fmla="*/ 394986 h 868268"/>
                <a:gd name="connsiteX2" fmla="*/ 361009 w 395025"/>
                <a:gd name="connsiteY2" fmla="*/ 867525 h 868268"/>
                <a:gd name="connsiteX3" fmla="*/ 324936 w 395025"/>
                <a:gd name="connsiteY3" fmla="*/ 268731 h 868268"/>
                <a:gd name="connsiteX4" fmla="*/ 127877 w 395025"/>
                <a:gd name="connsiteY4" fmla="*/ 0 h 86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25" h="868268">
                  <a:moveTo>
                    <a:pt x="127877" y="0"/>
                  </a:moveTo>
                  <a:cubicBezTo>
                    <a:pt x="127877" y="0"/>
                    <a:pt x="-6942" y="57701"/>
                    <a:pt x="280" y="394986"/>
                  </a:cubicBezTo>
                  <a:cubicBezTo>
                    <a:pt x="7503" y="732271"/>
                    <a:pt x="220309" y="880155"/>
                    <a:pt x="361009" y="867525"/>
                  </a:cubicBezTo>
                  <a:cubicBezTo>
                    <a:pt x="454783" y="640274"/>
                    <a:pt x="324936" y="268731"/>
                    <a:pt x="324936" y="268731"/>
                  </a:cubicBezTo>
                  <a:lnTo>
                    <a:pt x="127877" y="0"/>
                  </a:lnTo>
                  <a:close/>
                </a:path>
              </a:pathLst>
            </a:custGeom>
            <a:solidFill>
              <a:srgbClr val="E89C7C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D29AE46-3829-0185-980E-E2AC0CC17E0E}"/>
                </a:ext>
              </a:extLst>
            </p:cNvPr>
            <p:cNvSpPr/>
            <p:nvPr/>
          </p:nvSpPr>
          <p:spPr>
            <a:xfrm>
              <a:off x="1702806" y="5058147"/>
              <a:ext cx="334005" cy="868315"/>
            </a:xfrm>
            <a:custGeom>
              <a:avLst/>
              <a:gdLst>
                <a:gd name="connsiteX0" fmla="*/ 299989 w 334005"/>
                <a:gd name="connsiteY0" fmla="*/ 867565 h 868315"/>
                <a:gd name="connsiteX1" fmla="*/ 23088 w 334005"/>
                <a:gd name="connsiteY1" fmla="*/ 701843 h 868315"/>
                <a:gd name="connsiteX2" fmla="*/ 136477 w 334005"/>
                <a:gd name="connsiteY2" fmla="*/ 398459 h 868315"/>
                <a:gd name="connsiteX3" fmla="*/ 0 w 334005"/>
                <a:gd name="connsiteY3" fmla="*/ 71712 h 868315"/>
                <a:gd name="connsiteX4" fmla="*/ 66857 w 334005"/>
                <a:gd name="connsiteY4" fmla="*/ 0 h 868315"/>
                <a:gd name="connsiteX5" fmla="*/ 263877 w 334005"/>
                <a:gd name="connsiteY5" fmla="*/ 268731 h 868315"/>
                <a:gd name="connsiteX6" fmla="*/ 299989 w 334005"/>
                <a:gd name="connsiteY6" fmla="*/ 867565 h 86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005" h="868315">
                  <a:moveTo>
                    <a:pt x="299989" y="867565"/>
                  </a:moveTo>
                  <a:cubicBezTo>
                    <a:pt x="213438" y="875379"/>
                    <a:pt x="99575" y="822335"/>
                    <a:pt x="23088" y="701843"/>
                  </a:cubicBezTo>
                  <a:cubicBezTo>
                    <a:pt x="93063" y="625237"/>
                    <a:pt x="136477" y="517650"/>
                    <a:pt x="136477" y="398459"/>
                  </a:cubicBezTo>
                  <a:cubicBezTo>
                    <a:pt x="136477" y="266600"/>
                    <a:pt x="83315" y="148949"/>
                    <a:pt x="0" y="71712"/>
                  </a:cubicBezTo>
                  <a:cubicBezTo>
                    <a:pt x="32916" y="14524"/>
                    <a:pt x="66857" y="0"/>
                    <a:pt x="66857" y="0"/>
                  </a:cubicBezTo>
                  <a:lnTo>
                    <a:pt x="263877" y="268731"/>
                  </a:lnTo>
                  <a:cubicBezTo>
                    <a:pt x="263916" y="268771"/>
                    <a:pt x="393763" y="640313"/>
                    <a:pt x="299989" y="86756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5" name="Graphic 2">
              <a:extLst>
                <a:ext uri="{FF2B5EF4-FFF2-40B4-BE49-F238E27FC236}">
                  <a16:creationId xmlns:a16="http://schemas.microsoft.com/office/drawing/2014/main" id="{A22260A0-16CD-B3C3-86BA-850520A22562}"/>
                </a:ext>
              </a:extLst>
            </p:cNvPr>
            <p:cNvGrpSpPr/>
            <p:nvPr/>
          </p:nvGrpSpPr>
          <p:grpSpPr>
            <a:xfrm>
              <a:off x="1553032" y="3977658"/>
              <a:ext cx="1174022" cy="1384458"/>
              <a:chOff x="1553032" y="3977658"/>
              <a:chExt cx="1174022" cy="1384458"/>
            </a:xfrm>
          </p:grpSpPr>
          <p:grpSp>
            <p:nvGrpSpPr>
              <p:cNvPr id="36" name="Graphic 2">
                <a:extLst>
                  <a:ext uri="{FF2B5EF4-FFF2-40B4-BE49-F238E27FC236}">
                    <a16:creationId xmlns:a16="http://schemas.microsoft.com/office/drawing/2014/main" id="{0F92AC51-A898-39A3-64B6-725A3D08A6B7}"/>
                  </a:ext>
                </a:extLst>
              </p:cNvPr>
              <p:cNvGrpSpPr/>
              <p:nvPr/>
            </p:nvGrpSpPr>
            <p:grpSpPr>
              <a:xfrm>
                <a:off x="2019845" y="3977658"/>
                <a:ext cx="380067" cy="380107"/>
                <a:chOff x="2019845" y="3977658"/>
                <a:chExt cx="380067" cy="380107"/>
              </a:xfrm>
            </p:grpSpPr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D990022F-032E-5E33-D96A-0F116FA7B53C}"/>
                    </a:ext>
                  </a:extLst>
                </p:cNvPr>
                <p:cNvSpPr/>
                <p:nvPr/>
              </p:nvSpPr>
              <p:spPr>
                <a:xfrm>
                  <a:off x="2019845" y="3977658"/>
                  <a:ext cx="380067" cy="380067"/>
                </a:xfrm>
                <a:custGeom>
                  <a:avLst/>
                  <a:gdLst>
                    <a:gd name="connsiteX0" fmla="*/ 380068 w 380067"/>
                    <a:gd name="connsiteY0" fmla="*/ 190034 h 380067"/>
                    <a:gd name="connsiteX1" fmla="*/ 190034 w 380067"/>
                    <a:gd name="connsiteY1" fmla="*/ 380068 h 380067"/>
                    <a:gd name="connsiteX2" fmla="*/ 0 w 380067"/>
                    <a:gd name="connsiteY2" fmla="*/ 190034 h 380067"/>
                    <a:gd name="connsiteX3" fmla="*/ 190034 w 380067"/>
                    <a:gd name="connsiteY3" fmla="*/ 0 h 380067"/>
                    <a:gd name="connsiteX4" fmla="*/ 380068 w 380067"/>
                    <a:gd name="connsiteY4" fmla="*/ 190034 h 380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67" h="380067">
                      <a:moveTo>
                        <a:pt x="380068" y="190034"/>
                      </a:moveTo>
                      <a:cubicBezTo>
                        <a:pt x="380068" y="294987"/>
                        <a:pt x="294987" y="380068"/>
                        <a:pt x="190034" y="380068"/>
                      </a:cubicBezTo>
                      <a:cubicBezTo>
                        <a:pt x="85081" y="380068"/>
                        <a:pt x="0" y="294987"/>
                        <a:pt x="0" y="190034"/>
                      </a:cubicBezTo>
                      <a:cubicBezTo>
                        <a:pt x="0" y="85081"/>
                        <a:pt x="85081" y="0"/>
                        <a:pt x="190034" y="0"/>
                      </a:cubicBezTo>
                      <a:cubicBezTo>
                        <a:pt x="294987" y="0"/>
                        <a:pt x="380068" y="85081"/>
                        <a:pt x="380068" y="190034"/>
                      </a:cubicBezTo>
                      <a:close/>
                    </a:path>
                  </a:pathLst>
                </a:custGeom>
                <a:solidFill>
                  <a:srgbClr val="FFBE1D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0F232027-6052-8FA9-33C9-369394C982B6}"/>
                    </a:ext>
                  </a:extLst>
                </p:cNvPr>
                <p:cNvSpPr/>
                <p:nvPr/>
              </p:nvSpPr>
              <p:spPr>
                <a:xfrm>
                  <a:off x="2019845" y="3978447"/>
                  <a:ext cx="380067" cy="379317"/>
                </a:xfrm>
                <a:custGeom>
                  <a:avLst/>
                  <a:gdLst>
                    <a:gd name="connsiteX0" fmla="*/ 0 w 380067"/>
                    <a:gd name="connsiteY0" fmla="*/ 189284 h 379317"/>
                    <a:gd name="connsiteX1" fmla="*/ 190034 w 380067"/>
                    <a:gd name="connsiteY1" fmla="*/ 379318 h 379317"/>
                    <a:gd name="connsiteX2" fmla="*/ 380068 w 380067"/>
                    <a:gd name="connsiteY2" fmla="*/ 189284 h 379317"/>
                    <a:gd name="connsiteX3" fmla="*/ 379397 w 380067"/>
                    <a:gd name="connsiteY3" fmla="*/ 174642 h 379317"/>
                    <a:gd name="connsiteX4" fmla="*/ 234829 w 380067"/>
                    <a:gd name="connsiteY4" fmla="*/ 285820 h 379317"/>
                    <a:gd name="connsiteX5" fmla="*/ 85249 w 380067"/>
                    <a:gd name="connsiteY5" fmla="*/ 136240 h 379317"/>
                    <a:gd name="connsiteX6" fmla="*/ 173063 w 380067"/>
                    <a:gd name="connsiteY6" fmla="*/ 0 h 379317"/>
                    <a:gd name="connsiteX7" fmla="*/ 0 w 380067"/>
                    <a:gd name="connsiteY7" fmla="*/ 189284 h 379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0067" h="379317">
                      <a:moveTo>
                        <a:pt x="0" y="189284"/>
                      </a:moveTo>
                      <a:cubicBezTo>
                        <a:pt x="0" y="294187"/>
                        <a:pt x="85051" y="379318"/>
                        <a:pt x="190034" y="379318"/>
                      </a:cubicBezTo>
                      <a:cubicBezTo>
                        <a:pt x="295016" y="379318"/>
                        <a:pt x="380068" y="294187"/>
                        <a:pt x="380068" y="189284"/>
                      </a:cubicBezTo>
                      <a:cubicBezTo>
                        <a:pt x="380068" y="184351"/>
                        <a:pt x="379831" y="179457"/>
                        <a:pt x="379397" y="174642"/>
                      </a:cubicBezTo>
                      <a:cubicBezTo>
                        <a:pt x="362544" y="238657"/>
                        <a:pt x="304173" y="285820"/>
                        <a:pt x="234829" y="285820"/>
                      </a:cubicBezTo>
                      <a:cubicBezTo>
                        <a:pt x="152224" y="285820"/>
                        <a:pt x="85249" y="218845"/>
                        <a:pt x="85249" y="136240"/>
                      </a:cubicBezTo>
                      <a:cubicBezTo>
                        <a:pt x="85249" y="75658"/>
                        <a:pt x="121243" y="23522"/>
                        <a:pt x="173063" y="0"/>
                      </a:cubicBezTo>
                      <a:cubicBezTo>
                        <a:pt x="76092" y="8564"/>
                        <a:pt x="0" y="90024"/>
                        <a:pt x="0" y="189284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7" name="Graphic 2">
                <a:extLst>
                  <a:ext uri="{FF2B5EF4-FFF2-40B4-BE49-F238E27FC236}">
                    <a16:creationId xmlns:a16="http://schemas.microsoft.com/office/drawing/2014/main" id="{5DA9FC43-D5F3-EAF4-7568-97183DC809C2}"/>
                  </a:ext>
                </a:extLst>
              </p:cNvPr>
              <p:cNvGrpSpPr/>
              <p:nvPr/>
            </p:nvGrpSpPr>
            <p:grpSpPr>
              <a:xfrm>
                <a:off x="1553032" y="5028728"/>
                <a:ext cx="193673" cy="209577"/>
                <a:chOff x="1553032" y="5028728"/>
                <a:chExt cx="193673" cy="209577"/>
              </a:xfrm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9C34ECA0-66A1-95E1-F63D-A8DFB5D16E61}"/>
                    </a:ext>
                  </a:extLst>
                </p:cNvPr>
                <p:cNvSpPr/>
                <p:nvPr/>
              </p:nvSpPr>
              <p:spPr>
                <a:xfrm>
                  <a:off x="1553032" y="5028728"/>
                  <a:ext cx="193673" cy="209577"/>
                </a:xfrm>
                <a:custGeom>
                  <a:avLst/>
                  <a:gdLst>
                    <a:gd name="connsiteX0" fmla="*/ 172507 w 193673"/>
                    <a:gd name="connsiteY0" fmla="*/ 197825 h 209577"/>
                    <a:gd name="connsiteX1" fmla="*/ 91442 w 193673"/>
                    <a:gd name="connsiteY1" fmla="*/ 195378 h 209577"/>
                    <a:gd name="connsiteX2" fmla="*/ 3904 w 193673"/>
                    <a:gd name="connsiteY2" fmla="*/ 33957 h 209577"/>
                    <a:gd name="connsiteX3" fmla="*/ 35991 w 193673"/>
                    <a:gd name="connsiteY3" fmla="*/ 1279 h 209577"/>
                    <a:gd name="connsiteX4" fmla="*/ 124515 w 193673"/>
                    <a:gd name="connsiteY4" fmla="*/ 34786 h 209577"/>
                    <a:gd name="connsiteX5" fmla="*/ 172507 w 193673"/>
                    <a:gd name="connsiteY5" fmla="*/ 197825 h 20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673" h="209577">
                      <a:moveTo>
                        <a:pt x="172507" y="197825"/>
                      </a:moveTo>
                      <a:cubicBezTo>
                        <a:pt x="149695" y="215782"/>
                        <a:pt x="119858" y="211717"/>
                        <a:pt x="91442" y="195378"/>
                      </a:cubicBezTo>
                      <a:cubicBezTo>
                        <a:pt x="35714" y="163488"/>
                        <a:pt x="-14606" y="84830"/>
                        <a:pt x="3904" y="33957"/>
                      </a:cubicBezTo>
                      <a:cubicBezTo>
                        <a:pt x="11205" y="14026"/>
                        <a:pt x="22769" y="4476"/>
                        <a:pt x="35991" y="1279"/>
                      </a:cubicBezTo>
                      <a:cubicBezTo>
                        <a:pt x="73682" y="-7838"/>
                        <a:pt x="124515" y="34786"/>
                        <a:pt x="124515" y="34786"/>
                      </a:cubicBezTo>
                      <a:cubicBezTo>
                        <a:pt x="124515" y="34786"/>
                        <a:pt x="239996" y="144623"/>
                        <a:pt x="172507" y="197825"/>
                      </a:cubicBezTo>
                      <a:close/>
                    </a:path>
                  </a:pathLst>
                </a:custGeom>
                <a:solidFill>
                  <a:srgbClr val="E89C7C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A07094A-8FAE-D73F-D52D-9082E731F31F}"/>
                    </a:ext>
                  </a:extLst>
                </p:cNvPr>
                <p:cNvSpPr/>
                <p:nvPr/>
              </p:nvSpPr>
              <p:spPr>
                <a:xfrm>
                  <a:off x="1576037" y="5028728"/>
                  <a:ext cx="170668" cy="209577"/>
                </a:xfrm>
                <a:custGeom>
                  <a:avLst/>
                  <a:gdLst>
                    <a:gd name="connsiteX0" fmla="*/ 149502 w 170668"/>
                    <a:gd name="connsiteY0" fmla="*/ 197825 h 209577"/>
                    <a:gd name="connsiteX1" fmla="*/ 68437 w 170668"/>
                    <a:gd name="connsiteY1" fmla="*/ 195378 h 209577"/>
                    <a:gd name="connsiteX2" fmla="*/ 87657 w 170668"/>
                    <a:gd name="connsiteY2" fmla="*/ 166132 h 209577"/>
                    <a:gd name="connsiteX3" fmla="*/ 1 w 170668"/>
                    <a:gd name="connsiteY3" fmla="*/ 70583 h 209577"/>
                    <a:gd name="connsiteX4" fmla="*/ 51426 w 170668"/>
                    <a:gd name="connsiteY4" fmla="*/ 67425 h 209577"/>
                    <a:gd name="connsiteX5" fmla="*/ 12985 w 170668"/>
                    <a:gd name="connsiteY5" fmla="*/ 1279 h 209577"/>
                    <a:gd name="connsiteX6" fmla="*/ 101510 w 170668"/>
                    <a:gd name="connsiteY6" fmla="*/ 34786 h 209577"/>
                    <a:gd name="connsiteX7" fmla="*/ 149502 w 170668"/>
                    <a:gd name="connsiteY7" fmla="*/ 197825 h 20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0668" h="209577">
                      <a:moveTo>
                        <a:pt x="149502" y="197825"/>
                      </a:moveTo>
                      <a:cubicBezTo>
                        <a:pt x="126690" y="215782"/>
                        <a:pt x="96853" y="211717"/>
                        <a:pt x="68437" y="195378"/>
                      </a:cubicBezTo>
                      <a:cubicBezTo>
                        <a:pt x="94919" y="195259"/>
                        <a:pt x="106443" y="183616"/>
                        <a:pt x="87657" y="166132"/>
                      </a:cubicBezTo>
                      <a:cubicBezTo>
                        <a:pt x="62990" y="143202"/>
                        <a:pt x="198" y="101367"/>
                        <a:pt x="1" y="70583"/>
                      </a:cubicBezTo>
                      <a:cubicBezTo>
                        <a:pt x="-236" y="39798"/>
                        <a:pt x="51426" y="67425"/>
                        <a:pt x="51426" y="67425"/>
                      </a:cubicBezTo>
                      <a:cubicBezTo>
                        <a:pt x="47164" y="30800"/>
                        <a:pt x="29009" y="11382"/>
                        <a:pt x="12985" y="1279"/>
                      </a:cubicBezTo>
                      <a:cubicBezTo>
                        <a:pt x="50676" y="-7838"/>
                        <a:pt x="101510" y="34786"/>
                        <a:pt x="101510" y="34786"/>
                      </a:cubicBezTo>
                      <a:cubicBezTo>
                        <a:pt x="101510" y="34786"/>
                        <a:pt x="216991" y="144623"/>
                        <a:pt x="149502" y="197825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C4F378D0-313E-3DD5-BDEA-267FF393FAAA}"/>
                    </a:ext>
                  </a:extLst>
                </p:cNvPr>
                <p:cNvSpPr/>
                <p:nvPr/>
              </p:nvSpPr>
              <p:spPr>
                <a:xfrm>
                  <a:off x="1576196" y="5079090"/>
                  <a:ext cx="121203" cy="83526"/>
                </a:xfrm>
                <a:custGeom>
                  <a:avLst/>
                  <a:gdLst>
                    <a:gd name="connsiteX0" fmla="*/ 121203 w 121203"/>
                    <a:gd name="connsiteY0" fmla="*/ 83526 h 83526"/>
                    <a:gd name="connsiteX1" fmla="*/ 94445 w 121203"/>
                    <a:gd name="connsiteY1" fmla="*/ 55978 h 83526"/>
                    <a:gd name="connsiteX2" fmla="*/ 66936 w 121203"/>
                    <a:gd name="connsiteY2" fmla="*/ 31548 h 83526"/>
                    <a:gd name="connsiteX3" fmla="*/ 36310 w 121203"/>
                    <a:gd name="connsiteY3" fmla="*/ 13354 h 83526"/>
                    <a:gd name="connsiteX4" fmla="*/ 0 w 121203"/>
                    <a:gd name="connsiteY4" fmla="*/ 6329 h 83526"/>
                    <a:gd name="connsiteX5" fmla="*/ 39822 w 121203"/>
                    <a:gd name="connsiteY5" fmla="*/ 1158 h 83526"/>
                    <a:gd name="connsiteX6" fmla="*/ 76842 w 121203"/>
                    <a:gd name="connsiteY6" fmla="*/ 18642 h 83526"/>
                    <a:gd name="connsiteX7" fmla="*/ 104193 w 121203"/>
                    <a:gd name="connsiteY7" fmla="*/ 47927 h 83526"/>
                    <a:gd name="connsiteX8" fmla="*/ 121203 w 121203"/>
                    <a:gd name="connsiteY8" fmla="*/ 83526 h 8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1203" h="83526">
                      <a:moveTo>
                        <a:pt x="121203" y="83526"/>
                      </a:moveTo>
                      <a:lnTo>
                        <a:pt x="94445" y="55978"/>
                      </a:lnTo>
                      <a:cubicBezTo>
                        <a:pt x="85486" y="47295"/>
                        <a:pt x="76684" y="38652"/>
                        <a:pt x="66936" y="31548"/>
                      </a:cubicBezTo>
                      <a:cubicBezTo>
                        <a:pt x="57385" y="24207"/>
                        <a:pt x="47282" y="17971"/>
                        <a:pt x="36310" y="13354"/>
                      </a:cubicBezTo>
                      <a:cubicBezTo>
                        <a:pt x="25180" y="9131"/>
                        <a:pt x="13379" y="7039"/>
                        <a:pt x="0" y="6329"/>
                      </a:cubicBezTo>
                      <a:cubicBezTo>
                        <a:pt x="11801" y="369"/>
                        <a:pt x="26088" y="-1446"/>
                        <a:pt x="39822" y="1158"/>
                      </a:cubicBezTo>
                      <a:cubicBezTo>
                        <a:pt x="53517" y="3882"/>
                        <a:pt x="65949" y="10591"/>
                        <a:pt x="76842" y="18642"/>
                      </a:cubicBezTo>
                      <a:cubicBezTo>
                        <a:pt x="87617" y="26970"/>
                        <a:pt x="96734" y="36955"/>
                        <a:pt x="104193" y="47927"/>
                      </a:cubicBezTo>
                      <a:cubicBezTo>
                        <a:pt x="111652" y="58859"/>
                        <a:pt x="117849" y="70660"/>
                        <a:pt x="121203" y="83526"/>
                      </a:cubicBezTo>
                      <a:close/>
                    </a:path>
                  </a:pathLst>
                </a:custGeom>
                <a:solidFill>
                  <a:srgbClr val="C6744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343F3FF-6F0B-9D79-E785-16690205CCC5}"/>
                  </a:ext>
                </a:extLst>
              </p:cNvPr>
              <p:cNvSpPr/>
              <p:nvPr/>
            </p:nvSpPr>
            <p:spPr>
              <a:xfrm>
                <a:off x="2492541" y="4978621"/>
                <a:ext cx="24114" cy="7853"/>
              </a:xfrm>
              <a:custGeom>
                <a:avLst/>
                <a:gdLst>
                  <a:gd name="connsiteX0" fmla="*/ 18352 w 24114"/>
                  <a:gd name="connsiteY0" fmla="*/ 7854 h 7853"/>
                  <a:gd name="connsiteX1" fmla="*/ 17326 w 24114"/>
                  <a:gd name="connsiteY1" fmla="*/ 7301 h 7853"/>
                  <a:gd name="connsiteX2" fmla="*/ 0 w 24114"/>
                  <a:gd name="connsiteY2" fmla="*/ 316 h 7853"/>
                  <a:gd name="connsiteX3" fmla="*/ 23799 w 24114"/>
                  <a:gd name="connsiteY3" fmla="*/ 0 h 7853"/>
                  <a:gd name="connsiteX4" fmla="*/ 24114 w 24114"/>
                  <a:gd name="connsiteY4" fmla="*/ 7222 h 7853"/>
                  <a:gd name="connsiteX5" fmla="*/ 19497 w 24114"/>
                  <a:gd name="connsiteY5" fmla="*/ 7736 h 7853"/>
                  <a:gd name="connsiteX6" fmla="*/ 18352 w 24114"/>
                  <a:gd name="connsiteY6" fmla="*/ 7854 h 7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14" h="7853">
                    <a:moveTo>
                      <a:pt x="18352" y="7854"/>
                    </a:moveTo>
                    <a:lnTo>
                      <a:pt x="17326" y="7301"/>
                    </a:lnTo>
                    <a:lnTo>
                      <a:pt x="0" y="316"/>
                    </a:lnTo>
                    <a:lnTo>
                      <a:pt x="23799" y="0"/>
                    </a:lnTo>
                    <a:lnTo>
                      <a:pt x="24114" y="7222"/>
                    </a:lnTo>
                    <a:cubicBezTo>
                      <a:pt x="24075" y="7222"/>
                      <a:pt x="22536" y="7380"/>
                      <a:pt x="19497" y="7736"/>
                    </a:cubicBezTo>
                    <a:lnTo>
                      <a:pt x="18352" y="7854"/>
                    </a:lnTo>
                    <a:close/>
                  </a:path>
                </a:pathLst>
              </a:custGeom>
              <a:solidFill>
                <a:srgbClr val="963030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B900EB-70C0-A7D1-F200-2188283140A5}"/>
                  </a:ext>
                </a:extLst>
              </p:cNvPr>
              <p:cNvSpPr/>
              <p:nvPr/>
            </p:nvSpPr>
            <p:spPr>
              <a:xfrm>
                <a:off x="2510617" y="4982252"/>
                <a:ext cx="5722" cy="513"/>
              </a:xfrm>
              <a:custGeom>
                <a:avLst/>
                <a:gdLst>
                  <a:gd name="connsiteX0" fmla="*/ 0 w 5722"/>
                  <a:gd name="connsiteY0" fmla="*/ 0 h 513"/>
                  <a:gd name="connsiteX1" fmla="*/ 1026 w 5722"/>
                  <a:gd name="connsiteY1" fmla="*/ 513 h 513"/>
                  <a:gd name="connsiteX2" fmla="*/ 5723 w 5722"/>
                  <a:gd name="connsiteY2" fmla="*/ 0 h 513"/>
                  <a:gd name="connsiteX3" fmla="*/ 0 w 5722"/>
                  <a:gd name="connsiteY3" fmla="*/ 0 h 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22" h="513">
                    <a:moveTo>
                      <a:pt x="0" y="0"/>
                    </a:moveTo>
                    <a:cubicBezTo>
                      <a:pt x="0" y="0"/>
                      <a:pt x="355" y="158"/>
                      <a:pt x="1026" y="513"/>
                    </a:cubicBezTo>
                    <a:cubicBezTo>
                      <a:pt x="4144" y="158"/>
                      <a:pt x="5723" y="0"/>
                      <a:pt x="57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8291DD9-F906-55F7-B708-A5A546E656FE}"/>
                  </a:ext>
                </a:extLst>
              </p:cNvPr>
              <p:cNvSpPr/>
              <p:nvPr/>
            </p:nvSpPr>
            <p:spPr>
              <a:xfrm>
                <a:off x="1604457" y="4321612"/>
                <a:ext cx="1122557" cy="1040504"/>
              </a:xfrm>
              <a:custGeom>
                <a:avLst/>
                <a:gdLst>
                  <a:gd name="connsiteX0" fmla="*/ 57184 w 1122557"/>
                  <a:gd name="connsiteY0" fmla="*/ 767911 h 1040504"/>
                  <a:gd name="connsiteX1" fmla="*/ 733058 w 1122557"/>
                  <a:gd name="connsiteY1" fmla="*/ 1010713 h 1040504"/>
                  <a:gd name="connsiteX2" fmla="*/ 1087274 w 1122557"/>
                  <a:gd name="connsiteY2" fmla="*/ 773318 h 1040504"/>
                  <a:gd name="connsiteX3" fmla="*/ 1104561 w 1122557"/>
                  <a:gd name="connsiteY3" fmla="*/ 734522 h 1040504"/>
                  <a:gd name="connsiteX4" fmla="*/ 1104640 w 1122557"/>
                  <a:gd name="connsiteY4" fmla="*/ 734522 h 1040504"/>
                  <a:gd name="connsiteX5" fmla="*/ 1083051 w 1122557"/>
                  <a:gd name="connsiteY5" fmla="*/ 488761 h 1040504"/>
                  <a:gd name="connsiteX6" fmla="*/ 1072356 w 1122557"/>
                  <a:gd name="connsiteY6" fmla="*/ 473211 h 1040504"/>
                  <a:gd name="connsiteX7" fmla="*/ 989396 w 1122557"/>
                  <a:gd name="connsiteY7" fmla="*/ 284480 h 1040504"/>
                  <a:gd name="connsiteX8" fmla="*/ 984265 w 1122557"/>
                  <a:gd name="connsiteY8" fmla="*/ 253577 h 1040504"/>
                  <a:gd name="connsiteX9" fmla="*/ 982805 w 1122557"/>
                  <a:gd name="connsiteY9" fmla="*/ 239763 h 1040504"/>
                  <a:gd name="connsiteX10" fmla="*/ 543024 w 1122557"/>
                  <a:gd name="connsiteY10" fmla="*/ 3593 h 1040504"/>
                  <a:gd name="connsiteX11" fmla="*/ 92310 w 1122557"/>
                  <a:gd name="connsiteY11" fmla="*/ 269916 h 1040504"/>
                  <a:gd name="connsiteX12" fmla="*/ 1102 w 1122557"/>
                  <a:gd name="connsiteY12" fmla="*/ 519190 h 1040504"/>
                  <a:gd name="connsiteX13" fmla="*/ 76 w 1122557"/>
                  <a:gd name="connsiteY13" fmla="*/ 541055 h 1040504"/>
                  <a:gd name="connsiteX14" fmla="*/ 57184 w 1122557"/>
                  <a:gd name="connsiteY14" fmla="*/ 767911 h 1040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22557" h="1040504">
                    <a:moveTo>
                      <a:pt x="57184" y="767911"/>
                    </a:moveTo>
                    <a:cubicBezTo>
                      <a:pt x="160549" y="960550"/>
                      <a:pt x="399482" y="1105473"/>
                      <a:pt x="733058" y="1010713"/>
                    </a:cubicBezTo>
                    <a:cubicBezTo>
                      <a:pt x="932958" y="953959"/>
                      <a:pt x="1038493" y="864685"/>
                      <a:pt x="1087274" y="773318"/>
                    </a:cubicBezTo>
                    <a:cubicBezTo>
                      <a:pt x="1094142" y="760413"/>
                      <a:pt x="1099943" y="747389"/>
                      <a:pt x="1104561" y="734522"/>
                    </a:cubicBezTo>
                    <a:lnTo>
                      <a:pt x="1104640" y="734522"/>
                    </a:lnTo>
                    <a:cubicBezTo>
                      <a:pt x="1139805" y="638538"/>
                      <a:pt x="1118177" y="544923"/>
                      <a:pt x="1083051" y="488761"/>
                    </a:cubicBezTo>
                    <a:cubicBezTo>
                      <a:pt x="1079657" y="483196"/>
                      <a:pt x="1076026" y="477987"/>
                      <a:pt x="1072356" y="473211"/>
                    </a:cubicBezTo>
                    <a:cubicBezTo>
                      <a:pt x="1020970" y="406472"/>
                      <a:pt x="998789" y="331090"/>
                      <a:pt x="989396" y="284480"/>
                    </a:cubicBezTo>
                    <a:cubicBezTo>
                      <a:pt x="986870" y="271811"/>
                      <a:pt x="985252" y="261233"/>
                      <a:pt x="984265" y="253577"/>
                    </a:cubicBezTo>
                    <a:cubicBezTo>
                      <a:pt x="983121" y="244736"/>
                      <a:pt x="982805" y="239763"/>
                      <a:pt x="982805" y="239763"/>
                    </a:cubicBezTo>
                    <a:cubicBezTo>
                      <a:pt x="852485" y="-47991"/>
                      <a:pt x="543024" y="3593"/>
                      <a:pt x="543024" y="3593"/>
                    </a:cubicBezTo>
                    <a:cubicBezTo>
                      <a:pt x="359423" y="32996"/>
                      <a:pt x="191333" y="130992"/>
                      <a:pt x="92310" y="269916"/>
                    </a:cubicBezTo>
                    <a:cubicBezTo>
                      <a:pt x="40174" y="343049"/>
                      <a:pt x="7180" y="427429"/>
                      <a:pt x="1102" y="519190"/>
                    </a:cubicBezTo>
                    <a:cubicBezTo>
                      <a:pt x="510" y="526413"/>
                      <a:pt x="234" y="533753"/>
                      <a:pt x="76" y="541055"/>
                    </a:cubicBezTo>
                    <a:cubicBezTo>
                      <a:pt x="-1385" y="616634"/>
                      <a:pt x="18309" y="695608"/>
                      <a:pt x="57184" y="767911"/>
                    </a:cubicBezTo>
                    <a:close/>
                  </a:path>
                </a:pathLst>
              </a:custGeom>
              <a:solidFill>
                <a:srgbClr val="E89C7C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1" name="Graphic 2">
                <a:extLst>
                  <a:ext uri="{FF2B5EF4-FFF2-40B4-BE49-F238E27FC236}">
                    <a16:creationId xmlns:a16="http://schemas.microsoft.com/office/drawing/2014/main" id="{82426F8D-4874-4E19-A9E1-9F354D449207}"/>
                  </a:ext>
                </a:extLst>
              </p:cNvPr>
              <p:cNvGrpSpPr/>
              <p:nvPr/>
            </p:nvGrpSpPr>
            <p:grpSpPr>
              <a:xfrm>
                <a:off x="2074563" y="5048966"/>
                <a:ext cx="383445" cy="206330"/>
                <a:chOff x="2074563" y="5048966"/>
                <a:chExt cx="383445" cy="206330"/>
              </a:xfrm>
            </p:grpSpPr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09A7E403-0491-112E-382A-1D6CE3427E7D}"/>
                    </a:ext>
                  </a:extLst>
                </p:cNvPr>
                <p:cNvSpPr/>
                <p:nvPr/>
              </p:nvSpPr>
              <p:spPr>
                <a:xfrm>
                  <a:off x="2074563" y="5048966"/>
                  <a:ext cx="44660" cy="53857"/>
                </a:xfrm>
                <a:custGeom>
                  <a:avLst/>
                  <a:gdLst>
                    <a:gd name="connsiteX0" fmla="*/ 44660 w 44660"/>
                    <a:gd name="connsiteY0" fmla="*/ 972 h 53857"/>
                    <a:gd name="connsiteX1" fmla="*/ 23506 w 44660"/>
                    <a:gd name="connsiteY1" fmla="*/ 26981 h 53857"/>
                    <a:gd name="connsiteX2" fmla="*/ 14310 w 44660"/>
                    <a:gd name="connsiteY2" fmla="*/ 39374 h 53857"/>
                    <a:gd name="connsiteX3" fmla="*/ 2983 w 44660"/>
                    <a:gd name="connsiteY3" fmla="*/ 53858 h 53857"/>
                    <a:gd name="connsiteX4" fmla="*/ 536 w 44660"/>
                    <a:gd name="connsiteY4" fmla="*/ 33967 h 53857"/>
                    <a:gd name="connsiteX5" fmla="*/ 8627 w 44660"/>
                    <a:gd name="connsiteY5" fmla="*/ 15456 h 53857"/>
                    <a:gd name="connsiteX6" fmla="*/ 24571 w 44660"/>
                    <a:gd name="connsiteY6" fmla="*/ 2906 h 53857"/>
                    <a:gd name="connsiteX7" fmla="*/ 44660 w 44660"/>
                    <a:gd name="connsiteY7" fmla="*/ 972 h 53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660" h="53857">
                      <a:moveTo>
                        <a:pt x="44660" y="972"/>
                      </a:moveTo>
                      <a:cubicBezTo>
                        <a:pt x="35898" y="11668"/>
                        <a:pt x="29623" y="18930"/>
                        <a:pt x="23506" y="26981"/>
                      </a:cubicBezTo>
                      <a:cubicBezTo>
                        <a:pt x="20585" y="31006"/>
                        <a:pt x="17349" y="34874"/>
                        <a:pt x="14310" y="39374"/>
                      </a:cubicBezTo>
                      <a:cubicBezTo>
                        <a:pt x="10916" y="43715"/>
                        <a:pt x="7877" y="48569"/>
                        <a:pt x="2983" y="53858"/>
                      </a:cubicBezTo>
                      <a:cubicBezTo>
                        <a:pt x="23" y="47464"/>
                        <a:pt x="-609" y="40597"/>
                        <a:pt x="536" y="33967"/>
                      </a:cubicBezTo>
                      <a:cubicBezTo>
                        <a:pt x="1483" y="27257"/>
                        <a:pt x="4562" y="20903"/>
                        <a:pt x="8627" y="15456"/>
                      </a:cubicBezTo>
                      <a:cubicBezTo>
                        <a:pt x="12771" y="9971"/>
                        <a:pt x="18375" y="5629"/>
                        <a:pt x="24571" y="2906"/>
                      </a:cubicBezTo>
                      <a:cubicBezTo>
                        <a:pt x="30807" y="301"/>
                        <a:pt x="37753" y="-1041"/>
                        <a:pt x="44660" y="972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68" name="Graphic 2">
                  <a:extLst>
                    <a:ext uri="{FF2B5EF4-FFF2-40B4-BE49-F238E27FC236}">
                      <a16:creationId xmlns:a16="http://schemas.microsoft.com/office/drawing/2014/main" id="{BC3F2EF7-25ED-6A5B-2889-1E82D20ACCF2}"/>
                    </a:ext>
                  </a:extLst>
                </p:cNvPr>
                <p:cNvGrpSpPr/>
                <p:nvPr/>
              </p:nvGrpSpPr>
              <p:grpSpPr>
                <a:xfrm>
                  <a:off x="2127313" y="5113598"/>
                  <a:ext cx="243511" cy="141697"/>
                  <a:chOff x="2127313" y="5113598"/>
                  <a:chExt cx="243511" cy="141697"/>
                </a:xfrm>
              </p:grpSpPr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50F76E4C-1970-DC74-9643-A68044BBC402}"/>
                      </a:ext>
                    </a:extLst>
                  </p:cNvPr>
                  <p:cNvSpPr/>
                  <p:nvPr/>
                </p:nvSpPr>
                <p:spPr>
                  <a:xfrm>
                    <a:off x="2127313" y="5113598"/>
                    <a:ext cx="243511" cy="141697"/>
                  </a:xfrm>
                  <a:custGeom>
                    <a:avLst/>
                    <a:gdLst>
                      <a:gd name="connsiteX0" fmla="*/ 243512 w 243511"/>
                      <a:gd name="connsiteY0" fmla="*/ 17129 h 141697"/>
                      <a:gd name="connsiteX1" fmla="*/ 107469 w 243511"/>
                      <a:gd name="connsiteY1" fmla="*/ 139358 h 141697"/>
                      <a:gd name="connsiteX2" fmla="*/ 3315 w 243511"/>
                      <a:gd name="connsiteY2" fmla="*/ 34770 h 141697"/>
                      <a:gd name="connsiteX3" fmla="*/ 0 w 243511"/>
                      <a:gd name="connsiteY3" fmla="*/ 0 h 141697"/>
                      <a:gd name="connsiteX4" fmla="*/ 237789 w 243511"/>
                      <a:gd name="connsiteY4" fmla="*/ 18471 h 141697"/>
                      <a:gd name="connsiteX5" fmla="*/ 243512 w 243511"/>
                      <a:gd name="connsiteY5" fmla="*/ 17129 h 1416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3511" h="141697">
                        <a:moveTo>
                          <a:pt x="243512" y="17129"/>
                        </a:moveTo>
                        <a:cubicBezTo>
                          <a:pt x="240078" y="48860"/>
                          <a:pt x="219950" y="159052"/>
                          <a:pt x="107469" y="139358"/>
                        </a:cubicBezTo>
                        <a:cubicBezTo>
                          <a:pt x="36112" y="126887"/>
                          <a:pt x="11248" y="77355"/>
                          <a:pt x="3315" y="34770"/>
                        </a:cubicBezTo>
                        <a:cubicBezTo>
                          <a:pt x="987" y="22220"/>
                          <a:pt x="118" y="10261"/>
                          <a:pt x="0" y="0"/>
                        </a:cubicBezTo>
                        <a:cubicBezTo>
                          <a:pt x="34731" y="26009"/>
                          <a:pt x="103562" y="48189"/>
                          <a:pt x="237789" y="18471"/>
                        </a:cubicBezTo>
                        <a:cubicBezTo>
                          <a:pt x="239723" y="18076"/>
                          <a:pt x="241578" y="17602"/>
                          <a:pt x="243512" y="17129"/>
                        </a:cubicBezTo>
                        <a:close/>
                      </a:path>
                    </a:pathLst>
                  </a:custGeom>
                  <a:solidFill>
                    <a:srgbClr val="100E14"/>
                  </a:solidFill>
                  <a:ln w="394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8CE57FC4-54C4-427D-A96A-E8D10EAE8466}"/>
                      </a:ext>
                    </a:extLst>
                  </p:cNvPr>
                  <p:cNvSpPr/>
                  <p:nvPr/>
                </p:nvSpPr>
                <p:spPr>
                  <a:xfrm>
                    <a:off x="2127313" y="5113598"/>
                    <a:ext cx="237938" cy="86690"/>
                  </a:xfrm>
                  <a:custGeom>
                    <a:avLst/>
                    <a:gdLst>
                      <a:gd name="connsiteX0" fmla="*/ 237828 w 237938"/>
                      <a:gd name="connsiteY0" fmla="*/ 18431 h 86690"/>
                      <a:gd name="connsiteX1" fmla="*/ 216871 w 237938"/>
                      <a:gd name="connsiteY1" fmla="*/ 53754 h 86690"/>
                      <a:gd name="connsiteX2" fmla="*/ 3315 w 237938"/>
                      <a:gd name="connsiteY2" fmla="*/ 34770 h 86690"/>
                      <a:gd name="connsiteX3" fmla="*/ 0 w 237938"/>
                      <a:gd name="connsiteY3" fmla="*/ 0 h 86690"/>
                      <a:gd name="connsiteX4" fmla="*/ 237828 w 237938"/>
                      <a:gd name="connsiteY4" fmla="*/ 18431 h 86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938" h="86690">
                        <a:moveTo>
                          <a:pt x="237828" y="18431"/>
                        </a:moveTo>
                        <a:cubicBezTo>
                          <a:pt x="238855" y="28811"/>
                          <a:pt x="232737" y="40493"/>
                          <a:pt x="216871" y="53754"/>
                        </a:cubicBezTo>
                        <a:cubicBezTo>
                          <a:pt x="131070" y="125229"/>
                          <a:pt x="36823" y="62161"/>
                          <a:pt x="3315" y="34770"/>
                        </a:cubicBezTo>
                        <a:cubicBezTo>
                          <a:pt x="987" y="22220"/>
                          <a:pt x="118" y="10261"/>
                          <a:pt x="0" y="0"/>
                        </a:cubicBezTo>
                        <a:cubicBezTo>
                          <a:pt x="34771" y="26009"/>
                          <a:pt x="103601" y="48150"/>
                          <a:pt x="237828" y="1843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394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55E04339-E57C-14B9-0187-A97661DF826B}"/>
                    </a:ext>
                  </a:extLst>
                </p:cNvPr>
                <p:cNvSpPr/>
                <p:nvPr/>
              </p:nvSpPr>
              <p:spPr>
                <a:xfrm>
                  <a:off x="2083939" y="5066159"/>
                  <a:ext cx="374068" cy="85120"/>
                </a:xfrm>
                <a:custGeom>
                  <a:avLst/>
                  <a:gdLst>
                    <a:gd name="connsiteX0" fmla="*/ 18392 w 374068"/>
                    <a:gd name="connsiteY0" fmla="*/ 0 h 85120"/>
                    <a:gd name="connsiteX1" fmla="*/ 27627 w 374068"/>
                    <a:gd name="connsiteY1" fmla="*/ 19142 h 85120"/>
                    <a:gd name="connsiteX2" fmla="*/ 42743 w 374068"/>
                    <a:gd name="connsiteY2" fmla="*/ 36270 h 85120"/>
                    <a:gd name="connsiteX3" fmla="*/ 83039 w 374068"/>
                    <a:gd name="connsiteY3" fmla="*/ 60306 h 85120"/>
                    <a:gd name="connsiteX4" fmla="*/ 178865 w 374068"/>
                    <a:gd name="connsiteY4" fmla="*/ 75027 h 85120"/>
                    <a:gd name="connsiteX5" fmla="*/ 374069 w 374068"/>
                    <a:gd name="connsiteY5" fmla="*/ 40020 h 85120"/>
                    <a:gd name="connsiteX6" fmla="*/ 179180 w 374068"/>
                    <a:gd name="connsiteY6" fmla="*/ 84460 h 85120"/>
                    <a:gd name="connsiteX7" fmla="*/ 78184 w 374068"/>
                    <a:gd name="connsiteY7" fmla="*/ 73606 h 85120"/>
                    <a:gd name="connsiteX8" fmla="*/ 32008 w 374068"/>
                    <a:gd name="connsiteY8" fmla="*/ 48821 h 85120"/>
                    <a:gd name="connsiteX9" fmla="*/ 13261 w 374068"/>
                    <a:gd name="connsiteY9" fmla="*/ 29443 h 85120"/>
                    <a:gd name="connsiteX10" fmla="*/ 0 w 374068"/>
                    <a:gd name="connsiteY10" fmla="*/ 4302 h 85120"/>
                    <a:gd name="connsiteX11" fmla="*/ 18392 w 374068"/>
                    <a:gd name="connsiteY11" fmla="*/ 0 h 85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74068" h="85120">
                      <a:moveTo>
                        <a:pt x="18392" y="0"/>
                      </a:moveTo>
                      <a:cubicBezTo>
                        <a:pt x="19773" y="5644"/>
                        <a:pt x="23522" y="13143"/>
                        <a:pt x="27627" y="19142"/>
                      </a:cubicBezTo>
                      <a:cubicBezTo>
                        <a:pt x="31889" y="25377"/>
                        <a:pt x="36981" y="31140"/>
                        <a:pt x="42743" y="36270"/>
                      </a:cubicBezTo>
                      <a:cubicBezTo>
                        <a:pt x="54307" y="46571"/>
                        <a:pt x="68120" y="54622"/>
                        <a:pt x="83039" y="60306"/>
                      </a:cubicBezTo>
                      <a:cubicBezTo>
                        <a:pt x="112955" y="71791"/>
                        <a:pt x="146067" y="75422"/>
                        <a:pt x="178865" y="75027"/>
                      </a:cubicBezTo>
                      <a:cubicBezTo>
                        <a:pt x="244853" y="73961"/>
                        <a:pt x="310448" y="59043"/>
                        <a:pt x="374069" y="40020"/>
                      </a:cubicBezTo>
                      <a:cubicBezTo>
                        <a:pt x="311316" y="62003"/>
                        <a:pt x="246472" y="80158"/>
                        <a:pt x="179180" y="84460"/>
                      </a:cubicBezTo>
                      <a:cubicBezTo>
                        <a:pt x="145673" y="86393"/>
                        <a:pt x="111179" y="84460"/>
                        <a:pt x="78184" y="73606"/>
                      </a:cubicBezTo>
                      <a:cubicBezTo>
                        <a:pt x="61726" y="68199"/>
                        <a:pt x="45861" y="60069"/>
                        <a:pt x="32008" y="48821"/>
                      </a:cubicBezTo>
                      <a:cubicBezTo>
                        <a:pt x="25101" y="43177"/>
                        <a:pt x="18747" y="36704"/>
                        <a:pt x="13261" y="29443"/>
                      </a:cubicBezTo>
                      <a:cubicBezTo>
                        <a:pt x="7775" y="21904"/>
                        <a:pt x="3197" y="14721"/>
                        <a:pt x="0" y="4302"/>
                      </a:cubicBezTo>
                      <a:lnTo>
                        <a:pt x="18392" y="0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DD13180A-1F7D-D243-08C4-5BF1E408D412}"/>
                  </a:ext>
                </a:extLst>
              </p:cNvPr>
              <p:cNvGrpSpPr/>
              <p:nvPr/>
            </p:nvGrpSpPr>
            <p:grpSpPr>
              <a:xfrm>
                <a:off x="2074187" y="4807462"/>
                <a:ext cx="161968" cy="212462"/>
                <a:chOff x="2074187" y="4807462"/>
                <a:chExt cx="161968" cy="212462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364BC524-3CA7-595C-68FA-98FCA0DE8A40}"/>
                    </a:ext>
                  </a:extLst>
                </p:cNvPr>
                <p:cNvSpPr/>
                <p:nvPr/>
              </p:nvSpPr>
              <p:spPr>
                <a:xfrm rot="-1022929">
                  <a:off x="2099283" y="4819718"/>
                  <a:ext cx="111775" cy="187950"/>
                </a:xfrm>
                <a:custGeom>
                  <a:avLst/>
                  <a:gdLst>
                    <a:gd name="connsiteX0" fmla="*/ 111776 w 111775"/>
                    <a:gd name="connsiteY0" fmla="*/ 93975 h 187950"/>
                    <a:gd name="connsiteX1" fmla="*/ 55888 w 111775"/>
                    <a:gd name="connsiteY1" fmla="*/ 187951 h 187950"/>
                    <a:gd name="connsiteX2" fmla="*/ 0 w 111775"/>
                    <a:gd name="connsiteY2" fmla="*/ 93975 h 187950"/>
                    <a:gd name="connsiteX3" fmla="*/ 55888 w 111775"/>
                    <a:gd name="connsiteY3" fmla="*/ 0 h 187950"/>
                    <a:gd name="connsiteX4" fmla="*/ 111776 w 111775"/>
                    <a:gd name="connsiteY4" fmla="*/ 93975 h 187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775" h="187950">
                      <a:moveTo>
                        <a:pt x="111776" y="93975"/>
                      </a:moveTo>
                      <a:cubicBezTo>
                        <a:pt x="111776" y="145877"/>
                        <a:pt x="86754" y="187951"/>
                        <a:pt x="55888" y="187951"/>
                      </a:cubicBezTo>
                      <a:cubicBezTo>
                        <a:pt x="25022" y="187951"/>
                        <a:pt x="0" y="145877"/>
                        <a:pt x="0" y="93975"/>
                      </a:cubicBezTo>
                      <a:cubicBezTo>
                        <a:pt x="0" y="42074"/>
                        <a:pt x="25022" y="0"/>
                        <a:pt x="55888" y="0"/>
                      </a:cubicBezTo>
                      <a:cubicBezTo>
                        <a:pt x="86754" y="0"/>
                        <a:pt x="111776" y="42074"/>
                        <a:pt x="111776" y="93975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1F0E0977-8A01-8DB3-EA5C-E5FE076DAA9A}"/>
                    </a:ext>
                  </a:extLst>
                </p:cNvPr>
                <p:cNvSpPr/>
                <p:nvPr/>
              </p:nvSpPr>
              <p:spPr>
                <a:xfrm rot="-1022929">
                  <a:off x="2125448" y="4874189"/>
                  <a:ext cx="73964" cy="124326"/>
                </a:xfrm>
                <a:custGeom>
                  <a:avLst/>
                  <a:gdLst>
                    <a:gd name="connsiteX0" fmla="*/ 73965 w 73964"/>
                    <a:gd name="connsiteY0" fmla="*/ 62163 h 124326"/>
                    <a:gd name="connsiteX1" fmla="*/ 36982 w 73964"/>
                    <a:gd name="connsiteY1" fmla="*/ 124327 h 124326"/>
                    <a:gd name="connsiteX2" fmla="*/ 0 w 73964"/>
                    <a:gd name="connsiteY2" fmla="*/ 62163 h 124326"/>
                    <a:gd name="connsiteX3" fmla="*/ 36982 w 73964"/>
                    <a:gd name="connsiteY3" fmla="*/ 0 h 124326"/>
                    <a:gd name="connsiteX4" fmla="*/ 73965 w 73964"/>
                    <a:gd name="connsiteY4" fmla="*/ 62163 h 124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964" h="124326">
                      <a:moveTo>
                        <a:pt x="73965" y="62163"/>
                      </a:moveTo>
                      <a:cubicBezTo>
                        <a:pt x="73965" y="96495"/>
                        <a:pt x="57407" y="124327"/>
                        <a:pt x="36982" y="124327"/>
                      </a:cubicBezTo>
                      <a:cubicBezTo>
                        <a:pt x="16558" y="124327"/>
                        <a:pt x="0" y="96495"/>
                        <a:pt x="0" y="62163"/>
                      </a:cubicBezTo>
                      <a:cubicBezTo>
                        <a:pt x="0" y="27832"/>
                        <a:pt x="16558" y="0"/>
                        <a:pt x="36982" y="0"/>
                      </a:cubicBezTo>
                      <a:cubicBezTo>
                        <a:pt x="57407" y="0"/>
                        <a:pt x="73965" y="27832"/>
                        <a:pt x="73965" y="62163"/>
                      </a:cubicBezTo>
                      <a:close/>
                    </a:path>
                  </a:pathLst>
                </a:custGeom>
                <a:solidFill>
                  <a:srgbClr val="1B1723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7C4CC9AB-D581-9F4A-8C20-5F22E21C2B34}"/>
                    </a:ext>
                  </a:extLst>
                </p:cNvPr>
                <p:cNvSpPr/>
                <p:nvPr/>
              </p:nvSpPr>
              <p:spPr>
                <a:xfrm>
                  <a:off x="2127703" y="4901617"/>
                  <a:ext cx="24954" cy="37924"/>
                </a:xfrm>
                <a:custGeom>
                  <a:avLst/>
                  <a:gdLst>
                    <a:gd name="connsiteX0" fmla="*/ 23449 w 24954"/>
                    <a:gd name="connsiteY0" fmla="*/ 15159 h 37924"/>
                    <a:gd name="connsiteX1" fmla="*/ 18437 w 24954"/>
                    <a:gd name="connsiteY1" fmla="*/ 37537 h 37924"/>
                    <a:gd name="connsiteX2" fmla="*/ 1505 w 24954"/>
                    <a:gd name="connsiteY2" fmla="*/ 22776 h 37924"/>
                    <a:gd name="connsiteX3" fmla="*/ 6518 w 24954"/>
                    <a:gd name="connsiteY3" fmla="*/ 399 h 37924"/>
                    <a:gd name="connsiteX4" fmla="*/ 23449 w 24954"/>
                    <a:gd name="connsiteY4" fmla="*/ 15159 h 37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954" h="37924">
                      <a:moveTo>
                        <a:pt x="23449" y="15159"/>
                      </a:moveTo>
                      <a:cubicBezTo>
                        <a:pt x="26725" y="25421"/>
                        <a:pt x="24475" y="35445"/>
                        <a:pt x="18437" y="37537"/>
                      </a:cubicBezTo>
                      <a:cubicBezTo>
                        <a:pt x="12398" y="39629"/>
                        <a:pt x="4820" y="33038"/>
                        <a:pt x="1505" y="22776"/>
                      </a:cubicBezTo>
                      <a:cubicBezTo>
                        <a:pt x="-1770" y="12515"/>
                        <a:pt x="479" y="2490"/>
                        <a:pt x="6518" y="399"/>
                      </a:cubicBezTo>
                      <a:cubicBezTo>
                        <a:pt x="12596" y="-1733"/>
                        <a:pt x="20173" y="4898"/>
                        <a:pt x="23449" y="151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CB10791-F535-853B-C7FD-4C2812DEB8C5}"/>
                    </a:ext>
                  </a:extLst>
                </p:cNvPr>
                <p:cNvSpPr/>
                <p:nvPr/>
              </p:nvSpPr>
              <p:spPr>
                <a:xfrm>
                  <a:off x="2154416" y="4930550"/>
                  <a:ext cx="12611" cy="19220"/>
                </a:xfrm>
                <a:custGeom>
                  <a:avLst/>
                  <a:gdLst>
                    <a:gd name="connsiteX0" fmla="*/ 11851 w 12611"/>
                    <a:gd name="connsiteY0" fmla="*/ 7696 h 19220"/>
                    <a:gd name="connsiteX1" fmla="*/ 9325 w 12611"/>
                    <a:gd name="connsiteY1" fmla="*/ 19023 h 19220"/>
                    <a:gd name="connsiteX2" fmla="*/ 761 w 12611"/>
                    <a:gd name="connsiteY2" fmla="*/ 11524 h 19220"/>
                    <a:gd name="connsiteX3" fmla="*/ 3287 w 12611"/>
                    <a:gd name="connsiteY3" fmla="*/ 197 h 19220"/>
                    <a:gd name="connsiteX4" fmla="*/ 11851 w 12611"/>
                    <a:gd name="connsiteY4" fmla="*/ 7696 h 19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11" h="19220">
                      <a:moveTo>
                        <a:pt x="11851" y="7696"/>
                      </a:moveTo>
                      <a:cubicBezTo>
                        <a:pt x="13509" y="12906"/>
                        <a:pt x="12364" y="17958"/>
                        <a:pt x="9325" y="19023"/>
                      </a:cubicBezTo>
                      <a:cubicBezTo>
                        <a:pt x="6247" y="20089"/>
                        <a:pt x="2418" y="16734"/>
                        <a:pt x="761" y="11524"/>
                      </a:cubicBezTo>
                      <a:cubicBezTo>
                        <a:pt x="-897" y="6315"/>
                        <a:pt x="248" y="1263"/>
                        <a:pt x="3287" y="197"/>
                      </a:cubicBezTo>
                      <a:cubicBezTo>
                        <a:pt x="6365" y="-868"/>
                        <a:pt x="10193" y="2487"/>
                        <a:pt x="11851" y="76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" name="Graphic 2">
                <a:extLst>
                  <a:ext uri="{FF2B5EF4-FFF2-40B4-BE49-F238E27FC236}">
                    <a16:creationId xmlns:a16="http://schemas.microsoft.com/office/drawing/2014/main" id="{52D2AA26-5277-A517-6222-DFB8C56EF676}"/>
                  </a:ext>
                </a:extLst>
              </p:cNvPr>
              <p:cNvGrpSpPr/>
              <p:nvPr/>
            </p:nvGrpSpPr>
            <p:grpSpPr>
              <a:xfrm>
                <a:off x="2439334" y="4729464"/>
                <a:ext cx="124088" cy="177391"/>
                <a:chOff x="2439334" y="4729464"/>
                <a:chExt cx="124088" cy="177391"/>
              </a:xfrm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66A7622-6A3C-6382-9B6B-D0C944EC515F}"/>
                    </a:ext>
                  </a:extLst>
                </p:cNvPr>
                <p:cNvSpPr/>
                <p:nvPr/>
              </p:nvSpPr>
              <p:spPr>
                <a:xfrm rot="-604362">
                  <a:off x="2452833" y="4736699"/>
                  <a:ext cx="97090" cy="162922"/>
                </a:xfrm>
                <a:custGeom>
                  <a:avLst/>
                  <a:gdLst>
                    <a:gd name="connsiteX0" fmla="*/ 97090 w 97090"/>
                    <a:gd name="connsiteY0" fmla="*/ 81461 h 162922"/>
                    <a:gd name="connsiteX1" fmla="*/ 48545 w 97090"/>
                    <a:gd name="connsiteY1" fmla="*/ 162922 h 162922"/>
                    <a:gd name="connsiteX2" fmla="*/ 0 w 97090"/>
                    <a:gd name="connsiteY2" fmla="*/ 81461 h 162922"/>
                    <a:gd name="connsiteX3" fmla="*/ 48545 w 97090"/>
                    <a:gd name="connsiteY3" fmla="*/ 0 h 162922"/>
                    <a:gd name="connsiteX4" fmla="*/ 97090 w 97090"/>
                    <a:gd name="connsiteY4" fmla="*/ 81461 h 162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7090" h="162922">
                      <a:moveTo>
                        <a:pt x="97090" y="81461"/>
                      </a:moveTo>
                      <a:cubicBezTo>
                        <a:pt x="97090" y="126451"/>
                        <a:pt x="75356" y="162922"/>
                        <a:pt x="48545" y="162922"/>
                      </a:cubicBezTo>
                      <a:cubicBezTo>
                        <a:pt x="21734" y="162922"/>
                        <a:pt x="0" y="126451"/>
                        <a:pt x="0" y="81461"/>
                      </a:cubicBezTo>
                      <a:cubicBezTo>
                        <a:pt x="0" y="36471"/>
                        <a:pt x="21734" y="0"/>
                        <a:pt x="48545" y="0"/>
                      </a:cubicBezTo>
                      <a:cubicBezTo>
                        <a:pt x="75356" y="0"/>
                        <a:pt x="97090" y="36471"/>
                        <a:pt x="97090" y="81461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9978989-5E99-1071-7CEE-7CD826B88CBC}"/>
                    </a:ext>
                  </a:extLst>
                </p:cNvPr>
                <p:cNvSpPr/>
                <p:nvPr/>
              </p:nvSpPr>
              <p:spPr>
                <a:xfrm rot="-604362">
                  <a:off x="2472495" y="4784686"/>
                  <a:ext cx="64174" cy="107746"/>
                </a:xfrm>
                <a:custGeom>
                  <a:avLst/>
                  <a:gdLst>
                    <a:gd name="connsiteX0" fmla="*/ 64174 w 64174"/>
                    <a:gd name="connsiteY0" fmla="*/ 53873 h 107746"/>
                    <a:gd name="connsiteX1" fmla="*/ 32087 w 64174"/>
                    <a:gd name="connsiteY1" fmla="*/ 107746 h 107746"/>
                    <a:gd name="connsiteX2" fmla="*/ 0 w 64174"/>
                    <a:gd name="connsiteY2" fmla="*/ 53873 h 107746"/>
                    <a:gd name="connsiteX3" fmla="*/ 32087 w 64174"/>
                    <a:gd name="connsiteY3" fmla="*/ 0 h 107746"/>
                    <a:gd name="connsiteX4" fmla="*/ 64174 w 64174"/>
                    <a:gd name="connsiteY4" fmla="*/ 53873 h 107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174" h="107746">
                      <a:moveTo>
                        <a:pt x="64174" y="53873"/>
                      </a:moveTo>
                      <a:cubicBezTo>
                        <a:pt x="64174" y="83627"/>
                        <a:pt x="49808" y="107746"/>
                        <a:pt x="32087" y="107746"/>
                      </a:cubicBezTo>
                      <a:cubicBezTo>
                        <a:pt x="14366" y="107746"/>
                        <a:pt x="0" y="83627"/>
                        <a:pt x="0" y="53873"/>
                      </a:cubicBezTo>
                      <a:cubicBezTo>
                        <a:pt x="0" y="24120"/>
                        <a:pt x="14366" y="0"/>
                        <a:pt x="32087" y="0"/>
                      </a:cubicBezTo>
                      <a:cubicBezTo>
                        <a:pt x="49808" y="0"/>
                        <a:pt x="64174" y="24120"/>
                        <a:pt x="64174" y="53873"/>
                      </a:cubicBezTo>
                      <a:close/>
                    </a:path>
                  </a:pathLst>
                </a:custGeom>
                <a:solidFill>
                  <a:srgbClr val="1B1723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80A08D4-A944-FFAD-7B0C-4A387FB90A5C}"/>
                    </a:ext>
                  </a:extLst>
                </p:cNvPr>
                <p:cNvSpPr/>
                <p:nvPr/>
              </p:nvSpPr>
              <p:spPr>
                <a:xfrm>
                  <a:off x="2477081" y="4804531"/>
                  <a:ext cx="20738" cy="33473"/>
                </a:xfrm>
                <a:custGeom>
                  <a:avLst/>
                  <a:gdLst>
                    <a:gd name="connsiteX0" fmla="*/ 20394 w 20738"/>
                    <a:gd name="connsiteY0" fmla="*/ 15550 h 33473"/>
                    <a:gd name="connsiteX1" fmla="*/ 12974 w 20738"/>
                    <a:gd name="connsiteY1" fmla="*/ 33429 h 33473"/>
                    <a:gd name="connsiteX2" fmla="*/ 345 w 20738"/>
                    <a:gd name="connsiteY2" fmla="*/ 17918 h 33473"/>
                    <a:gd name="connsiteX3" fmla="*/ 7764 w 20738"/>
                    <a:gd name="connsiteY3" fmla="*/ 40 h 33473"/>
                    <a:gd name="connsiteX4" fmla="*/ 20394 w 20738"/>
                    <a:gd name="connsiteY4" fmla="*/ 15550 h 33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38" h="33473">
                      <a:moveTo>
                        <a:pt x="20394" y="15550"/>
                      </a:moveTo>
                      <a:cubicBezTo>
                        <a:pt x="21854" y="24786"/>
                        <a:pt x="18539" y="32758"/>
                        <a:pt x="12974" y="33429"/>
                      </a:cubicBezTo>
                      <a:cubicBezTo>
                        <a:pt x="7449" y="34100"/>
                        <a:pt x="1805" y="27154"/>
                        <a:pt x="345" y="17918"/>
                      </a:cubicBezTo>
                      <a:cubicBezTo>
                        <a:pt x="-1116" y="8683"/>
                        <a:pt x="2199" y="711"/>
                        <a:pt x="7764" y="40"/>
                      </a:cubicBezTo>
                      <a:cubicBezTo>
                        <a:pt x="13329" y="-592"/>
                        <a:pt x="18973" y="6355"/>
                        <a:pt x="20394" y="155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3F4C06C1-59F1-A455-DA11-9AAEF7807EEB}"/>
                    </a:ext>
                  </a:extLst>
                </p:cNvPr>
                <p:cNvSpPr/>
                <p:nvPr/>
              </p:nvSpPr>
              <p:spPr>
                <a:xfrm>
                  <a:off x="2497337" y="4833007"/>
                  <a:ext cx="10484" cy="16931"/>
                </a:xfrm>
                <a:custGeom>
                  <a:avLst/>
                  <a:gdLst>
                    <a:gd name="connsiteX0" fmla="*/ 10321 w 10484"/>
                    <a:gd name="connsiteY0" fmla="*/ 7874 h 16931"/>
                    <a:gd name="connsiteX1" fmla="*/ 6571 w 10484"/>
                    <a:gd name="connsiteY1" fmla="*/ 16912 h 16931"/>
                    <a:gd name="connsiteX2" fmla="*/ 178 w 10484"/>
                    <a:gd name="connsiteY2" fmla="*/ 9058 h 16931"/>
                    <a:gd name="connsiteX3" fmla="*/ 3927 w 10484"/>
                    <a:gd name="connsiteY3" fmla="*/ 20 h 16931"/>
                    <a:gd name="connsiteX4" fmla="*/ 10321 w 10484"/>
                    <a:gd name="connsiteY4" fmla="*/ 7874 h 16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84" h="16931">
                      <a:moveTo>
                        <a:pt x="10321" y="7874"/>
                      </a:moveTo>
                      <a:cubicBezTo>
                        <a:pt x="11031" y="12531"/>
                        <a:pt x="9373" y="16596"/>
                        <a:pt x="6571" y="16912"/>
                      </a:cubicBezTo>
                      <a:cubicBezTo>
                        <a:pt x="3769" y="17227"/>
                        <a:pt x="927" y="13715"/>
                        <a:pt x="178" y="9058"/>
                      </a:cubicBezTo>
                      <a:cubicBezTo>
                        <a:pt x="-572" y="4401"/>
                        <a:pt x="1125" y="335"/>
                        <a:pt x="3927" y="20"/>
                      </a:cubicBezTo>
                      <a:cubicBezTo>
                        <a:pt x="6729" y="-296"/>
                        <a:pt x="9571" y="3217"/>
                        <a:pt x="10321" y="78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" name="Graphic 2">
                <a:extLst>
                  <a:ext uri="{FF2B5EF4-FFF2-40B4-BE49-F238E27FC236}">
                    <a16:creationId xmlns:a16="http://schemas.microsoft.com/office/drawing/2014/main" id="{1B7FE6C1-00C1-E757-A13A-E3ADF2C223A0}"/>
                  </a:ext>
                </a:extLst>
              </p:cNvPr>
              <p:cNvGrpSpPr/>
              <p:nvPr/>
            </p:nvGrpSpPr>
            <p:grpSpPr>
              <a:xfrm>
                <a:off x="2035375" y="4713284"/>
                <a:ext cx="121735" cy="104748"/>
                <a:chOff x="2035375" y="4713284"/>
                <a:chExt cx="121735" cy="104748"/>
              </a:xfrm>
            </p:grpSpPr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C3527AA-A71F-4B28-50BE-90FA30BC8A34}"/>
                    </a:ext>
                  </a:extLst>
                </p:cNvPr>
                <p:cNvSpPr/>
                <p:nvPr/>
              </p:nvSpPr>
              <p:spPr>
                <a:xfrm>
                  <a:off x="2035375" y="4713284"/>
                  <a:ext cx="121735" cy="104748"/>
                </a:xfrm>
                <a:custGeom>
                  <a:avLst/>
                  <a:gdLst>
                    <a:gd name="connsiteX0" fmla="*/ 121736 w 121735"/>
                    <a:gd name="connsiteY0" fmla="*/ 28495 h 104748"/>
                    <a:gd name="connsiteX1" fmla="*/ 61351 w 121735"/>
                    <a:gd name="connsiteY1" fmla="*/ 83946 h 104748"/>
                    <a:gd name="connsiteX2" fmla="*/ 51287 w 121735"/>
                    <a:gd name="connsiteY2" fmla="*/ 91366 h 104748"/>
                    <a:gd name="connsiteX3" fmla="*/ 31238 w 121735"/>
                    <a:gd name="connsiteY3" fmla="*/ 101391 h 104748"/>
                    <a:gd name="connsiteX4" fmla="*/ 27370 w 121735"/>
                    <a:gd name="connsiteY4" fmla="*/ 102496 h 104748"/>
                    <a:gd name="connsiteX5" fmla="*/ 10873 w 121735"/>
                    <a:gd name="connsiteY5" fmla="*/ 104706 h 104748"/>
                    <a:gd name="connsiteX6" fmla="*/ 5505 w 121735"/>
                    <a:gd name="connsiteY6" fmla="*/ 104666 h 104748"/>
                    <a:gd name="connsiteX7" fmla="*/ 927 w 121735"/>
                    <a:gd name="connsiteY7" fmla="*/ 86117 h 104748"/>
                    <a:gd name="connsiteX8" fmla="*/ 10636 w 121735"/>
                    <a:gd name="connsiteY8" fmla="*/ 33389 h 104748"/>
                    <a:gd name="connsiteX9" fmla="*/ 14819 w 121735"/>
                    <a:gd name="connsiteY9" fmla="*/ 27193 h 104748"/>
                    <a:gd name="connsiteX10" fmla="*/ 28120 w 121735"/>
                    <a:gd name="connsiteY10" fmla="*/ 13300 h 104748"/>
                    <a:gd name="connsiteX11" fmla="*/ 46906 w 121735"/>
                    <a:gd name="connsiteY11" fmla="*/ 2644 h 104748"/>
                    <a:gd name="connsiteX12" fmla="*/ 121736 w 121735"/>
                    <a:gd name="connsiteY12" fmla="*/ 28495 h 104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1735" h="104748">
                      <a:moveTo>
                        <a:pt x="121736" y="28495"/>
                      </a:moveTo>
                      <a:cubicBezTo>
                        <a:pt x="101094" y="51859"/>
                        <a:pt x="78795" y="70725"/>
                        <a:pt x="61351" y="83946"/>
                      </a:cubicBezTo>
                      <a:cubicBezTo>
                        <a:pt x="57799" y="86669"/>
                        <a:pt x="54405" y="89156"/>
                        <a:pt x="51287" y="91366"/>
                      </a:cubicBezTo>
                      <a:cubicBezTo>
                        <a:pt x="45091" y="95786"/>
                        <a:pt x="38342" y="99141"/>
                        <a:pt x="31238" y="101391"/>
                      </a:cubicBezTo>
                      <a:cubicBezTo>
                        <a:pt x="30014" y="101825"/>
                        <a:pt x="28672" y="102219"/>
                        <a:pt x="27370" y="102496"/>
                      </a:cubicBezTo>
                      <a:cubicBezTo>
                        <a:pt x="22042" y="103917"/>
                        <a:pt x="16556" y="104666"/>
                        <a:pt x="10873" y="104706"/>
                      </a:cubicBezTo>
                      <a:cubicBezTo>
                        <a:pt x="9097" y="104785"/>
                        <a:pt x="7281" y="104745"/>
                        <a:pt x="5505" y="104666"/>
                      </a:cubicBezTo>
                      <a:cubicBezTo>
                        <a:pt x="5505" y="104666"/>
                        <a:pt x="2506" y="97286"/>
                        <a:pt x="927" y="86117"/>
                      </a:cubicBezTo>
                      <a:cubicBezTo>
                        <a:pt x="-1046" y="72185"/>
                        <a:pt x="-731" y="52254"/>
                        <a:pt x="10636" y="33389"/>
                      </a:cubicBezTo>
                      <a:cubicBezTo>
                        <a:pt x="11859" y="31337"/>
                        <a:pt x="13241" y="29245"/>
                        <a:pt x="14819" y="27193"/>
                      </a:cubicBezTo>
                      <a:cubicBezTo>
                        <a:pt x="18411" y="22417"/>
                        <a:pt x="22752" y="17721"/>
                        <a:pt x="28120" y="13300"/>
                      </a:cubicBezTo>
                      <a:cubicBezTo>
                        <a:pt x="34316" y="8130"/>
                        <a:pt x="40631" y="4696"/>
                        <a:pt x="46906" y="2644"/>
                      </a:cubicBezTo>
                      <a:cubicBezTo>
                        <a:pt x="85584" y="-10301"/>
                        <a:pt x="121736" y="28495"/>
                        <a:pt x="121736" y="28495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612B3CCC-43B5-9C8A-F471-26E2260450D7}"/>
                    </a:ext>
                  </a:extLst>
                </p:cNvPr>
                <p:cNvSpPr/>
                <p:nvPr/>
              </p:nvSpPr>
              <p:spPr>
                <a:xfrm>
                  <a:off x="2035375" y="4746712"/>
                  <a:ext cx="27369" cy="71316"/>
                </a:xfrm>
                <a:custGeom>
                  <a:avLst/>
                  <a:gdLst>
                    <a:gd name="connsiteX0" fmla="*/ 27370 w 27369"/>
                    <a:gd name="connsiteY0" fmla="*/ 69107 h 71316"/>
                    <a:gd name="connsiteX1" fmla="*/ 10873 w 27369"/>
                    <a:gd name="connsiteY1" fmla="*/ 71317 h 71316"/>
                    <a:gd name="connsiteX2" fmla="*/ 927 w 27369"/>
                    <a:gd name="connsiteY2" fmla="*/ 52728 h 71316"/>
                    <a:gd name="connsiteX3" fmla="*/ 10636 w 27369"/>
                    <a:gd name="connsiteY3" fmla="*/ 0 h 71316"/>
                    <a:gd name="connsiteX4" fmla="*/ 27370 w 27369"/>
                    <a:gd name="connsiteY4" fmla="*/ 69107 h 7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69" h="71316">
                      <a:moveTo>
                        <a:pt x="27370" y="69107"/>
                      </a:moveTo>
                      <a:cubicBezTo>
                        <a:pt x="22042" y="70528"/>
                        <a:pt x="16556" y="71277"/>
                        <a:pt x="10873" y="71317"/>
                      </a:cubicBezTo>
                      <a:cubicBezTo>
                        <a:pt x="7360" y="65594"/>
                        <a:pt x="3966" y="59398"/>
                        <a:pt x="927" y="52728"/>
                      </a:cubicBezTo>
                      <a:cubicBezTo>
                        <a:pt x="-1046" y="38796"/>
                        <a:pt x="-731" y="18865"/>
                        <a:pt x="10636" y="0"/>
                      </a:cubicBezTo>
                      <a:cubicBezTo>
                        <a:pt x="10675" y="21352"/>
                        <a:pt x="14504" y="46847"/>
                        <a:pt x="27370" y="69107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EB5363FF-87BB-744E-7827-3B1248AF4712}"/>
                    </a:ext>
                  </a:extLst>
                </p:cNvPr>
                <p:cNvSpPr/>
                <p:nvPr/>
              </p:nvSpPr>
              <p:spPr>
                <a:xfrm>
                  <a:off x="2050139" y="4715928"/>
                  <a:ext cx="46587" cy="98707"/>
                </a:xfrm>
                <a:custGeom>
                  <a:avLst/>
                  <a:gdLst>
                    <a:gd name="connsiteX0" fmla="*/ 32142 w 46587"/>
                    <a:gd name="connsiteY0" fmla="*/ 0 h 98707"/>
                    <a:gd name="connsiteX1" fmla="*/ 46587 w 46587"/>
                    <a:gd name="connsiteY1" fmla="*/ 81263 h 98707"/>
                    <a:gd name="connsiteX2" fmla="*/ 36523 w 46587"/>
                    <a:gd name="connsiteY2" fmla="*/ 88682 h 98707"/>
                    <a:gd name="connsiteX3" fmla="*/ 16474 w 46587"/>
                    <a:gd name="connsiteY3" fmla="*/ 98707 h 98707"/>
                    <a:gd name="connsiteX4" fmla="*/ 56 w 46587"/>
                    <a:gd name="connsiteY4" fmla="*/ 24509 h 98707"/>
                    <a:gd name="connsiteX5" fmla="*/ 13356 w 46587"/>
                    <a:gd name="connsiteY5" fmla="*/ 10617 h 98707"/>
                    <a:gd name="connsiteX6" fmla="*/ 32142 w 46587"/>
                    <a:gd name="connsiteY6" fmla="*/ 0 h 98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587" h="98707">
                      <a:moveTo>
                        <a:pt x="32142" y="0"/>
                      </a:moveTo>
                      <a:cubicBezTo>
                        <a:pt x="33011" y="17444"/>
                        <a:pt x="36168" y="47045"/>
                        <a:pt x="46587" y="81263"/>
                      </a:cubicBezTo>
                      <a:cubicBezTo>
                        <a:pt x="43035" y="83986"/>
                        <a:pt x="39641" y="86472"/>
                        <a:pt x="36523" y="88682"/>
                      </a:cubicBezTo>
                      <a:cubicBezTo>
                        <a:pt x="30327" y="93103"/>
                        <a:pt x="23578" y="96457"/>
                        <a:pt x="16474" y="98707"/>
                      </a:cubicBezTo>
                      <a:cubicBezTo>
                        <a:pt x="7791" y="79684"/>
                        <a:pt x="-773" y="53281"/>
                        <a:pt x="56" y="24509"/>
                      </a:cubicBezTo>
                      <a:cubicBezTo>
                        <a:pt x="3647" y="19734"/>
                        <a:pt x="7989" y="15037"/>
                        <a:pt x="13356" y="10617"/>
                      </a:cubicBezTo>
                      <a:cubicBezTo>
                        <a:pt x="19592" y="5486"/>
                        <a:pt x="25907" y="2052"/>
                        <a:pt x="32142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5" name="Graphic 2">
                <a:extLst>
                  <a:ext uri="{FF2B5EF4-FFF2-40B4-BE49-F238E27FC236}">
                    <a16:creationId xmlns:a16="http://schemas.microsoft.com/office/drawing/2014/main" id="{3924E27E-5F4A-E61F-06F0-D833E4B29211}"/>
                  </a:ext>
                </a:extLst>
              </p:cNvPr>
              <p:cNvGrpSpPr/>
              <p:nvPr/>
            </p:nvGrpSpPr>
            <p:grpSpPr>
              <a:xfrm>
                <a:off x="2432473" y="4610525"/>
                <a:ext cx="132806" cy="78980"/>
                <a:chOff x="2432473" y="4610525"/>
                <a:chExt cx="132806" cy="78980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20EB46BB-9D9B-15A6-C728-6B8BB0F2DE39}"/>
                    </a:ext>
                  </a:extLst>
                </p:cNvPr>
                <p:cNvSpPr/>
                <p:nvPr/>
              </p:nvSpPr>
              <p:spPr>
                <a:xfrm>
                  <a:off x="2432473" y="4610525"/>
                  <a:ext cx="132806" cy="78980"/>
                </a:xfrm>
                <a:custGeom>
                  <a:avLst/>
                  <a:gdLst>
                    <a:gd name="connsiteX0" fmla="*/ 0 w 132806"/>
                    <a:gd name="connsiteY0" fmla="*/ 49044 h 78980"/>
                    <a:gd name="connsiteX1" fmla="*/ 76053 w 132806"/>
                    <a:gd name="connsiteY1" fmla="*/ 74618 h 78980"/>
                    <a:gd name="connsiteX2" fmla="*/ 87893 w 132806"/>
                    <a:gd name="connsiteY2" fmla="*/ 77342 h 78980"/>
                    <a:gd name="connsiteX3" fmla="*/ 109442 w 132806"/>
                    <a:gd name="connsiteY3" fmla="*/ 78683 h 78980"/>
                    <a:gd name="connsiteX4" fmla="*/ 113231 w 132806"/>
                    <a:gd name="connsiteY4" fmla="*/ 78249 h 78980"/>
                    <a:gd name="connsiteX5" fmla="*/ 128268 w 132806"/>
                    <a:gd name="connsiteY5" fmla="*/ 74224 h 78980"/>
                    <a:gd name="connsiteX6" fmla="*/ 132807 w 132806"/>
                    <a:gd name="connsiteY6" fmla="*/ 72250 h 78980"/>
                    <a:gd name="connsiteX7" fmla="*/ 128465 w 132806"/>
                    <a:gd name="connsiteY7" fmla="*/ 54806 h 78980"/>
                    <a:gd name="connsiteX8" fmla="*/ 96813 w 132806"/>
                    <a:gd name="connsiteY8" fmla="*/ 13365 h 78980"/>
                    <a:gd name="connsiteX9" fmla="*/ 90498 w 132806"/>
                    <a:gd name="connsiteY9" fmla="*/ 9577 h 78980"/>
                    <a:gd name="connsiteX10" fmla="*/ 73014 w 132806"/>
                    <a:gd name="connsiteY10" fmla="*/ 2512 h 78980"/>
                    <a:gd name="connsiteX11" fmla="*/ 52294 w 132806"/>
                    <a:gd name="connsiteY11" fmla="*/ 144 h 78980"/>
                    <a:gd name="connsiteX12" fmla="*/ 0 w 132806"/>
                    <a:gd name="connsiteY12" fmla="*/ 49044 h 78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2806" h="78980">
                      <a:moveTo>
                        <a:pt x="0" y="49044"/>
                      </a:moveTo>
                      <a:cubicBezTo>
                        <a:pt x="27982" y="61555"/>
                        <a:pt x="55293" y="69645"/>
                        <a:pt x="76053" y="74618"/>
                      </a:cubicBezTo>
                      <a:cubicBezTo>
                        <a:pt x="80315" y="75644"/>
                        <a:pt x="84262" y="76592"/>
                        <a:pt x="87893" y="77342"/>
                      </a:cubicBezTo>
                      <a:cubicBezTo>
                        <a:pt x="95116" y="78881"/>
                        <a:pt x="102378" y="79354"/>
                        <a:pt x="109442" y="78683"/>
                      </a:cubicBezTo>
                      <a:cubicBezTo>
                        <a:pt x="110705" y="78604"/>
                        <a:pt x="112007" y="78447"/>
                        <a:pt x="113231" y="78249"/>
                      </a:cubicBezTo>
                      <a:cubicBezTo>
                        <a:pt x="118362" y="77539"/>
                        <a:pt x="123413" y="76197"/>
                        <a:pt x="128268" y="74224"/>
                      </a:cubicBezTo>
                      <a:cubicBezTo>
                        <a:pt x="129807" y="73632"/>
                        <a:pt x="131346" y="72961"/>
                        <a:pt x="132807" y="72250"/>
                      </a:cubicBezTo>
                      <a:cubicBezTo>
                        <a:pt x="132807" y="72250"/>
                        <a:pt x="132096" y="64870"/>
                        <a:pt x="128465" y="54806"/>
                      </a:cubicBezTo>
                      <a:cubicBezTo>
                        <a:pt x="123926" y="42216"/>
                        <a:pt x="114849" y="25363"/>
                        <a:pt x="96813" y="13365"/>
                      </a:cubicBezTo>
                      <a:cubicBezTo>
                        <a:pt x="94839" y="12063"/>
                        <a:pt x="92748" y="10761"/>
                        <a:pt x="90498" y="9577"/>
                      </a:cubicBezTo>
                      <a:cubicBezTo>
                        <a:pt x="85328" y="6774"/>
                        <a:pt x="79526" y="4367"/>
                        <a:pt x="73014" y="2512"/>
                      </a:cubicBezTo>
                      <a:cubicBezTo>
                        <a:pt x="65436" y="341"/>
                        <a:pt x="58530" y="-330"/>
                        <a:pt x="52294" y="144"/>
                      </a:cubicBezTo>
                      <a:cubicBezTo>
                        <a:pt x="13577" y="3025"/>
                        <a:pt x="0" y="49044"/>
                        <a:pt x="0" y="49044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665A8106-8E83-7460-26E3-39A8E42F3ED6}"/>
                    </a:ext>
                  </a:extLst>
                </p:cNvPr>
                <p:cNvSpPr/>
                <p:nvPr/>
              </p:nvSpPr>
              <p:spPr>
                <a:xfrm>
                  <a:off x="2529285" y="4623930"/>
                  <a:ext cx="31878" cy="64883"/>
                </a:xfrm>
                <a:custGeom>
                  <a:avLst/>
                  <a:gdLst>
                    <a:gd name="connsiteX0" fmla="*/ 16418 w 31878"/>
                    <a:gd name="connsiteY0" fmla="*/ 64884 h 64883"/>
                    <a:gd name="connsiteX1" fmla="*/ 31455 w 31878"/>
                    <a:gd name="connsiteY1" fmla="*/ 60858 h 64883"/>
                    <a:gd name="connsiteX2" fmla="*/ 31653 w 31878"/>
                    <a:gd name="connsiteY2" fmla="*/ 41440 h 64883"/>
                    <a:gd name="connsiteX3" fmla="*/ 0 w 31878"/>
                    <a:gd name="connsiteY3" fmla="*/ 0 h 64883"/>
                    <a:gd name="connsiteX4" fmla="*/ 16418 w 31878"/>
                    <a:gd name="connsiteY4" fmla="*/ 64884 h 64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78" h="64883">
                      <a:moveTo>
                        <a:pt x="16418" y="64884"/>
                      </a:moveTo>
                      <a:cubicBezTo>
                        <a:pt x="21549" y="64173"/>
                        <a:pt x="26601" y="62832"/>
                        <a:pt x="31455" y="60858"/>
                      </a:cubicBezTo>
                      <a:cubicBezTo>
                        <a:pt x="31889" y="54741"/>
                        <a:pt x="32047" y="48229"/>
                        <a:pt x="31653" y="41440"/>
                      </a:cubicBezTo>
                      <a:cubicBezTo>
                        <a:pt x="27114" y="28850"/>
                        <a:pt x="18036" y="11998"/>
                        <a:pt x="0" y="0"/>
                      </a:cubicBezTo>
                      <a:cubicBezTo>
                        <a:pt x="9472" y="18194"/>
                        <a:pt x="17523" y="41322"/>
                        <a:pt x="16418" y="64884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2D0EA768-097E-28C1-AB1A-4FB4E7A8B3DA}"/>
                    </a:ext>
                  </a:extLst>
                </p:cNvPr>
                <p:cNvSpPr/>
                <p:nvPr/>
              </p:nvSpPr>
              <p:spPr>
                <a:xfrm>
                  <a:off x="2484727" y="4610585"/>
                  <a:ext cx="57187" cy="78921"/>
                </a:xfrm>
                <a:custGeom>
                  <a:avLst/>
                  <a:gdLst>
                    <a:gd name="connsiteX0" fmla="*/ 0 w 57187"/>
                    <a:gd name="connsiteY0" fmla="*/ 164 h 78921"/>
                    <a:gd name="connsiteX1" fmla="*/ 23799 w 57187"/>
                    <a:gd name="connsiteY1" fmla="*/ 74559 h 78921"/>
                    <a:gd name="connsiteX2" fmla="*/ 35639 w 57187"/>
                    <a:gd name="connsiteY2" fmla="*/ 77282 h 78921"/>
                    <a:gd name="connsiteX3" fmla="*/ 57188 w 57187"/>
                    <a:gd name="connsiteY3" fmla="*/ 78624 h 78921"/>
                    <a:gd name="connsiteX4" fmla="*/ 38204 w 57187"/>
                    <a:gd name="connsiteY4" fmla="*/ 9557 h 78921"/>
                    <a:gd name="connsiteX5" fmla="*/ 20720 w 57187"/>
                    <a:gd name="connsiteY5" fmla="*/ 2492 h 78921"/>
                    <a:gd name="connsiteX6" fmla="*/ 0 w 57187"/>
                    <a:gd name="connsiteY6" fmla="*/ 164 h 78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87" h="78921">
                      <a:moveTo>
                        <a:pt x="0" y="164"/>
                      </a:moveTo>
                      <a:cubicBezTo>
                        <a:pt x="7025" y="15319"/>
                        <a:pt x="17484" y="41683"/>
                        <a:pt x="23799" y="74559"/>
                      </a:cubicBezTo>
                      <a:cubicBezTo>
                        <a:pt x="28061" y="75585"/>
                        <a:pt x="32008" y="76532"/>
                        <a:pt x="35639" y="77282"/>
                      </a:cubicBezTo>
                      <a:cubicBezTo>
                        <a:pt x="42861" y="78821"/>
                        <a:pt x="50123" y="79295"/>
                        <a:pt x="57188" y="78624"/>
                      </a:cubicBezTo>
                      <a:cubicBezTo>
                        <a:pt x="56122" y="59325"/>
                        <a:pt x="51702" y="33750"/>
                        <a:pt x="38204" y="9557"/>
                      </a:cubicBezTo>
                      <a:cubicBezTo>
                        <a:pt x="33034" y="6755"/>
                        <a:pt x="27232" y="4347"/>
                        <a:pt x="20720" y="2492"/>
                      </a:cubicBezTo>
                      <a:cubicBezTo>
                        <a:pt x="13142" y="322"/>
                        <a:pt x="6236" y="-349"/>
                        <a:pt x="0" y="164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672F03B-59E5-B350-E57A-1C7C0A3B76E9}"/>
                  </a:ext>
                </a:extLst>
              </p:cNvPr>
              <p:cNvSpPr/>
              <p:nvPr/>
            </p:nvSpPr>
            <p:spPr>
              <a:xfrm>
                <a:off x="2353034" y="4913336"/>
                <a:ext cx="135754" cy="65467"/>
              </a:xfrm>
              <a:custGeom>
                <a:avLst/>
                <a:gdLst>
                  <a:gd name="connsiteX0" fmla="*/ 40168 w 135754"/>
                  <a:gd name="connsiteY0" fmla="*/ 4860 h 65467"/>
                  <a:gd name="connsiteX1" fmla="*/ 30 w 135754"/>
                  <a:gd name="connsiteY1" fmla="*/ 46182 h 65467"/>
                  <a:gd name="connsiteX2" fmla="*/ 134337 w 135754"/>
                  <a:gd name="connsiteY2" fmla="*/ 40618 h 65467"/>
                  <a:gd name="connsiteX3" fmla="*/ 40168 w 135754"/>
                  <a:gd name="connsiteY3" fmla="*/ 4860 h 65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54" h="65467">
                    <a:moveTo>
                      <a:pt x="40168" y="4860"/>
                    </a:moveTo>
                    <a:cubicBezTo>
                      <a:pt x="40168" y="4860"/>
                      <a:pt x="2280" y="19740"/>
                      <a:pt x="30" y="46182"/>
                    </a:cubicBezTo>
                    <a:cubicBezTo>
                      <a:pt x="-2219" y="72625"/>
                      <a:pt x="121115" y="72902"/>
                      <a:pt x="134337" y="40618"/>
                    </a:cubicBezTo>
                    <a:cubicBezTo>
                      <a:pt x="147558" y="8334"/>
                      <a:pt x="64598" y="-9111"/>
                      <a:pt x="40168" y="486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2E6BCD5-8CF2-DC6E-D1FE-11A0EC7FD338}"/>
                  </a:ext>
                </a:extLst>
              </p:cNvPr>
              <p:cNvSpPr/>
              <p:nvPr/>
            </p:nvSpPr>
            <p:spPr>
              <a:xfrm>
                <a:off x="2315847" y="4875099"/>
                <a:ext cx="181147" cy="160724"/>
              </a:xfrm>
              <a:custGeom>
                <a:avLst/>
                <a:gdLst>
                  <a:gd name="connsiteX0" fmla="*/ 69896 w 181147"/>
                  <a:gd name="connsiteY0" fmla="*/ 0 h 160724"/>
                  <a:gd name="connsiteX1" fmla="*/ 81618 w 181147"/>
                  <a:gd name="connsiteY1" fmla="*/ 42388 h 160724"/>
                  <a:gd name="connsiteX2" fmla="*/ 76132 w 181147"/>
                  <a:gd name="connsiteY2" fmla="*/ 39033 h 160724"/>
                  <a:gd name="connsiteX3" fmla="*/ 119190 w 181147"/>
                  <a:gd name="connsiteY3" fmla="*/ 30666 h 160724"/>
                  <a:gd name="connsiteX4" fmla="*/ 163907 w 181147"/>
                  <a:gd name="connsiteY4" fmla="*/ 44243 h 160724"/>
                  <a:gd name="connsiteX5" fmla="*/ 177838 w 181147"/>
                  <a:gd name="connsiteY5" fmla="*/ 65200 h 160724"/>
                  <a:gd name="connsiteX6" fmla="*/ 180562 w 181147"/>
                  <a:gd name="connsiteY6" fmla="*/ 90261 h 160724"/>
                  <a:gd name="connsiteX7" fmla="*/ 157000 w 181147"/>
                  <a:gd name="connsiteY7" fmla="*/ 131386 h 160724"/>
                  <a:gd name="connsiteX8" fmla="*/ 117928 w 181147"/>
                  <a:gd name="connsiteY8" fmla="*/ 154474 h 160724"/>
                  <a:gd name="connsiteX9" fmla="*/ 73488 w 181147"/>
                  <a:gd name="connsiteY9" fmla="*/ 160434 h 160724"/>
                  <a:gd name="connsiteX10" fmla="*/ 31258 w 181147"/>
                  <a:gd name="connsiteY10" fmla="*/ 147330 h 160724"/>
                  <a:gd name="connsiteX11" fmla="*/ 0 w 181147"/>
                  <a:gd name="connsiteY11" fmla="*/ 117927 h 160724"/>
                  <a:gd name="connsiteX12" fmla="*/ 73882 w 181147"/>
                  <a:gd name="connsiteY12" fmla="*/ 146778 h 160724"/>
                  <a:gd name="connsiteX13" fmla="*/ 144370 w 181147"/>
                  <a:gd name="connsiteY13" fmla="*/ 118007 h 160724"/>
                  <a:gd name="connsiteX14" fmla="*/ 162328 w 181147"/>
                  <a:gd name="connsiteY14" fmla="*/ 87498 h 160724"/>
                  <a:gd name="connsiteX15" fmla="*/ 160749 w 181147"/>
                  <a:gd name="connsiteY15" fmla="*/ 71159 h 160724"/>
                  <a:gd name="connsiteX16" fmla="*/ 152501 w 181147"/>
                  <a:gd name="connsiteY16" fmla="*/ 56872 h 160724"/>
                  <a:gd name="connsiteX17" fmla="*/ 118835 w 181147"/>
                  <a:gd name="connsiteY17" fmla="*/ 44519 h 160724"/>
                  <a:gd name="connsiteX18" fmla="*/ 78658 w 181147"/>
                  <a:gd name="connsiteY18" fmla="*/ 47321 h 160724"/>
                  <a:gd name="connsiteX19" fmla="*/ 73567 w 181147"/>
                  <a:gd name="connsiteY19" fmla="*/ 48347 h 160724"/>
                  <a:gd name="connsiteX20" fmla="*/ 73172 w 181147"/>
                  <a:gd name="connsiteY20" fmla="*/ 43966 h 160724"/>
                  <a:gd name="connsiteX21" fmla="*/ 69896 w 181147"/>
                  <a:gd name="connsiteY21" fmla="*/ 0 h 16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1147" h="160724">
                    <a:moveTo>
                      <a:pt x="69896" y="0"/>
                    </a:moveTo>
                    <a:cubicBezTo>
                      <a:pt x="74237" y="14050"/>
                      <a:pt x="77987" y="28219"/>
                      <a:pt x="81618" y="42388"/>
                    </a:cubicBezTo>
                    <a:lnTo>
                      <a:pt x="76132" y="39033"/>
                    </a:lnTo>
                    <a:cubicBezTo>
                      <a:pt x="89985" y="34139"/>
                      <a:pt x="104193" y="31021"/>
                      <a:pt x="119190" y="30666"/>
                    </a:cubicBezTo>
                    <a:cubicBezTo>
                      <a:pt x="133912" y="30429"/>
                      <a:pt x="150567" y="33073"/>
                      <a:pt x="163907" y="44243"/>
                    </a:cubicBezTo>
                    <a:cubicBezTo>
                      <a:pt x="170024" y="50084"/>
                      <a:pt x="175431" y="57267"/>
                      <a:pt x="177838" y="65200"/>
                    </a:cubicBezTo>
                    <a:cubicBezTo>
                      <a:pt x="180917" y="72738"/>
                      <a:pt x="181904" y="81973"/>
                      <a:pt x="180562" y="90261"/>
                    </a:cubicBezTo>
                    <a:cubicBezTo>
                      <a:pt x="177996" y="107232"/>
                      <a:pt x="168209" y="120888"/>
                      <a:pt x="157000" y="131386"/>
                    </a:cubicBezTo>
                    <a:cubicBezTo>
                      <a:pt x="145633" y="141884"/>
                      <a:pt x="132215" y="149580"/>
                      <a:pt x="117928" y="154474"/>
                    </a:cubicBezTo>
                    <a:cubicBezTo>
                      <a:pt x="103680" y="159486"/>
                      <a:pt x="88446" y="161539"/>
                      <a:pt x="73488" y="160434"/>
                    </a:cubicBezTo>
                    <a:cubicBezTo>
                      <a:pt x="58569" y="159289"/>
                      <a:pt x="43848" y="154869"/>
                      <a:pt x="31258" y="147330"/>
                    </a:cubicBezTo>
                    <a:cubicBezTo>
                      <a:pt x="18628" y="139832"/>
                      <a:pt x="7972" y="129610"/>
                      <a:pt x="0" y="117927"/>
                    </a:cubicBezTo>
                    <a:cubicBezTo>
                      <a:pt x="21115" y="136832"/>
                      <a:pt x="47518" y="147725"/>
                      <a:pt x="73882" y="146778"/>
                    </a:cubicBezTo>
                    <a:cubicBezTo>
                      <a:pt x="100088" y="146107"/>
                      <a:pt x="125821" y="135293"/>
                      <a:pt x="144370" y="118007"/>
                    </a:cubicBezTo>
                    <a:cubicBezTo>
                      <a:pt x="153290" y="109205"/>
                      <a:pt x="160394" y="98510"/>
                      <a:pt x="162328" y="87498"/>
                    </a:cubicBezTo>
                    <a:cubicBezTo>
                      <a:pt x="163236" y="81934"/>
                      <a:pt x="162880" y="76724"/>
                      <a:pt x="160749" y="71159"/>
                    </a:cubicBezTo>
                    <a:cubicBezTo>
                      <a:pt x="159328" y="65476"/>
                      <a:pt x="156132" y="61016"/>
                      <a:pt x="152501" y="56872"/>
                    </a:cubicBezTo>
                    <a:cubicBezTo>
                      <a:pt x="144370" y="49373"/>
                      <a:pt x="131859" y="45545"/>
                      <a:pt x="118835" y="44519"/>
                    </a:cubicBezTo>
                    <a:cubicBezTo>
                      <a:pt x="105732" y="43729"/>
                      <a:pt x="91840" y="44677"/>
                      <a:pt x="78658" y="47321"/>
                    </a:cubicBezTo>
                    <a:lnTo>
                      <a:pt x="73567" y="48347"/>
                    </a:lnTo>
                    <a:lnTo>
                      <a:pt x="73172" y="43966"/>
                    </a:lnTo>
                    <a:cubicBezTo>
                      <a:pt x="71791" y="29245"/>
                      <a:pt x="70528" y="14682"/>
                      <a:pt x="69896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334827-D6A7-57A9-44BE-96F1C94FC3FB}"/>
                  </a:ext>
                </a:extLst>
              </p:cNvPr>
              <p:cNvSpPr/>
              <p:nvPr/>
            </p:nvSpPr>
            <p:spPr>
              <a:xfrm>
                <a:off x="1604422" y="4501622"/>
                <a:ext cx="310312" cy="587901"/>
              </a:xfrm>
              <a:custGeom>
                <a:avLst/>
                <a:gdLst>
                  <a:gd name="connsiteX0" fmla="*/ 57220 w 310312"/>
                  <a:gd name="connsiteY0" fmla="*/ 587901 h 587901"/>
                  <a:gd name="connsiteX1" fmla="*/ 74743 w 310312"/>
                  <a:gd name="connsiteY1" fmla="*/ 515163 h 587901"/>
                  <a:gd name="connsiteX2" fmla="*/ 204985 w 310312"/>
                  <a:gd name="connsiteY2" fmla="*/ 406274 h 587901"/>
                  <a:gd name="connsiteX3" fmla="*/ 307283 w 310312"/>
                  <a:gd name="connsiteY3" fmla="*/ 176062 h 587901"/>
                  <a:gd name="connsiteX4" fmla="*/ 308862 w 310312"/>
                  <a:gd name="connsiteY4" fmla="*/ 99773 h 587901"/>
                  <a:gd name="connsiteX5" fmla="*/ 270184 w 310312"/>
                  <a:gd name="connsiteY5" fmla="*/ 0 h 587901"/>
                  <a:gd name="connsiteX6" fmla="*/ 92306 w 310312"/>
                  <a:gd name="connsiteY6" fmla="*/ 89906 h 587901"/>
                  <a:gd name="connsiteX7" fmla="*/ 1098 w 310312"/>
                  <a:gd name="connsiteY7" fmla="*/ 339180 h 587901"/>
                  <a:gd name="connsiteX8" fmla="*/ 72 w 310312"/>
                  <a:gd name="connsiteY8" fmla="*/ 361045 h 587901"/>
                  <a:gd name="connsiteX9" fmla="*/ 57220 w 310312"/>
                  <a:gd name="connsiteY9" fmla="*/ 587901 h 587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312" h="587901">
                    <a:moveTo>
                      <a:pt x="57220" y="587901"/>
                    </a:moveTo>
                    <a:cubicBezTo>
                      <a:pt x="57062" y="536870"/>
                      <a:pt x="74743" y="515163"/>
                      <a:pt x="74743" y="515163"/>
                    </a:cubicBezTo>
                    <a:cubicBezTo>
                      <a:pt x="129997" y="481656"/>
                      <a:pt x="172464" y="444360"/>
                      <a:pt x="204985" y="406274"/>
                    </a:cubicBezTo>
                    <a:cubicBezTo>
                      <a:pt x="276065" y="323077"/>
                      <a:pt x="299982" y="236092"/>
                      <a:pt x="307283" y="176062"/>
                    </a:cubicBezTo>
                    <a:cubicBezTo>
                      <a:pt x="313006" y="129886"/>
                      <a:pt x="308862" y="99773"/>
                      <a:pt x="308862" y="99773"/>
                    </a:cubicBezTo>
                    <a:lnTo>
                      <a:pt x="270184" y="0"/>
                    </a:lnTo>
                    <a:cubicBezTo>
                      <a:pt x="270184" y="0"/>
                      <a:pt x="180910" y="42190"/>
                      <a:pt x="92306" y="89906"/>
                    </a:cubicBezTo>
                    <a:cubicBezTo>
                      <a:pt x="40170" y="163038"/>
                      <a:pt x="7176" y="247419"/>
                      <a:pt x="1098" y="339180"/>
                    </a:cubicBezTo>
                    <a:cubicBezTo>
                      <a:pt x="506" y="346402"/>
                      <a:pt x="230" y="353743"/>
                      <a:pt x="72" y="361045"/>
                    </a:cubicBezTo>
                    <a:cubicBezTo>
                      <a:pt x="-1349" y="436624"/>
                      <a:pt x="18345" y="515597"/>
                      <a:pt x="57220" y="587901"/>
                    </a:cubicBezTo>
                    <a:close/>
                  </a:path>
                </a:pathLst>
              </a:custGeom>
              <a:solidFill>
                <a:srgbClr val="231C2D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8B4ECF6-5A1F-ABBD-BF4F-5A30A6DF168F}"/>
                  </a:ext>
                </a:extLst>
              </p:cNvPr>
              <p:cNvSpPr/>
              <p:nvPr/>
            </p:nvSpPr>
            <p:spPr>
              <a:xfrm>
                <a:off x="1605520" y="4321612"/>
                <a:ext cx="983202" cy="519190"/>
              </a:xfrm>
              <a:custGeom>
                <a:avLst/>
                <a:gdLst>
                  <a:gd name="connsiteX0" fmla="*/ 0 w 983202"/>
                  <a:gd name="connsiteY0" fmla="*/ 519190 h 519190"/>
                  <a:gd name="connsiteX1" fmla="*/ 983203 w 983202"/>
                  <a:gd name="connsiteY1" fmla="*/ 253577 h 519190"/>
                  <a:gd name="connsiteX2" fmla="*/ 981743 w 983202"/>
                  <a:gd name="connsiteY2" fmla="*/ 239763 h 519190"/>
                  <a:gd name="connsiteX3" fmla="*/ 541961 w 983202"/>
                  <a:gd name="connsiteY3" fmla="*/ 3593 h 519190"/>
                  <a:gd name="connsiteX4" fmla="*/ 0 w 983202"/>
                  <a:gd name="connsiteY4" fmla="*/ 519190 h 51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3202" h="519190">
                    <a:moveTo>
                      <a:pt x="0" y="519190"/>
                    </a:moveTo>
                    <a:cubicBezTo>
                      <a:pt x="354296" y="194416"/>
                      <a:pt x="811561" y="226858"/>
                      <a:pt x="983203" y="253577"/>
                    </a:cubicBezTo>
                    <a:cubicBezTo>
                      <a:pt x="982058" y="244736"/>
                      <a:pt x="981743" y="239763"/>
                      <a:pt x="981743" y="239763"/>
                    </a:cubicBezTo>
                    <a:cubicBezTo>
                      <a:pt x="851422" y="-47991"/>
                      <a:pt x="541961" y="3593"/>
                      <a:pt x="541961" y="3593"/>
                    </a:cubicBezTo>
                    <a:cubicBezTo>
                      <a:pt x="261785" y="48467"/>
                      <a:pt x="17681" y="252985"/>
                      <a:pt x="0" y="519190"/>
                    </a:cubicBezTo>
                    <a:close/>
                  </a:path>
                </a:pathLst>
              </a:custGeom>
              <a:solidFill>
                <a:srgbClr val="FFBE1D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A9E7D29-2DFA-08FD-8B8A-E7CA7C19053A}"/>
                  </a:ext>
                </a:extLst>
              </p:cNvPr>
              <p:cNvSpPr/>
              <p:nvPr/>
            </p:nvSpPr>
            <p:spPr>
              <a:xfrm>
                <a:off x="1604493" y="4321610"/>
                <a:ext cx="1087238" cy="1040505"/>
              </a:xfrm>
              <a:custGeom>
                <a:avLst/>
                <a:gdLst>
                  <a:gd name="connsiteX0" fmla="*/ 57149 w 1087238"/>
                  <a:gd name="connsiteY0" fmla="*/ 767913 h 1040505"/>
                  <a:gd name="connsiteX1" fmla="*/ 733022 w 1087238"/>
                  <a:gd name="connsiteY1" fmla="*/ 1010714 h 1040505"/>
                  <a:gd name="connsiteX2" fmla="*/ 1087239 w 1087238"/>
                  <a:gd name="connsiteY2" fmla="*/ 773320 h 1040505"/>
                  <a:gd name="connsiteX3" fmla="*/ 352955 w 1087238"/>
                  <a:gd name="connsiteY3" fmla="*/ 847834 h 1040505"/>
                  <a:gd name="connsiteX4" fmla="*/ 352955 w 1087238"/>
                  <a:gd name="connsiteY4" fmla="*/ 364599 h 1040505"/>
                  <a:gd name="connsiteX5" fmla="*/ 989361 w 1087238"/>
                  <a:gd name="connsiteY5" fmla="*/ 284442 h 1040505"/>
                  <a:gd name="connsiteX6" fmla="*/ 984230 w 1087238"/>
                  <a:gd name="connsiteY6" fmla="*/ 253539 h 1040505"/>
                  <a:gd name="connsiteX7" fmla="*/ 983283 w 1087238"/>
                  <a:gd name="connsiteY7" fmla="*/ 245448 h 1040505"/>
                  <a:gd name="connsiteX8" fmla="*/ 249788 w 1087238"/>
                  <a:gd name="connsiteY8" fmla="*/ 313055 h 1040505"/>
                  <a:gd name="connsiteX9" fmla="*/ 293241 w 1087238"/>
                  <a:gd name="connsiteY9" fmla="*/ 161028 h 1040505"/>
                  <a:gd name="connsiteX10" fmla="*/ 721616 w 1087238"/>
                  <a:gd name="connsiteY10" fmla="*/ 15750 h 1040505"/>
                  <a:gd name="connsiteX11" fmla="*/ 543028 w 1087238"/>
                  <a:gd name="connsiteY11" fmla="*/ 3594 h 1040505"/>
                  <a:gd name="connsiteX12" fmla="*/ 92314 w 1087238"/>
                  <a:gd name="connsiteY12" fmla="*/ 269918 h 1040505"/>
                  <a:gd name="connsiteX13" fmla="*/ 1106 w 1087238"/>
                  <a:gd name="connsiteY13" fmla="*/ 519192 h 1040505"/>
                  <a:gd name="connsiteX14" fmla="*/ 80 w 1087238"/>
                  <a:gd name="connsiteY14" fmla="*/ 541056 h 1040505"/>
                  <a:gd name="connsiteX15" fmla="*/ 57149 w 1087238"/>
                  <a:gd name="connsiteY15" fmla="*/ 767913 h 104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87238" h="1040505">
                    <a:moveTo>
                      <a:pt x="57149" y="767913"/>
                    </a:moveTo>
                    <a:cubicBezTo>
                      <a:pt x="160513" y="960552"/>
                      <a:pt x="399447" y="1105475"/>
                      <a:pt x="733022" y="1010714"/>
                    </a:cubicBezTo>
                    <a:cubicBezTo>
                      <a:pt x="932923" y="953961"/>
                      <a:pt x="1038458" y="864686"/>
                      <a:pt x="1087239" y="773320"/>
                    </a:cubicBezTo>
                    <a:cubicBezTo>
                      <a:pt x="821034" y="1024330"/>
                      <a:pt x="484774" y="1020976"/>
                      <a:pt x="352955" y="847834"/>
                    </a:cubicBezTo>
                    <a:cubicBezTo>
                      <a:pt x="214465" y="665891"/>
                      <a:pt x="352955" y="364599"/>
                      <a:pt x="352955" y="364599"/>
                    </a:cubicBezTo>
                    <a:cubicBezTo>
                      <a:pt x="649628" y="251092"/>
                      <a:pt x="884970" y="267589"/>
                      <a:pt x="989361" y="284442"/>
                    </a:cubicBezTo>
                    <a:cubicBezTo>
                      <a:pt x="986835" y="271773"/>
                      <a:pt x="985217" y="261196"/>
                      <a:pt x="984230" y="253539"/>
                    </a:cubicBezTo>
                    <a:cubicBezTo>
                      <a:pt x="983796" y="250263"/>
                      <a:pt x="983519" y="247619"/>
                      <a:pt x="983283" y="245448"/>
                    </a:cubicBezTo>
                    <a:cubicBezTo>
                      <a:pt x="675400" y="161975"/>
                      <a:pt x="249788" y="313055"/>
                      <a:pt x="249788" y="313055"/>
                    </a:cubicBezTo>
                    <a:cubicBezTo>
                      <a:pt x="255234" y="196272"/>
                      <a:pt x="293241" y="161028"/>
                      <a:pt x="293241" y="161028"/>
                    </a:cubicBezTo>
                    <a:cubicBezTo>
                      <a:pt x="434059" y="51705"/>
                      <a:pt x="594098" y="19697"/>
                      <a:pt x="721616" y="15750"/>
                    </a:cubicBezTo>
                    <a:cubicBezTo>
                      <a:pt x="624606" y="-10022"/>
                      <a:pt x="543028" y="3594"/>
                      <a:pt x="543028" y="3594"/>
                    </a:cubicBezTo>
                    <a:cubicBezTo>
                      <a:pt x="359427" y="32997"/>
                      <a:pt x="191337" y="130994"/>
                      <a:pt x="92314" y="269918"/>
                    </a:cubicBezTo>
                    <a:cubicBezTo>
                      <a:pt x="40178" y="343050"/>
                      <a:pt x="7184" y="427431"/>
                      <a:pt x="1106" y="519192"/>
                    </a:cubicBezTo>
                    <a:cubicBezTo>
                      <a:pt x="514" y="526414"/>
                      <a:pt x="238" y="533755"/>
                      <a:pt x="80" y="541056"/>
                    </a:cubicBezTo>
                    <a:cubicBezTo>
                      <a:pt x="-1420" y="616636"/>
                      <a:pt x="18274" y="695609"/>
                      <a:pt x="57149" y="767913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F2D6F0D-5097-7501-170C-A654B4670D21}"/>
                  </a:ext>
                </a:extLst>
              </p:cNvPr>
              <p:cNvSpPr/>
              <p:nvPr/>
            </p:nvSpPr>
            <p:spPr>
              <a:xfrm>
                <a:off x="1645878" y="4677684"/>
                <a:ext cx="265827" cy="240489"/>
              </a:xfrm>
              <a:custGeom>
                <a:avLst/>
                <a:gdLst>
                  <a:gd name="connsiteX0" fmla="*/ 163529 w 265827"/>
                  <a:gd name="connsiteY0" fmla="*/ 230211 h 240489"/>
                  <a:gd name="connsiteX1" fmla="*/ 265827 w 265827"/>
                  <a:gd name="connsiteY1" fmla="*/ 0 h 240489"/>
                  <a:gd name="connsiteX2" fmla="*/ 2740 w 265827"/>
                  <a:gd name="connsiteY2" fmla="*/ 196546 h 240489"/>
                  <a:gd name="connsiteX3" fmla="*/ 163529 w 265827"/>
                  <a:gd name="connsiteY3" fmla="*/ 230211 h 24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5827" h="240489">
                    <a:moveTo>
                      <a:pt x="163529" y="230211"/>
                    </a:moveTo>
                    <a:cubicBezTo>
                      <a:pt x="234609" y="147015"/>
                      <a:pt x="258526" y="60029"/>
                      <a:pt x="265827" y="0"/>
                    </a:cubicBezTo>
                    <a:cubicBezTo>
                      <a:pt x="194076" y="39546"/>
                      <a:pt x="25118" y="137424"/>
                      <a:pt x="2740" y="196546"/>
                    </a:cubicBezTo>
                    <a:cubicBezTo>
                      <a:pt x="-17309" y="249471"/>
                      <a:pt x="76346" y="246077"/>
                      <a:pt x="163529" y="23021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EBAB5B2-A352-0E31-747E-07467A246C48}"/>
                  </a:ext>
                </a:extLst>
              </p:cNvPr>
              <p:cNvSpPr/>
              <p:nvPr/>
            </p:nvSpPr>
            <p:spPr>
              <a:xfrm>
                <a:off x="2554481" y="4810412"/>
                <a:ext cx="172573" cy="258930"/>
              </a:xfrm>
              <a:custGeom>
                <a:avLst/>
                <a:gdLst>
                  <a:gd name="connsiteX0" fmla="*/ 154577 w 172573"/>
                  <a:gd name="connsiteY0" fmla="*/ 245761 h 258930"/>
                  <a:gd name="connsiteX1" fmla="*/ 154656 w 172573"/>
                  <a:gd name="connsiteY1" fmla="*/ 245761 h 258930"/>
                  <a:gd name="connsiteX2" fmla="*/ 133067 w 172573"/>
                  <a:gd name="connsiteY2" fmla="*/ 0 h 258930"/>
                  <a:gd name="connsiteX3" fmla="*/ 221 w 172573"/>
                  <a:gd name="connsiteY3" fmla="*/ 166275 h 258930"/>
                  <a:gd name="connsiteX4" fmla="*/ 154577 w 172573"/>
                  <a:gd name="connsiteY4" fmla="*/ 245761 h 25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573" h="258930">
                    <a:moveTo>
                      <a:pt x="154577" y="245761"/>
                    </a:moveTo>
                    <a:lnTo>
                      <a:pt x="154656" y="245761"/>
                    </a:lnTo>
                    <a:cubicBezTo>
                      <a:pt x="189821" y="149777"/>
                      <a:pt x="168193" y="56162"/>
                      <a:pt x="133067" y="0"/>
                    </a:cubicBezTo>
                    <a:cubicBezTo>
                      <a:pt x="69052" y="31574"/>
                      <a:pt x="4286" y="83749"/>
                      <a:pt x="221" y="166275"/>
                    </a:cubicBezTo>
                    <a:cubicBezTo>
                      <a:pt x="-4831" y="268850"/>
                      <a:pt x="77537" y="270428"/>
                      <a:pt x="154577" y="245761"/>
                    </a:cubicBezTo>
                    <a:close/>
                  </a:path>
                </a:pathLst>
              </a:custGeom>
              <a:solidFill>
                <a:srgbClr val="F4BEAB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1823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B17A5AA3-D8F5-F81B-A372-CDB3C87A663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6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3122</TotalTime>
  <Words>440</Words>
  <Application>Microsoft Office PowerPoint</Application>
  <PresentationFormat>Widescreen</PresentationFormat>
  <Paragraphs>385</Paragraphs>
  <Slides>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GurbaniWebThick</vt:lpstr>
      <vt:lpstr>Fredoka One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23</cp:revision>
  <dcterms:created xsi:type="dcterms:W3CDTF">2022-12-10T13:40:05Z</dcterms:created>
  <dcterms:modified xsi:type="dcterms:W3CDTF">2025-05-17T02:25:26Z</dcterms:modified>
</cp:coreProperties>
</file>