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1"/>
  </p:notesMasterIdLst>
  <p:sldIdLst>
    <p:sldId id="278" r:id="rId2"/>
    <p:sldId id="262" r:id="rId3"/>
    <p:sldId id="566" r:id="rId4"/>
    <p:sldId id="547" r:id="rId5"/>
    <p:sldId id="551" r:id="rId6"/>
    <p:sldId id="552" r:id="rId7"/>
    <p:sldId id="553" r:id="rId8"/>
    <p:sldId id="554" r:id="rId9"/>
    <p:sldId id="555" r:id="rId10"/>
    <p:sldId id="556" r:id="rId11"/>
    <p:sldId id="557" r:id="rId12"/>
    <p:sldId id="513" r:id="rId13"/>
    <p:sldId id="558" r:id="rId14"/>
    <p:sldId id="559" r:id="rId15"/>
    <p:sldId id="560" r:id="rId16"/>
    <p:sldId id="561" r:id="rId17"/>
    <p:sldId id="562" r:id="rId18"/>
    <p:sldId id="564" r:id="rId19"/>
    <p:sldId id="565" r:id="rId20"/>
    <p:sldId id="515" r:id="rId21"/>
    <p:sldId id="567" r:id="rId22"/>
    <p:sldId id="568" r:id="rId23"/>
    <p:sldId id="569" r:id="rId24"/>
    <p:sldId id="570" r:id="rId25"/>
    <p:sldId id="571" r:id="rId26"/>
    <p:sldId id="572" r:id="rId27"/>
    <p:sldId id="573" r:id="rId28"/>
    <p:sldId id="574" r:id="rId29"/>
    <p:sldId id="575" r:id="rId30"/>
    <p:sldId id="576" r:id="rId31"/>
    <p:sldId id="577" r:id="rId32"/>
    <p:sldId id="578" r:id="rId33"/>
    <p:sldId id="579" r:id="rId34"/>
    <p:sldId id="580" r:id="rId35"/>
    <p:sldId id="581" r:id="rId36"/>
    <p:sldId id="582" r:id="rId37"/>
    <p:sldId id="583" r:id="rId38"/>
    <p:sldId id="584" r:id="rId39"/>
    <p:sldId id="585" r:id="rId40"/>
    <p:sldId id="586" r:id="rId41"/>
    <p:sldId id="587" r:id="rId42"/>
    <p:sldId id="588" r:id="rId43"/>
    <p:sldId id="589" r:id="rId44"/>
    <p:sldId id="590" r:id="rId45"/>
    <p:sldId id="591" r:id="rId46"/>
    <p:sldId id="592" r:id="rId47"/>
    <p:sldId id="593" r:id="rId48"/>
    <p:sldId id="594" r:id="rId49"/>
    <p:sldId id="595" r:id="rId50"/>
    <p:sldId id="596" r:id="rId51"/>
    <p:sldId id="597" r:id="rId52"/>
    <p:sldId id="598" r:id="rId53"/>
    <p:sldId id="599" r:id="rId54"/>
    <p:sldId id="600" r:id="rId55"/>
    <p:sldId id="601" r:id="rId56"/>
    <p:sldId id="602" r:id="rId57"/>
    <p:sldId id="603" r:id="rId58"/>
    <p:sldId id="604" r:id="rId59"/>
    <p:sldId id="605" r:id="rId60"/>
    <p:sldId id="606" r:id="rId61"/>
    <p:sldId id="607" r:id="rId62"/>
    <p:sldId id="608" r:id="rId63"/>
    <p:sldId id="609" r:id="rId64"/>
    <p:sldId id="610" r:id="rId65"/>
    <p:sldId id="611" r:id="rId66"/>
    <p:sldId id="612" r:id="rId67"/>
    <p:sldId id="613" r:id="rId68"/>
    <p:sldId id="614" r:id="rId69"/>
    <p:sldId id="615" r:id="rId70"/>
    <p:sldId id="616" r:id="rId71"/>
    <p:sldId id="617" r:id="rId72"/>
    <p:sldId id="618" r:id="rId73"/>
    <p:sldId id="619" r:id="rId74"/>
    <p:sldId id="620" r:id="rId75"/>
    <p:sldId id="621" r:id="rId76"/>
    <p:sldId id="622" r:id="rId77"/>
    <p:sldId id="623" r:id="rId78"/>
    <p:sldId id="624" r:id="rId79"/>
    <p:sldId id="625" r:id="rId80"/>
    <p:sldId id="626" r:id="rId81"/>
    <p:sldId id="627" r:id="rId82"/>
    <p:sldId id="628" r:id="rId83"/>
    <p:sldId id="629" r:id="rId84"/>
    <p:sldId id="630" r:id="rId85"/>
    <p:sldId id="631" r:id="rId86"/>
    <p:sldId id="632" r:id="rId87"/>
    <p:sldId id="633" r:id="rId88"/>
    <p:sldId id="634" r:id="rId89"/>
    <p:sldId id="635" r:id="rId90"/>
    <p:sldId id="636" r:id="rId91"/>
    <p:sldId id="637" r:id="rId92"/>
    <p:sldId id="638" r:id="rId93"/>
    <p:sldId id="639" r:id="rId94"/>
    <p:sldId id="640" r:id="rId95"/>
    <p:sldId id="641" r:id="rId96"/>
    <p:sldId id="642" r:id="rId97"/>
    <p:sldId id="643" r:id="rId98"/>
    <p:sldId id="644" r:id="rId99"/>
    <p:sldId id="645" r:id="rId100"/>
    <p:sldId id="646" r:id="rId101"/>
    <p:sldId id="647" r:id="rId102"/>
    <p:sldId id="529" r:id="rId103"/>
    <p:sldId id="537" r:id="rId104"/>
    <p:sldId id="541" r:id="rId105"/>
    <p:sldId id="648" r:id="rId106"/>
    <p:sldId id="649" r:id="rId107"/>
    <p:sldId id="650" r:id="rId108"/>
    <p:sldId id="651" r:id="rId109"/>
    <p:sldId id="652" r:id="rId110"/>
  </p:sldIdLst>
  <p:sldSz cx="12192000" cy="6858000"/>
  <p:notesSz cx="6858000" cy="9144000"/>
  <p:embeddedFontLst>
    <p:embeddedFont>
      <p:font typeface="Fredoka One" panose="02000000000000000000" pitchFamily="2" charset="0"/>
      <p:regular r:id="rId1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8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728" y="52"/>
      </p:cViewPr>
      <p:guideLst>
        <p:guide orient="horz" pos="33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576E3-E9D1-40A1-AA2A-C82BDFB0B36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5A96D-8AA1-4B88-BCD2-6BD058505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3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06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8B841-4D35-CB19-44CF-94D633109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06E111-E5B3-F626-A575-65FBF4526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23BB0C-1FC4-62D6-D008-95ED3217E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8DDDC-566B-3FFE-5282-2D8D1E00B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12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4C2B8-2629-7156-E16B-00E0C0E80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5B9151-D945-4717-7EBC-3BD87E24A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E5D764-B8B3-9AC4-EB72-1D0A7B177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E3129-54A0-8A22-A224-528D1E005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46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44458-0EE8-7649-F161-0AA4371B7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DA8C88-F6AD-19CE-A18E-0260E6F27F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5793D-867D-BD57-E977-F714D6294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B11CB-02E2-418E-CE21-6AD6CA5C3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21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E772A-F438-36B5-3000-BD31821E9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25F7A-525B-32B7-E76B-59FB0E190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3E366F-B25F-3E01-B0E4-F24E18AD1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9EF57-9A1E-6836-DDE2-0F165F45B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34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F69C4-153E-C3FC-587E-FF5F6845A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5BD5C3-D62E-1B5C-A6B6-8A172C6AF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78C92B-7F0C-A4D2-28E7-B3BB55176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700D4-AF1F-1D7E-7155-41B3D5797B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02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CCDC8-7A08-DBC6-B495-9C26CA910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EB8EE8-4245-647A-D37E-F88B2C6EE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A22968-424A-6D17-B2DF-EF6D256AD7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5E0D2-85CE-A354-B587-F783FB401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59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77B94-7A41-9AE6-E5A2-F59E18354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D90370-5380-0D30-199D-A587776AF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FC629-5B5B-30B7-5AFA-ED20AF3A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6F0B1-3B36-C2E9-2E4E-A766E1156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02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88FB-46A3-C2F5-A1B7-F2D3F26EE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DCB63-5900-AF9F-8CF7-71A699F698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741D9E-BBD1-5702-90C7-806A2B74A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67E2B-07CF-6EE5-AB52-4AC5701DD1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76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08422-5A06-F4C9-7C61-390A36D68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80A035-35FC-9605-8628-2FF182A67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1DC75-DDFD-329B-9D3B-739DAFACB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E5E4B-8AC9-3B46-0B87-00E5247E2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54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638CE-4C2D-104B-AAEE-0A59A3EFC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EBD52-B085-BF93-2B86-64306DEE66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CC1C8D-96C3-2E6A-6EDC-70E5D1A7B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DC325-AFCA-3F40-304E-076B52A7F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55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61A90-CD5C-EFF2-C908-3736EADEC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E018E7-2598-C7FD-871E-073462B3C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B6B14A-06CE-FB40-E06B-B11F86D6F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8F725-C3E1-13E6-C816-C0CFF4BFB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21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B5BF7-B904-7579-9AF7-322A853F5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BE0223-2885-3F2B-462A-98BD2E90C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58BE23-B383-BCA1-C864-58E0FCC93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D5CDA-BA7C-266A-FC3A-20922F7AD4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75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517B7-378F-366F-7AC7-9046657D7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B26A7-A572-D184-BF1A-01B1CA3FB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529F58-1339-A8B4-2BD6-1A5C67B19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18CE5-53C8-4601-5D78-F32C0C7B7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296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A7B9C-EAED-61C2-F2E3-48A5C9512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A268D-1339-DF3B-D2FD-F224EADE1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6771D-65C1-CB09-23B6-A9AC535B0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6E68D-1B3E-4648-3857-CF4A545E7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646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DA90D-E804-2AC3-40A6-294C848D5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96D480-969B-6F35-B0D4-EEABF5926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95DF3-61E8-5DAD-8D6C-38F27D898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E37B6-5998-D3C6-0359-52B2229E52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97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A8598-C1E9-A761-FA10-B561A609D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9AD04E-B31F-AECC-D0AF-6CE18540F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FFFAD4-79EC-C52C-B61F-A6A859A3D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E4366-173B-DD47-4E2A-3B2B6AA70B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80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B1F7B-D628-E995-02B3-529CCBA9D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CEAB86-F583-D28D-AAF1-65278D08D8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DF4492-907C-01BA-238B-B0BED08B6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3F1DDF-9EC9-17FF-2FD9-D9618A8EE3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94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52E04-E81B-6996-2B18-EC745DB75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DBB491-A73D-CC9E-23D5-BD30823F8B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B5FB6A-00DE-A657-C92D-D27E33B3E1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11405-6B6A-A06B-1680-6C82EEE4E9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05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027C1-C04C-148C-F79A-814C836D6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D4CB26-FE9B-1FBB-29D9-8D27D738B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38248-45E9-1DB0-DE73-46A9C2BFB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9CBB8-441A-6D41-46B4-83C4A074E2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20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B2E5D-2525-9B89-5720-13B1F0ED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2ABF1C-202D-0D1C-BE27-EF1B307A9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AA9DEE-9794-0DBA-2A53-0160DC140B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1D35A-5FBB-DD53-3B3D-609FAC6D58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2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5BB88-7378-E635-B88A-665B3EA88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71C4F-A58D-068E-60D0-EA943B473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AC30A3-CB98-9CC9-1C39-B1A0A75FA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738B3-984D-A1AB-CF3A-FDB3B5CBDC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26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DE8C6-4FD2-4204-DD3A-BAF4D9AA6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9A5B55-7D79-313B-71A6-D4D1D4393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11EC5E-2991-EA5A-91A3-BE249A8E6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36526-746F-7FDD-E18D-3E681B885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800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A905F-9EFF-ED4E-C849-F770855EB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92CA3-6D5A-5349-533D-72BAB82D0F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9A0DFC-D704-C924-B455-C9F769DA0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717DC-61AC-57C2-B1A9-241C05D327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588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39F61-8835-77AD-F82B-64BF70552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F46F24-4D65-4A09-C8AB-2F95854F6E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066ADF-0116-B513-2355-B4C1C8A69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DA978-16F9-2BDF-67D7-6F0955607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8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5A43C-3312-8E81-B876-AE38C91D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9B8E90-F892-2B75-D464-7AE03608F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F3E7DE-331C-959D-1768-88285181F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115C8-A34C-5720-B051-E1B38E063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272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4D195-F951-8314-E356-C02451A72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B49070-017F-B99B-C42B-432F0A6A7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40CC4E-7460-3DBA-A329-12F3376CD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306AF-05DC-59B7-0FBB-E51368D444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61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2EC9-8D5D-2F96-39B2-67A3ABED8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059567-1685-1872-484F-B57D67111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BA340C-D24F-C071-6947-D52809A7C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792C0-6A5F-7116-3AB0-61996C296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374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1F705-6C2C-1CBF-5CF9-B1482591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D3D57-D403-6B26-0F65-89D5B80FB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FB766-B1DD-1E65-9EF7-34561390B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67930-028B-BF0E-20BD-AC59FEDA5A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19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AC7D3-0F20-7E59-9946-100AEF40D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9F2F8-9864-E34F-309E-F9C1A380B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0EDDCD-A763-054F-81BB-7DA7895D0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3947F-7125-4013-C3A3-E39860B59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35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025D5-B284-949A-0CCF-EB416B1B3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E54382-22C2-1B45-CAAD-A4013845B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9B8101-68D0-761C-84DC-A69328320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92D84-7FB7-B8E5-3A4B-1EC02FC77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201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2A88A-6B00-F1CF-A4E9-10CE4951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0B4C88-88FD-78A6-D6B6-5C4959A57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F2FF32-7DDC-C65B-8A9C-227A6FCE2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11F82-0E15-795A-9758-83F33994D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772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9510C-956C-2A41-0FEA-AF73B30B3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69FA7-F39C-B0CB-AE98-7BD25C8B9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7FED8C-B258-AF28-9536-085487956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1CD951-4019-EBCC-51E3-7465FC434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927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F1B38-E37E-41F4-9C2A-26F5C87A8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FDDF3A-7461-534E-8D78-241628BA9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BBFBDA-D6F2-EEFC-562F-5040790EC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33D49-7DAE-E7AD-533A-C6F686402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44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491D1-B40E-20DC-488C-6E76E286E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2EB986-22D4-E64E-F160-FA28E2AB12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1BC452-1DC9-AB8B-C356-C9A40CC8B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D6033-AAA5-A769-010D-DB77342451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159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A0D6F-5245-845B-8932-865F18BDB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5B6BA-8763-8A98-406E-27D472F30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C93370-CC3A-C65B-54CC-CF906D4D8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47637-B587-5373-EF23-0D2F4C871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881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41B2F-C079-94AF-AEC1-04ED5F61E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AAEAAB-7BA2-29BB-81C0-602D2F65D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B8F67-299B-DB2E-3931-4090C9D93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5B29C-9178-1119-A945-E3811EF9B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8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9A159-87EC-CE5B-C85B-D940AEB4C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4F8BA1-D77A-2E33-7C10-4C0844D8F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F1E32B-D8E7-E2F3-3E54-BEC99A728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C42CB-5506-062F-7442-A1CA00475B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154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51AAB-928D-FE0F-9474-3CE503CAD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1DB92-461E-3EF6-75CC-A7A967D87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ADD504-F432-304D-B702-28CC28082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83F92-1B89-3C81-0503-E78F6E84D1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2325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80850-0A8D-D60C-D9B2-428A6B5B7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CEC7EE-74E3-31EC-EC74-DCC93138C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178D5B-AA0B-0E85-A233-3FD0BF4DFF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320B9-B7F9-16F5-30DF-E2BABF41E9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977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80EE2-364C-0AA5-792D-26681DC56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16EF12-5D07-496E-1F19-96665A52C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6BF498-E754-1D51-79A7-5A955BB02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2B472-88EE-D3E3-4322-6CD4BF95BC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313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5A665-4BCC-2EEA-D6A6-732D451B2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E2188-8A20-78D7-77F8-2CEFF669D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01C0B1-B6C2-265E-3A89-F7A8A4B9C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DAFC9-4911-D53D-95DF-F490092B8E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472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EB9CF-0686-DA3B-CC8E-744021BDD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30E746-55D0-4A10-03C8-A890AD46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F63BE-9957-F922-0019-4ACC3B027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CD8DD-79A6-053F-BB50-89B161EA5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664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A3783-432F-5A6E-1B59-C15B6A492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43069D-C333-B8AB-5DE3-DDA6C4618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F78D0-DAE5-7005-897D-3A278035C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A869B-4428-3A68-9A54-3192AED8A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003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D1C3E-3D65-9725-FF2A-B7D1D2342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6C5C93-AB31-1B51-AF00-C67FE8835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15A502-3B65-711F-6E2B-F15EE2F1F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FF5E2-60B7-83B6-3DCE-19981093B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669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476DB-1AEA-1D5C-039B-2A4F4F15C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50DA9C-FAEB-9B20-D95B-FE382EF4DD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6630D0-3BC8-369F-6CB5-3467826DD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B8F65-1072-8F15-CCB2-A4A6EC567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726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4E7B2-9EA1-FDF3-CA59-B8A86EA7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88C4DB-49E3-1E8B-F912-490FB74D43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44EEEB-766E-D9AD-D133-FD6D48328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101FA-813B-831B-992D-552E673E1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34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8498A-AE25-FC0E-6AB4-F40B1AADC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AD3F16-990E-4937-2114-C7865D90D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2F0AEA-DF32-140E-AA6D-41A0C01BD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07898-8EEF-0E69-93F1-F4F63CCB2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167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8089-2579-0757-15B6-CB2E16642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44CBDB-E0FB-EFF1-7CA1-30B41D38A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8C711-5113-8DEE-F3AC-FB9BA7E24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5F8B0-8BAD-5F18-636A-28425369C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1633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5F081-C5A8-0E1B-CF28-7AFAD49E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8F4063-2EF1-A94D-DA49-48BA249982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5319EE-E53F-11F0-33EC-51334DA3D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4DE944-F91F-D929-C165-07F104D60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014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548B9-3A49-041B-164E-8A694DA42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A1ACB2-31B6-80E8-AD4C-D0F33622B9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5E1ECC-16C2-8BF7-FCC0-5655E3FA3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D92D5-D11B-6E19-F9D1-F240BD6B2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785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954E-825D-54E5-5D29-7BB688165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0F3B2E-9EA6-73EF-1FFA-B5CAC74D4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ABA562-350F-512C-B0D3-37F3E128F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9B8F1-389C-AAC1-ABE9-1A798B1CD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8021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A32FA-79B2-72FD-EE42-E20575238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21B336-F40A-9E5D-E57C-926590880F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AC4DD7-143B-2151-91BE-942CC0E68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1A2F5-C943-125C-D98F-2DD0EDE47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766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8EA0-71A9-7640-1CE7-94415C930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65A1F3-49E6-F770-0014-BADED2E57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4AB37-1FD6-03B5-36CD-4A1330CE0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2C866-E55E-6581-9F18-4E13E8064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5877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7956-ED89-F4E7-5134-D8A13B67E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694888-F997-7979-6C1B-C73C3D0D6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5AE82D-123F-4C33-0F60-015EDAF567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E38F-FC78-131A-406C-0FD21B396C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93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0D0D-F6E1-C402-DC0E-5B232EA98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2A0924-DCC9-5E37-2C1C-65D0B8CD5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09CD0-2D4F-0FAF-6E94-FE23BB104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8EC03-2453-35A0-3091-182FD61A03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1595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B38A1-99A1-D171-BD08-554C203E3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2BDC2-65AD-6A41-09E2-1D22447E1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A78121-7EF8-78CA-FBDE-2151C7CD9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5A5A6-8BD1-BE90-80DD-20334A81B6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66718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DC78F-979B-5C3A-BCEF-A0EEDA0D3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06F899-91FE-DBDE-E3D2-AF5794189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1F1366-1B6D-160B-80A4-CCF076D58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E3B43-91AD-F2BC-3E91-606583158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6392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25684-2E7E-F9B7-CC95-5E936E2C2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38B250-8C7F-1AF2-BFA3-C578FBF397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5A421-7C6C-AD24-DDB6-C48E7E397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7EB029-12B4-1D1E-1C49-1AB93ADB66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0048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679A9-4D84-FCC3-2FC4-9BFCF7A9F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968EE6-8907-6D22-4768-3E4798AA2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E065F-86DD-DA2D-60F3-39561C0062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58A01-F4AC-5644-FFB9-3AE269C483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8780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D7D80-8083-2EDB-5C3B-D012B5861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38FC9F-A4B5-7F91-CAC6-C97D32209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BF2C3-BBBB-B531-3628-F3E578999C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9776D-A083-9802-C001-55044F483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5118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ED54C-0FEB-6559-E89B-67475ABBA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930CB6-CB48-3E26-266C-2DDE225D5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17B363-2EF7-0893-C9C4-F31E4602C3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690CB-946D-E14C-BCE6-62F61C3B7E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3964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19E17-15F2-8450-E592-9220C3AA3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AB8A78-C6AA-F589-BBB9-ADF8858457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74EA04-ACDE-9309-F944-3A12A91E9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1D53A-E768-0BF4-43C2-1EF86D422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3523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79ABF-3F1A-1A02-689D-EFB9A3DC4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205E38-0F2D-48AE-5E6F-06A527422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163378-C5EF-7B53-ECFB-BB7D3A8D7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2A912-E576-3684-88C6-D79247737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1965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B34B5-68B2-6B16-A839-1C020A29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38A757-3ECB-CF0F-2E3B-FF5C4EA89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94354C-7131-3DB2-11DE-C1766E585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1D660-697F-E03B-B6E0-08B091B32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9473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ACADD-536A-2D41-B0AE-4E69FD0F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A7132D-A020-1D87-82FF-3DD471944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D9EDFD-6C33-54E6-81D8-986643C62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43E77-D8ED-7C62-19C5-49CA4C3DC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7160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E6B27-8BBD-4CD5-1B21-A92B3C60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650230-F5CC-3957-9D2B-886961070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CA85C-3D0D-6238-8B3A-EC0118BBF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D60B8-D85B-0CFA-E8C1-9AA5EF866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994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C6A16-A8FB-AAAD-4969-A4DD0CB8E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23AD33-6866-1617-E17F-AADF24B63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DC8D71-E7C8-3F94-B92D-20F3A4D48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5711D-D222-4C8B-73E2-26C010CFF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026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DAC48-BC83-ED45-204E-63B98EC0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CC487E-594D-D68D-4329-0325B7EA4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F2B4A0-AC15-CFC4-8303-350A8B6EF6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FEE27-E15C-34E3-731F-07EFB60DA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9867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16234-139E-10F0-641B-57F09E260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A32BB1-C6B2-E615-883F-848906853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D19E7-9130-045A-F279-49923859E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DCEF1-0857-8DA4-D3EB-50C9A7F33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1916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F9BF8-9563-BDBB-FDDD-149EB7EA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2EAD2F-0373-7ADD-64EE-716D69BA8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2618E6-A009-FEA4-F292-79838DAAEC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C0385-BEF6-BBE3-58B3-98AAE77E54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3958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7429B-6F8D-7824-F2D9-DFBD04787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08C70-39C2-5624-937B-DDC642CA9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4C9FAC-8956-9CE5-BA96-8EBE6DD27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2DEE3-1D07-848D-C64F-90112BF18D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3532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4B89C-F67A-D287-AE28-71742F0C4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F99083-3F6D-7CA0-3413-9F29EBF5BE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C10DCE-909C-851D-9FF7-A70600B47B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BEBA6-83AC-ACE3-98D8-5D158C882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9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819827" y="5211393"/>
            <a:ext cx="575256" cy="837863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2043556" y="5114695"/>
            <a:ext cx="304800" cy="3048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45663" y="-245664"/>
            <a:ext cx="2941658" cy="3432987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10843494" y="5215978"/>
            <a:ext cx="746293" cy="769990"/>
            <a:chOff x="6718300" y="1795463"/>
            <a:chExt cx="4449763" cy="4591051"/>
          </a:xfrm>
          <a:effectLst/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D0E43-E53A-6346-6D20-564C14B5625E}"/>
              </a:ext>
            </a:extLst>
          </p:cNvPr>
          <p:cNvSpPr/>
          <p:nvPr userDrawn="1"/>
        </p:nvSpPr>
        <p:spPr>
          <a:xfrm>
            <a:off x="1333500" y="1467933"/>
            <a:ext cx="9410700" cy="4375198"/>
          </a:xfrm>
          <a:prstGeom prst="roundRect">
            <a:avLst>
              <a:gd name="adj" fmla="val 2347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76364" y="122294"/>
            <a:ext cx="261684" cy="261684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1847570" y="5637512"/>
            <a:ext cx="421847" cy="42184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821106" y="5347399"/>
            <a:ext cx="249788" cy="249786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1833869" y="-42447"/>
            <a:ext cx="249788" cy="249786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016360" y="5264648"/>
            <a:ext cx="391669" cy="404106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3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76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6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9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266514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274556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accent3"/>
                  </a:solidFill>
                  <a:latin typeface="+mj-lt"/>
                </a:rPr>
                <a:t>MUHARNI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LEVEL 2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A0B1CB-737E-5C99-A975-7754F6D65065}"/>
              </a:ext>
            </a:extLst>
          </p:cNvPr>
          <p:cNvSpPr txBox="1"/>
          <p:nvPr/>
        </p:nvSpPr>
        <p:spPr>
          <a:xfrm>
            <a:off x="1502229" y="2861828"/>
            <a:ext cx="918754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chemeClr val="accent4"/>
                </a:solidFill>
              </a:rPr>
              <a:t>Muharni</a:t>
            </a:r>
            <a:r>
              <a:rPr lang="en-US" sz="6600" dirty="0">
                <a:solidFill>
                  <a:schemeClr val="accent4"/>
                </a:solidFill>
              </a:rPr>
              <a:t> Time!</a:t>
            </a:r>
          </a:p>
        </p:txBody>
      </p:sp>
    </p:spTree>
    <p:extLst>
      <p:ext uri="{BB962C8B-B14F-4D97-AF65-F5344CB8AC3E}">
        <p14:creationId xmlns:p14="http://schemas.microsoft.com/office/powerpoint/2010/main" val="407176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070BE7-0C6D-B5B3-0E9D-1F7CC080E6EE}"/>
              </a:ext>
            </a:extLst>
          </p:cNvPr>
          <p:cNvSpPr txBox="1"/>
          <p:nvPr/>
        </p:nvSpPr>
        <p:spPr>
          <a:xfrm>
            <a:off x="3030416" y="3331960"/>
            <a:ext cx="61311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 dirty="0">
                <a:solidFill>
                  <a:schemeClr val="accent4"/>
                </a:solidFill>
              </a:rPr>
              <a:t>Step 1: Read the Sound + </a:t>
            </a:r>
            <a:r>
              <a:rPr lang="en-CA" sz="3600" dirty="0" err="1">
                <a:solidFill>
                  <a:schemeClr val="accent4"/>
                </a:solidFill>
              </a:rPr>
              <a:t>Lagamatra</a:t>
            </a:r>
            <a:r>
              <a:rPr lang="en-CA" sz="3600" dirty="0">
                <a:solidFill>
                  <a:schemeClr val="accent4"/>
                </a:solidFill>
              </a:rPr>
              <a:t> Name</a:t>
            </a:r>
          </a:p>
        </p:txBody>
      </p:sp>
    </p:spTree>
    <p:extLst>
      <p:ext uri="{BB962C8B-B14F-4D97-AF65-F5344CB8AC3E}">
        <p14:creationId xmlns:p14="http://schemas.microsoft.com/office/powerpoint/2010/main" val="2622958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5E1F69-617B-7F05-A3F1-301DE03DE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1" y="189780"/>
            <a:ext cx="899531" cy="65100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39DBC9-A18B-0FA4-7B9E-5EB55F580D07}"/>
              </a:ext>
            </a:extLst>
          </p:cNvPr>
          <p:cNvSpPr/>
          <p:nvPr/>
        </p:nvSpPr>
        <p:spPr>
          <a:xfrm>
            <a:off x="279571" y="18978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1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86351F-A66E-17F9-3BAA-130F70E64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86CF59-3B73-A017-F07A-034DD6A385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891E41-DFB2-7D73-CC4A-588CE33FF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1" y="189780"/>
            <a:ext cx="899531" cy="65100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CB6B3F-E486-0F9F-E2C8-2AC2E6146194}"/>
              </a:ext>
            </a:extLst>
          </p:cNvPr>
          <p:cNvSpPr/>
          <p:nvPr/>
        </p:nvSpPr>
        <p:spPr>
          <a:xfrm>
            <a:off x="279571" y="1021056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6883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489349-34C6-F772-3D2A-CF5BFA4CB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3E8359-B261-D7F1-3B81-17BE8ED25C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1C2F80-2497-199B-E951-3285B042F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1" y="189780"/>
            <a:ext cx="899531" cy="65100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206499-C12C-3312-7DBD-3D0E0756C8BA}"/>
              </a:ext>
            </a:extLst>
          </p:cNvPr>
          <p:cNvSpPr/>
          <p:nvPr/>
        </p:nvSpPr>
        <p:spPr>
          <a:xfrm>
            <a:off x="279571" y="183570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5038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3D8866-14A5-EB5F-4857-64C85DF33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0DDC37-3667-5D2B-C21E-C24212CAFB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07E636-39ED-4650-729E-0F6AFA1EB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1" y="189780"/>
            <a:ext cx="899531" cy="65100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5AFB4B-CD52-79FD-ADAC-AE51229C3947}"/>
              </a:ext>
            </a:extLst>
          </p:cNvPr>
          <p:cNvSpPr/>
          <p:nvPr/>
        </p:nvSpPr>
        <p:spPr>
          <a:xfrm>
            <a:off x="279571" y="266698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601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4B5D59-F192-6086-B991-4459FD90A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B01A47-FE0A-C912-B228-4EFB88007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EAD825-1B53-A251-307B-17805C7FB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1" y="189780"/>
            <a:ext cx="899531" cy="65100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789CF6-5ED3-5088-2810-CD817D7894AD}"/>
              </a:ext>
            </a:extLst>
          </p:cNvPr>
          <p:cNvSpPr/>
          <p:nvPr/>
        </p:nvSpPr>
        <p:spPr>
          <a:xfrm>
            <a:off x="279571" y="348163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0480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0E3912-8BC1-D866-87E5-E07248FAF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964D68-BDB4-0953-EB02-63BE36344F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31516D-9614-70B2-65E0-8F9577C23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1" y="189780"/>
            <a:ext cx="899531" cy="65100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FAAC06-5FA3-DED3-BB82-0DBE2E17C960}"/>
              </a:ext>
            </a:extLst>
          </p:cNvPr>
          <p:cNvSpPr/>
          <p:nvPr/>
        </p:nvSpPr>
        <p:spPr>
          <a:xfrm>
            <a:off x="279571" y="432952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0459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CCC36E-54CF-8A5E-02E1-0A45FBDB3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287566-9A9F-6827-7EAA-9BF6E52F6F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3053C6-8E6E-95C5-6C31-A3F8DB551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1" y="189780"/>
            <a:ext cx="899531" cy="65100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A65F09-8EC7-D2AC-5F4F-1DA130151886}"/>
              </a:ext>
            </a:extLst>
          </p:cNvPr>
          <p:cNvSpPr/>
          <p:nvPr/>
        </p:nvSpPr>
        <p:spPr>
          <a:xfrm>
            <a:off x="279571" y="512755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3023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562E21-A260-A63B-248D-56FABA813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FA2ED-1BC8-2A6C-4F35-344C047514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148E38-F1E8-EFC0-B25D-44F887A85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1" y="189780"/>
            <a:ext cx="899531" cy="65100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027468-7D55-6FFF-2DA9-320C20CD0000}"/>
              </a:ext>
            </a:extLst>
          </p:cNvPr>
          <p:cNvSpPr/>
          <p:nvPr/>
        </p:nvSpPr>
        <p:spPr>
          <a:xfrm>
            <a:off x="279571" y="5942202"/>
            <a:ext cx="899531" cy="75764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365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998EA4-A133-61B3-D0B1-FE81C0579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18" y="221673"/>
            <a:ext cx="914007" cy="6447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6B5014-670E-5F36-D6DB-2623F3DAC2BF}"/>
              </a:ext>
            </a:extLst>
          </p:cNvPr>
          <p:cNvSpPr/>
          <p:nvPr/>
        </p:nvSpPr>
        <p:spPr>
          <a:xfrm>
            <a:off x="1182018" y="22167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309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FFD8FD-9560-C3DD-D6DA-F16E242D9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B95ABF-DB81-D20F-A41F-F059B275B7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8F6BFF-A3FE-4553-0D76-600BA576C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18" y="221673"/>
            <a:ext cx="914007" cy="6447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8B5BDC-6AC3-1C0E-009F-35E3956D8025}"/>
              </a:ext>
            </a:extLst>
          </p:cNvPr>
          <p:cNvSpPr/>
          <p:nvPr/>
        </p:nvSpPr>
        <p:spPr>
          <a:xfrm>
            <a:off x="1182018" y="1003806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3412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2E6C62-D892-6F84-0D5C-324CF5D4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A2CB8E-BD64-A1F8-3C39-382406A21D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AB1BFF-7B13-1FC7-DC74-33438F8D7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18" y="221673"/>
            <a:ext cx="914007" cy="6447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88617C-C50B-9EEB-4332-C308EDB71F76}"/>
              </a:ext>
            </a:extLst>
          </p:cNvPr>
          <p:cNvSpPr/>
          <p:nvPr/>
        </p:nvSpPr>
        <p:spPr>
          <a:xfrm>
            <a:off x="1182018" y="1826196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4268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42E97D-BDEE-823E-4626-0BD85320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2ACA18-302A-C9DE-1455-D2E41BE4BF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00391B-D517-AD46-D009-6A31D0A25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18" y="221673"/>
            <a:ext cx="914007" cy="6447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4401C9-328C-CC20-6B56-185C2D0042A1}"/>
              </a:ext>
            </a:extLst>
          </p:cNvPr>
          <p:cNvSpPr/>
          <p:nvPr/>
        </p:nvSpPr>
        <p:spPr>
          <a:xfrm>
            <a:off x="1182018" y="266583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1988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6A17D2-6935-B49D-63E6-E64D12B6F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54F507-730D-6933-7954-576D73742C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B58F8E-71B4-1A77-98E2-E376B5D1B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18" y="221673"/>
            <a:ext cx="914007" cy="6447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062E02-0EA0-C01C-A05F-10D589ED1C8A}"/>
              </a:ext>
            </a:extLst>
          </p:cNvPr>
          <p:cNvSpPr/>
          <p:nvPr/>
        </p:nvSpPr>
        <p:spPr>
          <a:xfrm>
            <a:off x="1182018" y="349972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1598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A8AA4-59FB-5434-E1B2-0F1FB6147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A4F1E1-59F8-8910-D294-8BDAAD8436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A2FD63-4EDA-97C8-9D17-6D2F2AE38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18" y="221673"/>
            <a:ext cx="914007" cy="6447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F75626-3CAE-8EF0-D631-025DD2583934}"/>
              </a:ext>
            </a:extLst>
          </p:cNvPr>
          <p:cNvSpPr/>
          <p:nvPr/>
        </p:nvSpPr>
        <p:spPr>
          <a:xfrm>
            <a:off x="1182018" y="4316365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0598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7F212-D8C1-CC6F-E007-92580044C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845308-CF15-04AE-214A-811ECFFE63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7501A1-C910-39E5-A5A5-610DF9A6F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18" y="221673"/>
            <a:ext cx="914007" cy="6447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02B1EC-ADD2-859A-0433-13024B43AAAF}"/>
              </a:ext>
            </a:extLst>
          </p:cNvPr>
          <p:cNvSpPr/>
          <p:nvPr/>
        </p:nvSpPr>
        <p:spPr>
          <a:xfrm>
            <a:off x="1182018" y="514763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36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4B7F64-ECE5-C196-6914-F496F81E4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AE4086-35EB-4277-A074-97D07D3657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E2B352-64FC-A46C-3702-96C8CA675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18" y="221673"/>
            <a:ext cx="914007" cy="6447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34AD4B-4463-D306-B34B-9F9DB575D8F7}"/>
              </a:ext>
            </a:extLst>
          </p:cNvPr>
          <p:cNvSpPr/>
          <p:nvPr/>
        </p:nvSpPr>
        <p:spPr>
          <a:xfrm>
            <a:off x="1182018" y="5967825"/>
            <a:ext cx="899531" cy="70175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4440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8B1707-79DC-A8D9-404A-6A0EAEBFF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3" y="202455"/>
            <a:ext cx="872068" cy="64770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97E07AE-2058-D9FC-DA41-359284D56ACC}"/>
              </a:ext>
            </a:extLst>
          </p:cNvPr>
          <p:cNvSpPr/>
          <p:nvPr/>
        </p:nvSpPr>
        <p:spPr>
          <a:xfrm>
            <a:off x="2072270" y="202455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291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C982D7-A627-BE6E-BB92-97EB5009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27E7D9-777C-5403-C548-3DF39DAB29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2FF3A2-60C4-18BF-CDDE-4182C83CE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3" y="202455"/>
            <a:ext cx="872068" cy="64770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F05E12-D5C3-6F2D-4413-B8BF80F0416B}"/>
              </a:ext>
            </a:extLst>
          </p:cNvPr>
          <p:cNvSpPr/>
          <p:nvPr/>
        </p:nvSpPr>
        <p:spPr>
          <a:xfrm>
            <a:off x="2072270" y="1023721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3792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3BF22E-36D8-8700-6F31-D9BFB35A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3428DA-ACDF-823B-5462-E8CE0FA6FC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E66B20-26FB-A008-91F2-68F4660AB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3" y="202455"/>
            <a:ext cx="872068" cy="64770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7C44B7F-C800-1C78-700F-7238580AD554}"/>
              </a:ext>
            </a:extLst>
          </p:cNvPr>
          <p:cNvSpPr/>
          <p:nvPr/>
        </p:nvSpPr>
        <p:spPr>
          <a:xfrm>
            <a:off x="2072270" y="1819591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9282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C1E1F5-7A7B-EBF5-74A8-F4605CA54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9DC685-5D6C-D7B8-3B42-8B1BC7D947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46B22D-D331-B52B-9566-F5142AF94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3" y="202455"/>
            <a:ext cx="872068" cy="64770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6A006C-6CFE-82A9-9B8A-5404EB958071}"/>
              </a:ext>
            </a:extLst>
          </p:cNvPr>
          <p:cNvSpPr/>
          <p:nvPr/>
        </p:nvSpPr>
        <p:spPr>
          <a:xfrm>
            <a:off x="2072270" y="263239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9758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F66EDC-B914-2895-21F5-C2E1ACE6C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D98D6E-0A49-E257-5D60-BC460CAA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8C5B69-EFAE-1B20-A61D-525DE1640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3" y="202455"/>
            <a:ext cx="872068" cy="64770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C4540A-6A2E-BFFE-7BBD-F404E64479CB}"/>
              </a:ext>
            </a:extLst>
          </p:cNvPr>
          <p:cNvSpPr/>
          <p:nvPr/>
        </p:nvSpPr>
        <p:spPr>
          <a:xfrm>
            <a:off x="2072270" y="348752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5429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93A5-579D-B051-FFCB-07FED4D7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FB1F19-BF8B-0592-7971-780AD3F4B6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0DD4FB-F162-38B7-5023-9D01B1247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3" y="202455"/>
            <a:ext cx="872068" cy="64770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7608A1-CF44-1246-2D22-268320F650E3}"/>
              </a:ext>
            </a:extLst>
          </p:cNvPr>
          <p:cNvSpPr/>
          <p:nvPr/>
        </p:nvSpPr>
        <p:spPr>
          <a:xfrm>
            <a:off x="2072270" y="427492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1881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268514-A37B-F94D-90D2-AC1E98013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31125B-43BF-9AFE-F786-14555321B7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B84A4B-D3CB-4C5B-72F2-2BD44D277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3" y="202455"/>
            <a:ext cx="872068" cy="64770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0D7A95A-CB5B-C64E-2FE8-44A8E93D072A}"/>
              </a:ext>
            </a:extLst>
          </p:cNvPr>
          <p:cNvSpPr/>
          <p:nvPr/>
        </p:nvSpPr>
        <p:spPr>
          <a:xfrm>
            <a:off x="2072270" y="509619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3331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3EE587-BF85-9F43-8A83-43CB6CEEE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9DDE69-0134-1A58-7CBB-799D9064AF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5B6640-18D0-D00C-68DE-7C1BC1D03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3" y="202455"/>
            <a:ext cx="872068" cy="64770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ABD230-9C99-61AC-D074-0FB243762286}"/>
              </a:ext>
            </a:extLst>
          </p:cNvPr>
          <p:cNvSpPr/>
          <p:nvPr/>
        </p:nvSpPr>
        <p:spPr>
          <a:xfrm>
            <a:off x="2072270" y="588360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6331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A8197-4191-3E00-B5B1-5BDBCC144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248437-1172-538A-24E4-88757D7150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6ABFDF-5653-E061-3CC2-06E809D31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549" y="192299"/>
            <a:ext cx="918651" cy="6541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5A1528-E86B-A608-E347-58C99450124A}"/>
              </a:ext>
            </a:extLst>
          </p:cNvPr>
          <p:cNvSpPr/>
          <p:nvPr/>
        </p:nvSpPr>
        <p:spPr>
          <a:xfrm>
            <a:off x="2986669" y="192299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9787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3A2224-41B7-363E-9A5F-8B280097F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C6DD71-8578-B0B8-3930-56E637CB54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D10B52-55D8-68B2-F87B-E3BF7A8F0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549" y="192299"/>
            <a:ext cx="918651" cy="6541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9032AE-AA78-C7EE-1D98-DCB18C6CCA42}"/>
              </a:ext>
            </a:extLst>
          </p:cNvPr>
          <p:cNvSpPr/>
          <p:nvPr/>
        </p:nvSpPr>
        <p:spPr>
          <a:xfrm>
            <a:off x="2986669" y="102203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241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8C3BC0-2699-9207-47C2-7E22EF021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48B183-D237-1E5B-3575-261F49D5DE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917B52-A3A5-AE8B-F666-716C8A0BF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549" y="192299"/>
            <a:ext cx="918651" cy="6541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453986-8357-54CD-4756-12425F03D78E}"/>
              </a:ext>
            </a:extLst>
          </p:cNvPr>
          <p:cNvSpPr/>
          <p:nvPr/>
        </p:nvSpPr>
        <p:spPr>
          <a:xfrm>
            <a:off x="2986669" y="182636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4751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FD7BEE-D472-5CC6-C10A-F44940526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288061-C76E-7F8B-9940-EEE07ACE3E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882565-6979-DCD6-31B0-3167EFC90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549" y="192299"/>
            <a:ext cx="918651" cy="6541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7917AC-BF02-80BF-71FA-98165883320B}"/>
              </a:ext>
            </a:extLst>
          </p:cNvPr>
          <p:cNvSpPr/>
          <p:nvPr/>
        </p:nvSpPr>
        <p:spPr>
          <a:xfrm>
            <a:off x="2986669" y="2639171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1173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940467-4F40-C853-18D0-33EDD03B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97EAEF-B88B-D825-C3A5-E1464BE2DA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1253D9-5481-A711-B574-42D417AA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549" y="192299"/>
            <a:ext cx="918651" cy="6541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0B4129-0382-2AD2-F3C3-E212EB02367B}"/>
              </a:ext>
            </a:extLst>
          </p:cNvPr>
          <p:cNvSpPr/>
          <p:nvPr/>
        </p:nvSpPr>
        <p:spPr>
          <a:xfrm>
            <a:off x="2986669" y="3494305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89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251435-78AA-5A15-EC4A-3DBF38F83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596B6E-AE8E-F79B-96D3-BB03EF9128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86B021-2975-9822-34FD-8F0B5375A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549" y="192299"/>
            <a:ext cx="918651" cy="6541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9001C8-BD31-220D-5A27-89F187137CD7}"/>
              </a:ext>
            </a:extLst>
          </p:cNvPr>
          <p:cNvSpPr/>
          <p:nvPr/>
        </p:nvSpPr>
        <p:spPr>
          <a:xfrm>
            <a:off x="2986669" y="4281709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7674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7FCD4E-31DF-C018-81D5-D6C94A05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8D20D7-6D94-7520-8B5A-53ED17C159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1E14BE-7B46-AF83-88FE-52DE8B9CD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549" y="192299"/>
            <a:ext cx="918651" cy="6541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E26F68-9AA0-FBE0-A463-001FB0C2FC4B}"/>
              </a:ext>
            </a:extLst>
          </p:cNvPr>
          <p:cNvSpPr/>
          <p:nvPr/>
        </p:nvSpPr>
        <p:spPr>
          <a:xfrm>
            <a:off x="2986669" y="509451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7957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E9BD8-C66E-1919-20CE-BB016743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8331B5-C9FE-63A7-3AAF-575A43023A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F6AC95-A0B8-3A9B-FC98-D4047FB0E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549" y="192299"/>
            <a:ext cx="918651" cy="6541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B5A024-D19D-605F-EEE6-56A6BEACCE25}"/>
              </a:ext>
            </a:extLst>
          </p:cNvPr>
          <p:cNvSpPr/>
          <p:nvPr/>
        </p:nvSpPr>
        <p:spPr>
          <a:xfrm>
            <a:off x="2986669" y="5966581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0979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F24569-AB4D-643D-D3FF-BDEC10C6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7C37BB-A2C9-6270-0D5B-6344D2BBA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742F9F-86A5-28AF-6762-FE0F438A7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9" y="210483"/>
            <a:ext cx="899531" cy="6474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E5F3AF-5602-2AFC-C55C-FB8DE726151A}"/>
              </a:ext>
            </a:extLst>
          </p:cNvPr>
          <p:cNvSpPr/>
          <p:nvPr/>
        </p:nvSpPr>
        <p:spPr>
          <a:xfrm>
            <a:off x="3862898" y="21048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0077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CBAEF-CF85-3047-75DF-06100B65B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8080CF-722B-C6A4-6B31-D366DF7D3C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D94618-298A-02A0-F436-FBAF6C3B7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9" y="210483"/>
            <a:ext cx="899531" cy="6474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D347C0-42C9-4C57-92CF-074B01F9A680}"/>
              </a:ext>
            </a:extLst>
          </p:cNvPr>
          <p:cNvSpPr/>
          <p:nvPr/>
        </p:nvSpPr>
        <p:spPr>
          <a:xfrm>
            <a:off x="3862898" y="102328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1499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5A8BE9-4B8C-7CFC-B230-7042FC92C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72AB60-E9EA-B0C8-17BF-CEF966AF64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5F9132-DCE4-93AB-F885-CB0347E43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9" y="210483"/>
            <a:ext cx="899531" cy="6474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D8C219-89BD-D2E3-4A3E-1C88E69866D0}"/>
              </a:ext>
            </a:extLst>
          </p:cNvPr>
          <p:cNvSpPr/>
          <p:nvPr/>
        </p:nvSpPr>
        <p:spPr>
          <a:xfrm>
            <a:off x="3862898" y="186148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9870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970C9A-8447-34B2-6698-1B9A69522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8845D0-79E2-A10C-1485-CB5BD5ECAB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433F0D-495A-0DB8-BB31-A61192AC9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9" y="210483"/>
            <a:ext cx="899531" cy="6474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36EF0D-1D69-BD93-60D2-05B059EE8CC2}"/>
              </a:ext>
            </a:extLst>
          </p:cNvPr>
          <p:cNvSpPr/>
          <p:nvPr/>
        </p:nvSpPr>
        <p:spPr>
          <a:xfrm>
            <a:off x="3862898" y="2657351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0719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18F45C-BDA2-3418-A8A3-D177B7AF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7090E4-D4AA-6B31-04E1-484E8A3E7E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C1F4E3-5648-75A5-7EDD-FF9023B4E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9" y="210483"/>
            <a:ext cx="899531" cy="6474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FE201D-085A-EAB1-5E05-D4CBB32B9670}"/>
              </a:ext>
            </a:extLst>
          </p:cNvPr>
          <p:cNvSpPr/>
          <p:nvPr/>
        </p:nvSpPr>
        <p:spPr>
          <a:xfrm>
            <a:off x="3862898" y="348708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518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1117D-33B3-6DFE-BCCE-94FB23FDF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823130-5690-C522-AE23-7AB96B992F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1E0326-F9AC-B277-5766-B9ECCA294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9" y="210483"/>
            <a:ext cx="899531" cy="6474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D2DEA6-A2D0-439E-72DC-3101E44A8D87}"/>
              </a:ext>
            </a:extLst>
          </p:cNvPr>
          <p:cNvSpPr/>
          <p:nvPr/>
        </p:nvSpPr>
        <p:spPr>
          <a:xfrm>
            <a:off x="3862898" y="4291419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5434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807390-1C3E-9B1D-ED7F-282305DD5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C20A0A-A428-9303-D441-6B05C80804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EF623B-0FAD-6F43-CB89-95F7210CD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9" y="210483"/>
            <a:ext cx="899531" cy="6474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B2177D-7C0F-A618-F483-E52A53C480A7}"/>
              </a:ext>
            </a:extLst>
          </p:cNvPr>
          <p:cNvSpPr/>
          <p:nvPr/>
        </p:nvSpPr>
        <p:spPr>
          <a:xfrm>
            <a:off x="3862898" y="5129619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6248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79F08A-CE9C-1317-085C-CEF5EFE0D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2A37C3-1015-52F7-1011-94704C8F1A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8FD458-AC40-7555-6C08-FDD10D03C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9" y="210483"/>
            <a:ext cx="899531" cy="6474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0DC7F28-5A5F-5FB4-84CA-823126168582}"/>
              </a:ext>
            </a:extLst>
          </p:cNvPr>
          <p:cNvSpPr/>
          <p:nvPr/>
        </p:nvSpPr>
        <p:spPr>
          <a:xfrm>
            <a:off x="3862898" y="593395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1446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2D94A0-B866-2E53-146E-CB0A4C14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1B23F9-8430-56E9-BCEB-B994C6C97B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BB1E37-A65D-AA41-5C98-26C8A80D5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91" y="208365"/>
            <a:ext cx="937832" cy="6497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B87F32-05AB-E873-B456-A21C95A76F87}"/>
              </a:ext>
            </a:extLst>
          </p:cNvPr>
          <p:cNvSpPr/>
          <p:nvPr/>
        </p:nvSpPr>
        <p:spPr>
          <a:xfrm>
            <a:off x="4763641" y="208365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7290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727B77-4CA1-2BC7-CAF2-E38F62715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ECDDB9-167C-0BCA-6CE2-741D20489C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E2C88-CB83-43D6-A2F4-03706EF37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91" y="208365"/>
            <a:ext cx="937832" cy="6497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5C7C49-8F68-B993-1EB8-749FF9D6A613}"/>
              </a:ext>
            </a:extLst>
          </p:cNvPr>
          <p:cNvSpPr/>
          <p:nvPr/>
        </p:nvSpPr>
        <p:spPr>
          <a:xfrm>
            <a:off x="4763641" y="1046565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74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852214-9DAF-373B-4DBE-2919268C5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0CE0F1-58D5-3573-40F4-305D3F410E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813E80-47FB-E779-0315-628087E2D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91" y="208365"/>
            <a:ext cx="937832" cy="6497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9173EE-D39F-BE37-ADD4-3DF44E0A3D44}"/>
              </a:ext>
            </a:extLst>
          </p:cNvPr>
          <p:cNvSpPr/>
          <p:nvPr/>
        </p:nvSpPr>
        <p:spPr>
          <a:xfrm>
            <a:off x="4763641" y="184243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1852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81023-B10A-7412-BC1F-BEE01ED12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421ED-D81C-6553-5F86-6C1E0789A5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8B693B-7876-4E76-EBE6-0FEEC6117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91" y="208365"/>
            <a:ext cx="937832" cy="6497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448299-E07C-FAF4-37AD-F38F5EA40F9F}"/>
              </a:ext>
            </a:extLst>
          </p:cNvPr>
          <p:cNvSpPr/>
          <p:nvPr/>
        </p:nvSpPr>
        <p:spPr>
          <a:xfrm>
            <a:off x="4763641" y="267217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1947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0E00B7-F908-5123-A6E4-7A040DC2A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3E1B2F-B345-2207-580D-6C1AC9E205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B006E4-7236-5238-8A48-167939A4F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91" y="208365"/>
            <a:ext cx="937832" cy="6497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E7E605-DA97-551B-9914-8029F6ACBEE0}"/>
              </a:ext>
            </a:extLst>
          </p:cNvPr>
          <p:cNvSpPr/>
          <p:nvPr/>
        </p:nvSpPr>
        <p:spPr>
          <a:xfrm>
            <a:off x="4763641" y="348496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8203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E95E0E-D4DC-3916-0443-579E8AA14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6ECFE7-23C8-1841-46FF-F278B70D39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CF1DC2-1260-E182-A04D-1E4595B0F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91" y="208365"/>
            <a:ext cx="937832" cy="6497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DA2124-061A-BE15-C2F0-98BC824D5B85}"/>
              </a:ext>
            </a:extLst>
          </p:cNvPr>
          <p:cNvSpPr/>
          <p:nvPr/>
        </p:nvSpPr>
        <p:spPr>
          <a:xfrm>
            <a:off x="4763641" y="431469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7556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39717-DBE9-BDB0-1335-3277EC572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A63AD6-3AAE-BBCA-FDDE-22481D02FE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CF2FE0-D6C1-5A1A-FE77-6C12DF2A3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91" y="208365"/>
            <a:ext cx="937832" cy="6497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9B7397-2986-1D7C-E385-7FEBF67A8902}"/>
              </a:ext>
            </a:extLst>
          </p:cNvPr>
          <p:cNvSpPr/>
          <p:nvPr/>
        </p:nvSpPr>
        <p:spPr>
          <a:xfrm>
            <a:off x="4763641" y="513596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1206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31D7F0-DC43-C300-EB7A-64B168B62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30CE11-2896-3EE9-4B67-EE33D3651F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4302B1-CD6E-E329-B2E6-83A588B68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91" y="208365"/>
            <a:ext cx="937832" cy="649723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E9813B-BAC4-387D-54CA-B939047D114D}"/>
              </a:ext>
            </a:extLst>
          </p:cNvPr>
          <p:cNvSpPr/>
          <p:nvPr/>
        </p:nvSpPr>
        <p:spPr>
          <a:xfrm>
            <a:off x="4763641" y="5940299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6278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47F999-1F2B-C149-E3C8-8B9317B92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DD5D22-9D74-3699-E738-4BE9B2274D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EB2F77-9C4B-0FFC-D617-8090BBE1B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443448-AFDE-7DC0-A2BC-2D2BEA096785}"/>
              </a:ext>
            </a:extLst>
          </p:cNvPr>
          <p:cNvSpPr/>
          <p:nvPr/>
        </p:nvSpPr>
        <p:spPr>
          <a:xfrm>
            <a:off x="5633968" y="20351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5314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92DE66-47A0-E41C-0A2E-C5253E94B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1FB833-5756-EBA4-6DDC-AF22C3104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4AA447-74AA-4D60-B324-2299E0D02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64A5D4-E0B0-0756-8727-5C301532F5D9}"/>
              </a:ext>
            </a:extLst>
          </p:cNvPr>
          <p:cNvSpPr/>
          <p:nvPr/>
        </p:nvSpPr>
        <p:spPr>
          <a:xfrm>
            <a:off x="5633968" y="104171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305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E05C87-EC66-8885-B818-73C7F05EF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BFEC87-9077-59D7-47D1-83C2FF3308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055E70-0807-B2E5-819C-46C5D1B0A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BC6FEF-D3CF-7FE5-D61D-328D2EBB6BE4}"/>
              </a:ext>
            </a:extLst>
          </p:cNvPr>
          <p:cNvSpPr/>
          <p:nvPr/>
        </p:nvSpPr>
        <p:spPr>
          <a:xfrm>
            <a:off x="5633968" y="104171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642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888E44-C54E-1E16-AB0C-4A73094AA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75055A-D3BF-38CE-4F30-EC3AB00284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C3F84A-9EC6-78D9-3E2D-A51214C06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209CC7-83DF-CC65-3760-77D2201F8BB7}"/>
              </a:ext>
            </a:extLst>
          </p:cNvPr>
          <p:cNvSpPr/>
          <p:nvPr/>
        </p:nvSpPr>
        <p:spPr>
          <a:xfrm>
            <a:off x="5633968" y="185451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46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8CCAB4-DC11-4A46-8D11-7659EB4DC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9FC810-40F9-6E63-84CC-7881411088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347F9E-AEE9-45B2-B8DD-BA701FCBC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CC9C62-D609-A912-8FDB-C072C1EC866A}"/>
              </a:ext>
            </a:extLst>
          </p:cNvPr>
          <p:cNvSpPr/>
          <p:nvPr/>
        </p:nvSpPr>
        <p:spPr>
          <a:xfrm>
            <a:off x="5633968" y="2675776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6119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0CCB0B-4EBF-F83E-DCBB-B21FFAD9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0F3578-6DD9-E670-9E10-303F2C70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A7EEA9-AF82-8140-82B4-EC62E27C1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059FF4-7E7B-90D8-235F-B7F78C10359D}"/>
              </a:ext>
            </a:extLst>
          </p:cNvPr>
          <p:cNvSpPr/>
          <p:nvPr/>
        </p:nvSpPr>
        <p:spPr>
          <a:xfrm>
            <a:off x="5633968" y="346318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736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EF202-4EA8-DA42-F46F-32FE9A6DF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F674A6-77B8-0B5C-3C60-E6007887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7B86B4-E2BB-C8A6-FB87-1924527C5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FDB922-F456-3524-4626-1BB742B99EB1}"/>
              </a:ext>
            </a:extLst>
          </p:cNvPr>
          <p:cNvSpPr/>
          <p:nvPr/>
        </p:nvSpPr>
        <p:spPr>
          <a:xfrm>
            <a:off x="5633968" y="430138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4040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B2BB76-022E-766E-DF93-74B66E17E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723149-159A-65FA-5C4E-219BF9FDFD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A0E0C4-D680-E694-E236-462535781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FEFC86-84EC-7EC9-3C90-B5762ECAA6A8}"/>
              </a:ext>
            </a:extLst>
          </p:cNvPr>
          <p:cNvSpPr/>
          <p:nvPr/>
        </p:nvSpPr>
        <p:spPr>
          <a:xfrm>
            <a:off x="5633968" y="509724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4294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46B928-7475-D911-40CE-CDBD9C444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EB244B-75A8-9320-46FE-12E9BB9332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AD64A1-DE8B-D0BA-3819-BF714E07F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968" y="203513"/>
            <a:ext cx="919232" cy="650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CBBD20-FCD4-54BC-EE32-41F298295547}"/>
              </a:ext>
            </a:extLst>
          </p:cNvPr>
          <p:cNvSpPr/>
          <p:nvPr/>
        </p:nvSpPr>
        <p:spPr>
          <a:xfrm>
            <a:off x="5633968" y="5893116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0407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2E6BB-51ED-FA03-3D69-8FEF06EE2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D9494-3C5D-C739-D3FB-22689A6A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58648F-6E85-3B81-82D4-B68433B04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299" y="226358"/>
            <a:ext cx="899531" cy="6500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9B0D00-4063-0676-42AE-3827A3E34147}"/>
              </a:ext>
            </a:extLst>
          </p:cNvPr>
          <p:cNvSpPr/>
          <p:nvPr/>
        </p:nvSpPr>
        <p:spPr>
          <a:xfrm>
            <a:off x="6555298" y="22635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3315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07730E-93E4-020A-3510-AF7EA9EAA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F043F4-7B0A-4585-758D-68C5894F5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A021F9-C014-E7C2-48FB-8001B66CE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299" y="226358"/>
            <a:ext cx="899531" cy="6500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36F453-8CF1-D1D2-BEAE-88C63225FF94}"/>
              </a:ext>
            </a:extLst>
          </p:cNvPr>
          <p:cNvSpPr/>
          <p:nvPr/>
        </p:nvSpPr>
        <p:spPr>
          <a:xfrm>
            <a:off x="6555298" y="104762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3617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7BF7FB-C6F7-AB1F-7248-597730C34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2E8108-8C71-9A11-535F-584F3E73A7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DF5CB2-D12D-4FD5-D1D2-3BF127CF6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299" y="226358"/>
            <a:ext cx="899531" cy="6500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C3F564-488D-4CE4-3135-A81B20C0B6AB}"/>
              </a:ext>
            </a:extLst>
          </p:cNvPr>
          <p:cNvSpPr/>
          <p:nvPr/>
        </p:nvSpPr>
        <p:spPr>
          <a:xfrm>
            <a:off x="6555298" y="186042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8231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D5C64B-EBCD-F757-689D-382E264B1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7C484B-DD6F-574C-DBD4-EC00E91BE5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9C9D1A-9C9B-A729-1E34-6133251FC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299" y="226358"/>
            <a:ext cx="899531" cy="6500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5D136B-1E1A-ED76-FFE1-516A5B6CE590}"/>
              </a:ext>
            </a:extLst>
          </p:cNvPr>
          <p:cNvSpPr/>
          <p:nvPr/>
        </p:nvSpPr>
        <p:spPr>
          <a:xfrm>
            <a:off x="6555298" y="264782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967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CA45F0-4E55-870A-C955-D69AB6FFA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85D1CD-DDCF-613F-7538-EA97FD5586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D3CF48-9422-1966-01D6-BE3C52234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299" y="226358"/>
            <a:ext cx="899531" cy="6500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D4A4DB-69CC-3CF0-E85C-ED15C72019B4}"/>
              </a:ext>
            </a:extLst>
          </p:cNvPr>
          <p:cNvSpPr/>
          <p:nvPr/>
        </p:nvSpPr>
        <p:spPr>
          <a:xfrm>
            <a:off x="6555298" y="346909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6732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95F1A-AF94-3C02-8449-42E2644E0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2DB95D-EF67-6497-5131-35ADBE84D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7BCEF4-0DF8-1F76-DE52-43C52F193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299" y="226358"/>
            <a:ext cx="899531" cy="6500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D33EE4-B5B8-0F5C-2F7D-1C00246B62A0}"/>
              </a:ext>
            </a:extLst>
          </p:cNvPr>
          <p:cNvSpPr/>
          <p:nvPr/>
        </p:nvSpPr>
        <p:spPr>
          <a:xfrm>
            <a:off x="6555298" y="429036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5360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E2AA19-233D-569B-8B5E-13E38EA37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699C3B-BD46-CB96-4EFB-8B7739589F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54E928-C5D8-686A-AE4C-0A35D6572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299" y="226358"/>
            <a:ext cx="899531" cy="6500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4E9224-417A-9F5A-61B9-F2B79C1C0F5F}"/>
              </a:ext>
            </a:extLst>
          </p:cNvPr>
          <p:cNvSpPr/>
          <p:nvPr/>
        </p:nvSpPr>
        <p:spPr>
          <a:xfrm>
            <a:off x="6555298" y="5103166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9816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A67F88-A344-6775-AE21-96512C23F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BE858F-3008-FCB3-B11B-43DF7C86D8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57DE57-B8D3-02EE-D87C-00F529BB3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299" y="226358"/>
            <a:ext cx="899531" cy="6500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4CF49E-802C-5892-A062-78781B94F214}"/>
              </a:ext>
            </a:extLst>
          </p:cNvPr>
          <p:cNvSpPr/>
          <p:nvPr/>
        </p:nvSpPr>
        <p:spPr>
          <a:xfrm>
            <a:off x="6555298" y="5915969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063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5C1281-E6DC-02F7-0A61-349E3F63E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FF6A93-E536-279F-1BB9-DF587D8CF2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BA3B1D-3753-02A7-5EF2-712DCF91B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306" y="200957"/>
            <a:ext cx="924391" cy="6496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7830D0-129F-1862-2B2E-62D265C73785}"/>
              </a:ext>
            </a:extLst>
          </p:cNvPr>
          <p:cNvSpPr/>
          <p:nvPr/>
        </p:nvSpPr>
        <p:spPr>
          <a:xfrm>
            <a:off x="7438735" y="20095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49487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C8BB76-FC99-08C9-9BF3-1E80985BA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A1FC55-F6DE-D4BA-CB9E-DE7E6887EA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DA5794-6C84-97EC-DBE0-EEAF486D0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306" y="200957"/>
            <a:ext cx="924391" cy="6496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A3E0F7-D808-330A-C12B-70DD421641CE}"/>
              </a:ext>
            </a:extLst>
          </p:cNvPr>
          <p:cNvSpPr/>
          <p:nvPr/>
        </p:nvSpPr>
        <p:spPr>
          <a:xfrm>
            <a:off x="7438735" y="101375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5321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41F0F9-92F1-CD33-3C15-6B6C3183D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36CDE3-1DC4-D8D3-715B-EEBC8C811F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2D062C-995B-3B56-D1BB-9332B6D0B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306" y="200957"/>
            <a:ext cx="924391" cy="6496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9AAE4B-2791-DD0E-AE5A-1D3C57465DB0}"/>
              </a:ext>
            </a:extLst>
          </p:cNvPr>
          <p:cNvSpPr/>
          <p:nvPr/>
        </p:nvSpPr>
        <p:spPr>
          <a:xfrm>
            <a:off x="7438735" y="184349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2190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7BAB3-33E9-0455-61A4-19366472A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6A7470-9283-0832-F46B-6411A80BAA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0961E1-2624-DBB2-00F9-8C17AC279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306" y="200957"/>
            <a:ext cx="924391" cy="6496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B94FD4-317D-AECC-E17F-3F570492137A}"/>
              </a:ext>
            </a:extLst>
          </p:cNvPr>
          <p:cNvSpPr/>
          <p:nvPr/>
        </p:nvSpPr>
        <p:spPr>
          <a:xfrm>
            <a:off x="7438735" y="2656289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8003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6B68AD-75CF-DA91-63BE-ECA53F57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709933-DD53-48C8-57A9-D1C236D2B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87D01A-1985-EEF1-28F9-18D8E6EA1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306" y="200957"/>
            <a:ext cx="924391" cy="6496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FA66D1-346D-7236-EE91-9A7967D845CC}"/>
              </a:ext>
            </a:extLst>
          </p:cNvPr>
          <p:cNvSpPr/>
          <p:nvPr/>
        </p:nvSpPr>
        <p:spPr>
          <a:xfrm>
            <a:off x="7438735" y="346062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7051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016622-466F-88A2-8475-EEC44E5BE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244BC2-32A4-2EA7-9E79-BFF4E09A9B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B1724A-8BF4-0B25-8305-908950FB4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306" y="200957"/>
            <a:ext cx="924391" cy="6496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5D652D-88C8-80AB-C45D-14EE10D964B8}"/>
              </a:ext>
            </a:extLst>
          </p:cNvPr>
          <p:cNvSpPr/>
          <p:nvPr/>
        </p:nvSpPr>
        <p:spPr>
          <a:xfrm>
            <a:off x="7438735" y="428188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24495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F1828C-A9E8-68FC-A19A-0FA12A663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65716-22FC-E682-4BDB-4B54960588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FE7996-0CB5-D973-D05B-436C93494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306" y="200957"/>
            <a:ext cx="924391" cy="6496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1ACD81-518E-32EB-53A4-45D7B356136A}"/>
              </a:ext>
            </a:extLst>
          </p:cNvPr>
          <p:cNvSpPr/>
          <p:nvPr/>
        </p:nvSpPr>
        <p:spPr>
          <a:xfrm>
            <a:off x="7438735" y="5128555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3537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4636B1-05F3-7840-E130-4909A115F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FA7E89-723E-2F6C-1F55-4C403C41B1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F5D588-6EFE-DBDC-1340-24F3261CE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306" y="200957"/>
            <a:ext cx="924391" cy="6496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EF55B6-67B0-8044-7240-4859152B0BE4}"/>
              </a:ext>
            </a:extLst>
          </p:cNvPr>
          <p:cNvSpPr/>
          <p:nvPr/>
        </p:nvSpPr>
        <p:spPr>
          <a:xfrm>
            <a:off x="7438735" y="589055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8883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8F8166-3FFA-4B2C-96B2-15A519183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50479F-8D24-AE25-8542-4BDEFEF932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8D132A-29CB-E544-F99E-9BC7148B1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56" y="202013"/>
            <a:ext cx="938752" cy="6520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191A58-27F3-4D58-1F30-30C8A1618A81}"/>
              </a:ext>
            </a:extLst>
          </p:cNvPr>
          <p:cNvSpPr/>
          <p:nvPr/>
        </p:nvSpPr>
        <p:spPr>
          <a:xfrm>
            <a:off x="8353966" y="20201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0939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2D8068-BA68-115B-980A-3B20A6346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505BEF-D330-505F-A79F-198234E662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58B279-5BA3-24FE-0127-CD875EC9C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56" y="202013"/>
            <a:ext cx="938752" cy="6520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4827E8-6BE4-EB35-CCFC-2CB55348F1BC}"/>
              </a:ext>
            </a:extLst>
          </p:cNvPr>
          <p:cNvSpPr/>
          <p:nvPr/>
        </p:nvSpPr>
        <p:spPr>
          <a:xfrm>
            <a:off x="8353966" y="104868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70706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A841B6-A4A4-44FC-EAD8-2625578C8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6EFD52-4E8A-369F-3A43-2C3D2A9824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5FF0EE-7B90-7410-2022-A0858372C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56" y="202013"/>
            <a:ext cx="938752" cy="6520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8E2BD9-212E-E916-45E3-80988E9E7FF5}"/>
              </a:ext>
            </a:extLst>
          </p:cNvPr>
          <p:cNvSpPr/>
          <p:nvPr/>
        </p:nvSpPr>
        <p:spPr>
          <a:xfrm>
            <a:off x="8353966" y="184454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9253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DD0F26-FC7C-A3D4-992D-1486EB2F6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2C36D0-F783-0512-5FEC-5E378C7E13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C4C59B-DDAB-BE42-C496-BFC5E3102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56" y="202013"/>
            <a:ext cx="938752" cy="6520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3459C6-5E5C-5114-694C-00660EB2F84E}"/>
              </a:ext>
            </a:extLst>
          </p:cNvPr>
          <p:cNvSpPr/>
          <p:nvPr/>
        </p:nvSpPr>
        <p:spPr>
          <a:xfrm>
            <a:off x="8353966" y="2657351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8030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89009B-822B-7515-1A36-FAAA973C0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B1CE81-EB0F-BD37-CE5B-3F50B704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677A2A-98AC-2D2C-F1A7-7A5617CAC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56" y="202013"/>
            <a:ext cx="938752" cy="6520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1CDA74-19FD-6206-8E05-052EC0C86DF3}"/>
              </a:ext>
            </a:extLst>
          </p:cNvPr>
          <p:cNvSpPr/>
          <p:nvPr/>
        </p:nvSpPr>
        <p:spPr>
          <a:xfrm>
            <a:off x="8353966" y="348708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41778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275D87-600D-B4EC-12E6-D65807E4E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0E1760-7DA0-1D3B-3577-9F2672B6D9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06132C-2642-B9F1-D903-7C2A04526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56" y="202013"/>
            <a:ext cx="938752" cy="6520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018D94-D052-D585-4318-5DC59ABE00E1}"/>
              </a:ext>
            </a:extLst>
          </p:cNvPr>
          <p:cNvSpPr/>
          <p:nvPr/>
        </p:nvSpPr>
        <p:spPr>
          <a:xfrm>
            <a:off x="8353966" y="430835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61943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BDD00C-CC73-C83C-DDAA-9F59E02AB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C8DE18-6EFD-2245-C84E-28BE1F55AE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FF8383-A48F-44AE-C446-7BE43E5DF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56" y="202013"/>
            <a:ext cx="938752" cy="6520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672DFE-4237-C3AE-DFDA-CB6C1CA60E40}"/>
              </a:ext>
            </a:extLst>
          </p:cNvPr>
          <p:cNvSpPr/>
          <p:nvPr/>
        </p:nvSpPr>
        <p:spPr>
          <a:xfrm>
            <a:off x="8353966" y="510421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1411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60C2E8-952C-8EA2-0014-E9834E5C0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F6608C-AD4C-5B29-1566-565535925E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199FDF-CB49-EF96-D524-EFC4A41A1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56" y="202013"/>
            <a:ext cx="938752" cy="6520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C4EAF8-D889-CE89-F73F-8496BB5C3532}"/>
              </a:ext>
            </a:extLst>
          </p:cNvPr>
          <p:cNvSpPr/>
          <p:nvPr/>
        </p:nvSpPr>
        <p:spPr>
          <a:xfrm>
            <a:off x="8353966" y="590008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4531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78DC5-49F5-8B83-66A5-A05C2F823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F3DC6C-CD3D-2EC9-DC57-21310D7538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2847AD-C8E5-C3A0-8E00-B9D77E267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766" y="230591"/>
            <a:ext cx="899546" cy="6466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7DDA6B-EB45-020C-011C-98AC26A0DF4C}"/>
              </a:ext>
            </a:extLst>
          </p:cNvPr>
          <p:cNvSpPr/>
          <p:nvPr/>
        </p:nvSpPr>
        <p:spPr>
          <a:xfrm>
            <a:off x="9230766" y="230591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34468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8B8D3B-9BEF-DA5D-97D4-DD7B9C467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4C8452-1546-C593-D48D-A7358E75B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857DBA-BB39-52EF-5676-61207DFC6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766" y="230591"/>
            <a:ext cx="899546" cy="6466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C02A0A-758A-D101-009C-242002DD6B4A}"/>
              </a:ext>
            </a:extLst>
          </p:cNvPr>
          <p:cNvSpPr/>
          <p:nvPr/>
        </p:nvSpPr>
        <p:spPr>
          <a:xfrm>
            <a:off x="9230766" y="102645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931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BAF210-E8D8-38D7-1D44-BE9E4C98C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1C61C5-906A-AB31-D3B2-FEBFE1D41F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838523-B469-505D-CF65-5F35840A6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766" y="230591"/>
            <a:ext cx="899546" cy="6466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BAB1EF-A4B7-DA1D-5F93-632410234C3B}"/>
              </a:ext>
            </a:extLst>
          </p:cNvPr>
          <p:cNvSpPr/>
          <p:nvPr/>
        </p:nvSpPr>
        <p:spPr>
          <a:xfrm>
            <a:off x="9230766" y="183079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62288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437CC8-3D1E-2B84-D6CF-361D0FE9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A66B09-2C27-1A2C-84A0-B69D051B22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41CE6B-424D-D06B-0E34-75DFCB973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766" y="230591"/>
            <a:ext cx="899546" cy="6466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AD1650-86F5-EA8C-34CF-8156A775DB71}"/>
              </a:ext>
            </a:extLst>
          </p:cNvPr>
          <p:cNvSpPr/>
          <p:nvPr/>
        </p:nvSpPr>
        <p:spPr>
          <a:xfrm>
            <a:off x="9230766" y="265206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72728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DFE041-9B2D-1427-B6B7-42CFB0F1A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FCE6CF-7F06-6DA6-09BC-806853926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5EA16A-667E-5855-F532-2D8826CDD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766" y="230591"/>
            <a:ext cx="899546" cy="6466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6F4A9A-5ED8-449C-582B-57C06E9318BE}"/>
              </a:ext>
            </a:extLst>
          </p:cNvPr>
          <p:cNvSpPr/>
          <p:nvPr/>
        </p:nvSpPr>
        <p:spPr>
          <a:xfrm>
            <a:off x="9230766" y="3481796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77540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D1E5FC-CB19-FB3F-11F4-98F526B25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7FC315-61ED-FC9A-571F-3CB17E2169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D62004-83E7-5348-4F5D-626246D31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766" y="230591"/>
            <a:ext cx="899546" cy="6466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6DBA10-5B71-F6B4-87BD-DFD848601DC2}"/>
              </a:ext>
            </a:extLst>
          </p:cNvPr>
          <p:cNvSpPr/>
          <p:nvPr/>
        </p:nvSpPr>
        <p:spPr>
          <a:xfrm>
            <a:off x="9230766" y="430306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0004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8D9BDE-9E19-3ADE-15FF-8E6C766F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7D0807-1986-E3EF-4A23-D43AAD38AE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F176DF-B4B7-6313-49B7-639FCB919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766" y="230591"/>
            <a:ext cx="899546" cy="6466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C8E4A7-0F04-AA4C-EB7F-4C6432BFFAAB}"/>
              </a:ext>
            </a:extLst>
          </p:cNvPr>
          <p:cNvSpPr/>
          <p:nvPr/>
        </p:nvSpPr>
        <p:spPr>
          <a:xfrm>
            <a:off x="9230766" y="5115864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9451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AD14F-05B9-2A78-5F4A-857FE0BA6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29DF92-2C2F-D8FF-D7BA-D81A4130E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97B6A4-A61F-F3E5-0C23-42029E59D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766" y="230591"/>
            <a:ext cx="899546" cy="6466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776EC5-ADFE-B68E-AC9D-05EFDB2A0D3E}"/>
              </a:ext>
            </a:extLst>
          </p:cNvPr>
          <p:cNvSpPr/>
          <p:nvPr/>
        </p:nvSpPr>
        <p:spPr>
          <a:xfrm>
            <a:off x="9230766" y="5911729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3467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FEA95A-D7E3-569C-8261-5B1DA4756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E88C55-05E4-0640-84E4-FC697B9902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033F2C-75FB-07B0-DC49-BE9306E0D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80" y="200958"/>
            <a:ext cx="948595" cy="648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994BBA-11DF-1A93-B037-835597040894}"/>
              </a:ext>
            </a:extLst>
          </p:cNvPr>
          <p:cNvSpPr/>
          <p:nvPr/>
        </p:nvSpPr>
        <p:spPr>
          <a:xfrm>
            <a:off x="10133711" y="200958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63816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3AD99-38E5-39BF-175D-5B5F31F14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24B770-A092-B5D4-0458-ECBAA1250E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D3BEF-A55A-BE48-326D-499FF10D9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80" y="200958"/>
            <a:ext cx="948595" cy="648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5B8EE2-A89F-655A-75D4-8443B44E8BF4}"/>
              </a:ext>
            </a:extLst>
          </p:cNvPr>
          <p:cNvSpPr/>
          <p:nvPr/>
        </p:nvSpPr>
        <p:spPr>
          <a:xfrm>
            <a:off x="10133711" y="1013760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688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BAC688-615E-7F5F-BBD7-CCC008982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721009-3407-1D3C-E589-282B163779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EB2A80-EBA9-23E2-9AC0-438B67846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80" y="200958"/>
            <a:ext cx="948595" cy="648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FEE91C-05AB-8659-E608-0C021DF84282}"/>
              </a:ext>
            </a:extLst>
          </p:cNvPr>
          <p:cNvSpPr/>
          <p:nvPr/>
        </p:nvSpPr>
        <p:spPr>
          <a:xfrm>
            <a:off x="10133711" y="182656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20915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965EA6-14FB-B98E-C86B-906E85C48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54E205-7E4F-AA36-10A5-E09BA5B27A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A4F51F-D862-AA2F-35FA-5731167BE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80" y="200958"/>
            <a:ext cx="948595" cy="648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3BBF9D-6DD3-C3F9-0282-E7D7FDFB38DF}"/>
              </a:ext>
            </a:extLst>
          </p:cNvPr>
          <p:cNvSpPr/>
          <p:nvPr/>
        </p:nvSpPr>
        <p:spPr>
          <a:xfrm>
            <a:off x="10133711" y="265629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91760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4B58A-4CAD-D98F-7B65-9AF790C0C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A2ED8E-C47A-F799-A4AB-B4AB5340DA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2A927C-E9B0-E57A-AFCD-30D64544B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80" y="200958"/>
            <a:ext cx="948595" cy="648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79400B-109B-D94F-B186-57C978528BE6}"/>
              </a:ext>
            </a:extLst>
          </p:cNvPr>
          <p:cNvSpPr/>
          <p:nvPr/>
        </p:nvSpPr>
        <p:spPr>
          <a:xfrm>
            <a:off x="10133711" y="3460632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4637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B5EE30-F542-A35D-0623-E4874706C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0892A5-6B9A-82BE-3F40-F90E002ACD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7DF09A-FEAC-FCF9-4021-EE307EEAF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80" y="200958"/>
            <a:ext cx="948595" cy="648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3C986A-2C5B-4E49-149D-5FAD3E084BDC}"/>
              </a:ext>
            </a:extLst>
          </p:cNvPr>
          <p:cNvSpPr/>
          <p:nvPr/>
        </p:nvSpPr>
        <p:spPr>
          <a:xfrm>
            <a:off x="10133711" y="429036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678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3308D7-E9C4-9CF0-BFBC-5F7D4409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A419EA-4EAF-7C16-45DD-2BABFCC753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353FBF-8AD9-0C8D-D1B9-95C3734BB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80" y="200958"/>
            <a:ext cx="948595" cy="648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EDBC25-E6E9-3DBB-28DC-E6C8F6137A76}"/>
              </a:ext>
            </a:extLst>
          </p:cNvPr>
          <p:cNvSpPr/>
          <p:nvPr/>
        </p:nvSpPr>
        <p:spPr>
          <a:xfrm>
            <a:off x="10133711" y="5111633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0673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70C30E-D142-B620-7763-778DE5777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EDC048-EBE0-9C06-F525-89FA8F0DE6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FCEC91-6F31-C2C5-01E8-8706B7DDF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180" y="200958"/>
            <a:ext cx="948595" cy="648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D276F-4807-A905-61D0-9A08197765FA}"/>
              </a:ext>
            </a:extLst>
          </p:cNvPr>
          <p:cNvSpPr/>
          <p:nvPr/>
        </p:nvSpPr>
        <p:spPr>
          <a:xfrm>
            <a:off x="10133711" y="5890567"/>
            <a:ext cx="899531" cy="8453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1468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6DBF6-F089-67D5-B5D1-001253FE4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C7D2C6-8BF8-E0B6-F435-C263E3F0D913}"/>
              </a:ext>
            </a:extLst>
          </p:cNvPr>
          <p:cNvSpPr txBox="1"/>
          <p:nvPr/>
        </p:nvSpPr>
        <p:spPr>
          <a:xfrm>
            <a:off x="3030416" y="3331960"/>
            <a:ext cx="61311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 dirty="0">
                <a:solidFill>
                  <a:schemeClr val="accent4"/>
                </a:solidFill>
              </a:rPr>
              <a:t>Step 2: Read the Sound by itself</a:t>
            </a:r>
          </a:p>
        </p:txBody>
      </p:sp>
    </p:spTree>
    <p:extLst>
      <p:ext uri="{BB962C8B-B14F-4D97-AF65-F5344CB8AC3E}">
        <p14:creationId xmlns:p14="http://schemas.microsoft.com/office/powerpoint/2010/main" val="154121710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37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6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0726"/>
            <a:ext cx="12192000" cy="688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0F01A-A412-EEEE-6B43-ADE59D011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32A8DC-818C-050D-23F2-C376595E6552}"/>
              </a:ext>
            </a:extLst>
          </p:cNvPr>
          <p:cNvSpPr txBox="1"/>
          <p:nvPr/>
        </p:nvSpPr>
        <p:spPr>
          <a:xfrm>
            <a:off x="3030416" y="3331960"/>
            <a:ext cx="61311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 dirty="0">
                <a:solidFill>
                  <a:schemeClr val="accent4"/>
                </a:solidFill>
              </a:rPr>
              <a:t>Step 3: Read across – sounds only! </a:t>
            </a:r>
            <a:r>
              <a:rPr lang="en-CA" sz="3600" dirty="0">
                <a:solidFill>
                  <a:schemeClr val="accent4"/>
                </a:solidFill>
                <a:sym typeface="Wingdings" panose="05000000000000000000" pitchFamily="2" charset="2"/>
              </a:rPr>
              <a:t></a:t>
            </a:r>
            <a:endParaRPr lang="en-CA" sz="3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978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AB51A7-4D02-9AF7-F99C-A9F915A282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5900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A8F4-8E2A-66E6-F133-68272C5DE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A967A2-1431-A29D-E749-687013D754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37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6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584CB-BBD4-CDDB-FF02-7E8ACC343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602A3C-932D-7D8C-1B0C-ACCC216F13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2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FD006-083B-20C1-D2BF-2D69FD42D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F2C033-8371-A87E-8D64-36025B222D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0726"/>
            <a:ext cx="12192000" cy="688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6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</TotalTime>
  <Words>106</Words>
  <Application>Microsoft Office PowerPoint</Application>
  <PresentationFormat>Widescreen</PresentationFormat>
  <Paragraphs>79</Paragraphs>
  <Slides>109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4" baseType="lpstr">
      <vt:lpstr>Calibri</vt:lpstr>
      <vt:lpstr>Fredoka One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24</cp:revision>
  <dcterms:created xsi:type="dcterms:W3CDTF">2022-12-10T13:40:05Z</dcterms:created>
  <dcterms:modified xsi:type="dcterms:W3CDTF">2025-05-17T02:27:56Z</dcterms:modified>
</cp:coreProperties>
</file>