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lb" ContentType="model/gltf.binary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3"/>
  </p:notesMasterIdLst>
  <p:sldIdLst>
    <p:sldId id="265" r:id="rId2"/>
    <p:sldId id="299" r:id="rId3"/>
    <p:sldId id="263" r:id="rId4"/>
    <p:sldId id="264" r:id="rId5"/>
    <p:sldId id="258" r:id="rId6"/>
    <p:sldId id="259" r:id="rId7"/>
    <p:sldId id="266" r:id="rId8"/>
    <p:sldId id="260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90" r:id="rId31"/>
    <p:sldId id="291" r:id="rId32"/>
  </p:sldIdLst>
  <p:sldSz cx="12192000" cy="6858000"/>
  <p:notesSz cx="6858000" cy="9144000"/>
  <p:embeddedFontLst>
    <p:embeddedFont>
      <p:font typeface="Fredoka One" panose="02000000000000000000" pitchFamily="2" charset="0"/>
      <p:regular r:id="rId34"/>
    </p:embeddedFont>
    <p:embeddedFont>
      <p:font typeface="GurbaniWebThick" panose="020B0604020202020204" charset="0"/>
      <p:regular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9678"/>
    <a:srgbClr val="69BD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30" d="100"/>
          <a:sy n="130" d="100"/>
        </p:scale>
        <p:origin x="1632" y="112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11T09:06:43.58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315 514 24575,'95'-2'0,"100"4"0,-150 3 0,42 1 0,-54-6 0,1 1 0,-1 2 0,47 9 0,-32-4 0,1-2 0,-1-2 0,60-3 0,-72-2 0,2065 1 0,-2093 0 0,0-2 0,0 1 0,0-1 0,0 0 0,0-1 0,0 0 0,-1 0 0,1-1 0,9-6 0,-6 5 0,-1-1 0,1 1 0,16-5 0,-14 6 0,0-2 0,0 1 0,-1-2 0,0 1 0,16-13 0,17-10 0,-41 27 0,0-1 0,0 0 0,-1 0 0,1 0 0,-1-1 0,5-5 0,14-14 0,-14 16 0,-1 0 0,0-1 0,0-1 0,-1 1 0,0-1 0,0 0 0,-1 0 0,0-1 0,-1 0 0,0 1 0,0-2 0,-1 1 0,-1 0 0,0 0 0,0-1 0,-1 1 0,0-21 0,-2 24 0,0-1 0,-1 1 0,0-1 0,-1 1 0,0 0 0,0 0 0,0 0 0,-1 0 0,-5-8 0,0 2 0,-1 0 0,0 1 0,-18-17 0,21 25 0,0 0 0,0 0 0,0 1 0,0 0 0,-1 0 0,1 0 0,-1 1 0,-8-1 0,4 0 0,-9-1 0,0 2 0,0 0 0,0 1 0,-36 3 0,1 0 0,-659-2 0,599 12 0,-2355-12 0,2469 0 0,1 0 0,-1 0 0,0 0 0,0 0 0,1 1 0,-1-1 0,0 1 0,1-1 0,-1 1 0,0 0 0,1-1 0,-1 1 0,1 0 0,-1 0 0,1 0 0,-1 0 0,1 0 0,0 1 0,-1-1 0,1 0 0,-1 2 0,0 0 0,0 1 0,1-1 0,-1 0 0,1 1 0,0-1 0,0 1 0,0 0 0,0-1 0,0 7 0,1 2 0,0-1 0,0 1 0,1-1 0,1 1 0,5 20 0,-2-16 0,-1 0 0,-1 1 0,2 17 0,-5-30 0,1-1 0,0 0 0,0 1 0,0-1 0,0 0 0,1 0 0,-1 0 0,1 1 0,0-2 0,0 1 0,0 0 0,0 0 0,0-1 0,1 1 0,-1-1 0,1 1 0,0-1 0,-1 0 0,1 0 0,4 2 0,-5-3 0,0 1 0,0 0 0,0 0 0,0 0 0,-1 1 0,1-1 0,-1 0 0,1 1 0,-1-1 0,0 1 0,1 2 0,-1-2 0,0 0 0,1 0 0,-1-1 0,1 1 0,-1 0 0,1-1 0,0 1 0,0-1 0,3 4 0,20 15 0,-20-16 0,0 0 0,0 0 0,0-1 0,1 1 0,0-1 0,0-1 0,0 1 0,0-1 0,10 3 0,2-2 0,-1-2 0,34 2 0,-11-2 0,-32-1 0,-1 0 0,1 1 0,-1 0 0,0 1 0,1 0 0,-1 0 0,8 5 0,-9-5 0,0 1 0,0-1 0,1-1 0,-1 1 0,1-1 0,0 0 0,-1-1 0,15 2 0,37-4-1365,-48 1-5461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E7FE6-A1A7-4218-A371-8C4511B19FD7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B7808A-5AB5-4799-AA02-D206BADA1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10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B7808A-5AB5-4799-AA02-D206BADA17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B7808A-5AB5-4799-AA02-D206BADA170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Video link not found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B7808A-5AB5-4799-AA02-D206BADA170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823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3557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9282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F9E5C9F5-43E8-ABB2-5B46-F0BAE3826C33}"/>
              </a:ext>
            </a:extLst>
          </p:cNvPr>
          <p:cNvGrpSpPr/>
          <p:nvPr userDrawn="1"/>
        </p:nvGrpSpPr>
        <p:grpSpPr>
          <a:xfrm rot="662300">
            <a:off x="1286266" y="5111257"/>
            <a:ext cx="563929" cy="821366"/>
            <a:chOff x="3741738" y="0"/>
            <a:chExt cx="4708526" cy="6858001"/>
          </a:xfrm>
          <a:effectLst>
            <a:outerShdw blurRad="508000" dist="1905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53" name="Freeform 65">
              <a:extLst>
                <a:ext uri="{FF2B5EF4-FFF2-40B4-BE49-F238E27FC236}">
                  <a16:creationId xmlns:a16="http://schemas.microsoft.com/office/drawing/2014/main" id="{545AD708-2892-C847-346E-70C65F41D8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66">
              <a:extLst>
                <a:ext uri="{FF2B5EF4-FFF2-40B4-BE49-F238E27FC236}">
                  <a16:creationId xmlns:a16="http://schemas.microsoft.com/office/drawing/2014/main" id="{ECF2FC3C-BFCB-FBAE-1176-B79ACD8F10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67">
              <a:extLst>
                <a:ext uri="{FF2B5EF4-FFF2-40B4-BE49-F238E27FC236}">
                  <a16:creationId xmlns:a16="http://schemas.microsoft.com/office/drawing/2014/main" id="{1AAA8C69-BD7D-C666-370C-D4C505ADC1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68">
              <a:extLst>
                <a:ext uri="{FF2B5EF4-FFF2-40B4-BE49-F238E27FC236}">
                  <a16:creationId xmlns:a16="http://schemas.microsoft.com/office/drawing/2014/main" id="{D47A3613-EA12-B066-7B49-EB9D6641B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69">
              <a:extLst>
                <a:ext uri="{FF2B5EF4-FFF2-40B4-BE49-F238E27FC236}">
                  <a16:creationId xmlns:a16="http://schemas.microsoft.com/office/drawing/2014/main" id="{7659F321-D3C5-0AA1-EEF8-31B5E03129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70">
              <a:extLst>
                <a:ext uri="{FF2B5EF4-FFF2-40B4-BE49-F238E27FC236}">
                  <a16:creationId xmlns:a16="http://schemas.microsoft.com/office/drawing/2014/main" id="{56775DF9-CCA5-92AF-4F30-DF3E2BFB9F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71">
              <a:extLst>
                <a:ext uri="{FF2B5EF4-FFF2-40B4-BE49-F238E27FC236}">
                  <a16:creationId xmlns:a16="http://schemas.microsoft.com/office/drawing/2014/main" id="{746E0834-CA9B-E0F2-64FF-7689F51112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72">
              <a:extLst>
                <a:ext uri="{FF2B5EF4-FFF2-40B4-BE49-F238E27FC236}">
                  <a16:creationId xmlns:a16="http://schemas.microsoft.com/office/drawing/2014/main" id="{2A9BF65A-FBD8-CD61-E691-FC5E264ED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73">
              <a:extLst>
                <a:ext uri="{FF2B5EF4-FFF2-40B4-BE49-F238E27FC236}">
                  <a16:creationId xmlns:a16="http://schemas.microsoft.com/office/drawing/2014/main" id="{878375C4-22DE-6D42-67D9-93EDC7280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74">
              <a:extLst>
                <a:ext uri="{FF2B5EF4-FFF2-40B4-BE49-F238E27FC236}">
                  <a16:creationId xmlns:a16="http://schemas.microsoft.com/office/drawing/2014/main" id="{07BE9346-C9B0-A8CF-543E-4B5BE950C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75">
              <a:extLst>
                <a:ext uri="{FF2B5EF4-FFF2-40B4-BE49-F238E27FC236}">
                  <a16:creationId xmlns:a16="http://schemas.microsoft.com/office/drawing/2014/main" id="{03706EC2-6B27-1337-0AC2-E5445F8F5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76">
              <a:extLst>
                <a:ext uri="{FF2B5EF4-FFF2-40B4-BE49-F238E27FC236}">
                  <a16:creationId xmlns:a16="http://schemas.microsoft.com/office/drawing/2014/main" id="{970A7BDD-45F1-80A2-933C-F29CFC46D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77">
              <a:extLst>
                <a:ext uri="{FF2B5EF4-FFF2-40B4-BE49-F238E27FC236}">
                  <a16:creationId xmlns:a16="http://schemas.microsoft.com/office/drawing/2014/main" id="{F0612E7C-E779-22D3-4896-75974F40E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78">
              <a:extLst>
                <a:ext uri="{FF2B5EF4-FFF2-40B4-BE49-F238E27FC236}">
                  <a16:creationId xmlns:a16="http://schemas.microsoft.com/office/drawing/2014/main" id="{9EC4F52D-EE1F-A889-6E04-180D80A9F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79">
              <a:extLst>
                <a:ext uri="{FF2B5EF4-FFF2-40B4-BE49-F238E27FC236}">
                  <a16:creationId xmlns:a16="http://schemas.microsoft.com/office/drawing/2014/main" id="{5A28B165-5557-51DA-A565-5168C4A18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80">
              <a:extLst>
                <a:ext uri="{FF2B5EF4-FFF2-40B4-BE49-F238E27FC236}">
                  <a16:creationId xmlns:a16="http://schemas.microsoft.com/office/drawing/2014/main" id="{6361A531-8663-5C1F-43A9-B098CF0BC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81">
              <a:extLst>
                <a:ext uri="{FF2B5EF4-FFF2-40B4-BE49-F238E27FC236}">
                  <a16:creationId xmlns:a16="http://schemas.microsoft.com/office/drawing/2014/main" id="{0C2EF45A-62F4-17C7-44D6-FDCF7ED272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82">
              <a:extLst>
                <a:ext uri="{FF2B5EF4-FFF2-40B4-BE49-F238E27FC236}">
                  <a16:creationId xmlns:a16="http://schemas.microsoft.com/office/drawing/2014/main" id="{CC50CCDA-AD6F-27FD-5F6C-4D4752ACD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83">
              <a:extLst>
                <a:ext uri="{FF2B5EF4-FFF2-40B4-BE49-F238E27FC236}">
                  <a16:creationId xmlns:a16="http://schemas.microsoft.com/office/drawing/2014/main" id="{AA8885E5-4EB7-B4E2-4096-9A043F30A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84">
              <a:extLst>
                <a:ext uri="{FF2B5EF4-FFF2-40B4-BE49-F238E27FC236}">
                  <a16:creationId xmlns:a16="http://schemas.microsoft.com/office/drawing/2014/main" id="{D9D3ABEB-2DB9-3B1A-CEFF-8F1F35B265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85">
              <a:extLst>
                <a:ext uri="{FF2B5EF4-FFF2-40B4-BE49-F238E27FC236}">
                  <a16:creationId xmlns:a16="http://schemas.microsoft.com/office/drawing/2014/main" id="{DBABF5A2-774F-EC8D-0ABD-748182BDF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86">
              <a:extLst>
                <a:ext uri="{FF2B5EF4-FFF2-40B4-BE49-F238E27FC236}">
                  <a16:creationId xmlns:a16="http://schemas.microsoft.com/office/drawing/2014/main" id="{4EDE39A0-362A-407F-09BD-71DF8674C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87">
              <a:extLst>
                <a:ext uri="{FF2B5EF4-FFF2-40B4-BE49-F238E27FC236}">
                  <a16:creationId xmlns:a16="http://schemas.microsoft.com/office/drawing/2014/main" id="{C15684A1-7AB6-6A46-4888-0129E1AF3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88">
              <a:extLst>
                <a:ext uri="{FF2B5EF4-FFF2-40B4-BE49-F238E27FC236}">
                  <a16:creationId xmlns:a16="http://schemas.microsoft.com/office/drawing/2014/main" id="{1BBDBAE5-EF33-2982-A944-48823BDE3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89">
              <a:extLst>
                <a:ext uri="{FF2B5EF4-FFF2-40B4-BE49-F238E27FC236}">
                  <a16:creationId xmlns:a16="http://schemas.microsoft.com/office/drawing/2014/main" id="{A531A3FC-D33C-ACB7-50F7-2524EB8BC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90">
              <a:extLst>
                <a:ext uri="{FF2B5EF4-FFF2-40B4-BE49-F238E27FC236}">
                  <a16:creationId xmlns:a16="http://schemas.microsoft.com/office/drawing/2014/main" id="{A764A46E-F292-1095-5293-EA26D2A36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91">
              <a:extLst>
                <a:ext uri="{FF2B5EF4-FFF2-40B4-BE49-F238E27FC236}">
                  <a16:creationId xmlns:a16="http://schemas.microsoft.com/office/drawing/2014/main" id="{26330F45-EC79-7D30-1595-870F3E317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92">
              <a:extLst>
                <a:ext uri="{FF2B5EF4-FFF2-40B4-BE49-F238E27FC236}">
                  <a16:creationId xmlns:a16="http://schemas.microsoft.com/office/drawing/2014/main" id="{EEE13290-13B6-451A-AC49-993FD276A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93">
              <a:extLst>
                <a:ext uri="{FF2B5EF4-FFF2-40B4-BE49-F238E27FC236}">
                  <a16:creationId xmlns:a16="http://schemas.microsoft.com/office/drawing/2014/main" id="{AA2F48D9-B331-6BC3-93D3-B86230FAD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94">
              <a:extLst>
                <a:ext uri="{FF2B5EF4-FFF2-40B4-BE49-F238E27FC236}">
                  <a16:creationId xmlns:a16="http://schemas.microsoft.com/office/drawing/2014/main" id="{1FC33349-D2E3-8DE8-D9B4-CDE5991B3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95">
              <a:extLst>
                <a:ext uri="{FF2B5EF4-FFF2-40B4-BE49-F238E27FC236}">
                  <a16:creationId xmlns:a16="http://schemas.microsoft.com/office/drawing/2014/main" id="{E3CD719A-B348-EBBA-76F1-F33F238C1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96">
              <a:extLst>
                <a:ext uri="{FF2B5EF4-FFF2-40B4-BE49-F238E27FC236}">
                  <a16:creationId xmlns:a16="http://schemas.microsoft.com/office/drawing/2014/main" id="{46D0617A-FC12-7518-6980-B43FD88802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97">
              <a:extLst>
                <a:ext uri="{FF2B5EF4-FFF2-40B4-BE49-F238E27FC236}">
                  <a16:creationId xmlns:a16="http://schemas.microsoft.com/office/drawing/2014/main" id="{7149C2E6-8B70-9989-47C4-37BFCECBE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98">
              <a:extLst>
                <a:ext uri="{FF2B5EF4-FFF2-40B4-BE49-F238E27FC236}">
                  <a16:creationId xmlns:a16="http://schemas.microsoft.com/office/drawing/2014/main" id="{56176A2B-0354-6507-D3DB-E7CAF6265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99">
              <a:extLst>
                <a:ext uri="{FF2B5EF4-FFF2-40B4-BE49-F238E27FC236}">
                  <a16:creationId xmlns:a16="http://schemas.microsoft.com/office/drawing/2014/main" id="{7E06D951-A1DB-C61A-3BA2-2E91B8975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100">
              <a:extLst>
                <a:ext uri="{FF2B5EF4-FFF2-40B4-BE49-F238E27FC236}">
                  <a16:creationId xmlns:a16="http://schemas.microsoft.com/office/drawing/2014/main" id="{4707FAA0-1875-EA43-3695-0ABF5D800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101">
              <a:extLst>
                <a:ext uri="{FF2B5EF4-FFF2-40B4-BE49-F238E27FC236}">
                  <a16:creationId xmlns:a16="http://schemas.microsoft.com/office/drawing/2014/main" id="{0D71E72F-FABB-41AB-FD9A-C2F48D2A75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102">
              <a:extLst>
                <a:ext uri="{FF2B5EF4-FFF2-40B4-BE49-F238E27FC236}">
                  <a16:creationId xmlns:a16="http://schemas.microsoft.com/office/drawing/2014/main" id="{B94575AF-8C3D-CDA4-0E09-AC3972BA92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103">
              <a:extLst>
                <a:ext uri="{FF2B5EF4-FFF2-40B4-BE49-F238E27FC236}">
                  <a16:creationId xmlns:a16="http://schemas.microsoft.com/office/drawing/2014/main" id="{FF2D0675-B7C5-F5AD-65E2-5752214BD8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104">
              <a:extLst>
                <a:ext uri="{FF2B5EF4-FFF2-40B4-BE49-F238E27FC236}">
                  <a16:creationId xmlns:a16="http://schemas.microsoft.com/office/drawing/2014/main" id="{11B8280B-8507-26CA-C56B-88D3900C1D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105">
              <a:extLst>
                <a:ext uri="{FF2B5EF4-FFF2-40B4-BE49-F238E27FC236}">
                  <a16:creationId xmlns:a16="http://schemas.microsoft.com/office/drawing/2014/main" id="{6FA243C4-230D-EEF3-0A61-6CC6B2113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106">
              <a:extLst>
                <a:ext uri="{FF2B5EF4-FFF2-40B4-BE49-F238E27FC236}">
                  <a16:creationId xmlns:a16="http://schemas.microsoft.com/office/drawing/2014/main" id="{D3653A0D-32C8-B1E4-3B9A-F242900B7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107">
              <a:extLst>
                <a:ext uri="{FF2B5EF4-FFF2-40B4-BE49-F238E27FC236}">
                  <a16:creationId xmlns:a16="http://schemas.microsoft.com/office/drawing/2014/main" id="{E98AEECB-FF72-656D-CF8B-0487850EB4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108">
              <a:extLst>
                <a:ext uri="{FF2B5EF4-FFF2-40B4-BE49-F238E27FC236}">
                  <a16:creationId xmlns:a16="http://schemas.microsoft.com/office/drawing/2014/main" id="{37C99038-9EFC-7F33-CCFF-371832FE6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109">
              <a:extLst>
                <a:ext uri="{FF2B5EF4-FFF2-40B4-BE49-F238E27FC236}">
                  <a16:creationId xmlns:a16="http://schemas.microsoft.com/office/drawing/2014/main" id="{B8B2A6CB-10F8-8756-A649-05B08008B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110">
              <a:extLst>
                <a:ext uri="{FF2B5EF4-FFF2-40B4-BE49-F238E27FC236}">
                  <a16:creationId xmlns:a16="http://schemas.microsoft.com/office/drawing/2014/main" id="{14C0A1A3-6554-7550-BC7A-E691CC2975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6960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3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66398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1008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4854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91804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1953199" y="1661775"/>
            <a:ext cx="8171302" cy="3987514"/>
          </a:xfrm>
          <a:prstGeom prst="roundRect">
            <a:avLst>
              <a:gd name="adj" fmla="val 2347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917493" y="1661775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9674432" y="1630713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850314" y="5337858"/>
            <a:ext cx="643768" cy="6437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9478585" y="4978100"/>
            <a:ext cx="615828" cy="635382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048564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9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5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47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2"/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85056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16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75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49" r:id="rId2"/>
    <p:sldLayoutId id="2147483667" r:id="rId3"/>
    <p:sldLayoutId id="2147483660" r:id="rId4"/>
    <p:sldLayoutId id="2147483666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customXml" Target="../ink/ink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_Jd0aNmbZOE?feature=oembed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QVQMwSl0tog?feature=oembed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1.xml"/><Relationship Id="rId7" Type="http://schemas.microsoft.com/office/2017/06/relationships/model3d" Target="../media/model3d2.glb"/><Relationship Id="rId12" Type="http://schemas.openxmlformats.org/officeDocument/2006/relationships/hyperlink" Target="http://www.pngall.com/camel-png/download/189" TargetMode="Externa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11" Type="http://schemas.openxmlformats.org/officeDocument/2006/relationships/image" Target="../media/image27.png"/><Relationship Id="rId5" Type="http://schemas.microsoft.com/office/2017/06/relationships/model3d" Target="../media/model3d1.glb"/><Relationship Id="rId10" Type="http://schemas.openxmlformats.org/officeDocument/2006/relationships/image" Target="../media/image26.png"/><Relationship Id="rId4" Type="http://schemas.openxmlformats.org/officeDocument/2006/relationships/image" Target="../media/image23.png"/><Relationship Id="rId9" Type="http://schemas.microsoft.com/office/2017/06/relationships/model3d" Target="../media/model3d3.glb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-pg1lr1HrX8?feature=oembed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CFF310-E850-E7FF-626E-EB166C85DAF5}"/>
              </a:ext>
            </a:extLst>
          </p:cNvPr>
          <p:cNvSpPr/>
          <p:nvPr/>
        </p:nvSpPr>
        <p:spPr>
          <a:xfrm>
            <a:off x="152400" y="4992303"/>
            <a:ext cx="11887200" cy="16316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6ADECA-3497-559F-7C6A-443D68855CD5}"/>
              </a:ext>
            </a:extLst>
          </p:cNvPr>
          <p:cNvSpPr/>
          <p:nvPr/>
        </p:nvSpPr>
        <p:spPr>
          <a:xfrm>
            <a:off x="152400" y="123371"/>
            <a:ext cx="11887200" cy="6611258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CF3E270-789E-6056-07A8-E7A54D97CEB6}"/>
              </a:ext>
            </a:extLst>
          </p:cNvPr>
          <p:cNvGrpSpPr/>
          <p:nvPr/>
        </p:nvGrpSpPr>
        <p:grpSpPr>
          <a:xfrm>
            <a:off x="1930399" y="5072728"/>
            <a:ext cx="8331202" cy="1470817"/>
            <a:chOff x="1930399" y="5038695"/>
            <a:chExt cx="8331202" cy="147081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DD9E2C1-4042-D741-F270-A804905C4F56}"/>
                </a:ext>
              </a:extLst>
            </p:cNvPr>
            <p:cNvSpPr txBox="1"/>
            <p:nvPr/>
          </p:nvSpPr>
          <p:spPr>
            <a:xfrm>
              <a:off x="1930399" y="5038695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000" dirty="0" err="1">
                  <a:solidFill>
                    <a:schemeClr val="accent3"/>
                  </a:solidFill>
                  <a:latin typeface="+mj-lt"/>
                </a:rPr>
                <a:t>Painti</a:t>
              </a:r>
              <a:r>
                <a:rPr lang="en-US" sz="4000" dirty="0">
                  <a:solidFill>
                    <a:schemeClr val="accent3"/>
                  </a:solidFill>
                  <a:latin typeface="+mj-lt"/>
                </a:rPr>
                <a:t> Fun</a:t>
              </a:r>
              <a:endParaRPr lang="en-US" sz="4400" dirty="0">
                <a:solidFill>
                  <a:schemeClr val="accent3"/>
                </a:solidFill>
                <a:latin typeface="+mj-lt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D48B3C6-1F87-5843-9AA5-91B7270B55E8}"/>
                </a:ext>
              </a:extLst>
            </p:cNvPr>
            <p:cNvSpPr txBox="1"/>
            <p:nvPr/>
          </p:nvSpPr>
          <p:spPr>
            <a:xfrm>
              <a:off x="1930399" y="5801626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+mj-lt"/>
                </a:rPr>
                <a:t>LESSON: 1  </a:t>
              </a:r>
              <a:endParaRPr lang="en-US" sz="4400" dirty="0">
                <a:solidFill>
                  <a:schemeClr val="accent3"/>
                </a:solidFill>
                <a:latin typeface="+mj-lt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00D11C8-668A-C9DC-EF99-1430707E5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4221" y="314455"/>
            <a:ext cx="1680133" cy="163166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097E529-2FDD-B477-30EE-F43EEFEEC2FA}"/>
              </a:ext>
            </a:extLst>
          </p:cNvPr>
          <p:cNvGrpSpPr/>
          <p:nvPr/>
        </p:nvGrpSpPr>
        <p:grpSpPr>
          <a:xfrm>
            <a:off x="3493171" y="-133284"/>
            <a:ext cx="5070542" cy="5070542"/>
            <a:chOff x="3493171" y="-133284"/>
            <a:chExt cx="5070542" cy="5070542"/>
          </a:xfrm>
        </p:grpSpPr>
        <p:sp>
          <p:nvSpPr>
            <p:cNvPr id="2" name="AutoShape 2">
              <a:extLst>
                <a:ext uri="{FF2B5EF4-FFF2-40B4-BE49-F238E27FC236}">
                  <a16:creationId xmlns:a16="http://schemas.microsoft.com/office/drawing/2014/main" id="{DA9AA2A9-3C34-4F84-2918-C4E379D16D0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943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6" name="Picture 15" descr="Cartoon of a person wearing a blue turban and glasses&#10;&#10;Description automatically generated">
              <a:extLst>
                <a:ext uri="{FF2B5EF4-FFF2-40B4-BE49-F238E27FC236}">
                  <a16:creationId xmlns:a16="http://schemas.microsoft.com/office/drawing/2014/main" id="{EC670C98-2389-DC40-EEB2-CE4BC068B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3171" y="-133284"/>
              <a:ext cx="5070542" cy="5070542"/>
            </a:xfrm>
            <a:prstGeom prst="rect">
              <a:avLst/>
            </a:prstGeom>
          </p:spPr>
        </p:pic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656DE66A-317B-55F3-FCD2-85B5DBC2241F}"/>
                </a:ext>
              </a:extLst>
            </p:cNvPr>
            <p:cNvSpPr/>
            <p:nvPr/>
          </p:nvSpPr>
          <p:spPr>
            <a:xfrm>
              <a:off x="6220089" y="2801028"/>
              <a:ext cx="191554" cy="177097"/>
            </a:xfrm>
            <a:custGeom>
              <a:avLst/>
              <a:gdLst>
                <a:gd name="connsiteX0" fmla="*/ 72284 w 191554"/>
                <a:gd name="connsiteY0" fmla="*/ 0 h 177097"/>
                <a:gd name="connsiteX1" fmla="*/ 72284 w 191554"/>
                <a:gd name="connsiteY1" fmla="*/ 0 h 177097"/>
                <a:gd name="connsiteX2" fmla="*/ 32528 w 191554"/>
                <a:gd name="connsiteY2" fmla="*/ 61442 h 177097"/>
                <a:gd name="connsiteX3" fmla="*/ 21685 w 191554"/>
                <a:gd name="connsiteY3" fmla="*/ 61442 h 177097"/>
                <a:gd name="connsiteX4" fmla="*/ 0 w 191554"/>
                <a:gd name="connsiteY4" fmla="*/ 110234 h 177097"/>
                <a:gd name="connsiteX5" fmla="*/ 0 w 191554"/>
                <a:gd name="connsiteY5" fmla="*/ 119269 h 177097"/>
                <a:gd name="connsiteX6" fmla="*/ 9035 w 191554"/>
                <a:gd name="connsiteY6" fmla="*/ 133726 h 177097"/>
                <a:gd name="connsiteX7" fmla="*/ 166254 w 191554"/>
                <a:gd name="connsiteY7" fmla="*/ 177097 h 177097"/>
                <a:gd name="connsiteX8" fmla="*/ 184325 w 191554"/>
                <a:gd name="connsiteY8" fmla="*/ 157219 h 177097"/>
                <a:gd name="connsiteX9" fmla="*/ 191554 w 191554"/>
                <a:gd name="connsiteY9" fmla="*/ 130112 h 177097"/>
                <a:gd name="connsiteX10" fmla="*/ 169868 w 191554"/>
                <a:gd name="connsiteY10" fmla="*/ 103005 h 177097"/>
                <a:gd name="connsiteX11" fmla="*/ 169868 w 191554"/>
                <a:gd name="connsiteY11" fmla="*/ 37949 h 177097"/>
                <a:gd name="connsiteX12" fmla="*/ 72284 w 191554"/>
                <a:gd name="connsiteY12" fmla="*/ 0 h 17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1554" h="177097">
                  <a:moveTo>
                    <a:pt x="72284" y="0"/>
                  </a:moveTo>
                  <a:lnTo>
                    <a:pt x="72284" y="0"/>
                  </a:lnTo>
                  <a:lnTo>
                    <a:pt x="32528" y="61442"/>
                  </a:lnTo>
                  <a:lnTo>
                    <a:pt x="21685" y="61442"/>
                  </a:lnTo>
                  <a:lnTo>
                    <a:pt x="0" y="110234"/>
                  </a:lnTo>
                  <a:lnTo>
                    <a:pt x="0" y="119269"/>
                  </a:lnTo>
                  <a:lnTo>
                    <a:pt x="9035" y="133726"/>
                  </a:lnTo>
                  <a:lnTo>
                    <a:pt x="166254" y="177097"/>
                  </a:lnTo>
                  <a:lnTo>
                    <a:pt x="184325" y="157219"/>
                  </a:lnTo>
                  <a:lnTo>
                    <a:pt x="191554" y="130112"/>
                  </a:lnTo>
                  <a:lnTo>
                    <a:pt x="169868" y="103005"/>
                  </a:lnTo>
                  <a:lnTo>
                    <a:pt x="169868" y="37949"/>
                  </a:lnTo>
                  <a:lnTo>
                    <a:pt x="72284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C9678">
                    <a:shade val="30000"/>
                    <a:satMod val="115000"/>
                  </a:srgbClr>
                </a:gs>
                <a:gs pos="50000">
                  <a:srgbClr val="BC9678">
                    <a:shade val="67500"/>
                    <a:satMod val="115000"/>
                  </a:srgbClr>
                </a:gs>
                <a:gs pos="100000">
                  <a:srgbClr val="BC9678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39722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05D76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PLEASE READ: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1437074" y="1333452"/>
            <a:ext cx="9494162" cy="952549"/>
            <a:chOff x="6891754" y="1161139"/>
            <a:chExt cx="9254188" cy="90891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91754" y="1161139"/>
              <a:ext cx="9254188" cy="90891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8" y="1390962"/>
              <a:ext cx="7863827" cy="3817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You can press “ESC” on your keypad to exit the screen. 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01</a:t>
              </a:r>
            </a:p>
          </p:txBody>
        </p:sp>
      </p:grp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F4D115B7-CFB5-9291-9B8F-59BCB5C7EC4D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  <p:pic>
        <p:nvPicPr>
          <p:cNvPr id="1028" name="Picture 4" descr="Best Esc Key Royalty-Free Images, Stock Photos &amp; Pictures | Shutterstock">
            <a:extLst>
              <a:ext uri="{FF2B5EF4-FFF2-40B4-BE49-F238E27FC236}">
                <a16:creationId xmlns:a16="http://schemas.microsoft.com/office/drawing/2014/main" id="{D7806280-74BC-72F3-DA0D-870F40064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758" y="1117923"/>
            <a:ext cx="1438943" cy="154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972A141-492D-CCDD-8246-BB1532E2C71F}"/>
              </a:ext>
            </a:extLst>
          </p:cNvPr>
          <p:cNvGrpSpPr/>
          <p:nvPr/>
        </p:nvGrpSpPr>
        <p:grpSpPr>
          <a:xfrm>
            <a:off x="1437074" y="2519940"/>
            <a:ext cx="9494162" cy="1058689"/>
            <a:chOff x="6891754" y="1161139"/>
            <a:chExt cx="9254188" cy="1010194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6FE7109D-78E0-7B4A-D989-938DB55D7FDD}"/>
                </a:ext>
              </a:extLst>
            </p:cNvPr>
            <p:cNvSpPr/>
            <p:nvPr/>
          </p:nvSpPr>
          <p:spPr>
            <a:xfrm>
              <a:off x="6891754" y="1161139"/>
              <a:ext cx="9254188" cy="1010194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C2FF2364-D664-2088-0FBC-958C8F1B68EA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01D192C-6E6C-09F4-0AC1-AB3A77A115EC}"/>
                </a:ext>
              </a:extLst>
            </p:cNvPr>
            <p:cNvSpPr txBox="1"/>
            <p:nvPr/>
          </p:nvSpPr>
          <p:spPr>
            <a:xfrm>
              <a:off x="7613648" y="1390962"/>
              <a:ext cx="8163625" cy="675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You must “Enable external content for this session” in order for the embedded videos to play properly.  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4ACF738-79AD-A27D-4009-F98EE31F32E1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02</a:t>
              </a:r>
            </a:p>
          </p:txBody>
        </p:sp>
      </p:grpSp>
      <p:pic>
        <p:nvPicPr>
          <p:cNvPr id="60" name="Picture 59">
            <a:extLst>
              <a:ext uri="{FF2B5EF4-FFF2-40B4-BE49-F238E27FC236}">
                <a16:creationId xmlns:a16="http://schemas.microsoft.com/office/drawing/2014/main" id="{1FF6F6A0-6ABE-4BD9-849D-EC4663E416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2035" y="3114739"/>
            <a:ext cx="2653286" cy="2403609"/>
          </a:xfrm>
          <a:prstGeom prst="rect">
            <a:avLst/>
          </a:prstGeom>
        </p:spPr>
      </p:pic>
      <p:pic>
        <p:nvPicPr>
          <p:cNvPr id="62" name="Graphic 61" descr="Arrow: Slight curve with solid fill">
            <a:extLst>
              <a:ext uri="{FF2B5EF4-FFF2-40B4-BE49-F238E27FC236}">
                <a16:creationId xmlns:a16="http://schemas.microsoft.com/office/drawing/2014/main" id="{AF4D1119-137A-050B-EDE6-646D536094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668218">
            <a:off x="7025332" y="3523599"/>
            <a:ext cx="1270906" cy="9144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2FABD8CC-F6AA-6FB1-28F5-0337ED5AE51C}"/>
                  </a:ext>
                </a:extLst>
              </p14:cNvPr>
              <p14:cNvContentPartPr/>
              <p14:nvPr/>
            </p14:nvContentPartPr>
            <p14:xfrm>
              <a:off x="8132662" y="4382967"/>
              <a:ext cx="1340280" cy="20160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2FABD8CC-F6AA-6FB1-28F5-0337ED5AE51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26542" y="4376847"/>
                <a:ext cx="1352520" cy="213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24" name="Group 1023">
            <a:extLst>
              <a:ext uri="{FF2B5EF4-FFF2-40B4-BE49-F238E27FC236}">
                <a16:creationId xmlns:a16="http://schemas.microsoft.com/office/drawing/2014/main" id="{B77DAE16-DA5A-2B27-7508-FE627437FF47}"/>
              </a:ext>
            </a:extLst>
          </p:cNvPr>
          <p:cNvGrpSpPr/>
          <p:nvPr/>
        </p:nvGrpSpPr>
        <p:grpSpPr>
          <a:xfrm>
            <a:off x="1437074" y="3812568"/>
            <a:ext cx="5969567" cy="1058689"/>
            <a:chOff x="6891754" y="1161139"/>
            <a:chExt cx="5818680" cy="1010194"/>
          </a:xfrm>
        </p:grpSpPr>
        <p:sp>
          <p:nvSpPr>
            <p:cNvPr id="1025" name="Rectangle: Rounded Corners 1024">
              <a:extLst>
                <a:ext uri="{FF2B5EF4-FFF2-40B4-BE49-F238E27FC236}">
                  <a16:creationId xmlns:a16="http://schemas.microsoft.com/office/drawing/2014/main" id="{5028781B-5091-4654-D9E7-46698B86DA4D}"/>
                </a:ext>
              </a:extLst>
            </p:cNvPr>
            <p:cNvSpPr/>
            <p:nvPr/>
          </p:nvSpPr>
          <p:spPr>
            <a:xfrm>
              <a:off x="6891754" y="1161139"/>
              <a:ext cx="5818680" cy="1010194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27" name="Oval 1026">
              <a:extLst>
                <a:ext uri="{FF2B5EF4-FFF2-40B4-BE49-F238E27FC236}">
                  <a16:creationId xmlns:a16="http://schemas.microsoft.com/office/drawing/2014/main" id="{9F4FAD83-F978-A6EB-8C91-333E3B881C05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29" name="TextBox 1028">
              <a:extLst>
                <a:ext uri="{FF2B5EF4-FFF2-40B4-BE49-F238E27FC236}">
                  <a16:creationId xmlns:a16="http://schemas.microsoft.com/office/drawing/2014/main" id="{95C0924B-D8EE-B2EF-E576-E37D4FBC5109}"/>
                </a:ext>
              </a:extLst>
            </p:cNvPr>
            <p:cNvSpPr txBox="1"/>
            <p:nvPr/>
          </p:nvSpPr>
          <p:spPr>
            <a:xfrm>
              <a:off x="7613647" y="1390962"/>
              <a:ext cx="4882067" cy="675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Click anywhere on the screen to move to the next slide.</a:t>
              </a:r>
            </a:p>
          </p:txBody>
        </p:sp>
        <p:sp>
          <p:nvSpPr>
            <p:cNvPr id="1030" name="TextBox 1029">
              <a:extLst>
                <a:ext uri="{FF2B5EF4-FFF2-40B4-BE49-F238E27FC236}">
                  <a16:creationId xmlns:a16="http://schemas.microsoft.com/office/drawing/2014/main" id="{0D4255A7-DDFE-F3A8-6B14-999C56123C65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178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chemeClr val="accent4"/>
                </a:solidFill>
              </a:rPr>
              <a:t>FORMAT: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F804CD9-4AE4-A411-6940-613EC1F61715}"/>
              </a:ext>
            </a:extLst>
          </p:cNvPr>
          <p:cNvGrpSpPr/>
          <p:nvPr/>
        </p:nvGrpSpPr>
        <p:grpSpPr>
          <a:xfrm>
            <a:off x="1026942" y="1348432"/>
            <a:ext cx="4392818" cy="831166"/>
            <a:chOff x="1026942" y="1175434"/>
            <a:chExt cx="4392818" cy="83116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3D56CC2-CB22-76C0-57BA-79A7A824E388}"/>
                </a:ext>
              </a:extLst>
            </p:cNvPr>
            <p:cNvSpPr/>
            <p:nvPr/>
          </p:nvSpPr>
          <p:spPr>
            <a:xfrm>
              <a:off x="1026942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ACA0110-CCF7-E5CC-EED0-C1AB058D5823}"/>
                </a:ext>
              </a:extLst>
            </p:cNvPr>
            <p:cNvSpPr/>
            <p:nvPr/>
          </p:nvSpPr>
          <p:spPr>
            <a:xfrm>
              <a:off x="11303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5BCA889-3B3D-DD08-BCCC-058D689F1917}"/>
                </a:ext>
              </a:extLst>
            </p:cNvPr>
            <p:cNvSpPr txBox="1"/>
            <p:nvPr/>
          </p:nvSpPr>
          <p:spPr>
            <a:xfrm>
              <a:off x="1784349" y="1387765"/>
              <a:ext cx="363541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dirty="0" err="1">
                  <a:solidFill>
                    <a:schemeClr val="bg1"/>
                  </a:solidFill>
                </a:rPr>
                <a:t>Varnmala</a:t>
              </a:r>
              <a:r>
                <a:rPr lang="en-US" sz="2000" dirty="0">
                  <a:solidFill>
                    <a:schemeClr val="bg1"/>
                  </a:solidFill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</a:rPr>
                <a:t>Abhiyaas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7E82D76-FAEA-AEB1-3281-4BC3EF8A44FD}"/>
                </a:ext>
              </a:extLst>
            </p:cNvPr>
            <p:cNvSpPr txBox="1"/>
            <p:nvPr/>
          </p:nvSpPr>
          <p:spPr>
            <a:xfrm>
              <a:off x="12184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16675C5-A7DB-1646-EBE5-388C2CB47D87}"/>
              </a:ext>
            </a:extLst>
          </p:cNvPr>
          <p:cNvGrpSpPr/>
          <p:nvPr/>
        </p:nvGrpSpPr>
        <p:grpSpPr>
          <a:xfrm>
            <a:off x="1026942" y="2322060"/>
            <a:ext cx="4304713" cy="831166"/>
            <a:chOff x="1026942" y="2145226"/>
            <a:chExt cx="4304713" cy="831166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6C49DB8-361D-7513-5AA3-64CEDE463C4E}"/>
                </a:ext>
              </a:extLst>
            </p:cNvPr>
            <p:cNvSpPr/>
            <p:nvPr/>
          </p:nvSpPr>
          <p:spPr>
            <a:xfrm>
              <a:off x="1026942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8DD2DF1-130B-8B40-E209-13D75DD615B8}"/>
                </a:ext>
              </a:extLst>
            </p:cNvPr>
            <p:cNvSpPr/>
            <p:nvPr/>
          </p:nvSpPr>
          <p:spPr>
            <a:xfrm>
              <a:off x="11303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781DD2A-449E-39B1-B376-59C9F83AFAE8}"/>
                </a:ext>
              </a:extLst>
            </p:cNvPr>
            <p:cNvSpPr txBox="1"/>
            <p:nvPr/>
          </p:nvSpPr>
          <p:spPr>
            <a:xfrm>
              <a:off x="1784350" y="2360753"/>
              <a:ext cx="323312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>
                  <a:solidFill>
                    <a:schemeClr val="bg1"/>
                  </a:solidFill>
                </a:rPr>
                <a:t>Practice Video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4ECEAB1-ECAF-9B92-992D-86D59D486C8F}"/>
                </a:ext>
              </a:extLst>
            </p:cNvPr>
            <p:cNvSpPr txBox="1"/>
            <p:nvPr/>
          </p:nvSpPr>
          <p:spPr>
            <a:xfrm>
              <a:off x="11303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7E1934F-FE7B-9E55-CAA9-91D8B01168DA}"/>
              </a:ext>
            </a:extLst>
          </p:cNvPr>
          <p:cNvGrpSpPr/>
          <p:nvPr/>
        </p:nvGrpSpPr>
        <p:grpSpPr>
          <a:xfrm>
            <a:off x="1026942" y="3295688"/>
            <a:ext cx="4793286" cy="831166"/>
            <a:chOff x="1026942" y="3115017"/>
            <a:chExt cx="4793286" cy="83116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1B097BE-C6B3-0E56-3486-BC8B12BAB401}"/>
                </a:ext>
              </a:extLst>
            </p:cNvPr>
            <p:cNvSpPr/>
            <p:nvPr/>
          </p:nvSpPr>
          <p:spPr>
            <a:xfrm>
              <a:off x="1026942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19C3E31-A83D-48E5-9F17-F2958528A6AE}"/>
                </a:ext>
              </a:extLst>
            </p:cNvPr>
            <p:cNvSpPr/>
            <p:nvPr/>
          </p:nvSpPr>
          <p:spPr>
            <a:xfrm>
              <a:off x="11303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DFB5F9-FC2C-6A37-C8F5-F9A59359809B}"/>
                </a:ext>
              </a:extLst>
            </p:cNvPr>
            <p:cNvSpPr txBox="1"/>
            <p:nvPr/>
          </p:nvSpPr>
          <p:spPr>
            <a:xfrm>
              <a:off x="1784349" y="3330545"/>
              <a:ext cx="40358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</a:rPr>
                <a:t>Bhulavay</a:t>
              </a:r>
              <a:r>
                <a:rPr lang="en-US" dirty="0">
                  <a:solidFill>
                    <a:schemeClr val="bg1"/>
                  </a:solidFill>
                </a:rPr>
                <a:t> </a:t>
              </a:r>
              <a:r>
                <a:rPr lang="en-US" dirty="0" err="1">
                  <a:solidFill>
                    <a:schemeClr val="bg1"/>
                  </a:solidFill>
                </a:rPr>
                <a:t>Akhar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76169F5-315E-3FC9-F4B9-6A69BB1DF547}"/>
                </a:ext>
              </a:extLst>
            </p:cNvPr>
            <p:cNvSpPr txBox="1"/>
            <p:nvPr/>
          </p:nvSpPr>
          <p:spPr>
            <a:xfrm>
              <a:off x="11993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CC50A68-F45C-EF55-C30D-50429ED16D09}"/>
              </a:ext>
            </a:extLst>
          </p:cNvPr>
          <p:cNvGrpSpPr/>
          <p:nvPr/>
        </p:nvGrpSpPr>
        <p:grpSpPr>
          <a:xfrm>
            <a:off x="1026942" y="4269316"/>
            <a:ext cx="4418804" cy="831166"/>
            <a:chOff x="1026942" y="4084808"/>
            <a:chExt cx="4418804" cy="831166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FC00AA3-7015-085C-0A1E-617AA987AFA9}"/>
                </a:ext>
              </a:extLst>
            </p:cNvPr>
            <p:cNvSpPr/>
            <p:nvPr/>
          </p:nvSpPr>
          <p:spPr>
            <a:xfrm>
              <a:off x="1026942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19938AE-E2A1-0A0D-8D48-64A9F701BFB4}"/>
                </a:ext>
              </a:extLst>
            </p:cNvPr>
            <p:cNvSpPr/>
            <p:nvPr/>
          </p:nvSpPr>
          <p:spPr>
            <a:xfrm>
              <a:off x="11303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886E591-9AE6-F166-C497-F4512DCE854D}"/>
                </a:ext>
              </a:extLst>
            </p:cNvPr>
            <p:cNvSpPr txBox="1"/>
            <p:nvPr/>
          </p:nvSpPr>
          <p:spPr>
            <a:xfrm>
              <a:off x="1784350" y="4300336"/>
              <a:ext cx="36613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>
                  <a:solidFill>
                    <a:schemeClr val="bg1"/>
                  </a:solidFill>
                </a:rPr>
                <a:t>Letter of the Day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4238870-F517-A742-8471-28CCAAA08A8E}"/>
                </a:ext>
              </a:extLst>
            </p:cNvPr>
            <p:cNvSpPr txBox="1"/>
            <p:nvPr/>
          </p:nvSpPr>
          <p:spPr>
            <a:xfrm>
              <a:off x="12184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BCC6401-F287-8A1D-340C-C797C3513539}"/>
              </a:ext>
            </a:extLst>
          </p:cNvPr>
          <p:cNvGrpSpPr/>
          <p:nvPr/>
        </p:nvGrpSpPr>
        <p:grpSpPr>
          <a:xfrm>
            <a:off x="1026942" y="5242944"/>
            <a:ext cx="4546544" cy="831166"/>
            <a:chOff x="1026942" y="5069946"/>
            <a:chExt cx="4546544" cy="831166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11600BF-876B-9B87-CCFF-5FD0CA353A4E}"/>
                </a:ext>
              </a:extLst>
            </p:cNvPr>
            <p:cNvSpPr/>
            <p:nvPr/>
          </p:nvSpPr>
          <p:spPr>
            <a:xfrm>
              <a:off x="1026942" y="506994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2EA9844-07D0-AF0A-3CBA-65C36F439DAE}"/>
                </a:ext>
              </a:extLst>
            </p:cNvPr>
            <p:cNvSpPr/>
            <p:nvPr/>
          </p:nvSpPr>
          <p:spPr>
            <a:xfrm>
              <a:off x="11303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639FC94-6E5C-D467-BCF1-A6817037CD9E}"/>
                </a:ext>
              </a:extLst>
            </p:cNvPr>
            <p:cNvSpPr txBox="1"/>
            <p:nvPr/>
          </p:nvSpPr>
          <p:spPr>
            <a:xfrm>
              <a:off x="1784350" y="5131586"/>
              <a:ext cx="37891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>
                  <a:solidFill>
                    <a:schemeClr val="bg1"/>
                  </a:solidFill>
                </a:rPr>
                <a:t>Find the Pictures Starting with the Letter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0FAE739-0F10-D971-3261-A0F531E9F549}"/>
                </a:ext>
              </a:extLst>
            </p:cNvPr>
            <p:cNvSpPr txBox="1"/>
            <p:nvPr/>
          </p:nvSpPr>
          <p:spPr>
            <a:xfrm>
              <a:off x="12184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05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6860347" y="1348432"/>
            <a:ext cx="5414347" cy="831166"/>
            <a:chOff x="6860347" y="1175434"/>
            <a:chExt cx="5414347" cy="83116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60347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9" y="1390962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</a:rPr>
                <a:t>Sunno</a:t>
              </a:r>
              <a:r>
                <a:rPr lang="en-US" dirty="0">
                  <a:solidFill>
                    <a:schemeClr val="bg1"/>
                  </a:solidFill>
                </a:rPr>
                <a:t> </a:t>
              </a:r>
              <a:r>
                <a:rPr lang="en-US" dirty="0" err="1">
                  <a:solidFill>
                    <a:schemeClr val="bg1"/>
                  </a:solidFill>
                </a:rPr>
                <a:t>Atey</a:t>
              </a:r>
              <a:r>
                <a:rPr lang="en-US" dirty="0">
                  <a:solidFill>
                    <a:schemeClr val="bg1"/>
                  </a:solidFill>
                </a:rPr>
                <a:t> </a:t>
              </a:r>
              <a:r>
                <a:rPr lang="en-US" dirty="0" err="1">
                  <a:solidFill>
                    <a:schemeClr val="bg1"/>
                  </a:solidFill>
                </a:rPr>
                <a:t>Pichhay</a:t>
              </a:r>
              <a:r>
                <a:rPr lang="en-US" dirty="0">
                  <a:solidFill>
                    <a:schemeClr val="bg1"/>
                  </a:solidFill>
                </a:rPr>
                <a:t> Bolo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06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B97645D-C669-9C31-E7B5-B4DA446FC7CA}"/>
              </a:ext>
            </a:extLst>
          </p:cNvPr>
          <p:cNvGrpSpPr/>
          <p:nvPr/>
        </p:nvGrpSpPr>
        <p:grpSpPr>
          <a:xfrm>
            <a:off x="6860347" y="2318223"/>
            <a:ext cx="4304713" cy="831166"/>
            <a:chOff x="6860347" y="2145226"/>
            <a:chExt cx="4304713" cy="83116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B0D12F41-F8EF-8D81-90E6-1B5C38A60166}"/>
                </a:ext>
              </a:extLst>
            </p:cNvPr>
            <p:cNvSpPr/>
            <p:nvPr/>
          </p:nvSpPr>
          <p:spPr>
            <a:xfrm>
              <a:off x="6860347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D915EF1-30FF-F48C-2D9D-E7139614BC3C}"/>
                </a:ext>
              </a:extLst>
            </p:cNvPr>
            <p:cNvSpPr/>
            <p:nvPr/>
          </p:nvSpPr>
          <p:spPr>
            <a:xfrm>
              <a:off x="69596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D3575BD-DB34-8C62-1D5C-51FF5ADCCD0A}"/>
                </a:ext>
              </a:extLst>
            </p:cNvPr>
            <p:cNvSpPr txBox="1"/>
            <p:nvPr/>
          </p:nvSpPr>
          <p:spPr>
            <a:xfrm>
              <a:off x="7613650" y="2360754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</a:rPr>
                <a:t>Akhar</a:t>
              </a:r>
              <a:r>
                <a:rPr lang="en-US" dirty="0">
                  <a:solidFill>
                    <a:schemeClr val="bg1"/>
                  </a:solidFill>
                </a:rPr>
                <a:t> </a:t>
              </a:r>
              <a:r>
                <a:rPr lang="en-US" dirty="0" err="1">
                  <a:solidFill>
                    <a:schemeClr val="bg1"/>
                  </a:solidFill>
                </a:rPr>
                <a:t>Labho</a:t>
              </a:r>
              <a:r>
                <a:rPr lang="en-US" dirty="0">
                  <a:solidFill>
                    <a:schemeClr val="bg1"/>
                  </a:solidFill>
                </a:rPr>
                <a:t> (game)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71D5596-ACFB-79E9-BDE1-B64995778230}"/>
                </a:ext>
              </a:extLst>
            </p:cNvPr>
            <p:cNvSpPr txBox="1"/>
            <p:nvPr/>
          </p:nvSpPr>
          <p:spPr>
            <a:xfrm>
              <a:off x="69596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07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AD8B62C-220D-27C1-1DB5-7E6655D6AA4F}"/>
              </a:ext>
            </a:extLst>
          </p:cNvPr>
          <p:cNvGrpSpPr/>
          <p:nvPr/>
        </p:nvGrpSpPr>
        <p:grpSpPr>
          <a:xfrm>
            <a:off x="6860347" y="3288014"/>
            <a:ext cx="5414347" cy="831166"/>
            <a:chOff x="6860347" y="3115017"/>
            <a:chExt cx="5414347" cy="83116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2FB24D9-1D6F-36CF-88A3-9206E066DD6C}"/>
                </a:ext>
              </a:extLst>
            </p:cNvPr>
            <p:cNvSpPr/>
            <p:nvPr/>
          </p:nvSpPr>
          <p:spPr>
            <a:xfrm>
              <a:off x="6860347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DA5016A-B2CB-269E-DE0B-D7A3A71A42AE}"/>
                </a:ext>
              </a:extLst>
            </p:cNvPr>
            <p:cNvSpPr/>
            <p:nvPr/>
          </p:nvSpPr>
          <p:spPr>
            <a:xfrm>
              <a:off x="69596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9A2EE13-CF06-1F38-5869-61F030A8D2B7}"/>
                </a:ext>
              </a:extLst>
            </p:cNvPr>
            <p:cNvSpPr txBox="1"/>
            <p:nvPr/>
          </p:nvSpPr>
          <p:spPr>
            <a:xfrm>
              <a:off x="7613649" y="3330545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</a:rPr>
                <a:t>Akhar</a:t>
              </a:r>
              <a:r>
                <a:rPr lang="en-US" dirty="0">
                  <a:solidFill>
                    <a:schemeClr val="bg1"/>
                  </a:solidFill>
                </a:rPr>
                <a:t> </a:t>
              </a:r>
              <a:r>
                <a:rPr lang="en-US" dirty="0" err="1">
                  <a:solidFill>
                    <a:schemeClr val="bg1"/>
                  </a:solidFill>
                </a:rPr>
                <a:t>Pachhaano</a:t>
              </a:r>
              <a:r>
                <a:rPr lang="en-US" dirty="0">
                  <a:solidFill>
                    <a:schemeClr val="bg1"/>
                  </a:solidFill>
                </a:rPr>
                <a:t> (game)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E8004D4-C5A9-4013-253B-28EEB0065AA8}"/>
                </a:ext>
              </a:extLst>
            </p:cNvPr>
            <p:cNvSpPr txBox="1"/>
            <p:nvPr/>
          </p:nvSpPr>
          <p:spPr>
            <a:xfrm>
              <a:off x="70286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08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CA730CE-AF80-338B-2FA2-054C729EA21E}"/>
              </a:ext>
            </a:extLst>
          </p:cNvPr>
          <p:cNvGrpSpPr/>
          <p:nvPr/>
        </p:nvGrpSpPr>
        <p:grpSpPr>
          <a:xfrm>
            <a:off x="6860347" y="4257805"/>
            <a:ext cx="4304713" cy="831166"/>
            <a:chOff x="6860347" y="4084808"/>
            <a:chExt cx="4304713" cy="831166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8746CF3-38BE-1429-F1DB-0F8447FAB21F}"/>
                </a:ext>
              </a:extLst>
            </p:cNvPr>
            <p:cNvSpPr/>
            <p:nvPr/>
          </p:nvSpPr>
          <p:spPr>
            <a:xfrm>
              <a:off x="6860347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6620AC6-33A9-2972-48F4-BD14E1DD1974}"/>
                </a:ext>
              </a:extLst>
            </p:cNvPr>
            <p:cNvSpPr/>
            <p:nvPr/>
          </p:nvSpPr>
          <p:spPr>
            <a:xfrm>
              <a:off x="69596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FB44930-ABDF-59C4-B5D6-09B9C38A0E0A}"/>
                </a:ext>
              </a:extLst>
            </p:cNvPr>
            <p:cNvSpPr txBox="1"/>
            <p:nvPr/>
          </p:nvSpPr>
          <p:spPr>
            <a:xfrm>
              <a:off x="7613650" y="4300336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</a:rPr>
                <a:t>Bhulavay</a:t>
              </a:r>
              <a:r>
                <a:rPr lang="en-US" dirty="0">
                  <a:solidFill>
                    <a:schemeClr val="bg1"/>
                  </a:solidFill>
                </a:rPr>
                <a:t> </a:t>
              </a:r>
              <a:r>
                <a:rPr lang="en-US" dirty="0" err="1">
                  <a:solidFill>
                    <a:schemeClr val="bg1"/>
                  </a:solidFill>
                </a:rPr>
                <a:t>Akhar</a:t>
              </a:r>
              <a:r>
                <a:rPr lang="en-US" dirty="0">
                  <a:solidFill>
                    <a:schemeClr val="bg1"/>
                  </a:solidFill>
                </a:rPr>
                <a:t> 2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689E841-9394-F84C-05F1-21DC29A62003}"/>
                </a:ext>
              </a:extLst>
            </p:cNvPr>
            <p:cNvSpPr txBox="1"/>
            <p:nvPr/>
          </p:nvSpPr>
          <p:spPr>
            <a:xfrm>
              <a:off x="70477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09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B6023D9-8E42-C035-391C-092414B69CB5}"/>
              </a:ext>
            </a:extLst>
          </p:cNvPr>
          <p:cNvGrpSpPr/>
          <p:nvPr/>
        </p:nvGrpSpPr>
        <p:grpSpPr>
          <a:xfrm>
            <a:off x="6860347" y="5227598"/>
            <a:ext cx="5414347" cy="831166"/>
            <a:chOff x="6860347" y="5054600"/>
            <a:chExt cx="5414347" cy="83116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6EE8A5B-3E6D-5789-3018-1F1B739DE730}"/>
                </a:ext>
              </a:extLst>
            </p:cNvPr>
            <p:cNvSpPr/>
            <p:nvPr/>
          </p:nvSpPr>
          <p:spPr>
            <a:xfrm>
              <a:off x="6860347" y="5054600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7F97C76-EB27-5B68-5FCE-E4CE864BCB3A}"/>
                </a:ext>
              </a:extLst>
            </p:cNvPr>
            <p:cNvSpPr/>
            <p:nvPr/>
          </p:nvSpPr>
          <p:spPr>
            <a:xfrm>
              <a:off x="69596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9740AD1-8967-F2E5-19F4-D4940618E7D3}"/>
                </a:ext>
              </a:extLst>
            </p:cNvPr>
            <p:cNvSpPr txBox="1"/>
            <p:nvPr/>
          </p:nvSpPr>
          <p:spPr>
            <a:xfrm>
              <a:off x="7613649" y="5270128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</a:rPr>
                <a:t>Varnmala</a:t>
              </a:r>
              <a:r>
                <a:rPr lang="en-US" dirty="0">
                  <a:solidFill>
                    <a:schemeClr val="bg1"/>
                  </a:solidFill>
                </a:rPr>
                <a:t> Final Repeat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74D4F52-EEC6-B660-E537-A7CE1421779A}"/>
                </a:ext>
              </a:extLst>
            </p:cNvPr>
            <p:cNvSpPr txBox="1"/>
            <p:nvPr/>
          </p:nvSpPr>
          <p:spPr>
            <a:xfrm>
              <a:off x="70477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10</a:t>
              </a:r>
            </a:p>
          </p:txBody>
        </p:sp>
      </p:grp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53ECC56C-9453-4870-6320-E5F9ACFA09E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229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BA44408-D0CE-C72D-A537-B557397A79E9}"/>
              </a:ext>
            </a:extLst>
          </p:cNvPr>
          <p:cNvGrpSpPr/>
          <p:nvPr/>
        </p:nvGrpSpPr>
        <p:grpSpPr>
          <a:xfrm>
            <a:off x="1852246" y="2430855"/>
            <a:ext cx="8487508" cy="1996290"/>
            <a:chOff x="1852246" y="2345932"/>
            <a:chExt cx="8487508" cy="1996290"/>
          </a:xfrm>
        </p:grpSpPr>
        <p:sp>
          <p:nvSpPr>
            <p:cNvPr id="2" name="Title 1">
              <a:extLst>
                <a:ext uri="{FF2B5EF4-FFF2-40B4-BE49-F238E27FC236}">
                  <a16:creationId xmlns:a16="http://schemas.microsoft.com/office/drawing/2014/main" id="{CF8C38E6-399A-EAE7-6821-B472028F2F33}"/>
                </a:ext>
              </a:extLst>
            </p:cNvPr>
            <p:cNvSpPr txBox="1">
              <a:spLocks/>
            </p:cNvSpPr>
            <p:nvPr/>
          </p:nvSpPr>
          <p:spPr>
            <a:xfrm>
              <a:off x="1852246" y="2345932"/>
              <a:ext cx="8487508" cy="129876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CA" sz="11500" dirty="0" err="1">
                  <a:solidFill>
                    <a:schemeClr val="accent1"/>
                  </a:solidFill>
                </a:rPr>
                <a:t>Varnmala</a:t>
              </a:r>
              <a:endParaRPr lang="en-CA" sz="11500" dirty="0">
                <a:solidFill>
                  <a:schemeClr val="accent1"/>
                </a:solidFill>
              </a:endParaRPr>
            </a:p>
          </p:txBody>
        </p:sp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0C960AF0-23BF-4B60-D01A-02E7B5A9E0C3}"/>
                </a:ext>
              </a:extLst>
            </p:cNvPr>
            <p:cNvSpPr txBox="1">
              <a:spLocks/>
            </p:cNvSpPr>
            <p:nvPr/>
          </p:nvSpPr>
          <p:spPr>
            <a:xfrm>
              <a:off x="3911600" y="3751174"/>
              <a:ext cx="4368800" cy="591048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CA" sz="3200" dirty="0" err="1">
                  <a:solidFill>
                    <a:schemeClr val="accent1"/>
                  </a:solidFill>
                </a:rPr>
                <a:t>Naal</a:t>
              </a:r>
              <a:r>
                <a:rPr lang="en-CA" sz="3200" dirty="0">
                  <a:solidFill>
                    <a:schemeClr val="accent1"/>
                  </a:solidFill>
                </a:rPr>
                <a:t> di </a:t>
              </a:r>
              <a:r>
                <a:rPr lang="en-CA" sz="3200" dirty="0" err="1">
                  <a:solidFill>
                    <a:schemeClr val="accent1"/>
                  </a:solidFill>
                </a:rPr>
                <a:t>naal</a:t>
              </a:r>
              <a:r>
                <a:rPr lang="en-CA" sz="3200" dirty="0">
                  <a:solidFill>
                    <a:schemeClr val="accent1"/>
                  </a:solidFill>
                </a:rPr>
                <a:t> bolo!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4B4471-C681-9027-CFB9-18366666295B}"/>
              </a:ext>
            </a:extLst>
          </p:cNvPr>
          <p:cNvGrpSpPr/>
          <p:nvPr/>
        </p:nvGrpSpPr>
        <p:grpSpPr>
          <a:xfrm rot="20704157">
            <a:off x="1335341" y="4840865"/>
            <a:ext cx="812660" cy="1183644"/>
            <a:chOff x="3741738" y="0"/>
            <a:chExt cx="4708526" cy="6858001"/>
          </a:xfrm>
        </p:grpSpPr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B31AD9B9-293D-A822-A404-F4EC6B3EC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" name="Freeform 66">
              <a:extLst>
                <a:ext uri="{FF2B5EF4-FFF2-40B4-BE49-F238E27FC236}">
                  <a16:creationId xmlns:a16="http://schemas.microsoft.com/office/drawing/2014/main" id="{48C960ED-B725-38EA-F86A-6D2A2FA7D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7">
              <a:extLst>
                <a:ext uri="{FF2B5EF4-FFF2-40B4-BE49-F238E27FC236}">
                  <a16:creationId xmlns:a16="http://schemas.microsoft.com/office/drawing/2014/main" id="{77558AF4-4D2B-E3F3-02DA-123D98F11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8">
              <a:extLst>
                <a:ext uri="{FF2B5EF4-FFF2-40B4-BE49-F238E27FC236}">
                  <a16:creationId xmlns:a16="http://schemas.microsoft.com/office/drawing/2014/main" id="{065E567A-DBD2-0ED5-2BD8-9181AF7F4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9">
              <a:extLst>
                <a:ext uri="{FF2B5EF4-FFF2-40B4-BE49-F238E27FC236}">
                  <a16:creationId xmlns:a16="http://schemas.microsoft.com/office/drawing/2014/main" id="{B0C0B6EC-58D4-2AD7-9AD6-FBD9BC4BE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70">
              <a:extLst>
                <a:ext uri="{FF2B5EF4-FFF2-40B4-BE49-F238E27FC236}">
                  <a16:creationId xmlns:a16="http://schemas.microsoft.com/office/drawing/2014/main" id="{8C6CD3FE-FF72-7C7A-A8A5-79EF5978E7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1">
              <a:extLst>
                <a:ext uri="{FF2B5EF4-FFF2-40B4-BE49-F238E27FC236}">
                  <a16:creationId xmlns:a16="http://schemas.microsoft.com/office/drawing/2014/main" id="{D8BDE2D5-3609-B2C3-C37E-56389366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2">
              <a:extLst>
                <a:ext uri="{FF2B5EF4-FFF2-40B4-BE49-F238E27FC236}">
                  <a16:creationId xmlns:a16="http://schemas.microsoft.com/office/drawing/2014/main" id="{8630D1CF-CD02-D54C-FC23-A84F0DEF1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3">
              <a:extLst>
                <a:ext uri="{FF2B5EF4-FFF2-40B4-BE49-F238E27FC236}">
                  <a16:creationId xmlns:a16="http://schemas.microsoft.com/office/drawing/2014/main" id="{35D73D72-0EB9-3FFB-ABB6-D2FC20CF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4">
              <a:extLst>
                <a:ext uri="{FF2B5EF4-FFF2-40B4-BE49-F238E27FC236}">
                  <a16:creationId xmlns:a16="http://schemas.microsoft.com/office/drawing/2014/main" id="{B3613866-6B8B-5B1A-5576-68BCF83C1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id="{60797751-3E9F-EEAA-9A41-1604611B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6">
              <a:extLst>
                <a:ext uri="{FF2B5EF4-FFF2-40B4-BE49-F238E27FC236}">
                  <a16:creationId xmlns:a16="http://schemas.microsoft.com/office/drawing/2014/main" id="{BF9DD958-068A-79E7-F85E-AD87E623A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7">
              <a:extLst>
                <a:ext uri="{FF2B5EF4-FFF2-40B4-BE49-F238E27FC236}">
                  <a16:creationId xmlns:a16="http://schemas.microsoft.com/office/drawing/2014/main" id="{39C53280-0C6A-CCE4-D01F-4F3C5506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5B7C6FDB-EC51-BEAD-00B5-85D44FEEA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0C38541C-698F-9A34-1E11-6B7C25711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3DB88CF3-BE8E-F057-1095-0240EC5F6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id="{97F16876-60F7-34D1-3DB5-3F681DAFB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2">
              <a:extLst>
                <a:ext uri="{FF2B5EF4-FFF2-40B4-BE49-F238E27FC236}">
                  <a16:creationId xmlns:a16="http://schemas.microsoft.com/office/drawing/2014/main" id="{050295CB-7191-B447-13C4-65528CA00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3">
              <a:extLst>
                <a:ext uri="{FF2B5EF4-FFF2-40B4-BE49-F238E27FC236}">
                  <a16:creationId xmlns:a16="http://schemas.microsoft.com/office/drawing/2014/main" id="{E13A2B76-0F38-F26C-4894-6FA0A184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4">
              <a:extLst>
                <a:ext uri="{FF2B5EF4-FFF2-40B4-BE49-F238E27FC236}">
                  <a16:creationId xmlns:a16="http://schemas.microsoft.com/office/drawing/2014/main" id="{74C898E1-C27D-2AB0-C75E-6438BECA9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5">
              <a:extLst>
                <a:ext uri="{FF2B5EF4-FFF2-40B4-BE49-F238E27FC236}">
                  <a16:creationId xmlns:a16="http://schemas.microsoft.com/office/drawing/2014/main" id="{5FDE6E1B-651F-E1A2-088F-584B39E9A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6">
              <a:extLst>
                <a:ext uri="{FF2B5EF4-FFF2-40B4-BE49-F238E27FC236}">
                  <a16:creationId xmlns:a16="http://schemas.microsoft.com/office/drawing/2014/main" id="{8A2E1843-DCA6-3525-F934-C382C8612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7">
              <a:extLst>
                <a:ext uri="{FF2B5EF4-FFF2-40B4-BE49-F238E27FC236}">
                  <a16:creationId xmlns:a16="http://schemas.microsoft.com/office/drawing/2014/main" id="{02736DE4-6890-F3BC-DB35-BD91D39CE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8">
              <a:extLst>
                <a:ext uri="{FF2B5EF4-FFF2-40B4-BE49-F238E27FC236}">
                  <a16:creationId xmlns:a16="http://schemas.microsoft.com/office/drawing/2014/main" id="{A6AD0C58-6C25-8B81-1915-2BE355463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9">
              <a:extLst>
                <a:ext uri="{FF2B5EF4-FFF2-40B4-BE49-F238E27FC236}">
                  <a16:creationId xmlns:a16="http://schemas.microsoft.com/office/drawing/2014/main" id="{1A26010D-B627-1333-8368-A7AA2688A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90">
              <a:extLst>
                <a:ext uri="{FF2B5EF4-FFF2-40B4-BE49-F238E27FC236}">
                  <a16:creationId xmlns:a16="http://schemas.microsoft.com/office/drawing/2014/main" id="{CE93B1B7-C45A-5248-8627-48C5CA6EF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1">
              <a:extLst>
                <a:ext uri="{FF2B5EF4-FFF2-40B4-BE49-F238E27FC236}">
                  <a16:creationId xmlns:a16="http://schemas.microsoft.com/office/drawing/2014/main" id="{34E60BBF-C02C-05C3-B9FF-34C126D25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2">
              <a:extLst>
                <a:ext uri="{FF2B5EF4-FFF2-40B4-BE49-F238E27FC236}">
                  <a16:creationId xmlns:a16="http://schemas.microsoft.com/office/drawing/2014/main" id="{B8A02153-B3CD-953F-0180-1349CD8E2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3">
              <a:extLst>
                <a:ext uri="{FF2B5EF4-FFF2-40B4-BE49-F238E27FC236}">
                  <a16:creationId xmlns:a16="http://schemas.microsoft.com/office/drawing/2014/main" id="{B7FAE4B1-7ADB-2236-3F84-F0C05E7AF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0979833C-EC57-5C0D-9D4D-64ED58B9C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5">
              <a:extLst>
                <a:ext uri="{FF2B5EF4-FFF2-40B4-BE49-F238E27FC236}">
                  <a16:creationId xmlns:a16="http://schemas.microsoft.com/office/drawing/2014/main" id="{00494915-19FC-3533-15F7-B3D315D55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6">
              <a:extLst>
                <a:ext uri="{FF2B5EF4-FFF2-40B4-BE49-F238E27FC236}">
                  <a16:creationId xmlns:a16="http://schemas.microsoft.com/office/drawing/2014/main" id="{B4F39664-774D-345A-B8E7-861322086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7">
              <a:extLst>
                <a:ext uri="{FF2B5EF4-FFF2-40B4-BE49-F238E27FC236}">
                  <a16:creationId xmlns:a16="http://schemas.microsoft.com/office/drawing/2014/main" id="{2334DF0B-FE81-66D8-A318-4017B673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8">
              <a:extLst>
                <a:ext uri="{FF2B5EF4-FFF2-40B4-BE49-F238E27FC236}">
                  <a16:creationId xmlns:a16="http://schemas.microsoft.com/office/drawing/2014/main" id="{F35A7382-D71F-77CC-9DB6-420B1D161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9">
              <a:extLst>
                <a:ext uri="{FF2B5EF4-FFF2-40B4-BE49-F238E27FC236}">
                  <a16:creationId xmlns:a16="http://schemas.microsoft.com/office/drawing/2014/main" id="{48F3EB9B-F6D6-2E8B-862C-931AEE86C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100">
              <a:extLst>
                <a:ext uri="{FF2B5EF4-FFF2-40B4-BE49-F238E27FC236}">
                  <a16:creationId xmlns:a16="http://schemas.microsoft.com/office/drawing/2014/main" id="{50F5C74C-0C5D-7582-88E1-3CD1B2DF1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1">
              <a:extLst>
                <a:ext uri="{FF2B5EF4-FFF2-40B4-BE49-F238E27FC236}">
                  <a16:creationId xmlns:a16="http://schemas.microsoft.com/office/drawing/2014/main" id="{F827EDE1-7B31-C166-C3ED-8BE67BA5A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2">
              <a:extLst>
                <a:ext uri="{FF2B5EF4-FFF2-40B4-BE49-F238E27FC236}">
                  <a16:creationId xmlns:a16="http://schemas.microsoft.com/office/drawing/2014/main" id="{A22E6027-4B9C-C3D2-14FC-BE9A02162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3">
              <a:extLst>
                <a:ext uri="{FF2B5EF4-FFF2-40B4-BE49-F238E27FC236}">
                  <a16:creationId xmlns:a16="http://schemas.microsoft.com/office/drawing/2014/main" id="{DD0C15FB-D079-7240-5BD9-0A9000872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4">
              <a:extLst>
                <a:ext uri="{FF2B5EF4-FFF2-40B4-BE49-F238E27FC236}">
                  <a16:creationId xmlns:a16="http://schemas.microsoft.com/office/drawing/2014/main" id="{A0F5D376-C185-4110-6109-D39A66A64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5">
              <a:extLst>
                <a:ext uri="{FF2B5EF4-FFF2-40B4-BE49-F238E27FC236}">
                  <a16:creationId xmlns:a16="http://schemas.microsoft.com/office/drawing/2014/main" id="{9750C9BB-A53C-B975-3ADD-AC4F8E79C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6">
              <a:extLst>
                <a:ext uri="{FF2B5EF4-FFF2-40B4-BE49-F238E27FC236}">
                  <a16:creationId xmlns:a16="http://schemas.microsoft.com/office/drawing/2014/main" id="{4E2AD5A3-A223-07EF-6C95-AF391899D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7">
              <a:extLst>
                <a:ext uri="{FF2B5EF4-FFF2-40B4-BE49-F238E27FC236}">
                  <a16:creationId xmlns:a16="http://schemas.microsoft.com/office/drawing/2014/main" id="{71EEBF03-BCFF-9B8C-6D6A-096075FF4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8">
              <a:extLst>
                <a:ext uri="{FF2B5EF4-FFF2-40B4-BE49-F238E27FC236}">
                  <a16:creationId xmlns:a16="http://schemas.microsoft.com/office/drawing/2014/main" id="{CE75124B-A574-46F6-B935-7C34933D0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9">
              <a:extLst>
                <a:ext uri="{FF2B5EF4-FFF2-40B4-BE49-F238E27FC236}">
                  <a16:creationId xmlns:a16="http://schemas.microsoft.com/office/drawing/2014/main" id="{D4896453-E599-973C-4E41-4D536D378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10">
              <a:extLst>
                <a:ext uri="{FF2B5EF4-FFF2-40B4-BE49-F238E27FC236}">
                  <a16:creationId xmlns:a16="http://schemas.microsoft.com/office/drawing/2014/main" id="{97980F2F-80AC-A791-0DE2-FF2D9ABD2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52" name="Picture 51" descr="A black heart with swirls&#10;&#10;Description automatically generated">
            <a:extLst>
              <a:ext uri="{FF2B5EF4-FFF2-40B4-BE49-F238E27FC236}">
                <a16:creationId xmlns:a16="http://schemas.microsoft.com/office/drawing/2014/main" id="{08BF595A-7B4B-3BB9-B69B-2A179A4E6D8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282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F3D0933-CCC8-EF43-021F-17255768C4BF}"/>
              </a:ext>
            </a:extLst>
          </p:cNvPr>
          <p:cNvSpPr txBox="1">
            <a:spLocks/>
          </p:cNvSpPr>
          <p:nvPr/>
        </p:nvSpPr>
        <p:spPr>
          <a:xfrm>
            <a:off x="2452278" y="218795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a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08E62E67-8CB9-111C-06FA-AE55DFE72EFC}"/>
              </a:ext>
            </a:extLst>
          </p:cNvPr>
          <p:cNvSpPr txBox="1">
            <a:spLocks/>
          </p:cNvSpPr>
          <p:nvPr/>
        </p:nvSpPr>
        <p:spPr>
          <a:xfrm>
            <a:off x="243761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074BE6C0-C34F-3957-B3FE-796CB56AB10A}"/>
              </a:ext>
            </a:extLst>
          </p:cNvPr>
          <p:cNvSpPr txBox="1">
            <a:spLocks/>
          </p:cNvSpPr>
          <p:nvPr/>
        </p:nvSpPr>
        <p:spPr>
          <a:xfrm>
            <a:off x="2452278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468AA338-EA5D-5F3C-6A35-77ECE626273F}"/>
              </a:ext>
            </a:extLst>
          </p:cNvPr>
          <p:cNvSpPr txBox="1">
            <a:spLocks/>
          </p:cNvSpPr>
          <p:nvPr/>
        </p:nvSpPr>
        <p:spPr>
          <a:xfrm>
            <a:off x="243456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3B5F4CA1-B0E5-0B49-96BA-4C5233A8CF4D}"/>
              </a:ext>
            </a:extLst>
          </p:cNvPr>
          <p:cNvSpPr txBox="1">
            <a:spLocks/>
          </p:cNvSpPr>
          <p:nvPr/>
        </p:nvSpPr>
        <p:spPr>
          <a:xfrm>
            <a:off x="2371873" y="374754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139DA16D-4C4D-EEE9-361B-94CEEA64327F}"/>
              </a:ext>
            </a:extLst>
          </p:cNvPr>
          <p:cNvSpPr txBox="1">
            <a:spLocks/>
          </p:cNvSpPr>
          <p:nvPr/>
        </p:nvSpPr>
        <p:spPr>
          <a:xfrm>
            <a:off x="2371873" y="472342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7E5B82D2-46B3-54D0-0E20-C20C10DE010D}"/>
              </a:ext>
            </a:extLst>
          </p:cNvPr>
          <p:cNvSpPr txBox="1">
            <a:spLocks/>
          </p:cNvSpPr>
          <p:nvPr/>
        </p:nvSpPr>
        <p:spPr>
          <a:xfrm>
            <a:off x="3993477" y="4462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A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2638CF0-FF10-4E71-E98B-245143F5E6A4}"/>
              </a:ext>
            </a:extLst>
          </p:cNvPr>
          <p:cNvSpPr txBox="1">
            <a:spLocks/>
          </p:cNvSpPr>
          <p:nvPr/>
        </p:nvSpPr>
        <p:spPr>
          <a:xfrm>
            <a:off x="4059217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6A07E38-19BA-E4B8-6081-82C392E8777D}"/>
              </a:ext>
            </a:extLst>
          </p:cNvPr>
          <p:cNvSpPr txBox="1">
            <a:spLocks/>
          </p:cNvSpPr>
          <p:nvPr/>
        </p:nvSpPr>
        <p:spPr>
          <a:xfrm>
            <a:off x="4073882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A3363AA-021C-7E6D-38F6-009E7E2CA1BF}"/>
              </a:ext>
            </a:extLst>
          </p:cNvPr>
          <p:cNvSpPr txBox="1">
            <a:spLocks/>
          </p:cNvSpPr>
          <p:nvPr/>
        </p:nvSpPr>
        <p:spPr>
          <a:xfrm>
            <a:off x="4056169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T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37DC5FCD-831B-7514-C3CF-7929AAA58A96}"/>
              </a:ext>
            </a:extLst>
          </p:cNvPr>
          <p:cNvSpPr txBox="1">
            <a:spLocks/>
          </p:cNvSpPr>
          <p:nvPr/>
        </p:nvSpPr>
        <p:spPr>
          <a:xfrm>
            <a:off x="3993477" y="37330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B2FD413-F31C-EA3A-1B12-89703D986D64}"/>
              </a:ext>
            </a:extLst>
          </p:cNvPr>
          <p:cNvSpPr txBox="1">
            <a:spLocks/>
          </p:cNvSpPr>
          <p:nvPr/>
        </p:nvSpPr>
        <p:spPr>
          <a:xfrm>
            <a:off x="3993477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P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ACEBCD7-796B-DDAD-7260-E3269AC191C8}"/>
              </a:ext>
            </a:extLst>
          </p:cNvPr>
          <p:cNvSpPr txBox="1">
            <a:spLocks/>
          </p:cNvSpPr>
          <p:nvPr/>
        </p:nvSpPr>
        <p:spPr>
          <a:xfrm>
            <a:off x="5600416" y="301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e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BB8783E-6103-4BBD-9AAC-F5BCC371A51B}"/>
              </a:ext>
            </a:extLst>
          </p:cNvPr>
          <p:cNvSpPr txBox="1">
            <a:spLocks/>
          </p:cNvSpPr>
          <p:nvPr/>
        </p:nvSpPr>
        <p:spPr>
          <a:xfrm>
            <a:off x="5666156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F6A7E34-FD79-B499-38EB-9FE1F839D8E1}"/>
              </a:ext>
            </a:extLst>
          </p:cNvPr>
          <p:cNvSpPr txBox="1">
            <a:spLocks/>
          </p:cNvSpPr>
          <p:nvPr/>
        </p:nvSpPr>
        <p:spPr>
          <a:xfrm>
            <a:off x="5680821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2A66AEC4-2AC1-CC64-A84E-3727E9C95C08}"/>
              </a:ext>
            </a:extLst>
          </p:cNvPr>
          <p:cNvSpPr txBox="1">
            <a:spLocks/>
          </p:cNvSpPr>
          <p:nvPr/>
        </p:nvSpPr>
        <p:spPr>
          <a:xfrm>
            <a:off x="5663108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f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372A5BA8-ED4A-5947-A5DA-0EEC69BC76FC}"/>
              </a:ext>
            </a:extLst>
          </p:cNvPr>
          <p:cNvSpPr txBox="1">
            <a:spLocks/>
          </p:cNvSpPr>
          <p:nvPr/>
        </p:nvSpPr>
        <p:spPr>
          <a:xfrm>
            <a:off x="5600416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1DF4F63B-9792-BE5D-B5C2-B16DFD63BC7E}"/>
              </a:ext>
            </a:extLst>
          </p:cNvPr>
          <p:cNvSpPr txBox="1">
            <a:spLocks/>
          </p:cNvSpPr>
          <p:nvPr/>
        </p:nvSpPr>
        <p:spPr>
          <a:xfrm>
            <a:off x="5600416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b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E3F82765-0E75-3C07-7A07-46224DAF999F}"/>
              </a:ext>
            </a:extLst>
          </p:cNvPr>
          <p:cNvSpPr txBox="1">
            <a:spLocks/>
          </p:cNvSpPr>
          <p:nvPr/>
        </p:nvSpPr>
        <p:spPr>
          <a:xfrm>
            <a:off x="7207353" y="1559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s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E710E04F-FE9C-2ECA-FFCA-7ABE375B8784}"/>
              </a:ext>
            </a:extLst>
          </p:cNvPr>
          <p:cNvSpPr txBox="1">
            <a:spLocks/>
          </p:cNvSpPr>
          <p:nvPr/>
        </p:nvSpPr>
        <p:spPr>
          <a:xfrm>
            <a:off x="727309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AE6FB04A-8A80-CBFE-3561-B8CD76A51184}"/>
              </a:ext>
            </a:extLst>
          </p:cNvPr>
          <p:cNvSpPr txBox="1">
            <a:spLocks/>
          </p:cNvSpPr>
          <p:nvPr/>
        </p:nvSpPr>
        <p:spPr>
          <a:xfrm>
            <a:off x="7476440" y="194128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547628E-EB28-794A-7A34-30912EFAF2F6}"/>
              </a:ext>
            </a:extLst>
          </p:cNvPr>
          <p:cNvSpPr txBox="1">
            <a:spLocks/>
          </p:cNvSpPr>
          <p:nvPr/>
        </p:nvSpPr>
        <p:spPr>
          <a:xfrm>
            <a:off x="727004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F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463C801-EE0A-73BE-6A4B-44661205B08C}"/>
              </a:ext>
            </a:extLst>
          </p:cNvPr>
          <p:cNvSpPr txBox="1">
            <a:spLocks/>
          </p:cNvSpPr>
          <p:nvPr/>
        </p:nvSpPr>
        <p:spPr>
          <a:xfrm>
            <a:off x="7207353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DD910BF8-8BBE-1FA0-692B-CEB9C1B59D8E}"/>
              </a:ext>
            </a:extLst>
          </p:cNvPr>
          <p:cNvSpPr txBox="1">
            <a:spLocks/>
          </p:cNvSpPr>
          <p:nvPr/>
        </p:nvSpPr>
        <p:spPr>
          <a:xfrm>
            <a:off x="7207353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B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34CFA798-459D-1C51-46D7-8EB285C391D9}"/>
              </a:ext>
            </a:extLst>
          </p:cNvPr>
          <p:cNvSpPr txBox="1">
            <a:spLocks/>
          </p:cNvSpPr>
          <p:nvPr/>
        </p:nvSpPr>
        <p:spPr>
          <a:xfrm>
            <a:off x="8814288" y="108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h</a:t>
            </a: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4A92F336-A3DF-7A0E-F98A-520C86D90BD9}"/>
              </a:ext>
            </a:extLst>
          </p:cNvPr>
          <p:cNvSpPr txBox="1">
            <a:spLocks/>
          </p:cNvSpPr>
          <p:nvPr/>
        </p:nvSpPr>
        <p:spPr>
          <a:xfrm>
            <a:off x="8880028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|</a:t>
            </a: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32CBA98-56EE-A24F-70C5-6671DC8675ED}"/>
              </a:ext>
            </a:extLst>
          </p:cNvPr>
          <p:cNvSpPr txBox="1">
            <a:spLocks/>
          </p:cNvSpPr>
          <p:nvPr/>
        </p:nvSpPr>
        <p:spPr>
          <a:xfrm>
            <a:off x="8981777" y="195579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6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\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D29E65B6-E4F7-4DEC-D16A-065BB58364A3}"/>
              </a:ext>
            </a:extLst>
          </p:cNvPr>
          <p:cNvSpPr txBox="1">
            <a:spLocks/>
          </p:cNvSpPr>
          <p:nvPr/>
        </p:nvSpPr>
        <p:spPr>
          <a:xfrm>
            <a:off x="8876980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x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09268C56-786A-EC14-B26E-38BB7A78FAB9}"/>
              </a:ext>
            </a:extLst>
          </p:cNvPr>
          <p:cNvSpPr txBox="1">
            <a:spLocks/>
          </p:cNvSpPr>
          <p:nvPr/>
        </p:nvSpPr>
        <p:spPr>
          <a:xfrm>
            <a:off x="8814288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n</a:t>
            </a: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E178201-7313-06AA-783F-288B2DEFB8FD}"/>
              </a:ext>
            </a:extLst>
          </p:cNvPr>
          <p:cNvSpPr txBox="1">
            <a:spLocks/>
          </p:cNvSpPr>
          <p:nvPr/>
        </p:nvSpPr>
        <p:spPr>
          <a:xfrm>
            <a:off x="8814288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m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15B90E0F-AE5F-E81E-57DD-98DCE96E9D89}"/>
              </a:ext>
            </a:extLst>
          </p:cNvPr>
          <p:cNvSpPr txBox="1">
            <a:spLocks/>
          </p:cNvSpPr>
          <p:nvPr/>
        </p:nvSpPr>
        <p:spPr>
          <a:xfrm>
            <a:off x="237187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X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3F1ED2-6242-B91C-79C5-3EB922E03322}"/>
              </a:ext>
            </a:extLst>
          </p:cNvPr>
          <p:cNvSpPr txBox="1">
            <a:spLocks/>
          </p:cNvSpPr>
          <p:nvPr/>
        </p:nvSpPr>
        <p:spPr>
          <a:xfrm>
            <a:off x="3993477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r</a:t>
            </a: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5B957847-4BC2-D820-1453-1CB40B419E73}"/>
              </a:ext>
            </a:extLst>
          </p:cNvPr>
          <p:cNvSpPr txBox="1">
            <a:spLocks/>
          </p:cNvSpPr>
          <p:nvPr/>
        </p:nvSpPr>
        <p:spPr>
          <a:xfrm>
            <a:off x="5600416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l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B67A3425-EA2F-A06F-86D0-6014362E455F}"/>
              </a:ext>
            </a:extLst>
          </p:cNvPr>
          <p:cNvSpPr txBox="1">
            <a:spLocks/>
          </p:cNvSpPr>
          <p:nvPr/>
        </p:nvSpPr>
        <p:spPr>
          <a:xfrm>
            <a:off x="720735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v</a:t>
            </a: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BB9D11C3-F060-FA34-85EE-F255891D7ECE}"/>
              </a:ext>
            </a:extLst>
          </p:cNvPr>
          <p:cNvSpPr txBox="1">
            <a:spLocks/>
          </p:cNvSpPr>
          <p:nvPr/>
        </p:nvSpPr>
        <p:spPr>
          <a:xfrm>
            <a:off x="8814288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V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FB80FED3-89FF-7EF4-5231-12EBB61034B5}"/>
              </a:ext>
            </a:extLst>
          </p:cNvPr>
          <p:cNvCxnSpPr>
            <a:cxnSpLocks/>
          </p:cNvCxnSpPr>
          <p:nvPr/>
        </p:nvCxnSpPr>
        <p:spPr>
          <a:xfrm>
            <a:off x="2063932" y="1140113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A3EAC696-D31A-B349-0B59-0B28368EB111}"/>
              </a:ext>
            </a:extLst>
          </p:cNvPr>
          <p:cNvCxnSpPr>
            <a:cxnSpLocks/>
          </p:cNvCxnSpPr>
          <p:nvPr/>
        </p:nvCxnSpPr>
        <p:spPr>
          <a:xfrm>
            <a:off x="2098766" y="2055222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B22B109-2306-915E-F950-EC0E9CEF8EC3}"/>
              </a:ext>
            </a:extLst>
          </p:cNvPr>
          <p:cNvCxnSpPr>
            <a:cxnSpLocks/>
          </p:cNvCxnSpPr>
          <p:nvPr/>
        </p:nvCxnSpPr>
        <p:spPr>
          <a:xfrm>
            <a:off x="2063932" y="2987040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52CB58B-51DD-F82A-D14B-524C481C9F13}"/>
              </a:ext>
            </a:extLst>
          </p:cNvPr>
          <p:cNvCxnSpPr>
            <a:cxnSpLocks/>
          </p:cNvCxnSpPr>
          <p:nvPr/>
        </p:nvCxnSpPr>
        <p:spPr>
          <a:xfrm>
            <a:off x="2063932" y="3897086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98804495-43C5-7265-B010-D6065C2B2CB0}"/>
              </a:ext>
            </a:extLst>
          </p:cNvPr>
          <p:cNvCxnSpPr>
            <a:cxnSpLocks/>
          </p:cNvCxnSpPr>
          <p:nvPr/>
        </p:nvCxnSpPr>
        <p:spPr>
          <a:xfrm>
            <a:off x="2081349" y="4846321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6948DCA-33F1-70AB-0324-ED4F485FCD32}"/>
              </a:ext>
            </a:extLst>
          </p:cNvPr>
          <p:cNvCxnSpPr>
            <a:cxnSpLocks/>
          </p:cNvCxnSpPr>
          <p:nvPr/>
        </p:nvCxnSpPr>
        <p:spPr>
          <a:xfrm>
            <a:off x="2098766" y="5821680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FD4EB3B-6347-847C-8A57-C4E8B69F67BF}"/>
              </a:ext>
            </a:extLst>
          </p:cNvPr>
          <p:cNvCxnSpPr>
            <a:cxnSpLocks/>
          </p:cNvCxnSpPr>
          <p:nvPr/>
        </p:nvCxnSpPr>
        <p:spPr>
          <a:xfrm>
            <a:off x="5233851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67F644DB-BC00-7CF9-61C3-0F123C5EAE99}"/>
              </a:ext>
            </a:extLst>
          </p:cNvPr>
          <p:cNvCxnSpPr>
            <a:cxnSpLocks/>
          </p:cNvCxnSpPr>
          <p:nvPr/>
        </p:nvCxnSpPr>
        <p:spPr>
          <a:xfrm>
            <a:off x="3509554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B179FA71-B792-3C6D-4C39-1D4B4376029E}"/>
              </a:ext>
            </a:extLst>
          </p:cNvPr>
          <p:cNvCxnSpPr>
            <a:cxnSpLocks/>
          </p:cNvCxnSpPr>
          <p:nvPr/>
        </p:nvCxnSpPr>
        <p:spPr>
          <a:xfrm>
            <a:off x="6866708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B07C43B-E814-8921-19AC-E995EC4BC819}"/>
              </a:ext>
            </a:extLst>
          </p:cNvPr>
          <p:cNvCxnSpPr>
            <a:cxnSpLocks/>
          </p:cNvCxnSpPr>
          <p:nvPr/>
        </p:nvCxnSpPr>
        <p:spPr>
          <a:xfrm>
            <a:off x="8538754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1084C641-3DD5-ECF3-F236-1DDE1B5FB2D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  <p:sp>
        <p:nvSpPr>
          <p:cNvPr id="3" name="Rectangle: Folded Corner 2">
            <a:extLst>
              <a:ext uri="{FF2B5EF4-FFF2-40B4-BE49-F238E27FC236}">
                <a16:creationId xmlns:a16="http://schemas.microsoft.com/office/drawing/2014/main" id="{8305F5EE-7FD3-ED20-70D3-2C1E2D488785}"/>
              </a:ext>
            </a:extLst>
          </p:cNvPr>
          <p:cNvSpPr/>
          <p:nvPr/>
        </p:nvSpPr>
        <p:spPr>
          <a:xfrm>
            <a:off x="10362821" y="2585590"/>
            <a:ext cx="1643496" cy="1918939"/>
          </a:xfrm>
          <a:prstGeom prst="foldedCorne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/>
              <a:t>Complete 5 repetitions to move onto the next slide!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82A967E-D2A9-BE45-983F-6F3721B40F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16461" y="124566"/>
            <a:ext cx="2034057" cy="1946031"/>
          </a:xfrm>
          <a:prstGeom prst="rect">
            <a:avLst/>
          </a:prstGeom>
        </p:spPr>
      </p:pic>
      <p:grpSp>
        <p:nvGrpSpPr>
          <p:cNvPr id="102" name="Group 101">
            <a:extLst>
              <a:ext uri="{FF2B5EF4-FFF2-40B4-BE49-F238E27FC236}">
                <a16:creationId xmlns:a16="http://schemas.microsoft.com/office/drawing/2014/main" id="{31BFBBD3-0463-D450-28D3-D71C0E93F56E}"/>
              </a:ext>
            </a:extLst>
          </p:cNvPr>
          <p:cNvGrpSpPr/>
          <p:nvPr/>
        </p:nvGrpSpPr>
        <p:grpSpPr>
          <a:xfrm>
            <a:off x="398372" y="4338929"/>
            <a:ext cx="1333825" cy="2367794"/>
            <a:chOff x="398372" y="4338929"/>
            <a:chExt cx="1333825" cy="2367794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9D12BF75-F21F-8E3A-97F3-95ECC8D2CCDB}"/>
                </a:ext>
              </a:extLst>
            </p:cNvPr>
            <p:cNvGrpSpPr/>
            <p:nvPr/>
          </p:nvGrpSpPr>
          <p:grpSpPr>
            <a:xfrm>
              <a:off x="398372" y="4338929"/>
              <a:ext cx="1333825" cy="2367794"/>
              <a:chOff x="824232" y="4144337"/>
              <a:chExt cx="1094716" cy="1943330"/>
            </a:xfrm>
          </p:grpSpPr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7C5B7620-7634-4032-6135-8BA00F593D42}"/>
                  </a:ext>
                </a:extLst>
              </p:cNvPr>
              <p:cNvSpPr/>
              <p:nvPr/>
            </p:nvSpPr>
            <p:spPr>
              <a:xfrm>
                <a:off x="1458843" y="5910405"/>
                <a:ext cx="355901" cy="177261"/>
              </a:xfrm>
              <a:custGeom>
                <a:avLst/>
                <a:gdLst>
                  <a:gd name="connsiteX0" fmla="*/ 433164 w 715455"/>
                  <a:gd name="connsiteY0" fmla="*/ 69271 h 316215"/>
                  <a:gd name="connsiteX1" fmla="*/ 372444 w 715455"/>
                  <a:gd name="connsiteY1" fmla="*/ 0 h 316215"/>
                  <a:gd name="connsiteX2" fmla="*/ 1294 w 715455"/>
                  <a:gd name="connsiteY2" fmla="*/ 102222 h 316215"/>
                  <a:gd name="connsiteX3" fmla="*/ 51382 w 715455"/>
                  <a:gd name="connsiteY3" fmla="*/ 282498 h 316215"/>
                  <a:gd name="connsiteX4" fmla="*/ 602015 w 715455"/>
                  <a:gd name="connsiteY4" fmla="*/ 314360 h 316215"/>
                  <a:gd name="connsiteX5" fmla="*/ 596667 w 715455"/>
                  <a:gd name="connsiteY5" fmla="*/ 168158 h 316215"/>
                  <a:gd name="connsiteX6" fmla="*/ 433164 w 715455"/>
                  <a:gd name="connsiteY6" fmla="*/ 69271 h 316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5455" h="316215">
                    <a:moveTo>
                      <a:pt x="433164" y="69271"/>
                    </a:moveTo>
                    <a:lnTo>
                      <a:pt x="372444" y="0"/>
                    </a:lnTo>
                    <a:lnTo>
                      <a:pt x="1294" y="102222"/>
                    </a:lnTo>
                    <a:cubicBezTo>
                      <a:pt x="1294" y="102222"/>
                      <a:pt x="-12705" y="224255"/>
                      <a:pt x="51382" y="282498"/>
                    </a:cubicBezTo>
                    <a:cubicBezTo>
                      <a:pt x="115469" y="340741"/>
                      <a:pt x="448055" y="303398"/>
                      <a:pt x="602015" y="314360"/>
                    </a:cubicBezTo>
                    <a:cubicBezTo>
                      <a:pt x="755976" y="325355"/>
                      <a:pt x="752278" y="252815"/>
                      <a:pt x="596667" y="168158"/>
                    </a:cubicBezTo>
                    <a:cubicBezTo>
                      <a:pt x="441088" y="83501"/>
                      <a:pt x="433164" y="69271"/>
                      <a:pt x="433164" y="69271"/>
                    </a:cubicBezTo>
                    <a:close/>
                  </a:path>
                </a:pathLst>
              </a:custGeom>
              <a:solidFill>
                <a:srgbClr val="0F3D49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D3A30AFD-E8F0-ABF5-37AF-BDEEB6731F91}"/>
                  </a:ext>
                </a:extLst>
              </p:cNvPr>
              <p:cNvSpPr/>
              <p:nvPr/>
            </p:nvSpPr>
            <p:spPr>
              <a:xfrm>
                <a:off x="1458850" y="5910349"/>
                <a:ext cx="355870" cy="177278"/>
              </a:xfrm>
              <a:custGeom>
                <a:avLst/>
                <a:gdLst>
                  <a:gd name="connsiteX0" fmla="*/ 51300 w 715393"/>
                  <a:gd name="connsiteY0" fmla="*/ 282498 h 316245"/>
                  <a:gd name="connsiteX1" fmla="*/ 601967 w 715393"/>
                  <a:gd name="connsiteY1" fmla="*/ 314393 h 316245"/>
                  <a:gd name="connsiteX2" fmla="*/ 692798 w 715393"/>
                  <a:gd name="connsiteY2" fmla="*/ 236306 h 316245"/>
                  <a:gd name="connsiteX3" fmla="*/ 218237 w 715393"/>
                  <a:gd name="connsiteY3" fmla="*/ 141150 h 316245"/>
                  <a:gd name="connsiteX4" fmla="*/ 452662 w 715393"/>
                  <a:gd name="connsiteY4" fmla="*/ 84393 h 316245"/>
                  <a:gd name="connsiteX5" fmla="*/ 433181 w 715393"/>
                  <a:gd name="connsiteY5" fmla="*/ 69337 h 316245"/>
                  <a:gd name="connsiteX6" fmla="*/ 372462 w 715393"/>
                  <a:gd name="connsiteY6" fmla="*/ 0 h 316245"/>
                  <a:gd name="connsiteX7" fmla="*/ 1312 w 715393"/>
                  <a:gd name="connsiteY7" fmla="*/ 102255 h 316245"/>
                  <a:gd name="connsiteX8" fmla="*/ 51300 w 715393"/>
                  <a:gd name="connsiteY8" fmla="*/ 282498 h 316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5393" h="316245">
                    <a:moveTo>
                      <a:pt x="51300" y="282498"/>
                    </a:moveTo>
                    <a:cubicBezTo>
                      <a:pt x="115453" y="340807"/>
                      <a:pt x="448072" y="303398"/>
                      <a:pt x="601967" y="314393"/>
                    </a:cubicBezTo>
                    <a:cubicBezTo>
                      <a:pt x="711882" y="322251"/>
                      <a:pt x="741367" y="287550"/>
                      <a:pt x="692798" y="236306"/>
                    </a:cubicBezTo>
                    <a:cubicBezTo>
                      <a:pt x="423144" y="369103"/>
                      <a:pt x="28584" y="148216"/>
                      <a:pt x="218237" y="141150"/>
                    </a:cubicBezTo>
                    <a:cubicBezTo>
                      <a:pt x="328879" y="136990"/>
                      <a:pt x="406404" y="108331"/>
                      <a:pt x="452662" y="84393"/>
                    </a:cubicBezTo>
                    <a:cubicBezTo>
                      <a:pt x="434964" y="72474"/>
                      <a:pt x="433181" y="69337"/>
                      <a:pt x="433181" y="69337"/>
                    </a:cubicBezTo>
                    <a:lnTo>
                      <a:pt x="372462" y="0"/>
                    </a:lnTo>
                    <a:lnTo>
                      <a:pt x="1312" y="102255"/>
                    </a:lnTo>
                    <a:cubicBezTo>
                      <a:pt x="1279" y="102288"/>
                      <a:pt x="-12688" y="224288"/>
                      <a:pt x="51300" y="282498"/>
                    </a:cubicBezTo>
                    <a:close/>
                  </a:path>
                </a:pathLst>
              </a:custGeom>
              <a:solidFill>
                <a:srgbClr val="000000">
                  <a:alpha val="33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EA48B41D-72A9-88E4-C5BB-2B826B0778DE}"/>
                  </a:ext>
                </a:extLst>
              </p:cNvPr>
              <p:cNvSpPr/>
              <p:nvPr/>
            </p:nvSpPr>
            <p:spPr>
              <a:xfrm>
                <a:off x="1353516" y="5488073"/>
                <a:ext cx="320803" cy="485750"/>
              </a:xfrm>
              <a:custGeom>
                <a:avLst/>
                <a:gdLst>
                  <a:gd name="connsiteX0" fmla="*/ 0 w 644898"/>
                  <a:gd name="connsiteY0" fmla="*/ 33480 h 866524"/>
                  <a:gd name="connsiteX1" fmla="*/ 19546 w 644898"/>
                  <a:gd name="connsiteY1" fmla="*/ 252221 h 866524"/>
                  <a:gd name="connsiteX2" fmla="*/ 19546 w 644898"/>
                  <a:gd name="connsiteY2" fmla="*/ 252650 h 866524"/>
                  <a:gd name="connsiteX3" fmla="*/ 118236 w 644898"/>
                  <a:gd name="connsiteY3" fmla="*/ 559714 h 866524"/>
                  <a:gd name="connsiteX4" fmla="*/ 134480 w 644898"/>
                  <a:gd name="connsiteY4" fmla="*/ 610792 h 866524"/>
                  <a:gd name="connsiteX5" fmla="*/ 152937 w 644898"/>
                  <a:gd name="connsiteY5" fmla="*/ 668308 h 866524"/>
                  <a:gd name="connsiteX6" fmla="*/ 213029 w 644898"/>
                  <a:gd name="connsiteY6" fmla="*/ 855617 h 866524"/>
                  <a:gd name="connsiteX7" fmla="*/ 456071 w 644898"/>
                  <a:gd name="connsiteY7" fmla="*/ 861527 h 866524"/>
                  <a:gd name="connsiteX8" fmla="*/ 644899 w 644898"/>
                  <a:gd name="connsiteY8" fmla="*/ 822698 h 866524"/>
                  <a:gd name="connsiteX9" fmla="*/ 644668 w 644898"/>
                  <a:gd name="connsiteY9" fmla="*/ 810119 h 866524"/>
                  <a:gd name="connsiteX10" fmla="*/ 641729 w 644898"/>
                  <a:gd name="connsiteY10" fmla="*/ 639187 h 866524"/>
                  <a:gd name="connsiteX11" fmla="*/ 641498 w 644898"/>
                  <a:gd name="connsiteY11" fmla="*/ 628984 h 866524"/>
                  <a:gd name="connsiteX12" fmla="*/ 640144 w 644898"/>
                  <a:gd name="connsiteY12" fmla="*/ 548950 h 866524"/>
                  <a:gd name="connsiteX13" fmla="*/ 639649 w 644898"/>
                  <a:gd name="connsiteY13" fmla="*/ 522899 h 866524"/>
                  <a:gd name="connsiteX14" fmla="*/ 631328 w 644898"/>
                  <a:gd name="connsiteY14" fmla="*/ 51606 h 866524"/>
                  <a:gd name="connsiteX15" fmla="*/ 630338 w 644898"/>
                  <a:gd name="connsiteY15" fmla="*/ 0 h 866524"/>
                  <a:gd name="connsiteX16" fmla="*/ 555223 w 644898"/>
                  <a:gd name="connsiteY16" fmla="*/ 17797 h 866524"/>
                  <a:gd name="connsiteX17" fmla="*/ 362731 w 644898"/>
                  <a:gd name="connsiteY17" fmla="*/ 38565 h 866524"/>
                  <a:gd name="connsiteX18" fmla="*/ 0 w 644898"/>
                  <a:gd name="connsiteY18" fmla="*/ 33480 h 86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4898" h="866524">
                    <a:moveTo>
                      <a:pt x="0" y="33480"/>
                    </a:moveTo>
                    <a:lnTo>
                      <a:pt x="19546" y="252221"/>
                    </a:lnTo>
                    <a:lnTo>
                      <a:pt x="19546" y="252650"/>
                    </a:lnTo>
                    <a:cubicBezTo>
                      <a:pt x="25787" y="272197"/>
                      <a:pt x="46918" y="338067"/>
                      <a:pt x="118236" y="559714"/>
                    </a:cubicBezTo>
                    <a:cubicBezTo>
                      <a:pt x="123254" y="575925"/>
                      <a:pt x="128735" y="592896"/>
                      <a:pt x="134480" y="610792"/>
                    </a:cubicBezTo>
                    <a:cubicBezTo>
                      <a:pt x="140358" y="629017"/>
                      <a:pt x="146466" y="648201"/>
                      <a:pt x="152937" y="668308"/>
                    </a:cubicBezTo>
                    <a:cubicBezTo>
                      <a:pt x="170536" y="723250"/>
                      <a:pt x="190544" y="785322"/>
                      <a:pt x="213029" y="855617"/>
                    </a:cubicBezTo>
                    <a:cubicBezTo>
                      <a:pt x="303398" y="869616"/>
                      <a:pt x="386933" y="868461"/>
                      <a:pt x="456071" y="861527"/>
                    </a:cubicBezTo>
                    <a:cubicBezTo>
                      <a:pt x="570378" y="850004"/>
                      <a:pt x="644899" y="822698"/>
                      <a:pt x="644899" y="822698"/>
                    </a:cubicBezTo>
                    <a:lnTo>
                      <a:pt x="644668" y="810119"/>
                    </a:lnTo>
                    <a:lnTo>
                      <a:pt x="641729" y="639187"/>
                    </a:lnTo>
                    <a:lnTo>
                      <a:pt x="641498" y="628984"/>
                    </a:lnTo>
                    <a:lnTo>
                      <a:pt x="640144" y="548950"/>
                    </a:lnTo>
                    <a:lnTo>
                      <a:pt x="639649" y="522899"/>
                    </a:lnTo>
                    <a:lnTo>
                      <a:pt x="631328" y="51606"/>
                    </a:lnTo>
                    <a:lnTo>
                      <a:pt x="630338" y="0"/>
                    </a:lnTo>
                    <a:cubicBezTo>
                      <a:pt x="605674" y="6240"/>
                      <a:pt x="580151" y="11523"/>
                      <a:pt x="555223" y="17797"/>
                    </a:cubicBezTo>
                    <a:cubicBezTo>
                      <a:pt x="491334" y="33810"/>
                      <a:pt x="434808" y="41404"/>
                      <a:pt x="362731" y="38565"/>
                    </a:cubicBezTo>
                    <a:cubicBezTo>
                      <a:pt x="241556" y="33645"/>
                      <a:pt x="121141" y="37178"/>
                      <a:pt x="0" y="3348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4B8668FF-1BA6-60BF-A253-1732C767D9A1}"/>
                  </a:ext>
                </a:extLst>
              </p:cNvPr>
              <p:cNvSpPr/>
              <p:nvPr/>
            </p:nvSpPr>
            <p:spPr>
              <a:xfrm>
                <a:off x="1353532" y="5487999"/>
                <a:ext cx="318405" cy="342485"/>
              </a:xfrm>
              <a:custGeom>
                <a:avLst/>
                <a:gdLst>
                  <a:gd name="connsiteX0" fmla="*/ 0 w 640078"/>
                  <a:gd name="connsiteY0" fmla="*/ 33579 h 610956"/>
                  <a:gd name="connsiteX1" fmla="*/ 19513 w 640078"/>
                  <a:gd name="connsiteY1" fmla="*/ 252353 h 610956"/>
                  <a:gd name="connsiteX2" fmla="*/ 19513 w 640078"/>
                  <a:gd name="connsiteY2" fmla="*/ 252782 h 610956"/>
                  <a:gd name="connsiteX3" fmla="*/ 118170 w 640078"/>
                  <a:gd name="connsiteY3" fmla="*/ 559846 h 610956"/>
                  <a:gd name="connsiteX4" fmla="*/ 134415 w 640078"/>
                  <a:gd name="connsiteY4" fmla="*/ 610858 h 610956"/>
                  <a:gd name="connsiteX5" fmla="*/ 134415 w 640078"/>
                  <a:gd name="connsiteY5" fmla="*/ 610957 h 610956"/>
                  <a:gd name="connsiteX6" fmla="*/ 353915 w 640078"/>
                  <a:gd name="connsiteY6" fmla="*/ 595141 h 610956"/>
                  <a:gd name="connsiteX7" fmla="*/ 406974 w 640078"/>
                  <a:gd name="connsiteY7" fmla="*/ 588802 h 610956"/>
                  <a:gd name="connsiteX8" fmla="*/ 639913 w 640078"/>
                  <a:gd name="connsiteY8" fmla="*/ 548983 h 610956"/>
                  <a:gd name="connsiteX9" fmla="*/ 640078 w 640078"/>
                  <a:gd name="connsiteY9" fmla="*/ 548983 h 610956"/>
                  <a:gd name="connsiteX10" fmla="*/ 639550 w 640078"/>
                  <a:gd name="connsiteY10" fmla="*/ 522899 h 610956"/>
                  <a:gd name="connsiteX11" fmla="*/ 632418 w 640078"/>
                  <a:gd name="connsiteY11" fmla="*/ 115363 h 610956"/>
                  <a:gd name="connsiteX12" fmla="*/ 631262 w 640078"/>
                  <a:gd name="connsiteY12" fmla="*/ 51639 h 610956"/>
                  <a:gd name="connsiteX13" fmla="*/ 630206 w 640078"/>
                  <a:gd name="connsiteY13" fmla="*/ 0 h 610956"/>
                  <a:gd name="connsiteX14" fmla="*/ 555157 w 640078"/>
                  <a:gd name="connsiteY14" fmla="*/ 17830 h 610956"/>
                  <a:gd name="connsiteX15" fmla="*/ 362632 w 640078"/>
                  <a:gd name="connsiteY15" fmla="*/ 38598 h 610956"/>
                  <a:gd name="connsiteX16" fmla="*/ 0 w 640078"/>
                  <a:gd name="connsiteY16" fmla="*/ 33579 h 610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40078" h="610956">
                    <a:moveTo>
                      <a:pt x="0" y="33579"/>
                    </a:moveTo>
                    <a:lnTo>
                      <a:pt x="19513" y="252353"/>
                    </a:lnTo>
                    <a:lnTo>
                      <a:pt x="19513" y="252782"/>
                    </a:lnTo>
                    <a:cubicBezTo>
                      <a:pt x="25754" y="272329"/>
                      <a:pt x="46852" y="338232"/>
                      <a:pt x="118170" y="559846"/>
                    </a:cubicBezTo>
                    <a:cubicBezTo>
                      <a:pt x="123188" y="576024"/>
                      <a:pt x="128702" y="593061"/>
                      <a:pt x="134415" y="610858"/>
                    </a:cubicBezTo>
                    <a:lnTo>
                      <a:pt x="134415" y="610957"/>
                    </a:lnTo>
                    <a:cubicBezTo>
                      <a:pt x="212963" y="608447"/>
                      <a:pt x="287121" y="602603"/>
                      <a:pt x="353915" y="595141"/>
                    </a:cubicBezTo>
                    <a:cubicBezTo>
                      <a:pt x="372207" y="593127"/>
                      <a:pt x="389937" y="590981"/>
                      <a:pt x="406974" y="588802"/>
                    </a:cubicBezTo>
                    <a:cubicBezTo>
                      <a:pt x="512663" y="575232"/>
                      <a:pt x="595075" y="558888"/>
                      <a:pt x="639913" y="548983"/>
                    </a:cubicBezTo>
                    <a:lnTo>
                      <a:pt x="640078" y="548983"/>
                    </a:lnTo>
                    <a:lnTo>
                      <a:pt x="639550" y="522899"/>
                    </a:lnTo>
                    <a:lnTo>
                      <a:pt x="632418" y="115363"/>
                    </a:lnTo>
                    <a:lnTo>
                      <a:pt x="631262" y="51639"/>
                    </a:lnTo>
                    <a:lnTo>
                      <a:pt x="630206" y="0"/>
                    </a:lnTo>
                    <a:cubicBezTo>
                      <a:pt x="605608" y="6273"/>
                      <a:pt x="580052" y="11556"/>
                      <a:pt x="555157" y="17830"/>
                    </a:cubicBezTo>
                    <a:cubicBezTo>
                      <a:pt x="491268" y="33810"/>
                      <a:pt x="434709" y="41470"/>
                      <a:pt x="362632" y="38598"/>
                    </a:cubicBezTo>
                    <a:cubicBezTo>
                      <a:pt x="241523" y="33744"/>
                      <a:pt x="121075" y="37310"/>
                      <a:pt x="0" y="33579"/>
                    </a:cubicBezTo>
                    <a:close/>
                  </a:path>
                </a:pathLst>
              </a:custGeom>
              <a:solidFill>
                <a:schemeClr val="bg1"/>
              </a:solidFill>
              <a:ln w="3287" cap="flat">
                <a:solidFill>
                  <a:schemeClr val="bg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60F3B91F-26BB-7D00-CB9E-B6BD5635DA5F}"/>
                  </a:ext>
                </a:extLst>
              </p:cNvPr>
              <p:cNvSpPr/>
              <p:nvPr/>
            </p:nvSpPr>
            <p:spPr>
              <a:xfrm>
                <a:off x="1412316" y="5781103"/>
                <a:ext cx="260279" cy="81586"/>
              </a:xfrm>
              <a:custGeom>
                <a:avLst/>
                <a:gdLst>
                  <a:gd name="connsiteX0" fmla="*/ 0 w 523229"/>
                  <a:gd name="connsiteY0" fmla="*/ 36980 h 145541"/>
                  <a:gd name="connsiteX1" fmla="*/ 16245 w 523229"/>
                  <a:gd name="connsiteY1" fmla="*/ 87992 h 145541"/>
                  <a:gd name="connsiteX2" fmla="*/ 16245 w 523229"/>
                  <a:gd name="connsiteY2" fmla="*/ 88091 h 145541"/>
                  <a:gd name="connsiteX3" fmla="*/ 34701 w 523229"/>
                  <a:gd name="connsiteY3" fmla="*/ 145541 h 145541"/>
                  <a:gd name="connsiteX4" fmla="*/ 245056 w 523229"/>
                  <a:gd name="connsiteY4" fmla="*/ 137716 h 145541"/>
                  <a:gd name="connsiteX5" fmla="*/ 300922 w 523229"/>
                  <a:gd name="connsiteY5" fmla="*/ 133358 h 145541"/>
                  <a:gd name="connsiteX6" fmla="*/ 523229 w 523229"/>
                  <a:gd name="connsiteY6" fmla="*/ 106151 h 145541"/>
                  <a:gd name="connsiteX7" fmla="*/ 521809 w 523229"/>
                  <a:gd name="connsiteY7" fmla="*/ 26183 h 145541"/>
                  <a:gd name="connsiteX8" fmla="*/ 521809 w 523229"/>
                  <a:gd name="connsiteY8" fmla="*/ 26084 h 145541"/>
                  <a:gd name="connsiteX9" fmla="*/ 521281 w 523229"/>
                  <a:gd name="connsiteY9" fmla="*/ 0 h 145541"/>
                  <a:gd name="connsiteX10" fmla="*/ 282036 w 523229"/>
                  <a:gd name="connsiteY10" fmla="*/ 27372 h 145541"/>
                  <a:gd name="connsiteX11" fmla="*/ 229934 w 523229"/>
                  <a:gd name="connsiteY11" fmla="*/ 31037 h 145541"/>
                  <a:gd name="connsiteX12" fmla="*/ 0 w 523229"/>
                  <a:gd name="connsiteY12" fmla="*/ 36980 h 1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229" h="145541">
                    <a:moveTo>
                      <a:pt x="0" y="36980"/>
                    </a:moveTo>
                    <a:cubicBezTo>
                      <a:pt x="5019" y="53158"/>
                      <a:pt x="10533" y="70195"/>
                      <a:pt x="16245" y="87992"/>
                    </a:cubicBezTo>
                    <a:lnTo>
                      <a:pt x="16245" y="88091"/>
                    </a:lnTo>
                    <a:cubicBezTo>
                      <a:pt x="22122" y="106416"/>
                      <a:pt x="28296" y="125467"/>
                      <a:pt x="34701" y="145541"/>
                    </a:cubicBezTo>
                    <a:cubicBezTo>
                      <a:pt x="110080" y="145178"/>
                      <a:pt x="180738" y="142141"/>
                      <a:pt x="245056" y="137716"/>
                    </a:cubicBezTo>
                    <a:cubicBezTo>
                      <a:pt x="264305" y="136395"/>
                      <a:pt x="282927" y="134943"/>
                      <a:pt x="300922" y="133358"/>
                    </a:cubicBezTo>
                    <a:cubicBezTo>
                      <a:pt x="392744" y="125434"/>
                      <a:pt x="468750" y="114934"/>
                      <a:pt x="523229" y="106151"/>
                    </a:cubicBezTo>
                    <a:lnTo>
                      <a:pt x="521809" y="26183"/>
                    </a:lnTo>
                    <a:lnTo>
                      <a:pt x="521809" y="26084"/>
                    </a:lnTo>
                    <a:lnTo>
                      <a:pt x="521281" y="0"/>
                    </a:lnTo>
                    <a:cubicBezTo>
                      <a:pt x="461717" y="9311"/>
                      <a:pt x="379834" y="19910"/>
                      <a:pt x="282036" y="27372"/>
                    </a:cubicBezTo>
                    <a:cubicBezTo>
                      <a:pt x="265164" y="28659"/>
                      <a:pt x="247764" y="29881"/>
                      <a:pt x="229934" y="31037"/>
                    </a:cubicBezTo>
                    <a:cubicBezTo>
                      <a:pt x="159739" y="35428"/>
                      <a:pt x="82346" y="37838"/>
                      <a:pt x="0" y="3698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287" cap="flat">
                <a:solidFill>
                  <a:schemeClr val="bg1">
                    <a:lumMod val="6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7F027E82-4F81-C144-14A9-948B9684477F}"/>
                  </a:ext>
                </a:extLst>
              </p:cNvPr>
              <p:cNvSpPr/>
              <p:nvPr/>
            </p:nvSpPr>
            <p:spPr>
              <a:xfrm>
                <a:off x="892288" y="5910405"/>
                <a:ext cx="355900" cy="177262"/>
              </a:xfrm>
              <a:custGeom>
                <a:avLst/>
                <a:gdLst>
                  <a:gd name="connsiteX0" fmla="*/ 282292 w 715455"/>
                  <a:gd name="connsiteY0" fmla="*/ 69271 h 316215"/>
                  <a:gd name="connsiteX1" fmla="*/ 343011 w 715455"/>
                  <a:gd name="connsiteY1" fmla="*/ 0 h 316215"/>
                  <a:gd name="connsiteX2" fmla="*/ 714161 w 715455"/>
                  <a:gd name="connsiteY2" fmla="*/ 102222 h 316215"/>
                  <a:gd name="connsiteX3" fmla="*/ 664074 w 715455"/>
                  <a:gd name="connsiteY3" fmla="*/ 282498 h 316215"/>
                  <a:gd name="connsiteX4" fmla="*/ 113440 w 715455"/>
                  <a:gd name="connsiteY4" fmla="*/ 314360 h 316215"/>
                  <a:gd name="connsiteX5" fmla="*/ 118789 w 715455"/>
                  <a:gd name="connsiteY5" fmla="*/ 168158 h 316215"/>
                  <a:gd name="connsiteX6" fmla="*/ 282292 w 715455"/>
                  <a:gd name="connsiteY6" fmla="*/ 69271 h 316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5455" h="316215">
                    <a:moveTo>
                      <a:pt x="282292" y="69271"/>
                    </a:moveTo>
                    <a:lnTo>
                      <a:pt x="343011" y="0"/>
                    </a:lnTo>
                    <a:lnTo>
                      <a:pt x="714161" y="102222"/>
                    </a:lnTo>
                    <a:cubicBezTo>
                      <a:pt x="714161" y="102222"/>
                      <a:pt x="728161" y="224255"/>
                      <a:pt x="664074" y="282498"/>
                    </a:cubicBezTo>
                    <a:cubicBezTo>
                      <a:pt x="600020" y="340741"/>
                      <a:pt x="267401" y="303398"/>
                      <a:pt x="113440" y="314360"/>
                    </a:cubicBezTo>
                    <a:cubicBezTo>
                      <a:pt x="-40521" y="325355"/>
                      <a:pt x="-36823" y="252815"/>
                      <a:pt x="118789" y="168158"/>
                    </a:cubicBezTo>
                    <a:cubicBezTo>
                      <a:pt x="274368" y="83501"/>
                      <a:pt x="282292" y="69271"/>
                      <a:pt x="282292" y="69271"/>
                    </a:cubicBezTo>
                    <a:close/>
                  </a:path>
                </a:pathLst>
              </a:custGeom>
              <a:solidFill>
                <a:srgbClr val="0F3D49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2C42214D-EB41-2893-F316-4D5193957DCD}"/>
                  </a:ext>
                </a:extLst>
              </p:cNvPr>
              <p:cNvSpPr/>
              <p:nvPr/>
            </p:nvSpPr>
            <p:spPr>
              <a:xfrm>
                <a:off x="892311" y="5910349"/>
                <a:ext cx="355862" cy="177278"/>
              </a:xfrm>
              <a:custGeom>
                <a:avLst/>
                <a:gdLst>
                  <a:gd name="connsiteX0" fmla="*/ 664093 w 715378"/>
                  <a:gd name="connsiteY0" fmla="*/ 282498 h 316245"/>
                  <a:gd name="connsiteX1" fmla="*/ 113427 w 715378"/>
                  <a:gd name="connsiteY1" fmla="*/ 314393 h 316245"/>
                  <a:gd name="connsiteX2" fmla="*/ 22595 w 715378"/>
                  <a:gd name="connsiteY2" fmla="*/ 236306 h 316245"/>
                  <a:gd name="connsiteX3" fmla="*/ 497157 w 715378"/>
                  <a:gd name="connsiteY3" fmla="*/ 141150 h 316245"/>
                  <a:gd name="connsiteX4" fmla="*/ 262732 w 715378"/>
                  <a:gd name="connsiteY4" fmla="*/ 84393 h 316245"/>
                  <a:gd name="connsiteX5" fmla="*/ 282212 w 715378"/>
                  <a:gd name="connsiteY5" fmla="*/ 69337 h 316245"/>
                  <a:gd name="connsiteX6" fmla="*/ 342932 w 715378"/>
                  <a:gd name="connsiteY6" fmla="*/ 0 h 316245"/>
                  <a:gd name="connsiteX7" fmla="*/ 714082 w 715378"/>
                  <a:gd name="connsiteY7" fmla="*/ 102255 h 316245"/>
                  <a:gd name="connsiteX8" fmla="*/ 664093 w 715378"/>
                  <a:gd name="connsiteY8" fmla="*/ 282498 h 316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5378" h="316245">
                    <a:moveTo>
                      <a:pt x="664093" y="282498"/>
                    </a:moveTo>
                    <a:cubicBezTo>
                      <a:pt x="599940" y="340807"/>
                      <a:pt x="267321" y="303398"/>
                      <a:pt x="113427" y="314393"/>
                    </a:cubicBezTo>
                    <a:cubicBezTo>
                      <a:pt x="3511" y="322251"/>
                      <a:pt x="-25973" y="287550"/>
                      <a:pt x="22595" y="236306"/>
                    </a:cubicBezTo>
                    <a:cubicBezTo>
                      <a:pt x="292250" y="369103"/>
                      <a:pt x="686809" y="148216"/>
                      <a:pt x="497157" y="141150"/>
                    </a:cubicBezTo>
                    <a:cubicBezTo>
                      <a:pt x="386515" y="136990"/>
                      <a:pt x="308990" y="108331"/>
                      <a:pt x="262732" y="84393"/>
                    </a:cubicBezTo>
                    <a:cubicBezTo>
                      <a:pt x="280429" y="72474"/>
                      <a:pt x="282212" y="69337"/>
                      <a:pt x="282212" y="69337"/>
                    </a:cubicBezTo>
                    <a:lnTo>
                      <a:pt x="342932" y="0"/>
                    </a:lnTo>
                    <a:lnTo>
                      <a:pt x="714082" y="102255"/>
                    </a:lnTo>
                    <a:cubicBezTo>
                      <a:pt x="714082" y="102288"/>
                      <a:pt x="728081" y="224288"/>
                      <a:pt x="664093" y="282498"/>
                    </a:cubicBezTo>
                    <a:close/>
                  </a:path>
                </a:pathLst>
              </a:custGeom>
              <a:solidFill>
                <a:srgbClr val="000000">
                  <a:alpha val="33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E9D4E32F-4DC9-8663-89C9-F5BE70D2580C}"/>
                  </a:ext>
                </a:extLst>
              </p:cNvPr>
              <p:cNvSpPr/>
              <p:nvPr/>
            </p:nvSpPr>
            <p:spPr>
              <a:xfrm>
                <a:off x="1032713" y="5488072"/>
                <a:ext cx="320802" cy="485750"/>
              </a:xfrm>
              <a:custGeom>
                <a:avLst/>
                <a:gdLst>
                  <a:gd name="connsiteX0" fmla="*/ 644899 w 644898"/>
                  <a:gd name="connsiteY0" fmla="*/ 33480 h 866524"/>
                  <a:gd name="connsiteX1" fmla="*/ 625352 w 644898"/>
                  <a:gd name="connsiteY1" fmla="*/ 252221 h 866524"/>
                  <a:gd name="connsiteX2" fmla="*/ 625352 w 644898"/>
                  <a:gd name="connsiteY2" fmla="*/ 252650 h 866524"/>
                  <a:gd name="connsiteX3" fmla="*/ 526663 w 644898"/>
                  <a:gd name="connsiteY3" fmla="*/ 559714 h 866524"/>
                  <a:gd name="connsiteX4" fmla="*/ 510418 w 644898"/>
                  <a:gd name="connsiteY4" fmla="*/ 610792 h 866524"/>
                  <a:gd name="connsiteX5" fmla="*/ 491961 w 644898"/>
                  <a:gd name="connsiteY5" fmla="*/ 668308 h 866524"/>
                  <a:gd name="connsiteX6" fmla="*/ 431869 w 644898"/>
                  <a:gd name="connsiteY6" fmla="*/ 855617 h 866524"/>
                  <a:gd name="connsiteX7" fmla="*/ 188827 w 644898"/>
                  <a:gd name="connsiteY7" fmla="*/ 861527 h 866524"/>
                  <a:gd name="connsiteX8" fmla="*/ 0 w 644898"/>
                  <a:gd name="connsiteY8" fmla="*/ 822698 h 866524"/>
                  <a:gd name="connsiteX9" fmla="*/ 231 w 644898"/>
                  <a:gd name="connsiteY9" fmla="*/ 810119 h 866524"/>
                  <a:gd name="connsiteX10" fmla="*/ 3170 w 644898"/>
                  <a:gd name="connsiteY10" fmla="*/ 639187 h 866524"/>
                  <a:gd name="connsiteX11" fmla="*/ 3401 w 644898"/>
                  <a:gd name="connsiteY11" fmla="*/ 628984 h 866524"/>
                  <a:gd name="connsiteX12" fmla="*/ 4755 w 644898"/>
                  <a:gd name="connsiteY12" fmla="*/ 548950 h 866524"/>
                  <a:gd name="connsiteX13" fmla="*/ 5250 w 644898"/>
                  <a:gd name="connsiteY13" fmla="*/ 522899 h 866524"/>
                  <a:gd name="connsiteX14" fmla="*/ 13537 w 644898"/>
                  <a:gd name="connsiteY14" fmla="*/ 51606 h 866524"/>
                  <a:gd name="connsiteX15" fmla="*/ 14528 w 644898"/>
                  <a:gd name="connsiteY15" fmla="*/ 0 h 866524"/>
                  <a:gd name="connsiteX16" fmla="*/ 89643 w 644898"/>
                  <a:gd name="connsiteY16" fmla="*/ 17797 h 866524"/>
                  <a:gd name="connsiteX17" fmla="*/ 282135 w 644898"/>
                  <a:gd name="connsiteY17" fmla="*/ 38565 h 866524"/>
                  <a:gd name="connsiteX18" fmla="*/ 644899 w 644898"/>
                  <a:gd name="connsiteY18" fmla="*/ 33480 h 86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4898" h="866524">
                    <a:moveTo>
                      <a:pt x="644899" y="33480"/>
                    </a:moveTo>
                    <a:lnTo>
                      <a:pt x="625352" y="252221"/>
                    </a:lnTo>
                    <a:lnTo>
                      <a:pt x="625352" y="252650"/>
                    </a:lnTo>
                    <a:cubicBezTo>
                      <a:pt x="619112" y="272197"/>
                      <a:pt x="597981" y="338067"/>
                      <a:pt x="526663" y="559714"/>
                    </a:cubicBezTo>
                    <a:cubicBezTo>
                      <a:pt x="521644" y="575925"/>
                      <a:pt x="516163" y="592896"/>
                      <a:pt x="510418" y="610792"/>
                    </a:cubicBezTo>
                    <a:cubicBezTo>
                      <a:pt x="504541" y="629017"/>
                      <a:pt x="498433" y="648201"/>
                      <a:pt x="491961" y="668308"/>
                    </a:cubicBezTo>
                    <a:cubicBezTo>
                      <a:pt x="474363" y="723250"/>
                      <a:pt x="454354" y="785322"/>
                      <a:pt x="431869" y="855617"/>
                    </a:cubicBezTo>
                    <a:cubicBezTo>
                      <a:pt x="341500" y="869616"/>
                      <a:pt x="257966" y="868461"/>
                      <a:pt x="188827" y="861527"/>
                    </a:cubicBezTo>
                    <a:cubicBezTo>
                      <a:pt x="74521" y="850004"/>
                      <a:pt x="0" y="822698"/>
                      <a:pt x="0" y="822698"/>
                    </a:cubicBezTo>
                    <a:lnTo>
                      <a:pt x="231" y="810119"/>
                    </a:lnTo>
                    <a:lnTo>
                      <a:pt x="3170" y="639187"/>
                    </a:lnTo>
                    <a:lnTo>
                      <a:pt x="3401" y="628984"/>
                    </a:lnTo>
                    <a:lnTo>
                      <a:pt x="4755" y="548950"/>
                    </a:lnTo>
                    <a:lnTo>
                      <a:pt x="5250" y="522899"/>
                    </a:lnTo>
                    <a:lnTo>
                      <a:pt x="13537" y="51606"/>
                    </a:lnTo>
                    <a:lnTo>
                      <a:pt x="14528" y="0"/>
                    </a:lnTo>
                    <a:cubicBezTo>
                      <a:pt x="39192" y="6240"/>
                      <a:pt x="64714" y="11523"/>
                      <a:pt x="89643" y="17797"/>
                    </a:cubicBezTo>
                    <a:cubicBezTo>
                      <a:pt x="153532" y="33810"/>
                      <a:pt x="210058" y="41404"/>
                      <a:pt x="282135" y="38565"/>
                    </a:cubicBezTo>
                    <a:cubicBezTo>
                      <a:pt x="403309" y="33645"/>
                      <a:pt x="523724" y="37178"/>
                      <a:pt x="644899" y="3348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7F7DD897-AD99-317A-CE9C-13AD3D7164DB}"/>
                  </a:ext>
                </a:extLst>
              </p:cNvPr>
              <p:cNvSpPr/>
              <p:nvPr/>
            </p:nvSpPr>
            <p:spPr>
              <a:xfrm>
                <a:off x="1035078" y="5488017"/>
                <a:ext cx="360763" cy="342448"/>
              </a:xfrm>
              <a:custGeom>
                <a:avLst/>
                <a:gdLst>
                  <a:gd name="connsiteX0" fmla="*/ 0 w 725230"/>
                  <a:gd name="connsiteY0" fmla="*/ 548950 h 610890"/>
                  <a:gd name="connsiteX1" fmla="*/ 165 w 725230"/>
                  <a:gd name="connsiteY1" fmla="*/ 548950 h 610890"/>
                  <a:gd name="connsiteX2" fmla="*/ 224321 w 725230"/>
                  <a:gd name="connsiteY2" fmla="*/ 587613 h 610890"/>
                  <a:gd name="connsiteX3" fmla="*/ 233104 w 725230"/>
                  <a:gd name="connsiteY3" fmla="*/ 588736 h 610890"/>
                  <a:gd name="connsiteX4" fmla="*/ 505664 w 725230"/>
                  <a:gd name="connsiteY4" fmla="*/ 610891 h 610890"/>
                  <a:gd name="connsiteX5" fmla="*/ 505664 w 725230"/>
                  <a:gd name="connsiteY5" fmla="*/ 610792 h 610890"/>
                  <a:gd name="connsiteX6" fmla="*/ 514083 w 725230"/>
                  <a:gd name="connsiteY6" fmla="*/ 584642 h 610890"/>
                  <a:gd name="connsiteX7" fmla="*/ 521908 w 725230"/>
                  <a:gd name="connsiteY7" fmla="*/ 559779 h 610890"/>
                  <a:gd name="connsiteX8" fmla="*/ 620664 w 725230"/>
                  <a:gd name="connsiteY8" fmla="*/ 252716 h 610890"/>
                  <a:gd name="connsiteX9" fmla="*/ 620763 w 725230"/>
                  <a:gd name="connsiteY9" fmla="*/ 252287 h 610890"/>
                  <a:gd name="connsiteX10" fmla="*/ 634993 w 725230"/>
                  <a:gd name="connsiteY10" fmla="*/ 207879 h 610890"/>
                  <a:gd name="connsiteX11" fmla="*/ 640177 w 725230"/>
                  <a:gd name="connsiteY11" fmla="*/ 191700 h 610890"/>
                  <a:gd name="connsiteX12" fmla="*/ 658634 w 725230"/>
                  <a:gd name="connsiteY12" fmla="*/ 249249 h 610890"/>
                  <a:gd name="connsiteX13" fmla="*/ 659591 w 725230"/>
                  <a:gd name="connsiteY13" fmla="*/ 252287 h 610890"/>
                  <a:gd name="connsiteX14" fmla="*/ 659591 w 725230"/>
                  <a:gd name="connsiteY14" fmla="*/ 252386 h 610890"/>
                  <a:gd name="connsiteX15" fmla="*/ 659757 w 725230"/>
                  <a:gd name="connsiteY15" fmla="*/ 252749 h 610890"/>
                  <a:gd name="connsiteX16" fmla="*/ 725230 w 725230"/>
                  <a:gd name="connsiteY16" fmla="*/ 129759 h 610890"/>
                  <a:gd name="connsiteX17" fmla="*/ 640177 w 725230"/>
                  <a:gd name="connsiteY17" fmla="*/ 33546 h 610890"/>
                  <a:gd name="connsiteX18" fmla="*/ 277380 w 725230"/>
                  <a:gd name="connsiteY18" fmla="*/ 38598 h 610890"/>
                  <a:gd name="connsiteX19" fmla="*/ 84954 w 725230"/>
                  <a:gd name="connsiteY19" fmla="*/ 17830 h 610890"/>
                  <a:gd name="connsiteX20" fmla="*/ 9839 w 725230"/>
                  <a:gd name="connsiteY20" fmla="*/ 0 h 610890"/>
                  <a:gd name="connsiteX21" fmla="*/ 8882 w 725230"/>
                  <a:gd name="connsiteY21" fmla="*/ 51639 h 610890"/>
                  <a:gd name="connsiteX22" fmla="*/ 627 w 725230"/>
                  <a:gd name="connsiteY22" fmla="*/ 522899 h 610890"/>
                  <a:gd name="connsiteX23" fmla="*/ 0 w 725230"/>
                  <a:gd name="connsiteY23" fmla="*/ 548950 h 610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230" h="610890">
                    <a:moveTo>
                      <a:pt x="0" y="548950"/>
                    </a:moveTo>
                    <a:lnTo>
                      <a:pt x="165" y="548950"/>
                    </a:lnTo>
                    <a:cubicBezTo>
                      <a:pt x="43748" y="558591"/>
                      <a:pt x="122825" y="574340"/>
                      <a:pt x="224321" y="587613"/>
                    </a:cubicBezTo>
                    <a:cubicBezTo>
                      <a:pt x="227227" y="587977"/>
                      <a:pt x="230132" y="588406"/>
                      <a:pt x="233104" y="588736"/>
                    </a:cubicBezTo>
                    <a:cubicBezTo>
                      <a:pt x="312709" y="599070"/>
                      <a:pt x="405654" y="607688"/>
                      <a:pt x="505664" y="610891"/>
                    </a:cubicBezTo>
                    <a:lnTo>
                      <a:pt x="505664" y="610792"/>
                    </a:lnTo>
                    <a:cubicBezTo>
                      <a:pt x="508470" y="601844"/>
                      <a:pt x="511277" y="593160"/>
                      <a:pt x="514083" y="584642"/>
                    </a:cubicBezTo>
                    <a:cubicBezTo>
                      <a:pt x="516824" y="576123"/>
                      <a:pt x="519366" y="567869"/>
                      <a:pt x="521908" y="559779"/>
                    </a:cubicBezTo>
                    <a:cubicBezTo>
                      <a:pt x="593259" y="338133"/>
                      <a:pt x="614324" y="272263"/>
                      <a:pt x="620664" y="252716"/>
                    </a:cubicBezTo>
                    <a:lnTo>
                      <a:pt x="620763" y="252287"/>
                    </a:lnTo>
                    <a:lnTo>
                      <a:pt x="634993" y="207879"/>
                    </a:lnTo>
                    <a:lnTo>
                      <a:pt x="640177" y="191700"/>
                    </a:lnTo>
                    <a:lnTo>
                      <a:pt x="658634" y="249249"/>
                    </a:lnTo>
                    <a:lnTo>
                      <a:pt x="659591" y="252287"/>
                    </a:lnTo>
                    <a:lnTo>
                      <a:pt x="659591" y="252386"/>
                    </a:lnTo>
                    <a:lnTo>
                      <a:pt x="659757" y="252749"/>
                    </a:lnTo>
                    <a:lnTo>
                      <a:pt x="725230" y="129759"/>
                    </a:lnTo>
                    <a:lnTo>
                      <a:pt x="640177" y="33546"/>
                    </a:lnTo>
                    <a:cubicBezTo>
                      <a:pt x="519003" y="37277"/>
                      <a:pt x="398555" y="33711"/>
                      <a:pt x="277380" y="38598"/>
                    </a:cubicBezTo>
                    <a:cubicBezTo>
                      <a:pt x="205336" y="41470"/>
                      <a:pt x="148843" y="33810"/>
                      <a:pt x="84954" y="17830"/>
                    </a:cubicBezTo>
                    <a:cubicBezTo>
                      <a:pt x="59993" y="11556"/>
                      <a:pt x="34437" y="6273"/>
                      <a:pt x="9839" y="0"/>
                    </a:cubicBezTo>
                    <a:lnTo>
                      <a:pt x="8882" y="51639"/>
                    </a:lnTo>
                    <a:lnTo>
                      <a:pt x="627" y="522899"/>
                    </a:lnTo>
                    <a:lnTo>
                      <a:pt x="0" y="548950"/>
                    </a:lnTo>
                    <a:close/>
                  </a:path>
                </a:pathLst>
              </a:custGeom>
              <a:solidFill>
                <a:schemeClr val="bg1"/>
              </a:solidFill>
              <a:ln w="3287" cap="flat">
                <a:solidFill>
                  <a:schemeClr val="bg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8653A0C8-3EF7-464E-30BA-23284511B0DE}"/>
                  </a:ext>
                </a:extLst>
              </p:cNvPr>
              <p:cNvSpPr/>
              <p:nvPr/>
            </p:nvSpPr>
            <p:spPr>
              <a:xfrm>
                <a:off x="1034421" y="5781103"/>
                <a:ext cx="260328" cy="81586"/>
              </a:xfrm>
              <a:custGeom>
                <a:avLst/>
                <a:gdLst>
                  <a:gd name="connsiteX0" fmla="*/ 0 w 523328"/>
                  <a:gd name="connsiteY0" fmla="*/ 106151 h 145541"/>
                  <a:gd name="connsiteX1" fmla="*/ 215968 w 523328"/>
                  <a:gd name="connsiteY1" fmla="*/ 132830 h 145541"/>
                  <a:gd name="connsiteX2" fmla="*/ 222307 w 523328"/>
                  <a:gd name="connsiteY2" fmla="*/ 133358 h 145541"/>
                  <a:gd name="connsiteX3" fmla="*/ 488528 w 523328"/>
                  <a:gd name="connsiteY3" fmla="*/ 145541 h 145541"/>
                  <a:gd name="connsiteX4" fmla="*/ 506984 w 523328"/>
                  <a:gd name="connsiteY4" fmla="*/ 88091 h 145541"/>
                  <a:gd name="connsiteX5" fmla="*/ 506984 w 523328"/>
                  <a:gd name="connsiteY5" fmla="*/ 87992 h 145541"/>
                  <a:gd name="connsiteX6" fmla="*/ 515404 w 523328"/>
                  <a:gd name="connsiteY6" fmla="*/ 61842 h 145541"/>
                  <a:gd name="connsiteX7" fmla="*/ 523328 w 523328"/>
                  <a:gd name="connsiteY7" fmla="*/ 36980 h 145541"/>
                  <a:gd name="connsiteX8" fmla="*/ 523229 w 523328"/>
                  <a:gd name="connsiteY8" fmla="*/ 36980 h 145541"/>
                  <a:gd name="connsiteX9" fmla="*/ 241193 w 523328"/>
                  <a:gd name="connsiteY9" fmla="*/ 27405 h 145541"/>
                  <a:gd name="connsiteX10" fmla="*/ 231090 w 523328"/>
                  <a:gd name="connsiteY10" fmla="*/ 26612 h 145541"/>
                  <a:gd name="connsiteX11" fmla="*/ 1948 w 523328"/>
                  <a:gd name="connsiteY11" fmla="*/ 0 h 145541"/>
                  <a:gd name="connsiteX12" fmla="*/ 1420 w 523328"/>
                  <a:gd name="connsiteY12" fmla="*/ 26084 h 145541"/>
                  <a:gd name="connsiteX13" fmla="*/ 1420 w 523328"/>
                  <a:gd name="connsiteY13" fmla="*/ 26183 h 145541"/>
                  <a:gd name="connsiteX14" fmla="*/ 0 w 523328"/>
                  <a:gd name="connsiteY14" fmla="*/ 106151 h 1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3328" h="145541">
                    <a:moveTo>
                      <a:pt x="0" y="106151"/>
                    </a:moveTo>
                    <a:cubicBezTo>
                      <a:pt x="53257" y="114769"/>
                      <a:pt x="126952" y="124938"/>
                      <a:pt x="215968" y="132830"/>
                    </a:cubicBezTo>
                    <a:cubicBezTo>
                      <a:pt x="218081" y="132995"/>
                      <a:pt x="220194" y="133193"/>
                      <a:pt x="222307" y="133358"/>
                    </a:cubicBezTo>
                    <a:cubicBezTo>
                      <a:pt x="300691" y="140126"/>
                      <a:pt x="390664" y="145079"/>
                      <a:pt x="488528" y="145541"/>
                    </a:cubicBezTo>
                    <a:cubicBezTo>
                      <a:pt x="495032" y="125467"/>
                      <a:pt x="501107" y="106416"/>
                      <a:pt x="506984" y="88091"/>
                    </a:cubicBezTo>
                    <a:lnTo>
                      <a:pt x="506984" y="87992"/>
                    </a:lnTo>
                    <a:cubicBezTo>
                      <a:pt x="509791" y="79044"/>
                      <a:pt x="512597" y="70360"/>
                      <a:pt x="515404" y="61842"/>
                    </a:cubicBezTo>
                    <a:cubicBezTo>
                      <a:pt x="518144" y="53323"/>
                      <a:pt x="520753" y="45069"/>
                      <a:pt x="523328" y="36980"/>
                    </a:cubicBezTo>
                    <a:lnTo>
                      <a:pt x="523229" y="36980"/>
                    </a:lnTo>
                    <a:cubicBezTo>
                      <a:pt x="419917" y="38036"/>
                      <a:pt x="324662" y="33942"/>
                      <a:pt x="241193" y="27405"/>
                    </a:cubicBezTo>
                    <a:cubicBezTo>
                      <a:pt x="237759" y="27141"/>
                      <a:pt x="234425" y="26876"/>
                      <a:pt x="231090" y="26612"/>
                    </a:cubicBezTo>
                    <a:cubicBezTo>
                      <a:pt x="137782" y="19216"/>
                      <a:pt x="59399" y="8981"/>
                      <a:pt x="1948" y="0"/>
                    </a:cubicBezTo>
                    <a:lnTo>
                      <a:pt x="1420" y="26084"/>
                    </a:lnTo>
                    <a:lnTo>
                      <a:pt x="1420" y="26183"/>
                    </a:lnTo>
                    <a:lnTo>
                      <a:pt x="0" y="10615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287" cap="flat">
                <a:solidFill>
                  <a:schemeClr val="bg1">
                    <a:lumMod val="6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E640292C-F68F-DAA1-1A22-11A9218283EC}"/>
                  </a:ext>
                </a:extLst>
              </p:cNvPr>
              <p:cNvSpPr/>
              <p:nvPr/>
            </p:nvSpPr>
            <p:spPr>
              <a:xfrm>
                <a:off x="842022" y="5073163"/>
                <a:ext cx="254350" cy="334030"/>
              </a:xfrm>
              <a:custGeom>
                <a:avLst/>
                <a:gdLst>
                  <a:gd name="connsiteX0" fmla="*/ 49995 w 511311"/>
                  <a:gd name="connsiteY0" fmla="*/ 0 h 595873"/>
                  <a:gd name="connsiteX1" fmla="*/ 2153 w 511311"/>
                  <a:gd name="connsiteY1" fmla="*/ 344505 h 595873"/>
                  <a:gd name="connsiteX2" fmla="*/ 431183 w 511311"/>
                  <a:gd name="connsiteY2" fmla="*/ 591708 h 595873"/>
                  <a:gd name="connsiteX3" fmla="*/ 367393 w 511311"/>
                  <a:gd name="connsiteY3" fmla="*/ 113217 h 595873"/>
                  <a:gd name="connsiteX4" fmla="*/ 49995 w 511311"/>
                  <a:gd name="connsiteY4" fmla="*/ 0 h 59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311" h="595873">
                    <a:moveTo>
                      <a:pt x="49995" y="0"/>
                    </a:moveTo>
                    <a:cubicBezTo>
                      <a:pt x="49995" y="0"/>
                      <a:pt x="-12210" y="223298"/>
                      <a:pt x="2153" y="344505"/>
                    </a:cubicBezTo>
                    <a:cubicBezTo>
                      <a:pt x="16515" y="465712"/>
                      <a:pt x="222248" y="623602"/>
                      <a:pt x="431183" y="591708"/>
                    </a:cubicBezTo>
                    <a:cubicBezTo>
                      <a:pt x="640118" y="559812"/>
                      <a:pt x="375350" y="114835"/>
                      <a:pt x="367393" y="113217"/>
                    </a:cubicBezTo>
                    <a:cubicBezTo>
                      <a:pt x="359436" y="111665"/>
                      <a:pt x="49995" y="0"/>
                      <a:pt x="49995" y="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0CD3EDDA-0CF4-5444-B57D-D14535F4851C}"/>
                  </a:ext>
                </a:extLst>
              </p:cNvPr>
              <p:cNvSpPr/>
              <p:nvPr/>
            </p:nvSpPr>
            <p:spPr>
              <a:xfrm>
                <a:off x="1610643" y="5073163"/>
                <a:ext cx="254351" cy="334030"/>
              </a:xfrm>
              <a:custGeom>
                <a:avLst/>
                <a:gdLst>
                  <a:gd name="connsiteX0" fmla="*/ 461317 w 511312"/>
                  <a:gd name="connsiteY0" fmla="*/ 0 h 595873"/>
                  <a:gd name="connsiteX1" fmla="*/ 509159 w 511312"/>
                  <a:gd name="connsiteY1" fmla="*/ 344505 h 595873"/>
                  <a:gd name="connsiteX2" fmla="*/ 80129 w 511312"/>
                  <a:gd name="connsiteY2" fmla="*/ 591708 h 595873"/>
                  <a:gd name="connsiteX3" fmla="*/ 143919 w 511312"/>
                  <a:gd name="connsiteY3" fmla="*/ 113217 h 595873"/>
                  <a:gd name="connsiteX4" fmla="*/ 461317 w 511312"/>
                  <a:gd name="connsiteY4" fmla="*/ 0 h 59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312" h="595873">
                    <a:moveTo>
                      <a:pt x="461317" y="0"/>
                    </a:moveTo>
                    <a:cubicBezTo>
                      <a:pt x="461317" y="0"/>
                      <a:pt x="523522" y="223298"/>
                      <a:pt x="509159" y="344505"/>
                    </a:cubicBezTo>
                    <a:cubicBezTo>
                      <a:pt x="494797" y="465712"/>
                      <a:pt x="289064" y="623602"/>
                      <a:pt x="80129" y="591708"/>
                    </a:cubicBezTo>
                    <a:cubicBezTo>
                      <a:pt x="-128806" y="559812"/>
                      <a:pt x="135962" y="114835"/>
                      <a:pt x="143919" y="113217"/>
                    </a:cubicBezTo>
                    <a:cubicBezTo>
                      <a:pt x="151909" y="111665"/>
                      <a:pt x="461317" y="0"/>
                      <a:pt x="461317" y="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6D9A2279-4B56-83DB-8922-248EF09047DA}"/>
                  </a:ext>
                </a:extLst>
              </p:cNvPr>
              <p:cNvSpPr/>
              <p:nvPr/>
            </p:nvSpPr>
            <p:spPr>
              <a:xfrm>
                <a:off x="824232" y="4770412"/>
                <a:ext cx="1094716" cy="962975"/>
              </a:xfrm>
              <a:custGeom>
                <a:avLst/>
                <a:gdLst>
                  <a:gd name="connsiteX0" fmla="*/ 1652297 w 2007499"/>
                  <a:gd name="connsiteY0" fmla="*/ 784407 h 1450238"/>
                  <a:gd name="connsiteX1" fmla="*/ 1654245 w 2007499"/>
                  <a:gd name="connsiteY1" fmla="*/ 799232 h 1450238"/>
                  <a:gd name="connsiteX2" fmla="*/ 1654641 w 2007499"/>
                  <a:gd name="connsiteY2" fmla="*/ 802566 h 1450238"/>
                  <a:gd name="connsiteX3" fmla="*/ 1654872 w 2007499"/>
                  <a:gd name="connsiteY3" fmla="*/ 804613 h 1450238"/>
                  <a:gd name="connsiteX4" fmla="*/ 1655104 w 2007499"/>
                  <a:gd name="connsiteY4" fmla="*/ 806231 h 1450238"/>
                  <a:gd name="connsiteX5" fmla="*/ 1655500 w 2007499"/>
                  <a:gd name="connsiteY5" fmla="*/ 809500 h 1450238"/>
                  <a:gd name="connsiteX6" fmla="*/ 1650052 w 2007499"/>
                  <a:gd name="connsiteY6" fmla="*/ 1270821 h 1450238"/>
                  <a:gd name="connsiteX7" fmla="*/ 1645892 w 2007499"/>
                  <a:gd name="connsiteY7" fmla="*/ 1297136 h 1450238"/>
                  <a:gd name="connsiteX8" fmla="*/ 1003700 w 2007499"/>
                  <a:gd name="connsiteY8" fmla="*/ 1450239 h 1450238"/>
                  <a:gd name="connsiteX9" fmla="*/ 361509 w 2007499"/>
                  <a:gd name="connsiteY9" fmla="*/ 1297136 h 1450238"/>
                  <a:gd name="connsiteX10" fmla="*/ 355137 w 2007499"/>
                  <a:gd name="connsiteY10" fmla="*/ 784374 h 1450238"/>
                  <a:gd name="connsiteX11" fmla="*/ 66 w 2007499"/>
                  <a:gd name="connsiteY11" fmla="*/ 531757 h 1450238"/>
                  <a:gd name="connsiteX12" fmla="*/ 0 w 2007499"/>
                  <a:gd name="connsiteY12" fmla="*/ 531591 h 1450238"/>
                  <a:gd name="connsiteX13" fmla="*/ 59993 w 2007499"/>
                  <a:gd name="connsiteY13" fmla="*/ 448123 h 1450238"/>
                  <a:gd name="connsiteX14" fmla="*/ 440190 w 2007499"/>
                  <a:gd name="connsiteY14" fmla="*/ 82355 h 1450238"/>
                  <a:gd name="connsiteX15" fmla="*/ 1003733 w 2007499"/>
                  <a:gd name="connsiteY15" fmla="*/ 29692 h 1450238"/>
                  <a:gd name="connsiteX16" fmla="*/ 1567277 w 2007499"/>
                  <a:gd name="connsiteY16" fmla="*/ 82355 h 1450238"/>
                  <a:gd name="connsiteX17" fmla="*/ 1708724 w 2007499"/>
                  <a:gd name="connsiteY17" fmla="*/ 187681 h 1450238"/>
                  <a:gd name="connsiteX18" fmla="*/ 2005453 w 2007499"/>
                  <a:gd name="connsiteY18" fmla="*/ 528587 h 1450238"/>
                  <a:gd name="connsiteX19" fmla="*/ 2007500 w 2007499"/>
                  <a:gd name="connsiteY19" fmla="*/ 531591 h 1450238"/>
                  <a:gd name="connsiteX20" fmla="*/ 1652297 w 2007499"/>
                  <a:gd name="connsiteY20" fmla="*/ 784407 h 1450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007499" h="1450238">
                    <a:moveTo>
                      <a:pt x="1652297" y="784407"/>
                    </a:moveTo>
                    <a:cubicBezTo>
                      <a:pt x="1652957" y="789293"/>
                      <a:pt x="1653618" y="794279"/>
                      <a:pt x="1654245" y="799232"/>
                    </a:cubicBezTo>
                    <a:cubicBezTo>
                      <a:pt x="1654410" y="800453"/>
                      <a:pt x="1654575" y="801609"/>
                      <a:pt x="1654641" y="802566"/>
                    </a:cubicBezTo>
                    <a:cubicBezTo>
                      <a:pt x="1654707" y="803227"/>
                      <a:pt x="1654806" y="803887"/>
                      <a:pt x="1654872" y="804613"/>
                    </a:cubicBezTo>
                    <a:cubicBezTo>
                      <a:pt x="1654938" y="805109"/>
                      <a:pt x="1655037" y="805670"/>
                      <a:pt x="1655104" y="806231"/>
                    </a:cubicBezTo>
                    <a:cubicBezTo>
                      <a:pt x="1655335" y="808344"/>
                      <a:pt x="1655500" y="809500"/>
                      <a:pt x="1655500" y="809500"/>
                    </a:cubicBezTo>
                    <a:cubicBezTo>
                      <a:pt x="1671084" y="937245"/>
                      <a:pt x="1676202" y="1096191"/>
                      <a:pt x="1650052" y="1270821"/>
                    </a:cubicBezTo>
                    <a:cubicBezTo>
                      <a:pt x="1648764" y="1279538"/>
                      <a:pt x="1647377" y="1288354"/>
                      <a:pt x="1645892" y="1297136"/>
                    </a:cubicBezTo>
                    <a:cubicBezTo>
                      <a:pt x="1645892" y="1297136"/>
                      <a:pt x="1586394" y="1450239"/>
                      <a:pt x="1003700" y="1450239"/>
                    </a:cubicBezTo>
                    <a:cubicBezTo>
                      <a:pt x="421007" y="1450239"/>
                      <a:pt x="361509" y="1297136"/>
                      <a:pt x="361509" y="1297136"/>
                    </a:cubicBezTo>
                    <a:cubicBezTo>
                      <a:pt x="328723" y="1100517"/>
                      <a:pt x="336317" y="922321"/>
                      <a:pt x="355137" y="784374"/>
                    </a:cubicBezTo>
                    <a:cubicBezTo>
                      <a:pt x="59498" y="778266"/>
                      <a:pt x="1783" y="539251"/>
                      <a:pt x="66" y="531757"/>
                    </a:cubicBezTo>
                    <a:cubicBezTo>
                      <a:pt x="0" y="531690"/>
                      <a:pt x="0" y="531591"/>
                      <a:pt x="0" y="531591"/>
                    </a:cubicBezTo>
                    <a:cubicBezTo>
                      <a:pt x="0" y="531591"/>
                      <a:pt x="21858" y="498178"/>
                      <a:pt x="59993" y="448123"/>
                    </a:cubicBezTo>
                    <a:cubicBezTo>
                      <a:pt x="136462" y="347684"/>
                      <a:pt x="278371" y="180351"/>
                      <a:pt x="440190" y="82355"/>
                    </a:cubicBezTo>
                    <a:cubicBezTo>
                      <a:pt x="682638" y="-64375"/>
                      <a:pt x="1003733" y="29692"/>
                      <a:pt x="1003733" y="29692"/>
                    </a:cubicBezTo>
                    <a:cubicBezTo>
                      <a:pt x="1003733" y="29692"/>
                      <a:pt x="1324829" y="-64375"/>
                      <a:pt x="1567277" y="82355"/>
                    </a:cubicBezTo>
                    <a:cubicBezTo>
                      <a:pt x="1616671" y="112269"/>
                      <a:pt x="1664282" y="148621"/>
                      <a:pt x="1708724" y="187681"/>
                    </a:cubicBezTo>
                    <a:cubicBezTo>
                      <a:pt x="1869486" y="328798"/>
                      <a:pt x="1988911" y="503824"/>
                      <a:pt x="2005453" y="528587"/>
                    </a:cubicBezTo>
                    <a:cubicBezTo>
                      <a:pt x="2006839" y="530535"/>
                      <a:pt x="2007500" y="531591"/>
                      <a:pt x="2007500" y="531591"/>
                    </a:cubicBezTo>
                    <a:cubicBezTo>
                      <a:pt x="2007500" y="531591"/>
                      <a:pt x="1952592" y="778199"/>
                      <a:pt x="1652297" y="78440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lumOff val="25000"/>
                </a:schemeClr>
              </a:solidFill>
              <a:ln w="3287" cap="flat">
                <a:solidFill>
                  <a:schemeClr val="accent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chemeClr val="accent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A2996F2C-0E45-AD46-FD06-8638E842BA97}"/>
                  </a:ext>
                </a:extLst>
              </p:cNvPr>
              <p:cNvSpPr/>
              <p:nvPr/>
            </p:nvSpPr>
            <p:spPr>
              <a:xfrm>
                <a:off x="1030874" y="5049916"/>
                <a:ext cx="32783" cy="160174"/>
              </a:xfrm>
              <a:custGeom>
                <a:avLst/>
                <a:gdLst>
                  <a:gd name="connsiteX0" fmla="*/ 65903 w 65903"/>
                  <a:gd name="connsiteY0" fmla="*/ 0 h 285733"/>
                  <a:gd name="connsiteX1" fmla="*/ 33942 w 65903"/>
                  <a:gd name="connsiteY1" fmla="*/ 143032 h 285733"/>
                  <a:gd name="connsiteX2" fmla="*/ 17763 w 65903"/>
                  <a:gd name="connsiteY2" fmla="*/ 214350 h 285733"/>
                  <a:gd name="connsiteX3" fmla="*/ 0 w 65903"/>
                  <a:gd name="connsiteY3" fmla="*/ 285734 h 285733"/>
                  <a:gd name="connsiteX4" fmla="*/ 18028 w 65903"/>
                  <a:gd name="connsiteY4" fmla="*/ 139433 h 285733"/>
                  <a:gd name="connsiteX5" fmla="*/ 37772 w 65903"/>
                  <a:gd name="connsiteY5" fmla="*/ 68313 h 285733"/>
                  <a:gd name="connsiteX6" fmla="*/ 65903 w 65903"/>
                  <a:gd name="connsiteY6" fmla="*/ 0 h 285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903" h="285733">
                    <a:moveTo>
                      <a:pt x="65903" y="0"/>
                    </a:moveTo>
                    <a:lnTo>
                      <a:pt x="33942" y="143032"/>
                    </a:lnTo>
                    <a:lnTo>
                      <a:pt x="17763" y="214350"/>
                    </a:lnTo>
                    <a:cubicBezTo>
                      <a:pt x="12216" y="238123"/>
                      <a:pt x="6802" y="261961"/>
                      <a:pt x="0" y="285734"/>
                    </a:cubicBezTo>
                    <a:cubicBezTo>
                      <a:pt x="264" y="236340"/>
                      <a:pt x="7561" y="187507"/>
                      <a:pt x="18028" y="139433"/>
                    </a:cubicBezTo>
                    <a:cubicBezTo>
                      <a:pt x="23641" y="115495"/>
                      <a:pt x="29914" y="91657"/>
                      <a:pt x="37772" y="68313"/>
                    </a:cubicBezTo>
                    <a:cubicBezTo>
                      <a:pt x="45564" y="45003"/>
                      <a:pt x="54347" y="21891"/>
                      <a:pt x="65903" y="0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  <a:lumOff val="10000"/>
                </a:schemeClr>
              </a:solidFill>
              <a:ln w="3287" cap="flat">
                <a:solidFill>
                  <a:schemeClr val="accent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C5E07BF1-1331-23CE-A8FD-F9A0C9FB6A94}"/>
                  </a:ext>
                </a:extLst>
              </p:cNvPr>
              <p:cNvSpPr/>
              <p:nvPr/>
            </p:nvSpPr>
            <p:spPr>
              <a:xfrm>
                <a:off x="1643359" y="5049916"/>
                <a:ext cx="32783" cy="160192"/>
              </a:xfrm>
              <a:custGeom>
                <a:avLst/>
                <a:gdLst>
                  <a:gd name="connsiteX0" fmla="*/ 0 w 65902"/>
                  <a:gd name="connsiteY0" fmla="*/ 0 h 285766"/>
                  <a:gd name="connsiteX1" fmla="*/ 28131 w 65902"/>
                  <a:gd name="connsiteY1" fmla="*/ 68346 h 285766"/>
                  <a:gd name="connsiteX2" fmla="*/ 47875 w 65902"/>
                  <a:gd name="connsiteY2" fmla="*/ 139466 h 285766"/>
                  <a:gd name="connsiteX3" fmla="*/ 65903 w 65902"/>
                  <a:gd name="connsiteY3" fmla="*/ 285767 h 285766"/>
                  <a:gd name="connsiteX4" fmla="*/ 48140 w 65902"/>
                  <a:gd name="connsiteY4" fmla="*/ 214383 h 285766"/>
                  <a:gd name="connsiteX5" fmla="*/ 31961 w 65902"/>
                  <a:gd name="connsiteY5" fmla="*/ 143065 h 285766"/>
                  <a:gd name="connsiteX6" fmla="*/ 0 w 65902"/>
                  <a:gd name="connsiteY6" fmla="*/ 0 h 285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902" h="285766">
                    <a:moveTo>
                      <a:pt x="0" y="0"/>
                    </a:moveTo>
                    <a:cubicBezTo>
                      <a:pt x="11556" y="21891"/>
                      <a:pt x="20339" y="45003"/>
                      <a:pt x="28131" y="68346"/>
                    </a:cubicBezTo>
                    <a:cubicBezTo>
                      <a:pt x="35956" y="91690"/>
                      <a:pt x="42229" y="115528"/>
                      <a:pt x="47875" y="139466"/>
                    </a:cubicBezTo>
                    <a:cubicBezTo>
                      <a:pt x="58342" y="187507"/>
                      <a:pt x="65672" y="236373"/>
                      <a:pt x="65903" y="285767"/>
                    </a:cubicBezTo>
                    <a:cubicBezTo>
                      <a:pt x="59101" y="261994"/>
                      <a:pt x="53686" y="238156"/>
                      <a:pt x="48140" y="214383"/>
                    </a:cubicBezTo>
                    <a:lnTo>
                      <a:pt x="31961" y="143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90000"/>
                  <a:lumOff val="10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5BFF98AD-3246-56ED-5EC3-42A82A3A36BE}"/>
                  </a:ext>
                </a:extLst>
              </p:cNvPr>
              <p:cNvSpPr/>
              <p:nvPr/>
            </p:nvSpPr>
            <p:spPr>
              <a:xfrm>
                <a:off x="1641826" y="4584744"/>
                <a:ext cx="95232" cy="157415"/>
              </a:xfrm>
              <a:custGeom>
                <a:avLst/>
                <a:gdLst>
                  <a:gd name="connsiteX0" fmla="*/ 46797 w 191441"/>
                  <a:gd name="connsiteY0" fmla="*/ 277402 h 280811"/>
                  <a:gd name="connsiteX1" fmla="*/ 137232 w 191441"/>
                  <a:gd name="connsiteY1" fmla="*/ 241743 h 280811"/>
                  <a:gd name="connsiteX2" fmla="*/ 170448 w 191441"/>
                  <a:gd name="connsiteY2" fmla="*/ 24125 h 280811"/>
                  <a:gd name="connsiteX3" fmla="*/ 120987 w 191441"/>
                  <a:gd name="connsiteY3" fmla="*/ 286 h 280811"/>
                  <a:gd name="connsiteX4" fmla="*/ 34746 w 191441"/>
                  <a:gd name="connsiteY4" fmla="*/ 74014 h 280811"/>
                  <a:gd name="connsiteX5" fmla="*/ 46797 w 191441"/>
                  <a:gd name="connsiteY5" fmla="*/ 277402 h 28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1441" h="280811">
                    <a:moveTo>
                      <a:pt x="46797" y="277402"/>
                    </a:moveTo>
                    <a:cubicBezTo>
                      <a:pt x="79815" y="288430"/>
                      <a:pt x="111809" y="271690"/>
                      <a:pt x="137232" y="241743"/>
                    </a:cubicBezTo>
                    <a:cubicBezTo>
                      <a:pt x="187155" y="183170"/>
                      <a:pt x="211984" y="74014"/>
                      <a:pt x="170448" y="24125"/>
                    </a:cubicBezTo>
                    <a:cubicBezTo>
                      <a:pt x="154137" y="4611"/>
                      <a:pt x="137199" y="-1464"/>
                      <a:pt x="120987" y="286"/>
                    </a:cubicBezTo>
                    <a:cubicBezTo>
                      <a:pt x="74763" y="5305"/>
                      <a:pt x="34746" y="74014"/>
                      <a:pt x="34746" y="74014"/>
                    </a:cubicBezTo>
                    <a:cubicBezTo>
                      <a:pt x="34746" y="74014"/>
                      <a:pt x="-50935" y="244781"/>
                      <a:pt x="46797" y="277402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F3B74FC1-6EBF-22AE-C364-858D95520886}"/>
                  </a:ext>
                </a:extLst>
              </p:cNvPr>
              <p:cNvSpPr/>
              <p:nvPr/>
            </p:nvSpPr>
            <p:spPr>
              <a:xfrm>
                <a:off x="1667754" y="4616747"/>
                <a:ext cx="52619" cy="76674"/>
              </a:xfrm>
              <a:custGeom>
                <a:avLst/>
                <a:gdLst>
                  <a:gd name="connsiteX0" fmla="*/ 452 w 105777"/>
                  <a:gd name="connsiteY0" fmla="*/ 136778 h 136778"/>
                  <a:gd name="connsiteX1" fmla="*/ 5140 w 105777"/>
                  <a:gd name="connsiteY1" fmla="*/ 89695 h 136778"/>
                  <a:gd name="connsiteX2" fmla="*/ 24125 w 105777"/>
                  <a:gd name="connsiteY2" fmla="*/ 45584 h 136778"/>
                  <a:gd name="connsiteX3" fmla="*/ 58761 w 105777"/>
                  <a:gd name="connsiteY3" fmla="*/ 10817 h 136778"/>
                  <a:gd name="connsiteX4" fmla="*/ 105778 w 105777"/>
                  <a:gd name="connsiteY4" fmla="*/ 515 h 136778"/>
                  <a:gd name="connsiteX5" fmla="*/ 67709 w 105777"/>
                  <a:gd name="connsiteY5" fmla="*/ 23198 h 136778"/>
                  <a:gd name="connsiteX6" fmla="*/ 40568 w 105777"/>
                  <a:gd name="connsiteY6" fmla="*/ 56183 h 136778"/>
                  <a:gd name="connsiteX7" fmla="*/ 19470 w 105777"/>
                  <a:gd name="connsiteY7" fmla="*/ 94912 h 136778"/>
                  <a:gd name="connsiteX8" fmla="*/ 452 w 105777"/>
                  <a:gd name="connsiteY8" fmla="*/ 136778 h 136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77" h="136778">
                    <a:moveTo>
                      <a:pt x="452" y="136778"/>
                    </a:moveTo>
                    <a:cubicBezTo>
                      <a:pt x="-1001" y="120897"/>
                      <a:pt x="1178" y="105049"/>
                      <a:pt x="5140" y="89695"/>
                    </a:cubicBezTo>
                    <a:cubicBezTo>
                      <a:pt x="9102" y="74309"/>
                      <a:pt x="15310" y="59319"/>
                      <a:pt x="24125" y="45584"/>
                    </a:cubicBezTo>
                    <a:cubicBezTo>
                      <a:pt x="33139" y="32080"/>
                      <a:pt x="44398" y="19434"/>
                      <a:pt x="58761" y="10817"/>
                    </a:cubicBezTo>
                    <a:cubicBezTo>
                      <a:pt x="73189" y="2331"/>
                      <a:pt x="90062" y="-1466"/>
                      <a:pt x="105778" y="515"/>
                    </a:cubicBezTo>
                    <a:cubicBezTo>
                      <a:pt x="90986" y="6755"/>
                      <a:pt x="78538" y="13887"/>
                      <a:pt x="67709" y="23198"/>
                    </a:cubicBezTo>
                    <a:cubicBezTo>
                      <a:pt x="57209" y="32872"/>
                      <a:pt x="48327" y="44032"/>
                      <a:pt x="40568" y="56183"/>
                    </a:cubicBezTo>
                    <a:cubicBezTo>
                      <a:pt x="32446" y="68135"/>
                      <a:pt x="26007" y="81474"/>
                      <a:pt x="19470" y="94912"/>
                    </a:cubicBezTo>
                    <a:lnTo>
                      <a:pt x="452" y="136778"/>
                    </a:lnTo>
                    <a:close/>
                  </a:path>
                </a:pathLst>
              </a:custGeom>
              <a:solidFill>
                <a:srgbClr val="C6744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CDC2606C-5763-5E97-FAAB-3F2CFCF6A2D1}"/>
                  </a:ext>
                </a:extLst>
              </p:cNvPr>
              <p:cNvSpPr/>
              <p:nvPr/>
            </p:nvSpPr>
            <p:spPr>
              <a:xfrm>
                <a:off x="1018854" y="4584744"/>
                <a:ext cx="95232" cy="157415"/>
              </a:xfrm>
              <a:custGeom>
                <a:avLst/>
                <a:gdLst>
                  <a:gd name="connsiteX0" fmla="*/ 144644 w 191441"/>
                  <a:gd name="connsiteY0" fmla="*/ 277402 h 280811"/>
                  <a:gd name="connsiteX1" fmla="*/ 54209 w 191441"/>
                  <a:gd name="connsiteY1" fmla="*/ 241743 h 280811"/>
                  <a:gd name="connsiteX2" fmla="*/ 20993 w 191441"/>
                  <a:gd name="connsiteY2" fmla="*/ 24125 h 280811"/>
                  <a:gd name="connsiteX3" fmla="*/ 70454 w 191441"/>
                  <a:gd name="connsiteY3" fmla="*/ 286 h 280811"/>
                  <a:gd name="connsiteX4" fmla="*/ 156696 w 191441"/>
                  <a:gd name="connsiteY4" fmla="*/ 74014 h 280811"/>
                  <a:gd name="connsiteX5" fmla="*/ 144644 w 191441"/>
                  <a:gd name="connsiteY5" fmla="*/ 277402 h 28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1441" h="280811">
                    <a:moveTo>
                      <a:pt x="144644" y="277402"/>
                    </a:moveTo>
                    <a:cubicBezTo>
                      <a:pt x="111627" y="288430"/>
                      <a:pt x="79633" y="271690"/>
                      <a:pt x="54209" y="241743"/>
                    </a:cubicBezTo>
                    <a:cubicBezTo>
                      <a:pt x="4287" y="183170"/>
                      <a:pt x="-20543" y="74014"/>
                      <a:pt x="20993" y="24125"/>
                    </a:cubicBezTo>
                    <a:cubicBezTo>
                      <a:pt x="37304" y="4611"/>
                      <a:pt x="54242" y="-1464"/>
                      <a:pt x="70454" y="286"/>
                    </a:cubicBezTo>
                    <a:cubicBezTo>
                      <a:pt x="116678" y="5305"/>
                      <a:pt x="156696" y="74014"/>
                      <a:pt x="156696" y="74014"/>
                    </a:cubicBezTo>
                    <a:cubicBezTo>
                      <a:pt x="156696" y="74014"/>
                      <a:pt x="242376" y="244781"/>
                      <a:pt x="144644" y="277402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8033E624-0C2A-0D54-71B9-DA5334DAC612}"/>
                  </a:ext>
                </a:extLst>
              </p:cNvPr>
              <p:cNvSpPr/>
              <p:nvPr/>
            </p:nvSpPr>
            <p:spPr>
              <a:xfrm>
                <a:off x="1035538" y="4616717"/>
                <a:ext cx="52619" cy="76703"/>
              </a:xfrm>
              <a:custGeom>
                <a:avLst/>
                <a:gdLst>
                  <a:gd name="connsiteX0" fmla="*/ 105326 w 105777"/>
                  <a:gd name="connsiteY0" fmla="*/ 136830 h 136830"/>
                  <a:gd name="connsiteX1" fmla="*/ 86341 w 105777"/>
                  <a:gd name="connsiteY1" fmla="*/ 94898 h 136830"/>
                  <a:gd name="connsiteX2" fmla="*/ 65210 w 105777"/>
                  <a:gd name="connsiteY2" fmla="*/ 56168 h 136830"/>
                  <a:gd name="connsiteX3" fmla="*/ 38069 w 105777"/>
                  <a:gd name="connsiteY3" fmla="*/ 23184 h 136830"/>
                  <a:gd name="connsiteX4" fmla="*/ 0 w 105777"/>
                  <a:gd name="connsiteY4" fmla="*/ 501 h 136830"/>
                  <a:gd name="connsiteX5" fmla="*/ 47017 w 105777"/>
                  <a:gd name="connsiteY5" fmla="*/ 10802 h 136830"/>
                  <a:gd name="connsiteX6" fmla="*/ 81652 w 105777"/>
                  <a:gd name="connsiteY6" fmla="*/ 45570 h 136830"/>
                  <a:gd name="connsiteX7" fmla="*/ 100637 w 105777"/>
                  <a:gd name="connsiteY7" fmla="*/ 89681 h 136830"/>
                  <a:gd name="connsiteX8" fmla="*/ 105326 w 105777"/>
                  <a:gd name="connsiteY8" fmla="*/ 136830 h 136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77" h="136830">
                    <a:moveTo>
                      <a:pt x="105326" y="136830"/>
                    </a:moveTo>
                    <a:lnTo>
                      <a:pt x="86341" y="94898"/>
                    </a:lnTo>
                    <a:cubicBezTo>
                      <a:pt x="79770" y="81460"/>
                      <a:pt x="73332" y="68154"/>
                      <a:pt x="65210" y="56168"/>
                    </a:cubicBezTo>
                    <a:cubicBezTo>
                      <a:pt x="57418" y="44018"/>
                      <a:pt x="48536" y="32858"/>
                      <a:pt x="38069" y="23184"/>
                    </a:cubicBezTo>
                    <a:cubicBezTo>
                      <a:pt x="27239" y="13906"/>
                      <a:pt x="14792" y="6741"/>
                      <a:pt x="0" y="501"/>
                    </a:cubicBezTo>
                    <a:cubicBezTo>
                      <a:pt x="15716" y="-1447"/>
                      <a:pt x="32588" y="2350"/>
                      <a:pt x="47017" y="10802"/>
                    </a:cubicBezTo>
                    <a:cubicBezTo>
                      <a:pt x="61380" y="19420"/>
                      <a:pt x="72639" y="32066"/>
                      <a:pt x="81652" y="45570"/>
                    </a:cubicBezTo>
                    <a:cubicBezTo>
                      <a:pt x="90435" y="59338"/>
                      <a:pt x="96675" y="74295"/>
                      <a:pt x="100637" y="89681"/>
                    </a:cubicBezTo>
                    <a:cubicBezTo>
                      <a:pt x="104600" y="105100"/>
                      <a:pt x="106779" y="120949"/>
                      <a:pt x="105326" y="136830"/>
                    </a:cubicBezTo>
                    <a:close/>
                  </a:path>
                </a:pathLst>
              </a:custGeom>
              <a:solidFill>
                <a:srgbClr val="C6744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DD145DED-C877-76A0-4A5E-8C4E35D7948A}"/>
                  </a:ext>
                </a:extLst>
              </p:cNvPr>
              <p:cNvSpPr/>
              <p:nvPr/>
            </p:nvSpPr>
            <p:spPr>
              <a:xfrm>
                <a:off x="1063657" y="4280251"/>
                <a:ext cx="625545" cy="691672"/>
              </a:xfrm>
              <a:custGeom>
                <a:avLst/>
                <a:gdLst>
                  <a:gd name="connsiteX0" fmla="*/ 633904 w 1257511"/>
                  <a:gd name="connsiteY0" fmla="*/ 1233306 h 1233867"/>
                  <a:gd name="connsiteX1" fmla="*/ 628753 w 1257511"/>
                  <a:gd name="connsiteY1" fmla="*/ 1233867 h 1233867"/>
                  <a:gd name="connsiteX2" fmla="*/ 623602 w 1257511"/>
                  <a:gd name="connsiteY2" fmla="*/ 1233306 h 1233867"/>
                  <a:gd name="connsiteX3" fmla="*/ 165220 w 1257511"/>
                  <a:gd name="connsiteY3" fmla="*/ 1103514 h 1233867"/>
                  <a:gd name="connsiteX4" fmla="*/ 6273 w 1257511"/>
                  <a:gd name="connsiteY4" fmla="*/ 899631 h 1233867"/>
                  <a:gd name="connsiteX5" fmla="*/ 46951 w 1257511"/>
                  <a:gd name="connsiteY5" fmla="*/ 665833 h 1233867"/>
                  <a:gd name="connsiteX6" fmla="*/ 48173 w 1257511"/>
                  <a:gd name="connsiteY6" fmla="*/ 637306 h 1233867"/>
                  <a:gd name="connsiteX7" fmla="*/ 57384 w 1257511"/>
                  <a:gd name="connsiteY7" fmla="*/ 428305 h 1233867"/>
                  <a:gd name="connsiteX8" fmla="*/ 58606 w 1257511"/>
                  <a:gd name="connsiteY8" fmla="*/ 401165 h 1233867"/>
                  <a:gd name="connsiteX9" fmla="*/ 60719 w 1257511"/>
                  <a:gd name="connsiteY9" fmla="*/ 354049 h 1233867"/>
                  <a:gd name="connsiteX10" fmla="*/ 562883 w 1257511"/>
                  <a:gd name="connsiteY10" fmla="*/ 101 h 1233867"/>
                  <a:gd name="connsiteX11" fmla="*/ 694623 w 1257511"/>
                  <a:gd name="connsiteY11" fmla="*/ 101 h 1233867"/>
                  <a:gd name="connsiteX12" fmla="*/ 1184636 w 1257511"/>
                  <a:gd name="connsiteY12" fmla="*/ 315418 h 1233867"/>
                  <a:gd name="connsiteX13" fmla="*/ 1196853 w 1257511"/>
                  <a:gd name="connsiteY13" fmla="*/ 354049 h 1233867"/>
                  <a:gd name="connsiteX14" fmla="*/ 1199065 w 1257511"/>
                  <a:gd name="connsiteY14" fmla="*/ 404434 h 1233867"/>
                  <a:gd name="connsiteX15" fmla="*/ 1210555 w 1257511"/>
                  <a:gd name="connsiteY15" fmla="*/ 665867 h 1233867"/>
                  <a:gd name="connsiteX16" fmla="*/ 633904 w 1257511"/>
                  <a:gd name="connsiteY16" fmla="*/ 1233306 h 1233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57511" h="1233867">
                    <a:moveTo>
                      <a:pt x="633904" y="1233306"/>
                    </a:moveTo>
                    <a:cubicBezTo>
                      <a:pt x="632187" y="1233537"/>
                      <a:pt x="630470" y="1233702"/>
                      <a:pt x="628753" y="1233867"/>
                    </a:cubicBezTo>
                    <a:cubicBezTo>
                      <a:pt x="627036" y="1233702"/>
                      <a:pt x="625319" y="1233537"/>
                      <a:pt x="623602" y="1233306"/>
                    </a:cubicBezTo>
                    <a:cubicBezTo>
                      <a:pt x="404960" y="1209599"/>
                      <a:pt x="259947" y="1161724"/>
                      <a:pt x="165220" y="1103514"/>
                    </a:cubicBezTo>
                    <a:cubicBezTo>
                      <a:pt x="64945" y="1041870"/>
                      <a:pt x="21098" y="968505"/>
                      <a:pt x="6273" y="899631"/>
                    </a:cubicBezTo>
                    <a:cubicBezTo>
                      <a:pt x="-20471" y="775386"/>
                      <a:pt x="46951" y="665833"/>
                      <a:pt x="46951" y="665833"/>
                    </a:cubicBezTo>
                    <a:lnTo>
                      <a:pt x="48173" y="637306"/>
                    </a:lnTo>
                    <a:lnTo>
                      <a:pt x="57384" y="428305"/>
                    </a:lnTo>
                    <a:lnTo>
                      <a:pt x="58606" y="401165"/>
                    </a:lnTo>
                    <a:lnTo>
                      <a:pt x="60719" y="354049"/>
                    </a:lnTo>
                    <a:cubicBezTo>
                      <a:pt x="150560" y="32788"/>
                      <a:pt x="430318" y="-2178"/>
                      <a:pt x="562883" y="101"/>
                    </a:cubicBezTo>
                    <a:cubicBezTo>
                      <a:pt x="606829" y="827"/>
                      <a:pt x="650677" y="827"/>
                      <a:pt x="694623" y="101"/>
                    </a:cubicBezTo>
                    <a:cubicBezTo>
                      <a:pt x="821642" y="-2111"/>
                      <a:pt x="1083966" y="29949"/>
                      <a:pt x="1184636" y="315418"/>
                    </a:cubicBezTo>
                    <a:cubicBezTo>
                      <a:pt x="1189028" y="327800"/>
                      <a:pt x="1193122" y="340677"/>
                      <a:pt x="1196853" y="354049"/>
                    </a:cubicBezTo>
                    <a:lnTo>
                      <a:pt x="1199065" y="404434"/>
                    </a:lnTo>
                    <a:lnTo>
                      <a:pt x="1210555" y="665867"/>
                    </a:lnTo>
                    <a:cubicBezTo>
                      <a:pt x="1210555" y="665867"/>
                      <a:pt x="1501737" y="1139008"/>
                      <a:pt x="633904" y="1233306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BABF7DA3-0E8E-D7D2-83DD-3BD53531A0B5}"/>
                  </a:ext>
                </a:extLst>
              </p:cNvPr>
              <p:cNvSpPr/>
              <p:nvPr/>
            </p:nvSpPr>
            <p:spPr>
              <a:xfrm>
                <a:off x="1063739" y="4635507"/>
                <a:ext cx="159070" cy="161951"/>
              </a:xfrm>
              <a:custGeom>
                <a:avLst/>
                <a:gdLst>
                  <a:gd name="connsiteX0" fmla="*/ 319775 w 319774"/>
                  <a:gd name="connsiteY0" fmla="*/ 201770 h 288903"/>
                  <a:gd name="connsiteX1" fmla="*/ 112326 w 319774"/>
                  <a:gd name="connsiteY1" fmla="*/ 288904 h 288903"/>
                  <a:gd name="connsiteX2" fmla="*/ 6273 w 319774"/>
                  <a:gd name="connsiteY2" fmla="*/ 265923 h 288903"/>
                  <a:gd name="connsiteX3" fmla="*/ 46951 w 319774"/>
                  <a:gd name="connsiteY3" fmla="*/ 32126 h 288903"/>
                  <a:gd name="connsiteX4" fmla="*/ 48173 w 319774"/>
                  <a:gd name="connsiteY4" fmla="*/ 3599 h 288903"/>
                  <a:gd name="connsiteX5" fmla="*/ 92845 w 319774"/>
                  <a:gd name="connsiteY5" fmla="*/ 0 h 288903"/>
                  <a:gd name="connsiteX6" fmla="*/ 319775 w 319774"/>
                  <a:gd name="connsiteY6" fmla="*/ 201770 h 288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9774" h="288903">
                    <a:moveTo>
                      <a:pt x="319775" y="201770"/>
                    </a:moveTo>
                    <a:cubicBezTo>
                      <a:pt x="319775" y="283456"/>
                      <a:pt x="221779" y="288904"/>
                      <a:pt x="112326" y="288904"/>
                    </a:cubicBezTo>
                    <a:cubicBezTo>
                      <a:pt x="73266" y="288904"/>
                      <a:pt x="36914" y="280517"/>
                      <a:pt x="6273" y="265923"/>
                    </a:cubicBezTo>
                    <a:cubicBezTo>
                      <a:pt x="-20471" y="141678"/>
                      <a:pt x="46951" y="32126"/>
                      <a:pt x="46951" y="32126"/>
                    </a:cubicBezTo>
                    <a:lnTo>
                      <a:pt x="48173" y="3599"/>
                    </a:lnTo>
                    <a:cubicBezTo>
                      <a:pt x="62205" y="1222"/>
                      <a:pt x="77096" y="0"/>
                      <a:pt x="92845" y="0"/>
                    </a:cubicBezTo>
                    <a:cubicBezTo>
                      <a:pt x="202298" y="0"/>
                      <a:pt x="319775" y="120085"/>
                      <a:pt x="319775" y="201770"/>
                    </a:cubicBezTo>
                    <a:close/>
                  </a:path>
                </a:pathLst>
              </a:custGeom>
              <a:solidFill>
                <a:srgbClr val="F4BEAB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D5E9BE7F-F1F0-4271-4D81-AB4B770B6C90}"/>
                  </a:ext>
                </a:extLst>
              </p:cNvPr>
              <p:cNvSpPr/>
              <p:nvPr/>
            </p:nvSpPr>
            <p:spPr>
              <a:xfrm>
                <a:off x="1225849" y="4598527"/>
                <a:ext cx="53018" cy="120751"/>
              </a:xfrm>
              <a:custGeom>
                <a:avLst/>
                <a:gdLst>
                  <a:gd name="connsiteX0" fmla="*/ 106581 w 106580"/>
                  <a:gd name="connsiteY0" fmla="*/ 107703 h 215406"/>
                  <a:gd name="connsiteX1" fmla="*/ 53290 w 106580"/>
                  <a:gd name="connsiteY1" fmla="*/ 215406 h 215406"/>
                  <a:gd name="connsiteX2" fmla="*/ 0 w 106580"/>
                  <a:gd name="connsiteY2" fmla="*/ 107703 h 215406"/>
                  <a:gd name="connsiteX3" fmla="*/ 53290 w 106580"/>
                  <a:gd name="connsiteY3" fmla="*/ 0 h 215406"/>
                  <a:gd name="connsiteX4" fmla="*/ 106581 w 106580"/>
                  <a:gd name="connsiteY4" fmla="*/ 107703 h 215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80" h="215406">
                    <a:moveTo>
                      <a:pt x="106581" y="107703"/>
                    </a:moveTo>
                    <a:cubicBezTo>
                      <a:pt x="106581" y="167186"/>
                      <a:pt x="82722" y="215406"/>
                      <a:pt x="53290" y="215406"/>
                    </a:cubicBezTo>
                    <a:cubicBezTo>
                      <a:pt x="23859" y="215406"/>
                      <a:pt x="0" y="167186"/>
                      <a:pt x="0" y="107703"/>
                    </a:cubicBezTo>
                    <a:cubicBezTo>
                      <a:pt x="0" y="48220"/>
                      <a:pt x="23859" y="0"/>
                      <a:pt x="53290" y="0"/>
                    </a:cubicBezTo>
                    <a:cubicBezTo>
                      <a:pt x="82722" y="0"/>
                      <a:pt x="106581" y="48220"/>
                      <a:pt x="106581" y="107703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30" name="Graphic 8">
                <a:extLst>
                  <a:ext uri="{FF2B5EF4-FFF2-40B4-BE49-F238E27FC236}">
                    <a16:creationId xmlns:a16="http://schemas.microsoft.com/office/drawing/2014/main" id="{EF103909-313A-471D-18B2-041D83BCEB72}"/>
                  </a:ext>
                </a:extLst>
              </p:cNvPr>
              <p:cNvGrpSpPr/>
              <p:nvPr/>
            </p:nvGrpSpPr>
            <p:grpSpPr>
              <a:xfrm>
                <a:off x="1233552" y="4631435"/>
                <a:ext cx="37612" cy="80698"/>
                <a:chOff x="9741669" y="3404005"/>
                <a:chExt cx="75610" cy="143956"/>
              </a:xfrm>
            </p:grpSpPr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4FEC5163-4C97-D505-2809-067870DA1C7C}"/>
                    </a:ext>
                  </a:extLst>
                </p:cNvPr>
                <p:cNvSpPr/>
                <p:nvPr/>
              </p:nvSpPr>
              <p:spPr>
                <a:xfrm>
                  <a:off x="9741669" y="3404005"/>
                  <a:ext cx="75610" cy="143956"/>
                </a:xfrm>
                <a:custGeom>
                  <a:avLst/>
                  <a:gdLst>
                    <a:gd name="connsiteX0" fmla="*/ 75610 w 75610"/>
                    <a:gd name="connsiteY0" fmla="*/ 71978 h 143956"/>
                    <a:gd name="connsiteX1" fmla="*/ 37805 w 75610"/>
                    <a:gd name="connsiteY1" fmla="*/ 143956 h 143956"/>
                    <a:gd name="connsiteX2" fmla="*/ 0 w 75610"/>
                    <a:gd name="connsiteY2" fmla="*/ 71978 h 143956"/>
                    <a:gd name="connsiteX3" fmla="*/ 37805 w 75610"/>
                    <a:gd name="connsiteY3" fmla="*/ 0 h 143956"/>
                    <a:gd name="connsiteX4" fmla="*/ 75610 w 75610"/>
                    <a:gd name="connsiteY4" fmla="*/ 71978 h 143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610" h="143956">
                      <a:moveTo>
                        <a:pt x="75610" y="71978"/>
                      </a:moveTo>
                      <a:cubicBezTo>
                        <a:pt x="75610" y="111731"/>
                        <a:pt x="58684" y="143956"/>
                        <a:pt x="37805" y="143956"/>
                      </a:cubicBezTo>
                      <a:cubicBezTo>
                        <a:pt x="16926" y="143956"/>
                        <a:pt x="0" y="111731"/>
                        <a:pt x="0" y="71978"/>
                      </a:cubicBezTo>
                      <a:cubicBezTo>
                        <a:pt x="0" y="32226"/>
                        <a:pt x="16926" y="0"/>
                        <a:pt x="37805" y="0"/>
                      </a:cubicBezTo>
                      <a:cubicBezTo>
                        <a:pt x="58684" y="0"/>
                        <a:pt x="75610" y="32226"/>
                        <a:pt x="75610" y="71978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7" name="Freeform: Shape 156">
                  <a:extLst>
                    <a:ext uri="{FF2B5EF4-FFF2-40B4-BE49-F238E27FC236}">
                      <a16:creationId xmlns:a16="http://schemas.microsoft.com/office/drawing/2014/main" id="{5201CD52-075F-067B-A428-32DCE0687944}"/>
                    </a:ext>
                  </a:extLst>
                </p:cNvPr>
                <p:cNvSpPr/>
                <p:nvPr/>
              </p:nvSpPr>
              <p:spPr>
                <a:xfrm>
                  <a:off x="9754876" y="3419094"/>
                  <a:ext cx="25027" cy="44969"/>
                </a:xfrm>
                <a:custGeom>
                  <a:avLst/>
                  <a:gdLst>
                    <a:gd name="connsiteX0" fmla="*/ 25027 w 25027"/>
                    <a:gd name="connsiteY0" fmla="*/ 22485 h 44969"/>
                    <a:gd name="connsiteX1" fmla="*/ 12514 w 25027"/>
                    <a:gd name="connsiteY1" fmla="*/ 44970 h 44969"/>
                    <a:gd name="connsiteX2" fmla="*/ 0 w 25027"/>
                    <a:gd name="connsiteY2" fmla="*/ 22485 h 44969"/>
                    <a:gd name="connsiteX3" fmla="*/ 12514 w 25027"/>
                    <a:gd name="connsiteY3" fmla="*/ 0 h 44969"/>
                    <a:gd name="connsiteX4" fmla="*/ 25027 w 25027"/>
                    <a:gd name="connsiteY4" fmla="*/ 22485 h 44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027" h="44969">
                      <a:moveTo>
                        <a:pt x="25027" y="22485"/>
                      </a:moveTo>
                      <a:cubicBezTo>
                        <a:pt x="25027" y="34900"/>
                        <a:pt x="19414" y="44970"/>
                        <a:pt x="12514" y="44970"/>
                      </a:cubicBezTo>
                      <a:cubicBezTo>
                        <a:pt x="5580" y="44970"/>
                        <a:pt x="0" y="34900"/>
                        <a:pt x="0" y="22485"/>
                      </a:cubicBezTo>
                      <a:cubicBezTo>
                        <a:pt x="0" y="10070"/>
                        <a:pt x="5613" y="0"/>
                        <a:pt x="12514" y="0"/>
                      </a:cubicBezTo>
                      <a:cubicBezTo>
                        <a:pt x="19414" y="33"/>
                        <a:pt x="25027" y="10070"/>
                        <a:pt x="25027" y="224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id="{F5387438-2966-8E8B-350E-5C8135ED4F94}"/>
                    </a:ext>
                  </a:extLst>
                </p:cNvPr>
                <p:cNvSpPr/>
                <p:nvPr/>
              </p:nvSpPr>
              <p:spPr>
                <a:xfrm>
                  <a:off x="9776745" y="3455733"/>
                  <a:ext cx="15401" cy="27425"/>
                </a:xfrm>
                <a:custGeom>
                  <a:avLst/>
                  <a:gdLst>
                    <a:gd name="connsiteX0" fmla="*/ 15341 w 15401"/>
                    <a:gd name="connsiteY0" fmla="*/ 14241 h 27425"/>
                    <a:gd name="connsiteX1" fmla="*/ 6756 w 15401"/>
                    <a:gd name="connsiteY1" fmla="*/ 27415 h 27425"/>
                    <a:gd name="connsiteX2" fmla="*/ 54 w 15401"/>
                    <a:gd name="connsiteY2" fmla="*/ 13185 h 27425"/>
                    <a:gd name="connsiteX3" fmla="*/ 8638 w 15401"/>
                    <a:gd name="connsiteY3" fmla="*/ 11 h 27425"/>
                    <a:gd name="connsiteX4" fmla="*/ 15341 w 15401"/>
                    <a:gd name="connsiteY4" fmla="*/ 14241 h 27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401" h="27425">
                      <a:moveTo>
                        <a:pt x="15341" y="14241"/>
                      </a:moveTo>
                      <a:cubicBezTo>
                        <a:pt x="14813" y="21802"/>
                        <a:pt x="10983" y="27713"/>
                        <a:pt x="6756" y="27415"/>
                      </a:cubicBezTo>
                      <a:cubicBezTo>
                        <a:pt x="2530" y="27118"/>
                        <a:pt x="-441" y="20746"/>
                        <a:pt x="54" y="13185"/>
                      </a:cubicBezTo>
                      <a:cubicBezTo>
                        <a:pt x="582" y="5624"/>
                        <a:pt x="4412" y="-286"/>
                        <a:pt x="8638" y="11"/>
                      </a:cubicBezTo>
                      <a:cubicBezTo>
                        <a:pt x="12865" y="308"/>
                        <a:pt x="15869" y="6647"/>
                        <a:pt x="15341" y="142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78E35468-4CD2-41C3-DAFC-905C56FE89E7}"/>
                  </a:ext>
                </a:extLst>
              </p:cNvPr>
              <p:cNvSpPr/>
              <p:nvPr/>
            </p:nvSpPr>
            <p:spPr>
              <a:xfrm>
                <a:off x="1477061" y="4591086"/>
                <a:ext cx="53018" cy="120751"/>
              </a:xfrm>
              <a:custGeom>
                <a:avLst/>
                <a:gdLst>
                  <a:gd name="connsiteX0" fmla="*/ 106581 w 106580"/>
                  <a:gd name="connsiteY0" fmla="*/ 107703 h 215406"/>
                  <a:gd name="connsiteX1" fmla="*/ 53290 w 106580"/>
                  <a:gd name="connsiteY1" fmla="*/ 215406 h 215406"/>
                  <a:gd name="connsiteX2" fmla="*/ 0 w 106580"/>
                  <a:gd name="connsiteY2" fmla="*/ 107703 h 215406"/>
                  <a:gd name="connsiteX3" fmla="*/ 53290 w 106580"/>
                  <a:gd name="connsiteY3" fmla="*/ 0 h 215406"/>
                  <a:gd name="connsiteX4" fmla="*/ 106581 w 106580"/>
                  <a:gd name="connsiteY4" fmla="*/ 107703 h 215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80" h="215406">
                    <a:moveTo>
                      <a:pt x="106581" y="107703"/>
                    </a:moveTo>
                    <a:cubicBezTo>
                      <a:pt x="106581" y="167186"/>
                      <a:pt x="82722" y="215406"/>
                      <a:pt x="53290" y="215406"/>
                    </a:cubicBezTo>
                    <a:cubicBezTo>
                      <a:pt x="23859" y="215406"/>
                      <a:pt x="0" y="167186"/>
                      <a:pt x="0" y="107703"/>
                    </a:cubicBezTo>
                    <a:cubicBezTo>
                      <a:pt x="0" y="48220"/>
                      <a:pt x="23859" y="0"/>
                      <a:pt x="53290" y="0"/>
                    </a:cubicBezTo>
                    <a:cubicBezTo>
                      <a:pt x="82722" y="0"/>
                      <a:pt x="106581" y="48220"/>
                      <a:pt x="106581" y="107703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32" name="Graphic 8">
                <a:extLst>
                  <a:ext uri="{FF2B5EF4-FFF2-40B4-BE49-F238E27FC236}">
                    <a16:creationId xmlns:a16="http://schemas.microsoft.com/office/drawing/2014/main" id="{A6AB494C-A529-D053-9583-838618042770}"/>
                  </a:ext>
                </a:extLst>
              </p:cNvPr>
              <p:cNvGrpSpPr/>
              <p:nvPr/>
            </p:nvGrpSpPr>
            <p:grpSpPr>
              <a:xfrm>
                <a:off x="1484764" y="4623994"/>
                <a:ext cx="37612" cy="80698"/>
                <a:chOff x="10246672" y="3390732"/>
                <a:chExt cx="75610" cy="143956"/>
              </a:xfrm>
            </p:grpSpPr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53B23155-088F-138D-1098-6DF9040E9C6F}"/>
                    </a:ext>
                  </a:extLst>
                </p:cNvPr>
                <p:cNvSpPr/>
                <p:nvPr/>
              </p:nvSpPr>
              <p:spPr>
                <a:xfrm>
                  <a:off x="10246672" y="3390732"/>
                  <a:ext cx="75610" cy="143956"/>
                </a:xfrm>
                <a:custGeom>
                  <a:avLst/>
                  <a:gdLst>
                    <a:gd name="connsiteX0" fmla="*/ 75610 w 75610"/>
                    <a:gd name="connsiteY0" fmla="*/ 71978 h 143956"/>
                    <a:gd name="connsiteX1" fmla="*/ 37805 w 75610"/>
                    <a:gd name="connsiteY1" fmla="*/ 143957 h 143956"/>
                    <a:gd name="connsiteX2" fmla="*/ 0 w 75610"/>
                    <a:gd name="connsiteY2" fmla="*/ 71978 h 143956"/>
                    <a:gd name="connsiteX3" fmla="*/ 37805 w 75610"/>
                    <a:gd name="connsiteY3" fmla="*/ 0 h 143956"/>
                    <a:gd name="connsiteX4" fmla="*/ 75610 w 75610"/>
                    <a:gd name="connsiteY4" fmla="*/ 71978 h 143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610" h="143956">
                      <a:moveTo>
                        <a:pt x="75610" y="71978"/>
                      </a:moveTo>
                      <a:cubicBezTo>
                        <a:pt x="75610" y="111731"/>
                        <a:pt x="58684" y="143957"/>
                        <a:pt x="37805" y="143957"/>
                      </a:cubicBezTo>
                      <a:cubicBezTo>
                        <a:pt x="16926" y="143957"/>
                        <a:pt x="0" y="111731"/>
                        <a:pt x="0" y="71978"/>
                      </a:cubicBezTo>
                      <a:cubicBezTo>
                        <a:pt x="0" y="32226"/>
                        <a:pt x="16926" y="0"/>
                        <a:pt x="37805" y="0"/>
                      </a:cubicBezTo>
                      <a:cubicBezTo>
                        <a:pt x="58684" y="0"/>
                        <a:pt x="75610" y="32226"/>
                        <a:pt x="75610" y="71978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0B9255F2-68EA-E741-57BF-502D953B400F}"/>
                    </a:ext>
                  </a:extLst>
                </p:cNvPr>
                <p:cNvSpPr/>
                <p:nvPr/>
              </p:nvSpPr>
              <p:spPr>
                <a:xfrm>
                  <a:off x="10259846" y="3405821"/>
                  <a:ext cx="25027" cy="44969"/>
                </a:xfrm>
                <a:custGeom>
                  <a:avLst/>
                  <a:gdLst>
                    <a:gd name="connsiteX0" fmla="*/ 25027 w 25027"/>
                    <a:gd name="connsiteY0" fmla="*/ 22485 h 44969"/>
                    <a:gd name="connsiteX1" fmla="*/ 12514 w 25027"/>
                    <a:gd name="connsiteY1" fmla="*/ 44970 h 44969"/>
                    <a:gd name="connsiteX2" fmla="*/ 0 w 25027"/>
                    <a:gd name="connsiteY2" fmla="*/ 22485 h 44969"/>
                    <a:gd name="connsiteX3" fmla="*/ 12514 w 25027"/>
                    <a:gd name="connsiteY3" fmla="*/ 0 h 44969"/>
                    <a:gd name="connsiteX4" fmla="*/ 25027 w 25027"/>
                    <a:gd name="connsiteY4" fmla="*/ 22485 h 44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027" h="44969">
                      <a:moveTo>
                        <a:pt x="25027" y="22485"/>
                      </a:moveTo>
                      <a:cubicBezTo>
                        <a:pt x="25027" y="34900"/>
                        <a:pt x="19414" y="44970"/>
                        <a:pt x="12514" y="44970"/>
                      </a:cubicBezTo>
                      <a:cubicBezTo>
                        <a:pt x="5613" y="44970"/>
                        <a:pt x="0" y="34900"/>
                        <a:pt x="0" y="22485"/>
                      </a:cubicBezTo>
                      <a:cubicBezTo>
                        <a:pt x="0" y="10070"/>
                        <a:pt x="5613" y="0"/>
                        <a:pt x="12514" y="0"/>
                      </a:cubicBezTo>
                      <a:cubicBezTo>
                        <a:pt x="19414" y="0"/>
                        <a:pt x="25027" y="10070"/>
                        <a:pt x="25027" y="224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619B6A0A-4124-9742-DE14-3A549BF0DE49}"/>
                    </a:ext>
                  </a:extLst>
                </p:cNvPr>
                <p:cNvSpPr/>
                <p:nvPr/>
              </p:nvSpPr>
              <p:spPr>
                <a:xfrm>
                  <a:off x="10281749" y="3442426"/>
                  <a:ext cx="15394" cy="27425"/>
                </a:xfrm>
                <a:custGeom>
                  <a:avLst/>
                  <a:gdLst>
                    <a:gd name="connsiteX0" fmla="*/ 15341 w 15394"/>
                    <a:gd name="connsiteY0" fmla="*/ 14241 h 27425"/>
                    <a:gd name="connsiteX1" fmla="*/ 6756 w 15394"/>
                    <a:gd name="connsiteY1" fmla="*/ 27415 h 27425"/>
                    <a:gd name="connsiteX2" fmla="*/ 54 w 15394"/>
                    <a:gd name="connsiteY2" fmla="*/ 13185 h 27425"/>
                    <a:gd name="connsiteX3" fmla="*/ 8638 w 15394"/>
                    <a:gd name="connsiteY3" fmla="*/ 11 h 27425"/>
                    <a:gd name="connsiteX4" fmla="*/ 15341 w 15394"/>
                    <a:gd name="connsiteY4" fmla="*/ 14241 h 27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394" h="27425">
                      <a:moveTo>
                        <a:pt x="15341" y="14241"/>
                      </a:moveTo>
                      <a:cubicBezTo>
                        <a:pt x="14813" y="21802"/>
                        <a:pt x="10983" y="27713"/>
                        <a:pt x="6756" y="27415"/>
                      </a:cubicBezTo>
                      <a:cubicBezTo>
                        <a:pt x="2530" y="27118"/>
                        <a:pt x="-441" y="20746"/>
                        <a:pt x="54" y="13185"/>
                      </a:cubicBezTo>
                      <a:cubicBezTo>
                        <a:pt x="582" y="5624"/>
                        <a:pt x="4412" y="-286"/>
                        <a:pt x="8638" y="11"/>
                      </a:cubicBezTo>
                      <a:cubicBezTo>
                        <a:pt x="12865" y="308"/>
                        <a:pt x="15836" y="6680"/>
                        <a:pt x="15341" y="142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3" name="Graphic 8">
                <a:extLst>
                  <a:ext uri="{FF2B5EF4-FFF2-40B4-BE49-F238E27FC236}">
                    <a16:creationId xmlns:a16="http://schemas.microsoft.com/office/drawing/2014/main" id="{33903CBC-3C5A-A23F-7C6E-FA239361DAEF}"/>
                  </a:ext>
                </a:extLst>
              </p:cNvPr>
              <p:cNvGrpSpPr/>
              <p:nvPr/>
            </p:nvGrpSpPr>
            <p:grpSpPr>
              <a:xfrm>
                <a:off x="1239037" y="4768490"/>
                <a:ext cx="284873" cy="120290"/>
                <a:chOff x="9752695" y="3648496"/>
                <a:chExt cx="572670" cy="214584"/>
              </a:xfrm>
            </p:grpSpPr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id="{B0A7506C-32E7-9622-58CC-B8C840F022D3}"/>
                    </a:ext>
                  </a:extLst>
                </p:cNvPr>
                <p:cNvSpPr/>
                <p:nvPr/>
              </p:nvSpPr>
              <p:spPr>
                <a:xfrm>
                  <a:off x="9812095" y="3698851"/>
                  <a:ext cx="459703" cy="164229"/>
                </a:xfrm>
                <a:custGeom>
                  <a:avLst/>
                  <a:gdLst>
                    <a:gd name="connsiteX0" fmla="*/ 459703 w 459703"/>
                    <a:gd name="connsiteY0" fmla="*/ 1486 h 164229"/>
                    <a:gd name="connsiteX1" fmla="*/ 224585 w 459703"/>
                    <a:gd name="connsiteY1" fmla="*/ 164229 h 164229"/>
                    <a:gd name="connsiteX2" fmla="*/ 0 w 459703"/>
                    <a:gd name="connsiteY2" fmla="*/ 0 h 164229"/>
                    <a:gd name="connsiteX3" fmla="*/ 62172 w 459703"/>
                    <a:gd name="connsiteY3" fmla="*/ 26480 h 164229"/>
                    <a:gd name="connsiteX4" fmla="*/ 403309 w 459703"/>
                    <a:gd name="connsiteY4" fmla="*/ 20141 h 164229"/>
                    <a:gd name="connsiteX5" fmla="*/ 459703 w 459703"/>
                    <a:gd name="connsiteY5" fmla="*/ 1486 h 164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59703" h="164229">
                      <a:moveTo>
                        <a:pt x="459703" y="1486"/>
                      </a:moveTo>
                      <a:cubicBezTo>
                        <a:pt x="457557" y="6405"/>
                        <a:pt x="386371" y="164229"/>
                        <a:pt x="224585" y="164229"/>
                      </a:cubicBezTo>
                      <a:cubicBezTo>
                        <a:pt x="62799" y="164229"/>
                        <a:pt x="1816" y="5019"/>
                        <a:pt x="0" y="0"/>
                      </a:cubicBezTo>
                      <a:cubicBezTo>
                        <a:pt x="20273" y="10929"/>
                        <a:pt x="41074" y="19612"/>
                        <a:pt x="62172" y="26480"/>
                      </a:cubicBezTo>
                      <a:cubicBezTo>
                        <a:pt x="190280" y="68412"/>
                        <a:pt x="328260" y="41602"/>
                        <a:pt x="403309" y="20141"/>
                      </a:cubicBezTo>
                      <a:cubicBezTo>
                        <a:pt x="436855" y="10698"/>
                        <a:pt x="457755" y="2245"/>
                        <a:pt x="459703" y="1486"/>
                      </a:cubicBezTo>
                      <a:close/>
                    </a:path>
                  </a:pathLst>
                </a:custGeom>
                <a:solidFill>
                  <a:srgbClr val="121116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EB3F89C6-4BFB-A185-A256-CCD6FD0A9771}"/>
                    </a:ext>
                  </a:extLst>
                </p:cNvPr>
                <p:cNvSpPr/>
                <p:nvPr/>
              </p:nvSpPr>
              <p:spPr>
                <a:xfrm>
                  <a:off x="9874300" y="3718992"/>
                  <a:ext cx="341104" cy="92308"/>
                </a:xfrm>
                <a:custGeom>
                  <a:avLst/>
                  <a:gdLst>
                    <a:gd name="connsiteX0" fmla="*/ 341104 w 341104"/>
                    <a:gd name="connsiteY0" fmla="*/ 0 h 92308"/>
                    <a:gd name="connsiteX1" fmla="*/ 335755 w 341104"/>
                    <a:gd name="connsiteY1" fmla="*/ 5349 h 92308"/>
                    <a:gd name="connsiteX2" fmla="*/ 0 w 341104"/>
                    <a:gd name="connsiteY2" fmla="*/ 6306 h 92308"/>
                    <a:gd name="connsiteX3" fmla="*/ 341104 w 341104"/>
                    <a:gd name="connsiteY3" fmla="*/ 0 h 92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1104" h="92308">
                      <a:moveTo>
                        <a:pt x="341104" y="0"/>
                      </a:moveTo>
                      <a:cubicBezTo>
                        <a:pt x="339387" y="1816"/>
                        <a:pt x="337571" y="3533"/>
                        <a:pt x="335755" y="5349"/>
                      </a:cubicBezTo>
                      <a:cubicBezTo>
                        <a:pt x="151055" y="182026"/>
                        <a:pt x="25820" y="40413"/>
                        <a:pt x="0" y="6306"/>
                      </a:cubicBezTo>
                      <a:cubicBezTo>
                        <a:pt x="128075" y="48239"/>
                        <a:pt x="266055" y="21428"/>
                        <a:pt x="34110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2431C04A-DC78-1474-08FD-5256EF768A5A}"/>
                    </a:ext>
                  </a:extLst>
                </p:cNvPr>
                <p:cNvSpPr/>
                <p:nvPr/>
              </p:nvSpPr>
              <p:spPr>
                <a:xfrm>
                  <a:off x="9769833" y="3676135"/>
                  <a:ext cx="539704" cy="93613"/>
                </a:xfrm>
                <a:custGeom>
                  <a:avLst/>
                  <a:gdLst>
                    <a:gd name="connsiteX0" fmla="*/ 0 w 539704"/>
                    <a:gd name="connsiteY0" fmla="*/ 0 h 93613"/>
                    <a:gd name="connsiteX1" fmla="*/ 133523 w 539704"/>
                    <a:gd name="connsiteY1" fmla="*/ 45168 h 93613"/>
                    <a:gd name="connsiteX2" fmla="*/ 270117 w 539704"/>
                    <a:gd name="connsiteY2" fmla="*/ 62931 h 93613"/>
                    <a:gd name="connsiteX3" fmla="*/ 406710 w 539704"/>
                    <a:gd name="connsiteY3" fmla="*/ 46324 h 93613"/>
                    <a:gd name="connsiteX4" fmla="*/ 539705 w 539704"/>
                    <a:gd name="connsiteY4" fmla="*/ 33 h 93613"/>
                    <a:gd name="connsiteX5" fmla="*/ 413611 w 539704"/>
                    <a:gd name="connsiteY5" fmla="*/ 69205 h 93613"/>
                    <a:gd name="connsiteX6" fmla="*/ 378744 w 539704"/>
                    <a:gd name="connsiteY6" fmla="*/ 79903 h 93613"/>
                    <a:gd name="connsiteX7" fmla="*/ 342986 w 539704"/>
                    <a:gd name="connsiteY7" fmla="*/ 87629 h 93613"/>
                    <a:gd name="connsiteX8" fmla="*/ 306601 w 539704"/>
                    <a:gd name="connsiteY8" fmla="*/ 92053 h 93613"/>
                    <a:gd name="connsiteX9" fmla="*/ 269951 w 539704"/>
                    <a:gd name="connsiteY9" fmla="*/ 93572 h 93613"/>
                    <a:gd name="connsiteX10" fmla="*/ 126622 w 539704"/>
                    <a:gd name="connsiteY10" fmla="*/ 67983 h 93613"/>
                    <a:gd name="connsiteX11" fmla="*/ 0 w 539704"/>
                    <a:gd name="connsiteY11" fmla="*/ 0 h 93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39704" h="93613">
                      <a:moveTo>
                        <a:pt x="0" y="0"/>
                      </a:moveTo>
                      <a:cubicBezTo>
                        <a:pt x="44376" y="17797"/>
                        <a:pt x="88487" y="33909"/>
                        <a:pt x="133523" y="45168"/>
                      </a:cubicBezTo>
                      <a:cubicBezTo>
                        <a:pt x="178526" y="56229"/>
                        <a:pt x="224288" y="62964"/>
                        <a:pt x="270117" y="62931"/>
                      </a:cubicBezTo>
                      <a:cubicBezTo>
                        <a:pt x="315945" y="63493"/>
                        <a:pt x="361740" y="57385"/>
                        <a:pt x="406710" y="46324"/>
                      </a:cubicBezTo>
                      <a:cubicBezTo>
                        <a:pt x="451713" y="35065"/>
                        <a:pt x="495659" y="18622"/>
                        <a:pt x="539705" y="33"/>
                      </a:cubicBezTo>
                      <a:cubicBezTo>
                        <a:pt x="502131" y="29584"/>
                        <a:pt x="459406" y="53026"/>
                        <a:pt x="413611" y="69205"/>
                      </a:cubicBezTo>
                      <a:cubicBezTo>
                        <a:pt x="402088" y="72969"/>
                        <a:pt x="390466" y="76634"/>
                        <a:pt x="378744" y="79903"/>
                      </a:cubicBezTo>
                      <a:cubicBezTo>
                        <a:pt x="366858" y="82478"/>
                        <a:pt x="354972" y="85350"/>
                        <a:pt x="342986" y="87629"/>
                      </a:cubicBezTo>
                      <a:cubicBezTo>
                        <a:pt x="330902" y="89246"/>
                        <a:pt x="318784" y="91095"/>
                        <a:pt x="306601" y="92053"/>
                      </a:cubicBezTo>
                      <a:cubicBezTo>
                        <a:pt x="294384" y="92515"/>
                        <a:pt x="282168" y="93869"/>
                        <a:pt x="269951" y="93572"/>
                      </a:cubicBezTo>
                      <a:cubicBezTo>
                        <a:pt x="221019" y="93010"/>
                        <a:pt x="172252" y="84360"/>
                        <a:pt x="126622" y="67983"/>
                      </a:cubicBezTo>
                      <a:cubicBezTo>
                        <a:pt x="80926" y="51805"/>
                        <a:pt x="38102" y="28824"/>
                        <a:pt x="0" y="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A6B34E3C-FAA4-26D6-523D-0C946E1C6624}"/>
                    </a:ext>
                  </a:extLst>
                </p:cNvPr>
                <p:cNvSpPr/>
                <p:nvPr/>
              </p:nvSpPr>
              <p:spPr>
                <a:xfrm>
                  <a:off x="9752695" y="3649513"/>
                  <a:ext cx="42000" cy="58319"/>
                </a:xfrm>
                <a:custGeom>
                  <a:avLst/>
                  <a:gdLst>
                    <a:gd name="connsiteX0" fmla="*/ 42000 w 42000"/>
                    <a:gd name="connsiteY0" fmla="*/ 1760 h 58319"/>
                    <a:gd name="connsiteX1" fmla="*/ 36486 w 42000"/>
                    <a:gd name="connsiteY1" fmla="*/ 20316 h 58319"/>
                    <a:gd name="connsiteX2" fmla="*/ 31237 w 42000"/>
                    <a:gd name="connsiteY2" fmla="*/ 32599 h 58319"/>
                    <a:gd name="connsiteX3" fmla="*/ 23907 w 42000"/>
                    <a:gd name="connsiteY3" fmla="*/ 43594 h 58319"/>
                    <a:gd name="connsiteX4" fmla="*/ 11096 w 42000"/>
                    <a:gd name="connsiteY4" fmla="*/ 58319 h 58319"/>
                    <a:gd name="connsiteX5" fmla="*/ 4393 w 42000"/>
                    <a:gd name="connsiteY5" fmla="*/ 17906 h 58319"/>
                    <a:gd name="connsiteX6" fmla="*/ 19813 w 42000"/>
                    <a:gd name="connsiteY6" fmla="*/ 3081 h 58319"/>
                    <a:gd name="connsiteX7" fmla="*/ 42000 w 42000"/>
                    <a:gd name="connsiteY7" fmla="*/ 1760 h 583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2000" h="58319">
                      <a:moveTo>
                        <a:pt x="42000" y="1760"/>
                      </a:moveTo>
                      <a:cubicBezTo>
                        <a:pt x="39821" y="9949"/>
                        <a:pt x="38170" y="15397"/>
                        <a:pt x="36486" y="20316"/>
                      </a:cubicBezTo>
                      <a:cubicBezTo>
                        <a:pt x="34769" y="25104"/>
                        <a:pt x="33152" y="28967"/>
                        <a:pt x="31237" y="32599"/>
                      </a:cubicBezTo>
                      <a:cubicBezTo>
                        <a:pt x="29355" y="36231"/>
                        <a:pt x="26845" y="39532"/>
                        <a:pt x="23907" y="43594"/>
                      </a:cubicBezTo>
                      <a:cubicBezTo>
                        <a:pt x="20605" y="47589"/>
                        <a:pt x="17237" y="52178"/>
                        <a:pt x="11096" y="58319"/>
                      </a:cubicBezTo>
                      <a:cubicBezTo>
                        <a:pt x="-1946" y="47853"/>
                        <a:pt x="-2540" y="30717"/>
                        <a:pt x="4393" y="17906"/>
                      </a:cubicBezTo>
                      <a:cubicBezTo>
                        <a:pt x="7860" y="11468"/>
                        <a:pt x="13308" y="6185"/>
                        <a:pt x="19813" y="3081"/>
                      </a:cubicBezTo>
                      <a:cubicBezTo>
                        <a:pt x="26317" y="10"/>
                        <a:pt x="33977" y="-1343"/>
                        <a:pt x="42000" y="176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84D4FE3F-C0FC-323B-7A74-F1E83F2EF493}"/>
                    </a:ext>
                  </a:extLst>
                </p:cNvPr>
                <p:cNvSpPr/>
                <p:nvPr/>
              </p:nvSpPr>
              <p:spPr>
                <a:xfrm>
                  <a:off x="10282397" y="3648496"/>
                  <a:ext cx="42967" cy="58543"/>
                </a:xfrm>
                <a:custGeom>
                  <a:avLst/>
                  <a:gdLst>
                    <a:gd name="connsiteX0" fmla="*/ 0 w 42967"/>
                    <a:gd name="connsiteY0" fmla="*/ 2777 h 58543"/>
                    <a:gd name="connsiteX1" fmla="*/ 22650 w 42967"/>
                    <a:gd name="connsiteY1" fmla="*/ 2480 h 58543"/>
                    <a:gd name="connsiteX2" fmla="*/ 38961 w 42967"/>
                    <a:gd name="connsiteY2" fmla="*/ 17866 h 58543"/>
                    <a:gd name="connsiteX3" fmla="*/ 42461 w 42967"/>
                    <a:gd name="connsiteY3" fmla="*/ 39559 h 58543"/>
                    <a:gd name="connsiteX4" fmla="*/ 30904 w 42967"/>
                    <a:gd name="connsiteY4" fmla="*/ 58544 h 58543"/>
                    <a:gd name="connsiteX5" fmla="*/ 18655 w 42967"/>
                    <a:gd name="connsiteY5" fmla="*/ 43125 h 58543"/>
                    <a:gd name="connsiteX6" fmla="*/ 11853 w 42967"/>
                    <a:gd name="connsiteY6" fmla="*/ 32097 h 58543"/>
                    <a:gd name="connsiteX7" fmla="*/ 6901 w 42967"/>
                    <a:gd name="connsiteY7" fmla="*/ 20574 h 58543"/>
                    <a:gd name="connsiteX8" fmla="*/ 0 w 42967"/>
                    <a:gd name="connsiteY8" fmla="*/ 2777 h 58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2967" h="58543">
                      <a:moveTo>
                        <a:pt x="0" y="2777"/>
                      </a:moveTo>
                      <a:cubicBezTo>
                        <a:pt x="7660" y="-1284"/>
                        <a:pt x="15749" y="-459"/>
                        <a:pt x="22650" y="2480"/>
                      </a:cubicBezTo>
                      <a:cubicBezTo>
                        <a:pt x="29518" y="5518"/>
                        <a:pt x="35461" y="11065"/>
                        <a:pt x="38961" y="17866"/>
                      </a:cubicBezTo>
                      <a:cubicBezTo>
                        <a:pt x="42395" y="24635"/>
                        <a:pt x="43814" y="32394"/>
                        <a:pt x="42461" y="39559"/>
                      </a:cubicBezTo>
                      <a:cubicBezTo>
                        <a:pt x="41206" y="46757"/>
                        <a:pt x="37673" y="53426"/>
                        <a:pt x="30904" y="58544"/>
                      </a:cubicBezTo>
                      <a:cubicBezTo>
                        <a:pt x="24961" y="52204"/>
                        <a:pt x="21726" y="47318"/>
                        <a:pt x="18655" y="43125"/>
                      </a:cubicBezTo>
                      <a:cubicBezTo>
                        <a:pt x="15881" y="38865"/>
                        <a:pt x="13471" y="35597"/>
                        <a:pt x="11853" y="32097"/>
                      </a:cubicBezTo>
                      <a:cubicBezTo>
                        <a:pt x="10103" y="28630"/>
                        <a:pt x="8618" y="25130"/>
                        <a:pt x="6901" y="20574"/>
                      </a:cubicBezTo>
                      <a:lnTo>
                        <a:pt x="0" y="2777"/>
                      </a:ln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4" name="Graphic 8">
                <a:extLst>
                  <a:ext uri="{FF2B5EF4-FFF2-40B4-BE49-F238E27FC236}">
                    <a16:creationId xmlns:a16="http://schemas.microsoft.com/office/drawing/2014/main" id="{8035418A-73F0-308D-86CE-A8AC85A98D60}"/>
                  </a:ext>
                </a:extLst>
              </p:cNvPr>
              <p:cNvGrpSpPr/>
              <p:nvPr/>
            </p:nvGrpSpPr>
            <p:grpSpPr>
              <a:xfrm>
                <a:off x="1197251" y="4504420"/>
                <a:ext cx="102343" cy="74041"/>
                <a:chOff x="9668694" y="3177424"/>
                <a:chExt cx="205737" cy="132081"/>
              </a:xfrm>
            </p:grpSpPr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961100CF-1443-9B93-3F44-57E83D137D6D}"/>
                    </a:ext>
                  </a:extLst>
                </p:cNvPr>
                <p:cNvSpPr/>
                <p:nvPr/>
              </p:nvSpPr>
              <p:spPr>
                <a:xfrm>
                  <a:off x="9668694" y="3177424"/>
                  <a:ext cx="205737" cy="132081"/>
                </a:xfrm>
                <a:custGeom>
                  <a:avLst/>
                  <a:gdLst>
                    <a:gd name="connsiteX0" fmla="*/ 205738 w 205737"/>
                    <a:gd name="connsiteY0" fmla="*/ 76780 h 132081"/>
                    <a:gd name="connsiteX1" fmla="*/ 90375 w 205737"/>
                    <a:gd name="connsiteY1" fmla="*/ 123202 h 132081"/>
                    <a:gd name="connsiteX2" fmla="*/ 72149 w 205737"/>
                    <a:gd name="connsiteY2" fmla="*/ 128386 h 132081"/>
                    <a:gd name="connsiteX3" fmla="*/ 38273 w 205737"/>
                    <a:gd name="connsiteY3" fmla="*/ 131919 h 132081"/>
                    <a:gd name="connsiteX4" fmla="*/ 32198 w 205737"/>
                    <a:gd name="connsiteY4" fmla="*/ 131424 h 132081"/>
                    <a:gd name="connsiteX5" fmla="*/ 7600 w 205737"/>
                    <a:gd name="connsiteY5" fmla="*/ 125745 h 132081"/>
                    <a:gd name="connsiteX6" fmla="*/ 6 w 205737"/>
                    <a:gd name="connsiteY6" fmla="*/ 122806 h 132081"/>
                    <a:gd name="connsiteX7" fmla="*/ 3439 w 205737"/>
                    <a:gd name="connsiteY7" fmla="*/ 94015 h 132081"/>
                    <a:gd name="connsiteX8" fmla="*/ 45405 w 205737"/>
                    <a:gd name="connsiteY8" fmla="*/ 24348 h 132081"/>
                    <a:gd name="connsiteX9" fmla="*/ 54650 w 205737"/>
                    <a:gd name="connsiteY9" fmla="*/ 17744 h 132081"/>
                    <a:gd name="connsiteX10" fmla="*/ 80965 w 205737"/>
                    <a:gd name="connsiteY10" fmla="*/ 5165 h 132081"/>
                    <a:gd name="connsiteX11" fmla="*/ 113322 w 205737"/>
                    <a:gd name="connsiteY11" fmla="*/ 80 h 132081"/>
                    <a:gd name="connsiteX12" fmla="*/ 205738 w 205737"/>
                    <a:gd name="connsiteY12" fmla="*/ 76780 h 132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05737" h="132081">
                      <a:moveTo>
                        <a:pt x="205738" y="76780"/>
                      </a:moveTo>
                      <a:cubicBezTo>
                        <a:pt x="163905" y="98902"/>
                        <a:pt x="122204" y="113793"/>
                        <a:pt x="90375" y="123202"/>
                      </a:cubicBezTo>
                      <a:cubicBezTo>
                        <a:pt x="83870" y="125184"/>
                        <a:pt x="77762" y="126901"/>
                        <a:pt x="72149" y="128386"/>
                      </a:cubicBezTo>
                      <a:cubicBezTo>
                        <a:pt x="60989" y="131358"/>
                        <a:pt x="49631" y="132547"/>
                        <a:pt x="38273" y="131919"/>
                      </a:cubicBezTo>
                      <a:cubicBezTo>
                        <a:pt x="36259" y="131886"/>
                        <a:pt x="34179" y="131721"/>
                        <a:pt x="32198" y="131424"/>
                      </a:cubicBezTo>
                      <a:cubicBezTo>
                        <a:pt x="23910" y="130598"/>
                        <a:pt x="15689" y="128683"/>
                        <a:pt x="7600" y="125745"/>
                      </a:cubicBezTo>
                      <a:cubicBezTo>
                        <a:pt x="5057" y="124886"/>
                        <a:pt x="2482" y="123896"/>
                        <a:pt x="6" y="122806"/>
                      </a:cubicBezTo>
                      <a:cubicBezTo>
                        <a:pt x="6" y="122806"/>
                        <a:pt x="-292" y="110722"/>
                        <a:pt x="3439" y="94015"/>
                      </a:cubicBezTo>
                      <a:cubicBezTo>
                        <a:pt x="8095" y="73148"/>
                        <a:pt x="19222" y="45050"/>
                        <a:pt x="45405" y="24348"/>
                      </a:cubicBezTo>
                      <a:cubicBezTo>
                        <a:pt x="48244" y="22103"/>
                        <a:pt x="51315" y="19858"/>
                        <a:pt x="54650" y="17744"/>
                      </a:cubicBezTo>
                      <a:cubicBezTo>
                        <a:pt x="62310" y="12858"/>
                        <a:pt x="70993" y="8533"/>
                        <a:pt x="80965" y="5165"/>
                      </a:cubicBezTo>
                      <a:cubicBezTo>
                        <a:pt x="92554" y="1137"/>
                        <a:pt x="103351" y="-382"/>
                        <a:pt x="113322" y="80"/>
                      </a:cubicBezTo>
                      <a:cubicBezTo>
                        <a:pt x="175164" y="2358"/>
                        <a:pt x="205738" y="76780"/>
                        <a:pt x="205738" y="76780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F433A70E-A17D-9B7C-7871-D73826941BCB}"/>
                    </a:ext>
                  </a:extLst>
                </p:cNvPr>
                <p:cNvSpPr/>
                <p:nvPr/>
              </p:nvSpPr>
              <p:spPr>
                <a:xfrm>
                  <a:off x="9672101" y="3201772"/>
                  <a:ext cx="41965" cy="107075"/>
                </a:xfrm>
                <a:custGeom>
                  <a:avLst/>
                  <a:gdLst>
                    <a:gd name="connsiteX0" fmla="*/ 28758 w 41965"/>
                    <a:gd name="connsiteY0" fmla="*/ 107076 h 107075"/>
                    <a:gd name="connsiteX1" fmla="*/ 4160 w 41965"/>
                    <a:gd name="connsiteY1" fmla="*/ 101397 h 107075"/>
                    <a:gd name="connsiteX2" fmla="*/ 0 w 41965"/>
                    <a:gd name="connsiteY2" fmla="*/ 69667 h 107075"/>
                    <a:gd name="connsiteX3" fmla="*/ 41965 w 41965"/>
                    <a:gd name="connsiteY3" fmla="*/ 0 h 107075"/>
                    <a:gd name="connsiteX4" fmla="*/ 28758 w 41965"/>
                    <a:gd name="connsiteY4" fmla="*/ 107076 h 107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65" h="107075">
                      <a:moveTo>
                        <a:pt x="28758" y="107076"/>
                      </a:moveTo>
                      <a:cubicBezTo>
                        <a:pt x="20471" y="106250"/>
                        <a:pt x="12250" y="104335"/>
                        <a:pt x="4160" y="101397"/>
                      </a:cubicBezTo>
                      <a:cubicBezTo>
                        <a:pt x="2245" y="91426"/>
                        <a:pt x="726" y="80761"/>
                        <a:pt x="0" y="69667"/>
                      </a:cubicBezTo>
                      <a:cubicBezTo>
                        <a:pt x="4655" y="48800"/>
                        <a:pt x="15782" y="20702"/>
                        <a:pt x="41965" y="0"/>
                      </a:cubicBezTo>
                      <a:cubicBezTo>
                        <a:pt x="30574" y="30343"/>
                        <a:pt x="22386" y="68643"/>
                        <a:pt x="28758" y="107076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A39B8547-CB44-15AC-F51E-1ABC0D457B92}"/>
                    </a:ext>
                  </a:extLst>
                </p:cNvPr>
                <p:cNvSpPr/>
                <p:nvPr/>
              </p:nvSpPr>
              <p:spPr>
                <a:xfrm>
                  <a:off x="9706221" y="3177433"/>
                  <a:ext cx="75794" cy="132073"/>
                </a:xfrm>
                <a:custGeom>
                  <a:avLst/>
                  <a:gdLst>
                    <a:gd name="connsiteX0" fmla="*/ 75795 w 75794"/>
                    <a:gd name="connsiteY0" fmla="*/ 71 h 132073"/>
                    <a:gd name="connsiteX1" fmla="*/ 52815 w 75794"/>
                    <a:gd name="connsiteY1" fmla="*/ 123194 h 132073"/>
                    <a:gd name="connsiteX2" fmla="*/ 34589 w 75794"/>
                    <a:gd name="connsiteY2" fmla="*/ 128377 h 132073"/>
                    <a:gd name="connsiteX3" fmla="*/ 713 w 75794"/>
                    <a:gd name="connsiteY3" fmla="*/ 131910 h 132073"/>
                    <a:gd name="connsiteX4" fmla="*/ 17090 w 75794"/>
                    <a:gd name="connsiteY4" fmla="*/ 17769 h 132073"/>
                    <a:gd name="connsiteX5" fmla="*/ 43405 w 75794"/>
                    <a:gd name="connsiteY5" fmla="*/ 5189 h 132073"/>
                    <a:gd name="connsiteX6" fmla="*/ 75795 w 75794"/>
                    <a:gd name="connsiteY6" fmla="*/ 71 h 1320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5794" h="132073">
                      <a:moveTo>
                        <a:pt x="75795" y="71"/>
                      </a:moveTo>
                      <a:cubicBezTo>
                        <a:pt x="67706" y="25297"/>
                        <a:pt x="56315" y="69012"/>
                        <a:pt x="52815" y="123194"/>
                      </a:cubicBezTo>
                      <a:cubicBezTo>
                        <a:pt x="46310" y="125175"/>
                        <a:pt x="40202" y="126892"/>
                        <a:pt x="34589" y="128377"/>
                      </a:cubicBezTo>
                      <a:cubicBezTo>
                        <a:pt x="23429" y="131349"/>
                        <a:pt x="12071" y="132538"/>
                        <a:pt x="713" y="131910"/>
                      </a:cubicBezTo>
                      <a:cubicBezTo>
                        <a:pt x="-1433" y="100280"/>
                        <a:pt x="515" y="58149"/>
                        <a:pt x="17090" y="17769"/>
                      </a:cubicBezTo>
                      <a:cubicBezTo>
                        <a:pt x="24750" y="12882"/>
                        <a:pt x="33433" y="8557"/>
                        <a:pt x="43405" y="5189"/>
                      </a:cubicBezTo>
                      <a:cubicBezTo>
                        <a:pt x="55027" y="1128"/>
                        <a:pt x="65824" y="-358"/>
                        <a:pt x="75795" y="71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5" name="Graphic 8">
                <a:extLst>
                  <a:ext uri="{FF2B5EF4-FFF2-40B4-BE49-F238E27FC236}">
                    <a16:creationId xmlns:a16="http://schemas.microsoft.com/office/drawing/2014/main" id="{2DE76E1D-D195-5000-FB95-6BD028FE1BCD}"/>
                  </a:ext>
                </a:extLst>
              </p:cNvPr>
              <p:cNvGrpSpPr/>
              <p:nvPr/>
            </p:nvGrpSpPr>
            <p:grpSpPr>
              <a:xfrm>
                <a:off x="1324272" y="4700602"/>
                <a:ext cx="119305" cy="69241"/>
                <a:chOff x="9924040" y="3527391"/>
                <a:chExt cx="239834" cy="123518"/>
              </a:xfrm>
            </p:grpSpPr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5F362A54-7503-0C4E-3D45-02CF91465874}"/>
                    </a:ext>
                  </a:extLst>
                </p:cNvPr>
                <p:cNvSpPr/>
                <p:nvPr/>
              </p:nvSpPr>
              <p:spPr>
                <a:xfrm>
                  <a:off x="9931817" y="3527391"/>
                  <a:ext cx="225906" cy="103410"/>
                </a:xfrm>
                <a:custGeom>
                  <a:avLst/>
                  <a:gdLst>
                    <a:gd name="connsiteX0" fmla="*/ 225906 w 225906"/>
                    <a:gd name="connsiteY0" fmla="*/ 51706 h 103410"/>
                    <a:gd name="connsiteX1" fmla="*/ 112953 w 225906"/>
                    <a:gd name="connsiteY1" fmla="*/ 103411 h 103410"/>
                    <a:gd name="connsiteX2" fmla="*/ 0 w 225906"/>
                    <a:gd name="connsiteY2" fmla="*/ 51706 h 103410"/>
                    <a:gd name="connsiteX3" fmla="*/ 112953 w 225906"/>
                    <a:gd name="connsiteY3" fmla="*/ 0 h 103410"/>
                    <a:gd name="connsiteX4" fmla="*/ 225906 w 225906"/>
                    <a:gd name="connsiteY4" fmla="*/ 51706 h 103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5906" h="103410">
                      <a:moveTo>
                        <a:pt x="225906" y="51706"/>
                      </a:moveTo>
                      <a:cubicBezTo>
                        <a:pt x="225906" y="80262"/>
                        <a:pt x="175335" y="103411"/>
                        <a:pt x="112953" y="103411"/>
                      </a:cubicBezTo>
                      <a:cubicBezTo>
                        <a:pt x="50571" y="103411"/>
                        <a:pt x="0" y="80262"/>
                        <a:pt x="0" y="51706"/>
                      </a:cubicBezTo>
                      <a:cubicBezTo>
                        <a:pt x="0" y="23149"/>
                        <a:pt x="50571" y="0"/>
                        <a:pt x="112953" y="0"/>
                      </a:cubicBezTo>
                      <a:cubicBezTo>
                        <a:pt x="175335" y="0"/>
                        <a:pt x="225906" y="23149"/>
                        <a:pt x="225906" y="51706"/>
                      </a:cubicBezTo>
                      <a:close/>
                    </a:path>
                  </a:pathLst>
                </a:custGeom>
                <a:solidFill>
                  <a:srgbClr val="F4BEAB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318CE1EA-20F2-A536-0EF7-6CACF5E3347F}"/>
                    </a:ext>
                  </a:extLst>
                </p:cNvPr>
                <p:cNvSpPr/>
                <p:nvPr/>
              </p:nvSpPr>
              <p:spPr>
                <a:xfrm>
                  <a:off x="9924040" y="3556051"/>
                  <a:ext cx="239834" cy="94859"/>
                </a:xfrm>
                <a:custGeom>
                  <a:avLst/>
                  <a:gdLst>
                    <a:gd name="connsiteX0" fmla="*/ 238008 w 239834"/>
                    <a:gd name="connsiteY0" fmla="*/ 0 h 94859"/>
                    <a:gd name="connsiteX1" fmla="*/ 232197 w 239834"/>
                    <a:gd name="connsiteY1" fmla="*/ 41272 h 94859"/>
                    <a:gd name="connsiteX2" fmla="*/ 201920 w 239834"/>
                    <a:gd name="connsiteY2" fmla="*/ 72143 h 94859"/>
                    <a:gd name="connsiteX3" fmla="*/ 119937 w 239834"/>
                    <a:gd name="connsiteY3" fmla="*/ 94859 h 94859"/>
                    <a:gd name="connsiteX4" fmla="*/ 37922 w 239834"/>
                    <a:gd name="connsiteY4" fmla="*/ 72143 h 94859"/>
                    <a:gd name="connsiteX5" fmla="*/ 7644 w 239834"/>
                    <a:gd name="connsiteY5" fmla="*/ 41272 h 94859"/>
                    <a:gd name="connsiteX6" fmla="*/ 1833 w 239834"/>
                    <a:gd name="connsiteY6" fmla="*/ 0 h 94859"/>
                    <a:gd name="connsiteX7" fmla="*/ 46176 w 239834"/>
                    <a:gd name="connsiteY7" fmla="*/ 57814 h 94859"/>
                    <a:gd name="connsiteX8" fmla="*/ 119937 w 239834"/>
                    <a:gd name="connsiteY8" fmla="*/ 73662 h 94859"/>
                    <a:gd name="connsiteX9" fmla="*/ 193698 w 239834"/>
                    <a:gd name="connsiteY9" fmla="*/ 57847 h 94859"/>
                    <a:gd name="connsiteX10" fmla="*/ 238008 w 239834"/>
                    <a:gd name="connsiteY10" fmla="*/ 0 h 94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9834" h="94859">
                      <a:moveTo>
                        <a:pt x="238008" y="0"/>
                      </a:moveTo>
                      <a:cubicBezTo>
                        <a:pt x="241805" y="13141"/>
                        <a:pt x="239593" y="28725"/>
                        <a:pt x="232197" y="41272"/>
                      </a:cubicBezTo>
                      <a:cubicBezTo>
                        <a:pt x="224900" y="53918"/>
                        <a:pt x="214070" y="64351"/>
                        <a:pt x="201920" y="72143"/>
                      </a:cubicBezTo>
                      <a:cubicBezTo>
                        <a:pt x="177487" y="87992"/>
                        <a:pt x="148431" y="94430"/>
                        <a:pt x="119937" y="94859"/>
                      </a:cubicBezTo>
                      <a:cubicBezTo>
                        <a:pt x="91443" y="94463"/>
                        <a:pt x="62355" y="87992"/>
                        <a:pt x="37922" y="72143"/>
                      </a:cubicBezTo>
                      <a:cubicBezTo>
                        <a:pt x="25771" y="64351"/>
                        <a:pt x="14941" y="53951"/>
                        <a:pt x="7644" y="41272"/>
                      </a:cubicBezTo>
                      <a:cubicBezTo>
                        <a:pt x="215" y="28692"/>
                        <a:pt x="-1964" y="13141"/>
                        <a:pt x="1833" y="0"/>
                      </a:cubicBezTo>
                      <a:cubicBezTo>
                        <a:pt x="3154" y="28131"/>
                        <a:pt x="24021" y="46819"/>
                        <a:pt x="46176" y="57814"/>
                      </a:cubicBezTo>
                      <a:cubicBezTo>
                        <a:pt x="68892" y="68809"/>
                        <a:pt x="94514" y="73629"/>
                        <a:pt x="119937" y="73662"/>
                      </a:cubicBezTo>
                      <a:cubicBezTo>
                        <a:pt x="145361" y="73629"/>
                        <a:pt x="170982" y="68842"/>
                        <a:pt x="193698" y="57847"/>
                      </a:cubicBezTo>
                      <a:cubicBezTo>
                        <a:pt x="215853" y="46885"/>
                        <a:pt x="236720" y="28164"/>
                        <a:pt x="238008" y="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6" name="Graphic 8">
                <a:extLst>
                  <a:ext uri="{FF2B5EF4-FFF2-40B4-BE49-F238E27FC236}">
                    <a16:creationId xmlns:a16="http://schemas.microsoft.com/office/drawing/2014/main" id="{F06DCEA0-34B7-3C69-7980-AB46F90D22F6}"/>
                  </a:ext>
                </a:extLst>
              </p:cNvPr>
              <p:cNvGrpSpPr/>
              <p:nvPr/>
            </p:nvGrpSpPr>
            <p:grpSpPr>
              <a:xfrm>
                <a:off x="1464430" y="4495609"/>
                <a:ext cx="89209" cy="83430"/>
                <a:chOff x="10205796" y="3161707"/>
                <a:chExt cx="179333" cy="148830"/>
              </a:xfrm>
            </p:grpSpPr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87014E16-09D5-99D0-8759-A8EC366B86A9}"/>
                    </a:ext>
                  </a:extLst>
                </p:cNvPr>
                <p:cNvSpPr/>
                <p:nvPr/>
              </p:nvSpPr>
              <p:spPr>
                <a:xfrm>
                  <a:off x="10205796" y="3161707"/>
                  <a:ext cx="179333" cy="148830"/>
                </a:xfrm>
                <a:custGeom>
                  <a:avLst/>
                  <a:gdLst>
                    <a:gd name="connsiteX0" fmla="*/ 0 w 179333"/>
                    <a:gd name="connsiteY0" fmla="*/ 44390 h 148830"/>
                    <a:gd name="connsiteX1" fmla="*/ 94298 w 179333"/>
                    <a:gd name="connsiteY1" fmla="*/ 121387 h 148830"/>
                    <a:gd name="connsiteX2" fmla="*/ 109684 w 179333"/>
                    <a:gd name="connsiteY2" fmla="*/ 131589 h 148830"/>
                    <a:gd name="connsiteX3" fmla="*/ 139565 w 179333"/>
                    <a:gd name="connsiteY3" fmla="*/ 145061 h 148830"/>
                    <a:gd name="connsiteX4" fmla="*/ 145178 w 179333"/>
                    <a:gd name="connsiteY4" fmla="*/ 146480 h 148830"/>
                    <a:gd name="connsiteX5" fmla="*/ 168654 w 179333"/>
                    <a:gd name="connsiteY5" fmla="*/ 148792 h 148830"/>
                    <a:gd name="connsiteX6" fmla="*/ 176149 w 179333"/>
                    <a:gd name="connsiteY6" fmla="*/ 148428 h 148830"/>
                    <a:gd name="connsiteX7" fmla="*/ 179318 w 179333"/>
                    <a:gd name="connsiteY7" fmla="*/ 121354 h 148830"/>
                    <a:gd name="connsiteX8" fmla="*/ 156503 w 179333"/>
                    <a:gd name="connsiteY8" fmla="*/ 45612 h 148830"/>
                    <a:gd name="connsiteX9" fmla="*/ 149569 w 179333"/>
                    <a:gd name="connsiteY9" fmla="*/ 36829 h 148830"/>
                    <a:gd name="connsiteX10" fmla="*/ 128504 w 179333"/>
                    <a:gd name="connsiteY10" fmla="*/ 17448 h 148830"/>
                    <a:gd name="connsiteX11" fmla="*/ 100340 w 179333"/>
                    <a:gd name="connsiteY11" fmla="*/ 3019 h 148830"/>
                    <a:gd name="connsiteX12" fmla="*/ 0 w 179333"/>
                    <a:gd name="connsiteY12" fmla="*/ 44390 h 1488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9333" h="148830">
                      <a:moveTo>
                        <a:pt x="0" y="44390"/>
                      </a:moveTo>
                      <a:cubicBezTo>
                        <a:pt x="33050" y="77111"/>
                        <a:pt x="67521" y="103194"/>
                        <a:pt x="94298" y="121387"/>
                      </a:cubicBezTo>
                      <a:cubicBezTo>
                        <a:pt x="99779" y="125151"/>
                        <a:pt x="104930" y="128552"/>
                        <a:pt x="109684" y="131589"/>
                      </a:cubicBezTo>
                      <a:cubicBezTo>
                        <a:pt x="119127" y="137665"/>
                        <a:pt x="129165" y="142188"/>
                        <a:pt x="139565" y="145061"/>
                      </a:cubicBezTo>
                      <a:cubicBezTo>
                        <a:pt x="141381" y="145655"/>
                        <a:pt x="143296" y="146117"/>
                        <a:pt x="145178" y="146480"/>
                      </a:cubicBezTo>
                      <a:cubicBezTo>
                        <a:pt x="152871" y="148230"/>
                        <a:pt x="160696" y="149023"/>
                        <a:pt x="168654" y="148792"/>
                      </a:cubicBezTo>
                      <a:cubicBezTo>
                        <a:pt x="171163" y="148792"/>
                        <a:pt x="173672" y="148660"/>
                        <a:pt x="176149" y="148428"/>
                      </a:cubicBezTo>
                      <a:cubicBezTo>
                        <a:pt x="176149" y="148428"/>
                        <a:pt x="179054" y="137599"/>
                        <a:pt x="179318" y="121354"/>
                      </a:cubicBezTo>
                      <a:cubicBezTo>
                        <a:pt x="179615" y="101081"/>
                        <a:pt x="175719" y="72257"/>
                        <a:pt x="156503" y="45612"/>
                      </a:cubicBezTo>
                      <a:cubicBezTo>
                        <a:pt x="154423" y="42706"/>
                        <a:pt x="152145" y="39735"/>
                        <a:pt x="149569" y="36829"/>
                      </a:cubicBezTo>
                      <a:cubicBezTo>
                        <a:pt x="143725" y="30094"/>
                        <a:pt x="136792" y="23556"/>
                        <a:pt x="128504" y="17448"/>
                      </a:cubicBezTo>
                      <a:cubicBezTo>
                        <a:pt x="118896" y="10283"/>
                        <a:pt x="109453" y="5661"/>
                        <a:pt x="100340" y="3019"/>
                      </a:cubicBezTo>
                      <a:cubicBezTo>
                        <a:pt x="43880" y="-13688"/>
                        <a:pt x="0" y="44390"/>
                        <a:pt x="0" y="44390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1AD45CD1-67C6-5613-9FE3-27F41A350B21}"/>
                    </a:ext>
                  </a:extLst>
                </p:cNvPr>
                <p:cNvSpPr/>
                <p:nvPr/>
              </p:nvSpPr>
              <p:spPr>
                <a:xfrm>
                  <a:off x="10350941" y="3207319"/>
                  <a:ext cx="34155" cy="103219"/>
                </a:xfrm>
                <a:custGeom>
                  <a:avLst/>
                  <a:gdLst>
                    <a:gd name="connsiteX0" fmla="*/ 0 w 34155"/>
                    <a:gd name="connsiteY0" fmla="*/ 100869 h 103219"/>
                    <a:gd name="connsiteX1" fmla="*/ 23475 w 34155"/>
                    <a:gd name="connsiteY1" fmla="*/ 103180 h 103219"/>
                    <a:gd name="connsiteX2" fmla="*/ 34140 w 34155"/>
                    <a:gd name="connsiteY2" fmla="*/ 75742 h 103219"/>
                    <a:gd name="connsiteX3" fmla="*/ 11325 w 34155"/>
                    <a:gd name="connsiteY3" fmla="*/ 0 h 103219"/>
                    <a:gd name="connsiteX4" fmla="*/ 0 w 34155"/>
                    <a:gd name="connsiteY4" fmla="*/ 100869 h 103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155" h="103219">
                      <a:moveTo>
                        <a:pt x="0" y="100869"/>
                      </a:moveTo>
                      <a:cubicBezTo>
                        <a:pt x="7693" y="102618"/>
                        <a:pt x="15518" y="103411"/>
                        <a:pt x="23475" y="103180"/>
                      </a:cubicBezTo>
                      <a:cubicBezTo>
                        <a:pt x="27405" y="94727"/>
                        <a:pt x="31070" y="85548"/>
                        <a:pt x="34140" y="75742"/>
                      </a:cubicBezTo>
                      <a:cubicBezTo>
                        <a:pt x="34437" y="55469"/>
                        <a:pt x="30541" y="26645"/>
                        <a:pt x="11325" y="0"/>
                      </a:cubicBezTo>
                      <a:cubicBezTo>
                        <a:pt x="15056" y="30871"/>
                        <a:pt x="14165" y="68016"/>
                        <a:pt x="0" y="100869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4D2F9849-F247-089F-BCB9-5B5D115BCE31}"/>
                    </a:ext>
                  </a:extLst>
                </p:cNvPr>
                <p:cNvSpPr/>
                <p:nvPr/>
              </p:nvSpPr>
              <p:spPr>
                <a:xfrm>
                  <a:off x="10300094" y="3164727"/>
                  <a:ext cx="57587" cy="142041"/>
                </a:xfrm>
                <a:custGeom>
                  <a:avLst/>
                  <a:gdLst>
                    <a:gd name="connsiteX0" fmla="*/ 6009 w 57587"/>
                    <a:gd name="connsiteY0" fmla="*/ 0 h 142041"/>
                    <a:gd name="connsiteX1" fmla="*/ 0 w 57587"/>
                    <a:gd name="connsiteY1" fmla="*/ 118368 h 142041"/>
                    <a:gd name="connsiteX2" fmla="*/ 15386 w 57587"/>
                    <a:gd name="connsiteY2" fmla="*/ 128570 h 142041"/>
                    <a:gd name="connsiteX3" fmla="*/ 45267 w 57587"/>
                    <a:gd name="connsiteY3" fmla="*/ 142042 h 142041"/>
                    <a:gd name="connsiteX4" fmla="*/ 55271 w 57587"/>
                    <a:gd name="connsiteY4" fmla="*/ 33810 h 142041"/>
                    <a:gd name="connsiteX5" fmla="*/ 34206 w 57587"/>
                    <a:gd name="connsiteY5" fmla="*/ 14429 h 142041"/>
                    <a:gd name="connsiteX6" fmla="*/ 6009 w 57587"/>
                    <a:gd name="connsiteY6" fmla="*/ 0 h 1420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587" h="142041">
                      <a:moveTo>
                        <a:pt x="6009" y="0"/>
                      </a:moveTo>
                      <a:cubicBezTo>
                        <a:pt x="7858" y="25291"/>
                        <a:pt x="8618" y="68280"/>
                        <a:pt x="0" y="118368"/>
                      </a:cubicBezTo>
                      <a:cubicBezTo>
                        <a:pt x="5481" y="122132"/>
                        <a:pt x="10632" y="125533"/>
                        <a:pt x="15386" y="128570"/>
                      </a:cubicBezTo>
                      <a:cubicBezTo>
                        <a:pt x="24829" y="134646"/>
                        <a:pt x="34867" y="139169"/>
                        <a:pt x="45267" y="142042"/>
                      </a:cubicBezTo>
                      <a:cubicBezTo>
                        <a:pt x="54116" y="114076"/>
                        <a:pt x="61512" y="75379"/>
                        <a:pt x="55271" y="33810"/>
                      </a:cubicBezTo>
                      <a:cubicBezTo>
                        <a:pt x="49427" y="27074"/>
                        <a:pt x="42494" y="20537"/>
                        <a:pt x="34206" y="14429"/>
                      </a:cubicBezTo>
                      <a:cubicBezTo>
                        <a:pt x="24565" y="7264"/>
                        <a:pt x="15122" y="2608"/>
                        <a:pt x="6009" y="0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8B1E8EED-A137-4761-13C2-DA26DF45B97F}"/>
                  </a:ext>
                </a:extLst>
              </p:cNvPr>
              <p:cNvSpPr/>
              <p:nvPr/>
            </p:nvSpPr>
            <p:spPr>
              <a:xfrm>
                <a:off x="1087078" y="4445311"/>
                <a:ext cx="68441" cy="208204"/>
              </a:xfrm>
              <a:custGeom>
                <a:avLst/>
                <a:gdLst>
                  <a:gd name="connsiteX0" fmla="*/ 137584 w 137584"/>
                  <a:gd name="connsiteY0" fmla="*/ 0 h 371414"/>
                  <a:gd name="connsiteX1" fmla="*/ 0 w 137584"/>
                  <a:gd name="connsiteY1" fmla="*/ 371414 h 371414"/>
                  <a:gd name="connsiteX2" fmla="*/ 11655 w 137584"/>
                  <a:gd name="connsiteY2" fmla="*/ 106713 h 371414"/>
                  <a:gd name="connsiteX3" fmla="*/ 137584 w 137584"/>
                  <a:gd name="connsiteY3" fmla="*/ 0 h 371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584" h="371414">
                    <a:moveTo>
                      <a:pt x="137584" y="0"/>
                    </a:moveTo>
                    <a:cubicBezTo>
                      <a:pt x="137584" y="0"/>
                      <a:pt x="125302" y="206360"/>
                      <a:pt x="0" y="371414"/>
                    </a:cubicBezTo>
                    <a:lnTo>
                      <a:pt x="11655" y="106713"/>
                    </a:lnTo>
                    <a:lnTo>
                      <a:pt x="137584" y="0"/>
                    </a:ln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94A3508B-7AE0-00A7-4C9C-3CEC94964652}"/>
                  </a:ext>
                </a:extLst>
              </p:cNvPr>
              <p:cNvSpPr/>
              <p:nvPr/>
            </p:nvSpPr>
            <p:spPr>
              <a:xfrm>
                <a:off x="1607788" y="4426748"/>
                <a:ext cx="58122" cy="226768"/>
              </a:xfrm>
              <a:custGeom>
                <a:avLst/>
                <a:gdLst>
                  <a:gd name="connsiteX0" fmla="*/ 116841 w 116840"/>
                  <a:gd name="connsiteY0" fmla="*/ 404530 h 404529"/>
                  <a:gd name="connsiteX1" fmla="*/ 1015 w 116840"/>
                  <a:gd name="connsiteY1" fmla="*/ 56030 h 404529"/>
                  <a:gd name="connsiteX2" fmla="*/ 90922 w 116840"/>
                  <a:gd name="connsiteY2" fmla="*/ 54082 h 404529"/>
                  <a:gd name="connsiteX3" fmla="*/ 103138 w 116840"/>
                  <a:gd name="connsiteY3" fmla="*/ 92712 h 404529"/>
                  <a:gd name="connsiteX4" fmla="*/ 105351 w 116840"/>
                  <a:gd name="connsiteY4" fmla="*/ 143097 h 404529"/>
                  <a:gd name="connsiteX5" fmla="*/ 116841 w 116840"/>
                  <a:gd name="connsiteY5" fmla="*/ 404530 h 404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840" h="404529">
                    <a:moveTo>
                      <a:pt x="116841" y="404530"/>
                    </a:moveTo>
                    <a:cubicBezTo>
                      <a:pt x="116841" y="404530"/>
                      <a:pt x="-12687" y="221117"/>
                      <a:pt x="1015" y="56030"/>
                    </a:cubicBezTo>
                    <a:cubicBezTo>
                      <a:pt x="8774" y="-36584"/>
                      <a:pt x="53282" y="2145"/>
                      <a:pt x="90922" y="54082"/>
                    </a:cubicBezTo>
                    <a:cubicBezTo>
                      <a:pt x="95313" y="66463"/>
                      <a:pt x="99407" y="79340"/>
                      <a:pt x="103138" y="92712"/>
                    </a:cubicBezTo>
                    <a:lnTo>
                      <a:pt x="105351" y="143097"/>
                    </a:lnTo>
                    <a:lnTo>
                      <a:pt x="116841" y="404530"/>
                    </a:ln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CE81DCB5-215F-45A8-5D3D-2029E7038F16}"/>
                  </a:ext>
                </a:extLst>
              </p:cNvPr>
              <p:cNvSpPr/>
              <p:nvPr/>
            </p:nvSpPr>
            <p:spPr>
              <a:xfrm>
                <a:off x="1091482" y="4144337"/>
                <a:ext cx="574429" cy="428347"/>
              </a:xfrm>
              <a:custGeom>
                <a:avLst/>
                <a:gdLst>
                  <a:gd name="connsiteX0" fmla="*/ 1140459 w 1140459"/>
                  <a:gd name="connsiteY0" fmla="*/ 404431 h 404431"/>
                  <a:gd name="connsiteX1" fmla="*/ 0 w 1140459"/>
                  <a:gd name="connsiteY1" fmla="*/ 401162 h 404431"/>
                  <a:gd name="connsiteX2" fmla="*/ 2113 w 1140459"/>
                  <a:gd name="connsiteY2" fmla="*/ 354046 h 404431"/>
                  <a:gd name="connsiteX3" fmla="*/ 504277 w 1140459"/>
                  <a:gd name="connsiteY3" fmla="*/ 98 h 404431"/>
                  <a:gd name="connsiteX4" fmla="*/ 636017 w 1140459"/>
                  <a:gd name="connsiteY4" fmla="*/ 98 h 404431"/>
                  <a:gd name="connsiteX5" fmla="*/ 1138247 w 1140459"/>
                  <a:gd name="connsiteY5" fmla="*/ 354046 h 404431"/>
                  <a:gd name="connsiteX6" fmla="*/ 1140459 w 1140459"/>
                  <a:gd name="connsiteY6" fmla="*/ 404431 h 404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40459" h="404431">
                    <a:moveTo>
                      <a:pt x="1140459" y="404431"/>
                    </a:moveTo>
                    <a:cubicBezTo>
                      <a:pt x="643347" y="52200"/>
                      <a:pt x="162083" y="297553"/>
                      <a:pt x="0" y="401162"/>
                    </a:cubicBezTo>
                    <a:lnTo>
                      <a:pt x="2113" y="354046"/>
                    </a:lnTo>
                    <a:cubicBezTo>
                      <a:pt x="91954" y="32786"/>
                      <a:pt x="371712" y="-2180"/>
                      <a:pt x="504277" y="98"/>
                    </a:cubicBezTo>
                    <a:cubicBezTo>
                      <a:pt x="548223" y="825"/>
                      <a:pt x="592071" y="825"/>
                      <a:pt x="636017" y="98"/>
                    </a:cubicBezTo>
                    <a:cubicBezTo>
                      <a:pt x="768582" y="-2180"/>
                      <a:pt x="1048406" y="32786"/>
                      <a:pt x="1138247" y="354046"/>
                    </a:cubicBezTo>
                    <a:lnTo>
                      <a:pt x="1140459" y="404431"/>
                    </a:lnTo>
                    <a:close/>
                  </a:path>
                </a:pathLst>
              </a:custGeom>
              <a:solidFill>
                <a:srgbClr val="FFBE1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pic>
          <p:nvPicPr>
            <p:cNvPr id="104" name="Graphic 103" descr="Alterations &amp; Tailoring with solid fill">
              <a:extLst>
                <a:ext uri="{FF2B5EF4-FFF2-40B4-BE49-F238E27FC236}">
                  <a16:creationId xmlns:a16="http://schemas.microsoft.com/office/drawing/2014/main" id="{BFCD847C-D992-A963-C885-A7516F48B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12520" y="5398096"/>
              <a:ext cx="143814" cy="143814"/>
            </a:xfrm>
            <a:prstGeom prst="rect">
              <a:avLst/>
            </a:prstGeom>
          </p:spPr>
        </p:pic>
        <p:pic>
          <p:nvPicPr>
            <p:cNvPr id="105" name="Graphic 104" descr="Alterations &amp; Tailoring with solid fill">
              <a:extLst>
                <a:ext uri="{FF2B5EF4-FFF2-40B4-BE49-F238E27FC236}">
                  <a16:creationId xmlns:a16="http://schemas.microsoft.com/office/drawing/2014/main" id="{0F6EA612-F1E7-3F43-FF9A-C638FAE6DD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3195" y="5550440"/>
              <a:ext cx="143814" cy="143814"/>
            </a:xfrm>
            <a:prstGeom prst="rect">
              <a:avLst/>
            </a:prstGeom>
          </p:spPr>
        </p:pic>
        <p:pic>
          <p:nvPicPr>
            <p:cNvPr id="106" name="Graphic 105" descr="Alterations &amp; Tailoring with solid fill">
              <a:extLst>
                <a:ext uri="{FF2B5EF4-FFF2-40B4-BE49-F238E27FC236}">
                  <a16:creationId xmlns:a16="http://schemas.microsoft.com/office/drawing/2014/main" id="{D055AA92-9714-83F8-330F-3112CD4370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7781" y="5720959"/>
              <a:ext cx="143814" cy="143814"/>
            </a:xfrm>
            <a:prstGeom prst="rect">
              <a:avLst/>
            </a:prstGeom>
          </p:spPr>
        </p:pic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A755D925-3BEB-5366-EFC8-EF51533E5624}"/>
                </a:ext>
              </a:extLst>
            </p:cNvPr>
            <p:cNvSpPr/>
            <p:nvPr/>
          </p:nvSpPr>
          <p:spPr>
            <a:xfrm>
              <a:off x="787940" y="5262664"/>
              <a:ext cx="710120" cy="680936"/>
            </a:xfrm>
            <a:custGeom>
              <a:avLst/>
              <a:gdLst>
                <a:gd name="connsiteX0" fmla="*/ 0 w 710120"/>
                <a:gd name="connsiteY0" fmla="*/ 0 h 680936"/>
                <a:gd name="connsiteX1" fmla="*/ 214009 w 710120"/>
                <a:gd name="connsiteY1" fmla="*/ 262647 h 680936"/>
                <a:gd name="connsiteX2" fmla="*/ 462064 w 710120"/>
                <a:gd name="connsiteY2" fmla="*/ 476655 h 680936"/>
                <a:gd name="connsiteX3" fmla="*/ 710120 w 710120"/>
                <a:gd name="connsiteY3" fmla="*/ 612842 h 680936"/>
                <a:gd name="connsiteX4" fmla="*/ 710120 w 710120"/>
                <a:gd name="connsiteY4" fmla="*/ 680936 h 680936"/>
                <a:gd name="connsiteX5" fmla="*/ 486383 w 710120"/>
                <a:gd name="connsiteY5" fmla="*/ 554476 h 680936"/>
                <a:gd name="connsiteX6" fmla="*/ 228600 w 710120"/>
                <a:gd name="connsiteY6" fmla="*/ 364787 h 680936"/>
                <a:gd name="connsiteX7" fmla="*/ 111869 w 710120"/>
                <a:gd name="connsiteY7" fmla="*/ 223736 h 680936"/>
                <a:gd name="connsiteX8" fmla="*/ 0 w 710120"/>
                <a:gd name="connsiteY8" fmla="*/ 0 h 68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0120" h="680936">
                  <a:moveTo>
                    <a:pt x="0" y="0"/>
                  </a:moveTo>
                  <a:lnTo>
                    <a:pt x="214009" y="262647"/>
                  </a:lnTo>
                  <a:lnTo>
                    <a:pt x="462064" y="476655"/>
                  </a:lnTo>
                  <a:lnTo>
                    <a:pt x="710120" y="612842"/>
                  </a:lnTo>
                  <a:lnTo>
                    <a:pt x="710120" y="680936"/>
                  </a:lnTo>
                  <a:lnTo>
                    <a:pt x="486383" y="554476"/>
                  </a:lnTo>
                  <a:lnTo>
                    <a:pt x="228600" y="364787"/>
                  </a:lnTo>
                  <a:lnTo>
                    <a:pt x="111869" y="22373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08348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6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7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8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3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4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5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0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1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2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7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8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9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4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5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6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1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2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3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8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9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0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5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6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7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8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2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3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4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9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0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1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2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6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7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8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3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24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5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0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1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2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7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8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9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0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4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5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6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7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1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2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3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4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8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9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0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5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6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7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8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2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3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4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5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9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0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1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2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6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7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8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9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93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4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5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6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0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1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2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3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7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8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9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14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5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6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7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1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2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3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4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8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9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0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1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5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6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7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8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2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3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4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5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9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0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1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2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56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7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8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9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63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4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5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6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0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1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2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3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7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8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9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0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4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85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6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7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8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05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6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7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8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2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3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4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15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9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0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1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2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26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8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9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33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3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0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2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3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7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8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9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0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54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5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6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7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3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64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0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75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8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2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3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4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85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9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0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1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2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9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8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9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5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0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1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2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3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4" fill="hold">
                      <p:stCondLst>
                        <p:cond delay="indefinite"/>
                      </p:stCondLst>
                      <p:childTnLst>
                        <p:par>
                          <p:cTn id="515" fill="hold">
                            <p:stCondLst>
                              <p:cond delay="0"/>
                            </p:stCondLst>
                            <p:childTnLst>
                              <p:par>
                                <p:cTn id="51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7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8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9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0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24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5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7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8" fill="hold">
                      <p:stCondLst>
                        <p:cond delay="indefinite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3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9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0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45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6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7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8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9" fill="hold">
                      <p:stCondLst>
                        <p:cond delay="indefinite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2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3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4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55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6" fill="hold">
                      <p:stCondLst>
                        <p:cond delay="indefinite"/>
                      </p:stCondLst>
                      <p:childTnLst>
                        <p:par>
                          <p:cTn id="557" fill="hold">
                            <p:stCondLst>
                              <p:cond delay="0"/>
                            </p:stCondLst>
                            <p:childTnLst>
                              <p:par>
                                <p:cTn id="55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9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0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1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2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3" fill="hold">
                      <p:stCondLst>
                        <p:cond delay="indefinite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6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8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9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7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4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5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76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0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1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2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3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4" fill="hold">
                      <p:stCondLst>
                        <p:cond delay="indefinite"/>
                      </p:stCondLst>
                      <p:childTnLst>
                        <p:par>
                          <p:cTn id="585" fill="hold">
                            <p:stCondLst>
                              <p:cond delay="0"/>
                            </p:stCondLst>
                            <p:childTnLst>
                              <p:par>
                                <p:cTn id="58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7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8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9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0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1" fill="hold">
                      <p:stCondLst>
                        <p:cond delay="indefinite"/>
                      </p:stCondLst>
                      <p:childTnLst>
                        <p:par>
                          <p:cTn id="592" fill="hold">
                            <p:stCondLst>
                              <p:cond delay="0"/>
                            </p:stCondLst>
                            <p:childTnLst>
                              <p:par>
                                <p:cTn id="59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94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5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6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7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8" fill="hold">
                      <p:stCondLst>
                        <p:cond delay="indefinite"/>
                      </p:stCondLst>
                      <p:childTnLst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1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2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3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04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5" fill="hold">
                      <p:stCondLst>
                        <p:cond delay="indefinite"/>
                      </p:stCondLst>
                      <p:childTnLst>
                        <p:par>
                          <p:cTn id="606" fill="hold">
                            <p:stCondLst>
                              <p:cond delay="0"/>
                            </p:stCondLst>
                            <p:childTnLst>
                              <p:par>
                                <p:cTn id="60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8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9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0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1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2" fill="hold">
                      <p:stCondLst>
                        <p:cond delay="indefinite"/>
                      </p:stCondLst>
                      <p:childTnLst>
                        <p:par>
                          <p:cTn id="613" fill="hold">
                            <p:stCondLst>
                              <p:cond delay="0"/>
                            </p:stCondLst>
                            <p:childTnLst>
                              <p:par>
                                <p:cTn id="61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15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6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7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8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9" fill="hold">
                      <p:stCondLst>
                        <p:cond delay="indefinite"/>
                      </p:stCondLst>
                      <p:childTnLst>
                        <p:par>
                          <p:cTn id="620" fill="hold">
                            <p:stCondLst>
                              <p:cond delay="0"/>
                            </p:stCondLst>
                            <p:childTnLst>
                              <p:par>
                                <p:cTn id="62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2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3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4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25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6" fill="hold">
                      <p:stCondLst>
                        <p:cond delay="indefinite"/>
                      </p:stCondLst>
                      <p:childTnLst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9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0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1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32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3" fill="hold">
                      <p:stCondLst>
                        <p:cond delay="indefinite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6.25E-7 -3.33333E-6 L 6.25E-7 -0.07222 " pathEditMode="relative" rAng="0" ptsTypes="AA">
                                      <p:cBhvr>
                                        <p:cTn id="6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1" fill="hold">
                      <p:stCondLst>
                        <p:cond delay="indefinite"/>
                      </p:stCondLst>
                      <p:childTnLst>
                        <p:par>
                          <p:cTn id="642" fill="hold">
                            <p:stCondLst>
                              <p:cond delay="0"/>
                            </p:stCondLst>
                            <p:childTnLst>
                              <p:par>
                                <p:cTn id="643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9" fill="hold">
                      <p:stCondLst>
                        <p:cond delay="indefinite"/>
                      </p:stCondLst>
                      <p:childTnLst>
                        <p:par>
                          <p:cTn id="650" fill="hold">
                            <p:stCondLst>
                              <p:cond delay="0"/>
                            </p:stCondLst>
                            <p:childTnLst>
                              <p:par>
                                <p:cTn id="65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7" fill="hold">
                      <p:stCondLst>
                        <p:cond delay="indefinite"/>
                      </p:stCondLst>
                      <p:childTnLst>
                        <p:par>
                          <p:cTn id="658" fill="hold">
                            <p:stCondLst>
                              <p:cond delay="0"/>
                            </p:stCondLst>
                            <p:childTnLst>
                              <p:par>
                                <p:cTn id="65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58333E-6 -3.7037E-7 L 4.58333E-6 -0.07222 " pathEditMode="relative" rAng="0" ptsTypes="AA">
                                      <p:cBhvr>
                                        <p:cTn id="6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5" fill="hold">
                      <p:stCondLst>
                        <p:cond delay="indefinite"/>
                      </p:stCondLst>
                      <p:childTnLst>
                        <p:par>
                          <p:cTn id="666" fill="hold">
                            <p:stCondLst>
                              <p:cond delay="0"/>
                            </p:stCondLst>
                            <p:childTnLst>
                              <p:par>
                                <p:cTn id="6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95833E-6 -3.7037E-7 L -3.95833E-6 -0.07222 " pathEditMode="relative" rAng="0" ptsTypes="AA">
                                      <p:cBhvr>
                                        <p:cTn id="6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3" fill="hold">
                      <p:stCondLst>
                        <p:cond delay="indefinite"/>
                      </p:stCondLst>
                      <p:childTnLst>
                        <p:par>
                          <p:cTn id="674" fill="hold">
                            <p:stCondLst>
                              <p:cond delay="0"/>
                            </p:stCondLst>
                            <p:childTnLst>
                              <p:par>
                                <p:cTn id="67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2.59259E-6 L -2.5E-6 -0.07222 " pathEditMode="relative" rAng="0" ptsTypes="AA">
                                      <p:cBhvr>
                                        <p:cTn id="6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1" fill="hold">
                      <p:stCondLst>
                        <p:cond delay="indefinite"/>
                      </p:stCondLst>
                      <p:childTnLst>
                        <p:par>
                          <p:cTn id="682" fill="hold">
                            <p:stCondLst>
                              <p:cond delay="0"/>
                            </p:stCondLst>
                            <p:childTnLst>
                              <p:par>
                                <p:cTn id="683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8.33333E-7 2.59259E-6 L -8.33333E-7 -0.07222 " pathEditMode="relative" rAng="0" ptsTypes="AA">
                                      <p:cBhvr>
                                        <p:cTn id="6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9" fill="hold">
                      <p:stCondLst>
                        <p:cond delay="indefinite"/>
                      </p:stCondLst>
                      <p:childTnLst>
                        <p:par>
                          <p:cTn id="690" fill="hold">
                            <p:stCondLst>
                              <p:cond delay="0"/>
                            </p:stCondLst>
                            <p:childTnLst>
                              <p:par>
                                <p:cTn id="6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95833E-6 2.59259E-6 L 3.95833E-6 -0.07222 " pathEditMode="relative" rAng="0" ptsTypes="AA">
                                      <p:cBhvr>
                                        <p:cTn id="6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7" fill="hold">
                      <p:stCondLst>
                        <p:cond delay="indefinite"/>
                      </p:stCondLst>
                      <p:childTnLst>
                        <p:par>
                          <p:cTn id="698" fill="hold">
                            <p:stCondLst>
                              <p:cond delay="0"/>
                            </p:stCondLst>
                            <p:childTnLst>
                              <p:par>
                                <p:cTn id="69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11022E-16 2.59259E-6 L 1.11022E-16 -0.07222 " pathEditMode="relative" rAng="0" ptsTypes="AA">
                                      <p:cBhvr>
                                        <p:cTn id="70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0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5" fill="hold">
                      <p:stCondLst>
                        <p:cond delay="indefinite"/>
                      </p:stCondLst>
                      <p:childTnLst>
                        <p:par>
                          <p:cTn id="706" fill="hold">
                            <p:stCondLst>
                              <p:cond delay="0"/>
                            </p:stCondLst>
                            <p:childTnLst>
                              <p:par>
                                <p:cTn id="70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2.59259E-6 L 2.70833E-6 -0.07222 " pathEditMode="relative" rAng="0" ptsTypes="AA">
                                      <p:cBhvr>
                                        <p:cTn id="70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3" fill="hold">
                      <p:stCondLst>
                        <p:cond delay="indefinite"/>
                      </p:stCondLst>
                      <p:childTnLst>
                        <p:par>
                          <p:cTn id="714" fill="hold">
                            <p:stCondLst>
                              <p:cond delay="0"/>
                            </p:stCondLst>
                            <p:childTnLst>
                              <p:par>
                                <p:cTn id="71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1" fill="hold">
                      <p:stCondLst>
                        <p:cond delay="indefinite"/>
                      </p:stCondLst>
                      <p:childTnLst>
                        <p:par>
                          <p:cTn id="722" fill="hold">
                            <p:stCondLst>
                              <p:cond delay="0"/>
                            </p:stCondLst>
                            <p:childTnLst>
                              <p:par>
                                <p:cTn id="72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9" fill="hold">
                      <p:stCondLst>
                        <p:cond delay="indefinite"/>
                      </p:stCondLst>
                      <p:childTnLst>
                        <p:par>
                          <p:cTn id="730" fill="hold">
                            <p:stCondLst>
                              <p:cond delay="0"/>
                            </p:stCondLst>
                            <p:childTnLst>
                              <p:par>
                                <p:cTn id="73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3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3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3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7" fill="hold">
                      <p:stCondLst>
                        <p:cond delay="indefinite"/>
                      </p:stCondLst>
                      <p:childTnLst>
                        <p:par>
                          <p:cTn id="738" fill="hold">
                            <p:stCondLst>
                              <p:cond delay="0"/>
                            </p:stCondLst>
                            <p:childTnLst>
                              <p:par>
                                <p:cTn id="739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4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5" fill="hold">
                      <p:stCondLst>
                        <p:cond delay="indefinite"/>
                      </p:stCondLst>
                      <p:childTnLst>
                        <p:par>
                          <p:cTn id="746" fill="hold">
                            <p:stCondLst>
                              <p:cond delay="0"/>
                            </p:stCondLst>
                            <p:childTnLst>
                              <p:par>
                                <p:cTn id="74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5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3" fill="hold">
                      <p:stCondLst>
                        <p:cond delay="indefinite"/>
                      </p:stCondLst>
                      <p:childTnLst>
                        <p:par>
                          <p:cTn id="754" fill="hold">
                            <p:stCondLst>
                              <p:cond delay="0"/>
                            </p:stCondLst>
                            <p:childTnLst>
                              <p:par>
                                <p:cTn id="75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5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5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1" fill="hold">
                      <p:stCondLst>
                        <p:cond delay="indefinite"/>
                      </p:stCondLst>
                      <p:childTnLst>
                        <p:par>
                          <p:cTn id="762" fill="hold">
                            <p:stCondLst>
                              <p:cond delay="0"/>
                            </p:stCondLst>
                            <p:childTnLst>
                              <p:par>
                                <p:cTn id="76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6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6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9" fill="hold">
                      <p:stCondLst>
                        <p:cond delay="indefinite"/>
                      </p:stCondLst>
                      <p:childTnLst>
                        <p:par>
                          <p:cTn id="770" fill="hold">
                            <p:stCondLst>
                              <p:cond delay="0"/>
                            </p:stCondLst>
                            <p:childTnLst>
                              <p:par>
                                <p:cTn id="77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7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7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7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7" fill="hold">
                      <p:stCondLst>
                        <p:cond delay="indefinite"/>
                      </p:stCondLst>
                      <p:childTnLst>
                        <p:par>
                          <p:cTn id="778" fill="hold">
                            <p:stCondLst>
                              <p:cond delay="0"/>
                            </p:stCondLst>
                            <p:childTnLst>
                              <p:par>
                                <p:cTn id="77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8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5" fill="hold">
                      <p:stCondLst>
                        <p:cond delay="indefinite"/>
                      </p:stCondLst>
                      <p:childTnLst>
                        <p:par>
                          <p:cTn id="786" fill="hold">
                            <p:stCondLst>
                              <p:cond delay="0"/>
                            </p:stCondLst>
                            <p:childTnLst>
                              <p:par>
                                <p:cTn id="78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9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3" fill="hold">
                      <p:stCondLst>
                        <p:cond delay="indefinite"/>
                      </p:stCondLst>
                      <p:childTnLst>
                        <p:par>
                          <p:cTn id="794" fill="hold">
                            <p:stCondLst>
                              <p:cond delay="0"/>
                            </p:stCondLst>
                            <p:childTnLst>
                              <p:par>
                                <p:cTn id="79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9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9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1" fill="hold">
                      <p:stCondLst>
                        <p:cond delay="indefinite"/>
                      </p:stCondLst>
                      <p:childTnLst>
                        <p:par>
                          <p:cTn id="802" fill="hold">
                            <p:stCondLst>
                              <p:cond delay="0"/>
                            </p:stCondLst>
                            <p:childTnLst>
                              <p:par>
                                <p:cTn id="80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0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0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9" fill="hold">
                      <p:stCondLst>
                        <p:cond delay="indefinite"/>
                      </p:stCondLst>
                      <p:childTnLst>
                        <p:par>
                          <p:cTn id="810" fill="hold">
                            <p:stCondLst>
                              <p:cond delay="0"/>
                            </p:stCondLst>
                            <p:childTnLst>
                              <p:par>
                                <p:cTn id="811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7" fill="hold">
                      <p:stCondLst>
                        <p:cond delay="indefinite"/>
                      </p:stCondLst>
                      <p:childTnLst>
                        <p:par>
                          <p:cTn id="818" fill="hold">
                            <p:stCondLst>
                              <p:cond delay="0"/>
                            </p:stCondLst>
                            <p:childTnLst>
                              <p:par>
                                <p:cTn id="81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5" fill="hold">
                      <p:stCondLst>
                        <p:cond delay="indefinite"/>
                      </p:stCondLst>
                      <p:childTnLst>
                        <p:par>
                          <p:cTn id="826" fill="hold">
                            <p:stCondLst>
                              <p:cond delay="0"/>
                            </p:stCondLst>
                            <p:childTnLst>
                              <p:par>
                                <p:cTn id="827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3" fill="hold">
                      <p:stCondLst>
                        <p:cond delay="indefinite"/>
                      </p:stCondLst>
                      <p:childTnLst>
                        <p:par>
                          <p:cTn id="834" fill="hold">
                            <p:stCondLst>
                              <p:cond delay="0"/>
                            </p:stCondLst>
                            <p:childTnLst>
                              <p:par>
                                <p:cTn id="83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1" fill="hold">
                      <p:stCondLst>
                        <p:cond delay="indefinite"/>
                      </p:stCondLst>
                      <p:childTnLst>
                        <p:par>
                          <p:cTn id="842" fill="hold">
                            <p:stCondLst>
                              <p:cond delay="0"/>
                            </p:stCondLst>
                            <p:childTnLst>
                              <p:par>
                                <p:cTn id="84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9" fill="hold">
                      <p:stCondLst>
                        <p:cond delay="indefinite"/>
                      </p:stCondLst>
                      <p:childTnLst>
                        <p:par>
                          <p:cTn id="850" fill="hold">
                            <p:stCondLst>
                              <p:cond delay="0"/>
                            </p:stCondLst>
                            <p:childTnLst>
                              <p:par>
                                <p:cTn id="85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7" fill="hold">
                      <p:stCondLst>
                        <p:cond delay="indefinite"/>
                      </p:stCondLst>
                      <p:childTnLst>
                        <p:par>
                          <p:cTn id="858" fill="hold">
                            <p:stCondLst>
                              <p:cond delay="0"/>
                            </p:stCondLst>
                            <p:childTnLst>
                              <p:par>
                                <p:cTn id="85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5" fill="hold">
                      <p:stCondLst>
                        <p:cond delay="indefinite"/>
                      </p:stCondLst>
                      <p:childTnLst>
                        <p:par>
                          <p:cTn id="866" fill="hold">
                            <p:stCondLst>
                              <p:cond delay="0"/>
                            </p:stCondLst>
                            <p:childTnLst>
                              <p:par>
                                <p:cTn id="8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3" fill="hold">
                      <p:stCondLst>
                        <p:cond delay="indefinite"/>
                      </p:stCondLst>
                      <p:childTnLst>
                        <p:par>
                          <p:cTn id="874" fill="hold">
                            <p:stCondLst>
                              <p:cond delay="0"/>
                            </p:stCondLst>
                            <p:childTnLst>
                              <p:par>
                                <p:cTn id="87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1" fill="hold">
                      <p:stCondLst>
                        <p:cond delay="indefinite"/>
                      </p:stCondLst>
                      <p:childTnLst>
                        <p:par>
                          <p:cTn id="882" fill="hold">
                            <p:stCondLst>
                              <p:cond delay="0"/>
                            </p:stCondLst>
                            <p:childTnLst>
                              <p:par>
                                <p:cTn id="88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9" fill="hold">
                      <p:stCondLst>
                        <p:cond delay="indefinite"/>
                      </p:stCondLst>
                      <p:childTnLst>
                        <p:par>
                          <p:cTn id="890" fill="hold">
                            <p:stCondLst>
                              <p:cond delay="0"/>
                            </p:stCondLst>
                            <p:childTnLst>
                              <p:par>
                                <p:cTn id="8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build="p"/>
      <p:bldP spid="49" grpId="1" build="p"/>
      <p:bldP spid="49" grpId="2" build="p"/>
      <p:bldP spid="49" grpId="3" build="p"/>
      <p:bldP spid="50" grpId="0" build="p"/>
      <p:bldP spid="50" grpId="1" build="p"/>
      <p:bldP spid="51" grpId="0" build="p"/>
      <p:bldP spid="51" grpId="1" build="p"/>
      <p:bldP spid="51" grpId="2" build="allAtOnce"/>
      <p:bldP spid="52" grpId="0" build="p"/>
      <p:bldP spid="52" grpId="1" build="allAtOnce"/>
      <p:bldP spid="53" grpId="0" build="p"/>
      <p:bldP spid="53" grpId="1" build="p"/>
      <p:bldP spid="53" grpId="2" build="allAtOnce"/>
      <p:bldP spid="54" grpId="0" build="p"/>
      <p:bldP spid="54" grpId="1" build="allAtOnce"/>
      <p:bldP spid="55" grpId="0" build="p"/>
      <p:bldP spid="55" grpId="1" build="allAtOnce"/>
      <p:bldP spid="55" grpId="2" build="allAtOnce"/>
      <p:bldP spid="55" grpId="3" build="allAtOnce"/>
      <p:bldP spid="56" grpId="0" build="p"/>
      <p:bldP spid="56" grpId="1" build="p"/>
      <p:bldP spid="57" grpId="0" build="p"/>
      <p:bldP spid="57" grpId="1" build="p"/>
      <p:bldP spid="57" grpId="2" build="allAtOnce"/>
      <p:bldP spid="58" grpId="0" build="p"/>
      <p:bldP spid="58" grpId="1" build="p"/>
      <p:bldP spid="58" grpId="2" build="allAtOnce"/>
      <p:bldP spid="59" grpId="0" build="p"/>
      <p:bldP spid="59" grpId="1" build="p"/>
      <p:bldP spid="59" grpId="2" build="allAtOnce"/>
      <p:bldP spid="60" grpId="0" build="p"/>
      <p:bldP spid="60" grpId="1" build="p"/>
      <p:bldP spid="60" grpId="2" build="allAtOnce"/>
      <p:bldP spid="61" grpId="0" build="p"/>
      <p:bldP spid="61" grpId="1" build="allAtOnce"/>
      <p:bldP spid="61" grpId="2" build="allAtOnce"/>
      <p:bldP spid="62" grpId="0" build="p"/>
      <p:bldP spid="62" grpId="1" build="p"/>
      <p:bldP spid="62" grpId="2" build="p"/>
      <p:bldP spid="63" grpId="0" build="p"/>
      <p:bldP spid="63" grpId="1" build="allAtOnce"/>
      <p:bldP spid="64" grpId="0" build="p"/>
      <p:bldP spid="64" grpId="1" build="p"/>
      <p:bldP spid="64" grpId="2" build="allAtOnce"/>
      <p:bldP spid="65" grpId="0" build="p"/>
      <p:bldP spid="65" grpId="1" build="p"/>
      <p:bldP spid="66" grpId="0" build="p"/>
      <p:bldP spid="66" grpId="1" build="allAtOnce"/>
      <p:bldP spid="67" grpId="0" build="p"/>
      <p:bldP spid="67" grpId="1" build="allAtOnce"/>
      <p:bldP spid="68" grpId="0" build="p"/>
      <p:bldP spid="68" grpId="1" build="p"/>
      <p:bldP spid="69" grpId="0" build="p"/>
      <p:bldP spid="69" grpId="1" build="allAtOnce"/>
      <p:bldP spid="70" grpId="0" build="p"/>
      <p:bldP spid="70" grpId="1" build="p"/>
      <p:bldP spid="70" grpId="2" build="allAtOnce"/>
      <p:bldP spid="71" grpId="0" build="p"/>
      <p:bldP spid="71" grpId="1" build="p"/>
      <p:bldP spid="71" grpId="2" build="allAtOnce"/>
      <p:bldP spid="72" grpId="0" build="p"/>
      <p:bldP spid="72" grpId="1" build="p"/>
      <p:bldP spid="72" grpId="2" build="allAtOnce"/>
      <p:bldP spid="73" grpId="0" build="p"/>
      <p:bldP spid="73" grpId="1" build="allAtOnce"/>
      <p:bldP spid="73" grpId="2" build="allAtOnce"/>
      <p:bldP spid="74" grpId="0" build="p"/>
      <p:bldP spid="74" grpId="1" build="p"/>
      <p:bldP spid="74" grpId="2" build="p"/>
      <p:bldP spid="75" grpId="0" build="p"/>
      <p:bldP spid="75" grpId="1" build="p"/>
      <p:bldP spid="75" grpId="2" build="allAtOnce"/>
      <p:bldP spid="76" grpId="0" build="p"/>
      <p:bldP spid="76" grpId="1" build="p"/>
      <p:bldP spid="76" grpId="2" build="allAtOnce"/>
      <p:bldP spid="77" grpId="0" build="p"/>
      <p:bldP spid="78" grpId="0" build="p"/>
      <p:bldP spid="78" grpId="1" build="p"/>
      <p:bldP spid="78" grpId="2" build="allAtOnce"/>
      <p:bldP spid="79" grpId="0" build="p"/>
      <p:bldP spid="79" grpId="1" build="p"/>
      <p:bldP spid="79" grpId="2" build="allAtOnce"/>
      <p:bldP spid="80" grpId="0" build="p"/>
      <p:bldP spid="80" grpId="1" build="p"/>
      <p:bldP spid="80" grpId="2" build="allAtOnce"/>
      <p:bldP spid="81" grpId="0" build="p"/>
      <p:bldP spid="81" grpId="1" build="p"/>
      <p:bldP spid="81" grpId="2" build="allAtOnce"/>
      <p:bldP spid="82" grpId="0" build="p"/>
      <p:bldP spid="82" grpId="1" build="p"/>
      <p:bldP spid="83" grpId="0" build="p"/>
      <p:bldP spid="83" grpI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nline Media 2" title="GURMUKHI ALPHABET ਉ ਤੋਂ ਹ। ਪੈਂਤੀ ਅਖਰੀ । PAINTI AKHRI UCHAARAN | PART 1 || Learn Punjabi">
            <a:hlinkClick r:id="" action="ppaction://media"/>
            <a:extLst>
              <a:ext uri="{FF2B5EF4-FFF2-40B4-BE49-F238E27FC236}">
                <a16:creationId xmlns:a16="http://schemas.microsoft.com/office/drawing/2014/main" id="{1FD9C020-3926-4255-2554-EC3594063A9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165854" y="643467"/>
            <a:ext cx="9860292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CC5A5B95-3ADF-D215-860B-E458C8B53E11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53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C38E6-399A-EAE7-6821-B472028F2F33}"/>
              </a:ext>
            </a:extLst>
          </p:cNvPr>
          <p:cNvSpPr txBox="1">
            <a:spLocks/>
          </p:cNvSpPr>
          <p:nvPr/>
        </p:nvSpPr>
        <p:spPr>
          <a:xfrm>
            <a:off x="1852246" y="2480378"/>
            <a:ext cx="8487508" cy="66475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CA" sz="8000" dirty="0" err="1">
                <a:solidFill>
                  <a:schemeClr val="accent1"/>
                </a:solidFill>
              </a:rPr>
              <a:t>Bhulavay</a:t>
            </a:r>
            <a:r>
              <a:rPr lang="en-CA" sz="8000" dirty="0">
                <a:solidFill>
                  <a:schemeClr val="accent1"/>
                </a:solidFill>
              </a:rPr>
              <a:t> </a:t>
            </a:r>
            <a:r>
              <a:rPr lang="en-CA" sz="8000" dirty="0" err="1">
                <a:solidFill>
                  <a:schemeClr val="accent1"/>
                </a:solidFill>
              </a:rPr>
              <a:t>Akhar</a:t>
            </a:r>
            <a:endParaRPr lang="en-CA" sz="8000" dirty="0">
              <a:solidFill>
                <a:schemeClr val="accent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C960AF0-23BF-4B60-D01A-02E7B5A9E0C3}"/>
              </a:ext>
            </a:extLst>
          </p:cNvPr>
          <p:cNvSpPr txBox="1">
            <a:spLocks/>
          </p:cNvSpPr>
          <p:nvPr/>
        </p:nvSpPr>
        <p:spPr>
          <a:xfrm>
            <a:off x="1287087" y="3760117"/>
            <a:ext cx="9617826" cy="488309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sz="3200" dirty="0" err="1">
                <a:solidFill>
                  <a:schemeClr val="accent1"/>
                </a:solidFill>
              </a:rPr>
              <a:t>PaD</a:t>
            </a:r>
            <a:r>
              <a:rPr lang="en-CA" sz="3200" dirty="0">
                <a:solidFill>
                  <a:schemeClr val="accent1"/>
                </a:solidFill>
              </a:rPr>
              <a:t> </a:t>
            </a:r>
            <a:r>
              <a:rPr lang="en-CA" sz="3200" dirty="0" err="1">
                <a:solidFill>
                  <a:schemeClr val="accent1"/>
                </a:solidFill>
              </a:rPr>
              <a:t>ke</a:t>
            </a:r>
            <a:r>
              <a:rPr lang="en-CA" sz="3200" dirty="0">
                <a:solidFill>
                  <a:schemeClr val="accent1"/>
                </a:solidFill>
              </a:rPr>
              <a:t> </a:t>
            </a:r>
            <a:r>
              <a:rPr lang="en-CA" sz="3200" dirty="0" err="1">
                <a:solidFill>
                  <a:schemeClr val="accent1"/>
                </a:solidFill>
              </a:rPr>
              <a:t>dasso</a:t>
            </a:r>
            <a:r>
              <a:rPr lang="en-CA" sz="3200" dirty="0">
                <a:solidFill>
                  <a:schemeClr val="accent1"/>
                </a:solidFill>
              </a:rPr>
              <a:t> </a:t>
            </a:r>
            <a:r>
              <a:rPr lang="en-CA" sz="3200" dirty="0" err="1">
                <a:solidFill>
                  <a:schemeClr val="accent1"/>
                </a:solidFill>
              </a:rPr>
              <a:t>akhar</a:t>
            </a:r>
            <a:r>
              <a:rPr lang="en-CA" sz="3200" dirty="0">
                <a:solidFill>
                  <a:schemeClr val="accent1"/>
                </a:solidFill>
              </a:rPr>
              <a:t> </a:t>
            </a:r>
            <a:r>
              <a:rPr lang="en-CA" sz="3200" dirty="0" err="1">
                <a:solidFill>
                  <a:schemeClr val="accent1"/>
                </a:solidFill>
              </a:rPr>
              <a:t>dey</a:t>
            </a:r>
            <a:r>
              <a:rPr lang="en-CA" sz="3200" dirty="0">
                <a:solidFill>
                  <a:schemeClr val="accent1"/>
                </a:solidFill>
              </a:rPr>
              <a:t> naam.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D4B4471-C681-9027-CFB9-18366666295B}"/>
              </a:ext>
            </a:extLst>
          </p:cNvPr>
          <p:cNvGrpSpPr/>
          <p:nvPr/>
        </p:nvGrpSpPr>
        <p:grpSpPr>
          <a:xfrm rot="20704157">
            <a:off x="1335341" y="4840865"/>
            <a:ext cx="812660" cy="1183644"/>
            <a:chOff x="3741738" y="0"/>
            <a:chExt cx="4708526" cy="6858001"/>
          </a:xfrm>
        </p:grpSpPr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B31AD9B9-293D-A822-A404-F4EC6B3EC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" name="Freeform 66">
              <a:extLst>
                <a:ext uri="{FF2B5EF4-FFF2-40B4-BE49-F238E27FC236}">
                  <a16:creationId xmlns:a16="http://schemas.microsoft.com/office/drawing/2014/main" id="{48C960ED-B725-38EA-F86A-6D2A2FA7D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7">
              <a:extLst>
                <a:ext uri="{FF2B5EF4-FFF2-40B4-BE49-F238E27FC236}">
                  <a16:creationId xmlns:a16="http://schemas.microsoft.com/office/drawing/2014/main" id="{77558AF4-4D2B-E3F3-02DA-123D98F11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8">
              <a:extLst>
                <a:ext uri="{FF2B5EF4-FFF2-40B4-BE49-F238E27FC236}">
                  <a16:creationId xmlns:a16="http://schemas.microsoft.com/office/drawing/2014/main" id="{065E567A-DBD2-0ED5-2BD8-9181AF7F4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9">
              <a:extLst>
                <a:ext uri="{FF2B5EF4-FFF2-40B4-BE49-F238E27FC236}">
                  <a16:creationId xmlns:a16="http://schemas.microsoft.com/office/drawing/2014/main" id="{B0C0B6EC-58D4-2AD7-9AD6-FBD9BC4BE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70">
              <a:extLst>
                <a:ext uri="{FF2B5EF4-FFF2-40B4-BE49-F238E27FC236}">
                  <a16:creationId xmlns:a16="http://schemas.microsoft.com/office/drawing/2014/main" id="{8C6CD3FE-FF72-7C7A-A8A5-79EF5978E7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1">
              <a:extLst>
                <a:ext uri="{FF2B5EF4-FFF2-40B4-BE49-F238E27FC236}">
                  <a16:creationId xmlns:a16="http://schemas.microsoft.com/office/drawing/2014/main" id="{D8BDE2D5-3609-B2C3-C37E-56389366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2">
              <a:extLst>
                <a:ext uri="{FF2B5EF4-FFF2-40B4-BE49-F238E27FC236}">
                  <a16:creationId xmlns:a16="http://schemas.microsoft.com/office/drawing/2014/main" id="{8630D1CF-CD02-D54C-FC23-A84F0DEF1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3">
              <a:extLst>
                <a:ext uri="{FF2B5EF4-FFF2-40B4-BE49-F238E27FC236}">
                  <a16:creationId xmlns:a16="http://schemas.microsoft.com/office/drawing/2014/main" id="{35D73D72-0EB9-3FFB-ABB6-D2FC20CF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4">
              <a:extLst>
                <a:ext uri="{FF2B5EF4-FFF2-40B4-BE49-F238E27FC236}">
                  <a16:creationId xmlns:a16="http://schemas.microsoft.com/office/drawing/2014/main" id="{B3613866-6B8B-5B1A-5576-68BCF83C1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id="{60797751-3E9F-EEAA-9A41-1604611B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6">
              <a:extLst>
                <a:ext uri="{FF2B5EF4-FFF2-40B4-BE49-F238E27FC236}">
                  <a16:creationId xmlns:a16="http://schemas.microsoft.com/office/drawing/2014/main" id="{BF9DD958-068A-79E7-F85E-AD87E623A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7">
              <a:extLst>
                <a:ext uri="{FF2B5EF4-FFF2-40B4-BE49-F238E27FC236}">
                  <a16:creationId xmlns:a16="http://schemas.microsoft.com/office/drawing/2014/main" id="{39C53280-0C6A-CCE4-D01F-4F3C5506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5B7C6FDB-EC51-BEAD-00B5-85D44FEEA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0C38541C-698F-9A34-1E11-6B7C25711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3DB88CF3-BE8E-F057-1095-0240EC5F6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id="{97F16876-60F7-34D1-3DB5-3F681DAFB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2">
              <a:extLst>
                <a:ext uri="{FF2B5EF4-FFF2-40B4-BE49-F238E27FC236}">
                  <a16:creationId xmlns:a16="http://schemas.microsoft.com/office/drawing/2014/main" id="{050295CB-7191-B447-13C4-65528CA00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3">
              <a:extLst>
                <a:ext uri="{FF2B5EF4-FFF2-40B4-BE49-F238E27FC236}">
                  <a16:creationId xmlns:a16="http://schemas.microsoft.com/office/drawing/2014/main" id="{E13A2B76-0F38-F26C-4894-6FA0A184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4">
              <a:extLst>
                <a:ext uri="{FF2B5EF4-FFF2-40B4-BE49-F238E27FC236}">
                  <a16:creationId xmlns:a16="http://schemas.microsoft.com/office/drawing/2014/main" id="{74C898E1-C27D-2AB0-C75E-6438BECA9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5">
              <a:extLst>
                <a:ext uri="{FF2B5EF4-FFF2-40B4-BE49-F238E27FC236}">
                  <a16:creationId xmlns:a16="http://schemas.microsoft.com/office/drawing/2014/main" id="{5FDE6E1B-651F-E1A2-088F-584B39E9A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6">
              <a:extLst>
                <a:ext uri="{FF2B5EF4-FFF2-40B4-BE49-F238E27FC236}">
                  <a16:creationId xmlns:a16="http://schemas.microsoft.com/office/drawing/2014/main" id="{8A2E1843-DCA6-3525-F934-C382C8612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7">
              <a:extLst>
                <a:ext uri="{FF2B5EF4-FFF2-40B4-BE49-F238E27FC236}">
                  <a16:creationId xmlns:a16="http://schemas.microsoft.com/office/drawing/2014/main" id="{02736DE4-6890-F3BC-DB35-BD91D39CE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8">
              <a:extLst>
                <a:ext uri="{FF2B5EF4-FFF2-40B4-BE49-F238E27FC236}">
                  <a16:creationId xmlns:a16="http://schemas.microsoft.com/office/drawing/2014/main" id="{A6AD0C58-6C25-8B81-1915-2BE355463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9">
              <a:extLst>
                <a:ext uri="{FF2B5EF4-FFF2-40B4-BE49-F238E27FC236}">
                  <a16:creationId xmlns:a16="http://schemas.microsoft.com/office/drawing/2014/main" id="{1A26010D-B627-1333-8368-A7AA2688A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90">
              <a:extLst>
                <a:ext uri="{FF2B5EF4-FFF2-40B4-BE49-F238E27FC236}">
                  <a16:creationId xmlns:a16="http://schemas.microsoft.com/office/drawing/2014/main" id="{CE93B1B7-C45A-5248-8627-48C5CA6EF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1">
              <a:extLst>
                <a:ext uri="{FF2B5EF4-FFF2-40B4-BE49-F238E27FC236}">
                  <a16:creationId xmlns:a16="http://schemas.microsoft.com/office/drawing/2014/main" id="{34E60BBF-C02C-05C3-B9FF-34C126D25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2">
              <a:extLst>
                <a:ext uri="{FF2B5EF4-FFF2-40B4-BE49-F238E27FC236}">
                  <a16:creationId xmlns:a16="http://schemas.microsoft.com/office/drawing/2014/main" id="{B8A02153-B3CD-953F-0180-1349CD8E2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3">
              <a:extLst>
                <a:ext uri="{FF2B5EF4-FFF2-40B4-BE49-F238E27FC236}">
                  <a16:creationId xmlns:a16="http://schemas.microsoft.com/office/drawing/2014/main" id="{B7FAE4B1-7ADB-2236-3F84-F0C05E7AF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0979833C-EC57-5C0D-9D4D-64ED58B9C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5">
              <a:extLst>
                <a:ext uri="{FF2B5EF4-FFF2-40B4-BE49-F238E27FC236}">
                  <a16:creationId xmlns:a16="http://schemas.microsoft.com/office/drawing/2014/main" id="{00494915-19FC-3533-15F7-B3D315D55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6">
              <a:extLst>
                <a:ext uri="{FF2B5EF4-FFF2-40B4-BE49-F238E27FC236}">
                  <a16:creationId xmlns:a16="http://schemas.microsoft.com/office/drawing/2014/main" id="{B4F39664-774D-345A-B8E7-861322086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7">
              <a:extLst>
                <a:ext uri="{FF2B5EF4-FFF2-40B4-BE49-F238E27FC236}">
                  <a16:creationId xmlns:a16="http://schemas.microsoft.com/office/drawing/2014/main" id="{2334DF0B-FE81-66D8-A318-4017B673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8">
              <a:extLst>
                <a:ext uri="{FF2B5EF4-FFF2-40B4-BE49-F238E27FC236}">
                  <a16:creationId xmlns:a16="http://schemas.microsoft.com/office/drawing/2014/main" id="{F35A7382-D71F-77CC-9DB6-420B1D161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9">
              <a:extLst>
                <a:ext uri="{FF2B5EF4-FFF2-40B4-BE49-F238E27FC236}">
                  <a16:creationId xmlns:a16="http://schemas.microsoft.com/office/drawing/2014/main" id="{48F3EB9B-F6D6-2E8B-862C-931AEE86C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100">
              <a:extLst>
                <a:ext uri="{FF2B5EF4-FFF2-40B4-BE49-F238E27FC236}">
                  <a16:creationId xmlns:a16="http://schemas.microsoft.com/office/drawing/2014/main" id="{50F5C74C-0C5D-7582-88E1-3CD1B2DF1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1">
              <a:extLst>
                <a:ext uri="{FF2B5EF4-FFF2-40B4-BE49-F238E27FC236}">
                  <a16:creationId xmlns:a16="http://schemas.microsoft.com/office/drawing/2014/main" id="{F827EDE1-7B31-C166-C3ED-8BE67BA5A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2">
              <a:extLst>
                <a:ext uri="{FF2B5EF4-FFF2-40B4-BE49-F238E27FC236}">
                  <a16:creationId xmlns:a16="http://schemas.microsoft.com/office/drawing/2014/main" id="{A22E6027-4B9C-C3D2-14FC-BE9A02162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3">
              <a:extLst>
                <a:ext uri="{FF2B5EF4-FFF2-40B4-BE49-F238E27FC236}">
                  <a16:creationId xmlns:a16="http://schemas.microsoft.com/office/drawing/2014/main" id="{DD0C15FB-D079-7240-5BD9-0A9000872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4">
              <a:extLst>
                <a:ext uri="{FF2B5EF4-FFF2-40B4-BE49-F238E27FC236}">
                  <a16:creationId xmlns:a16="http://schemas.microsoft.com/office/drawing/2014/main" id="{A0F5D376-C185-4110-6109-D39A66A64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5">
              <a:extLst>
                <a:ext uri="{FF2B5EF4-FFF2-40B4-BE49-F238E27FC236}">
                  <a16:creationId xmlns:a16="http://schemas.microsoft.com/office/drawing/2014/main" id="{9750C9BB-A53C-B975-3ADD-AC4F8E79C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6">
              <a:extLst>
                <a:ext uri="{FF2B5EF4-FFF2-40B4-BE49-F238E27FC236}">
                  <a16:creationId xmlns:a16="http://schemas.microsoft.com/office/drawing/2014/main" id="{4E2AD5A3-A223-07EF-6C95-AF391899D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7">
              <a:extLst>
                <a:ext uri="{FF2B5EF4-FFF2-40B4-BE49-F238E27FC236}">
                  <a16:creationId xmlns:a16="http://schemas.microsoft.com/office/drawing/2014/main" id="{71EEBF03-BCFF-9B8C-6D6A-096075FF4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8">
              <a:extLst>
                <a:ext uri="{FF2B5EF4-FFF2-40B4-BE49-F238E27FC236}">
                  <a16:creationId xmlns:a16="http://schemas.microsoft.com/office/drawing/2014/main" id="{CE75124B-A574-46F6-B935-7C34933D0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9">
              <a:extLst>
                <a:ext uri="{FF2B5EF4-FFF2-40B4-BE49-F238E27FC236}">
                  <a16:creationId xmlns:a16="http://schemas.microsoft.com/office/drawing/2014/main" id="{D4896453-E599-973C-4E41-4D536D378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10">
              <a:extLst>
                <a:ext uri="{FF2B5EF4-FFF2-40B4-BE49-F238E27FC236}">
                  <a16:creationId xmlns:a16="http://schemas.microsoft.com/office/drawing/2014/main" id="{97980F2F-80AC-A791-0DE2-FF2D9ABD2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37D0E6ED-9C89-9728-E94B-1DF877301D8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737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50163D-C0E0-0B82-8703-5139D215F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184" y="2240307"/>
            <a:ext cx="1813020" cy="21017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55BB092-6A37-8BB3-2304-F3EBC3BB7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963" y="2291431"/>
            <a:ext cx="1813020" cy="21708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635C9A7-EB39-6039-6B14-5C6C9EB900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7226" y="2277507"/>
            <a:ext cx="1813021" cy="21566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6DF31A-694D-719C-7E1F-7CE8D52E72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17490" y="2240307"/>
            <a:ext cx="1867927" cy="2221977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49649DC-C33A-A808-CC36-BBE33CF034F4}"/>
              </a:ext>
            </a:extLst>
          </p:cNvPr>
          <p:cNvSpPr txBox="1">
            <a:spLocks/>
          </p:cNvSpPr>
          <p:nvPr/>
        </p:nvSpPr>
        <p:spPr>
          <a:xfrm>
            <a:off x="554921" y="2819728"/>
            <a:ext cx="1464573" cy="1218543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4500" b="1" dirty="0">
                <a:ln w="38100">
                  <a:solidFill>
                    <a:sysClr val="windowText" lastClr="000000"/>
                  </a:solidFill>
                  <a:prstDash val="solid"/>
                </a:ln>
                <a:solidFill>
                  <a:schemeClr val="accent5"/>
                </a:solidFill>
                <a:latin typeface="GurbaniWebThick" panose="04040607000000020004" pitchFamily="82" charset="0"/>
              </a:rPr>
              <a:t>a</a:t>
            </a:r>
          </a:p>
        </p:txBody>
      </p:sp>
      <p:pic>
        <p:nvPicPr>
          <p:cNvPr id="7" name="Picture 6" descr="A black heart with swirls&#10;&#10;Description automatically generated">
            <a:extLst>
              <a:ext uri="{FF2B5EF4-FFF2-40B4-BE49-F238E27FC236}">
                <a16:creationId xmlns:a16="http://schemas.microsoft.com/office/drawing/2014/main" id="{AD783D16-7A6E-AB2E-25D9-EDE48900BC7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387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528A561-5E04-6508-171E-BE4EB6C6A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261" y="2320989"/>
            <a:ext cx="1813020" cy="21017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6ED8CB-481B-AD7F-1A16-E0B8872580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5366" y="2286423"/>
            <a:ext cx="1813020" cy="21708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5781F96-13C5-1833-239B-17101E358A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7193" y="2228876"/>
            <a:ext cx="1813021" cy="21566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40652F9-5731-71F2-27E5-A06C6B54A3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3058" y="2183157"/>
            <a:ext cx="1867927" cy="2221977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90BA481-DC4A-6232-7082-E14BB985B5B9}"/>
              </a:ext>
            </a:extLst>
          </p:cNvPr>
          <p:cNvSpPr txBox="1">
            <a:spLocks/>
          </p:cNvSpPr>
          <p:nvPr/>
        </p:nvSpPr>
        <p:spPr>
          <a:xfrm>
            <a:off x="5286028" y="2762577"/>
            <a:ext cx="1464573" cy="1218543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4500" b="1" dirty="0">
                <a:ln w="38100">
                  <a:solidFill>
                    <a:sysClr val="windowText" lastClr="000000"/>
                  </a:solidFill>
                  <a:prstDash val="solid"/>
                </a:ln>
                <a:solidFill>
                  <a:schemeClr val="accent3"/>
                </a:solidFill>
                <a:latin typeface="GurbaniWebThick" panose="04040607000000020004" pitchFamily="82" charset="0"/>
              </a:rPr>
              <a:t>a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B154A318-0750-D89C-1555-AFE6C35C537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206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62E1535-EC7D-FCCF-8B37-AE9A0A8337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3829" y="2183156"/>
            <a:ext cx="1813020" cy="21017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6D92712-5C83-59D4-5B3A-D0A520597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932" y="2183156"/>
            <a:ext cx="1813020" cy="21708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969812F-7537-A714-755E-FAF2562291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4" y="2155683"/>
            <a:ext cx="1813021" cy="21566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1F4373-035C-B5A7-D32F-A6DA26281C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99416" y="2183156"/>
            <a:ext cx="1867927" cy="2221977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B87C2CB-6674-AAAC-3A08-1F2703524B85}"/>
              </a:ext>
            </a:extLst>
          </p:cNvPr>
          <p:cNvSpPr txBox="1">
            <a:spLocks/>
          </p:cNvSpPr>
          <p:nvPr/>
        </p:nvSpPr>
        <p:spPr>
          <a:xfrm>
            <a:off x="2713048" y="2762577"/>
            <a:ext cx="1464573" cy="1218543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4500" b="1" dirty="0">
                <a:ln w="38100">
                  <a:solidFill>
                    <a:sysClr val="windowText" lastClr="000000"/>
                  </a:solidFill>
                  <a:prstDash val="solid"/>
                </a:ln>
                <a:solidFill>
                  <a:schemeClr val="accent2"/>
                </a:solidFill>
                <a:latin typeface="GurbaniWebThick" panose="04040607000000020004" pitchFamily="82" charset="0"/>
              </a:rPr>
              <a:t>a</a:t>
            </a:r>
          </a:p>
        </p:txBody>
      </p:sp>
      <p:pic>
        <p:nvPicPr>
          <p:cNvPr id="7" name="Picture 6" descr="A black heart with swirls&#10;&#10;Description automatically generated">
            <a:extLst>
              <a:ext uri="{FF2B5EF4-FFF2-40B4-BE49-F238E27FC236}">
                <a16:creationId xmlns:a16="http://schemas.microsoft.com/office/drawing/2014/main" id="{4AE13280-5354-BAD0-A5F4-622F0DB7BB3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7790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9BD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DC30F22-840E-832A-846F-4193CA4FAB26}"/>
              </a:ext>
            </a:extLst>
          </p:cNvPr>
          <p:cNvSpPr txBox="1">
            <a:spLocks/>
          </p:cNvSpPr>
          <p:nvPr/>
        </p:nvSpPr>
        <p:spPr>
          <a:xfrm>
            <a:off x="4403447" y="1047616"/>
            <a:ext cx="1148320" cy="1122503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49000" b="1" dirty="0">
                <a:ln w="38100">
                  <a:solidFill>
                    <a:sysClr val="windowText" lastClr="000000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19EDEF-82EF-EAE3-3A2A-830ED0506D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943" r="5331"/>
          <a:stretch/>
        </p:blipFill>
        <p:spPr>
          <a:xfrm>
            <a:off x="4184328" y="113622"/>
            <a:ext cx="4593069" cy="5975176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CB6276E-655F-DEC9-600A-6E5A0376E3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454319" y="5894962"/>
            <a:ext cx="622570" cy="666344"/>
          </a:xfrm>
          <a:prstGeom prst="ellipse">
            <a:avLst/>
          </a:prstGeom>
          <a:solidFill>
            <a:srgbClr val="69BD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4604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1">
            <a:hlinkClick r:id="" action="ppaction://media"/>
            <a:extLst>
              <a:ext uri="{FF2B5EF4-FFF2-40B4-BE49-F238E27FC236}">
                <a16:creationId xmlns:a16="http://schemas.microsoft.com/office/drawing/2014/main" id="{997D6F78-BA21-090E-7D5F-420254F0C8B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5857" y="171147"/>
            <a:ext cx="11360285" cy="6390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34169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8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C38E6-399A-EAE7-6821-B472028F2F33}"/>
              </a:ext>
            </a:extLst>
          </p:cNvPr>
          <p:cNvSpPr txBox="1">
            <a:spLocks/>
          </p:cNvSpPr>
          <p:nvPr/>
        </p:nvSpPr>
        <p:spPr>
          <a:xfrm>
            <a:off x="3585029" y="2327978"/>
            <a:ext cx="5021942" cy="66475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CA" sz="11500" dirty="0" err="1">
                <a:solidFill>
                  <a:schemeClr val="accent1"/>
                </a:solidFill>
              </a:rPr>
              <a:t>Labho</a:t>
            </a:r>
            <a:endParaRPr lang="en-CA" sz="11500" dirty="0">
              <a:solidFill>
                <a:schemeClr val="accent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C960AF0-23BF-4B60-D01A-02E7B5A9E0C3}"/>
              </a:ext>
            </a:extLst>
          </p:cNvPr>
          <p:cNvSpPr txBox="1">
            <a:spLocks/>
          </p:cNvSpPr>
          <p:nvPr/>
        </p:nvSpPr>
        <p:spPr>
          <a:xfrm>
            <a:off x="3452227" y="3743076"/>
            <a:ext cx="5119661" cy="591048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dirty="0">
                <a:solidFill>
                  <a:schemeClr val="accent1"/>
                </a:solidFill>
              </a:rPr>
              <a:t>Find the images starting with Aira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D4B4471-C681-9027-CFB9-18366666295B}"/>
              </a:ext>
            </a:extLst>
          </p:cNvPr>
          <p:cNvGrpSpPr/>
          <p:nvPr/>
        </p:nvGrpSpPr>
        <p:grpSpPr>
          <a:xfrm rot="20704157">
            <a:off x="1335341" y="4840865"/>
            <a:ext cx="812660" cy="1183644"/>
            <a:chOff x="3741738" y="0"/>
            <a:chExt cx="4708526" cy="6858001"/>
          </a:xfrm>
        </p:grpSpPr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B31AD9B9-293D-A822-A404-F4EC6B3EC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" name="Freeform 66">
              <a:extLst>
                <a:ext uri="{FF2B5EF4-FFF2-40B4-BE49-F238E27FC236}">
                  <a16:creationId xmlns:a16="http://schemas.microsoft.com/office/drawing/2014/main" id="{48C960ED-B725-38EA-F86A-6D2A2FA7D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7">
              <a:extLst>
                <a:ext uri="{FF2B5EF4-FFF2-40B4-BE49-F238E27FC236}">
                  <a16:creationId xmlns:a16="http://schemas.microsoft.com/office/drawing/2014/main" id="{77558AF4-4D2B-E3F3-02DA-123D98F11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8">
              <a:extLst>
                <a:ext uri="{FF2B5EF4-FFF2-40B4-BE49-F238E27FC236}">
                  <a16:creationId xmlns:a16="http://schemas.microsoft.com/office/drawing/2014/main" id="{065E567A-DBD2-0ED5-2BD8-9181AF7F4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9">
              <a:extLst>
                <a:ext uri="{FF2B5EF4-FFF2-40B4-BE49-F238E27FC236}">
                  <a16:creationId xmlns:a16="http://schemas.microsoft.com/office/drawing/2014/main" id="{B0C0B6EC-58D4-2AD7-9AD6-FBD9BC4BE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70">
              <a:extLst>
                <a:ext uri="{FF2B5EF4-FFF2-40B4-BE49-F238E27FC236}">
                  <a16:creationId xmlns:a16="http://schemas.microsoft.com/office/drawing/2014/main" id="{8C6CD3FE-FF72-7C7A-A8A5-79EF5978E7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1">
              <a:extLst>
                <a:ext uri="{FF2B5EF4-FFF2-40B4-BE49-F238E27FC236}">
                  <a16:creationId xmlns:a16="http://schemas.microsoft.com/office/drawing/2014/main" id="{D8BDE2D5-3609-B2C3-C37E-56389366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2">
              <a:extLst>
                <a:ext uri="{FF2B5EF4-FFF2-40B4-BE49-F238E27FC236}">
                  <a16:creationId xmlns:a16="http://schemas.microsoft.com/office/drawing/2014/main" id="{8630D1CF-CD02-D54C-FC23-A84F0DEF1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3">
              <a:extLst>
                <a:ext uri="{FF2B5EF4-FFF2-40B4-BE49-F238E27FC236}">
                  <a16:creationId xmlns:a16="http://schemas.microsoft.com/office/drawing/2014/main" id="{35D73D72-0EB9-3FFB-ABB6-D2FC20CF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4">
              <a:extLst>
                <a:ext uri="{FF2B5EF4-FFF2-40B4-BE49-F238E27FC236}">
                  <a16:creationId xmlns:a16="http://schemas.microsoft.com/office/drawing/2014/main" id="{B3613866-6B8B-5B1A-5576-68BCF83C1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id="{60797751-3E9F-EEAA-9A41-1604611B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6">
              <a:extLst>
                <a:ext uri="{FF2B5EF4-FFF2-40B4-BE49-F238E27FC236}">
                  <a16:creationId xmlns:a16="http://schemas.microsoft.com/office/drawing/2014/main" id="{BF9DD958-068A-79E7-F85E-AD87E623A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7">
              <a:extLst>
                <a:ext uri="{FF2B5EF4-FFF2-40B4-BE49-F238E27FC236}">
                  <a16:creationId xmlns:a16="http://schemas.microsoft.com/office/drawing/2014/main" id="{39C53280-0C6A-CCE4-D01F-4F3C5506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5B7C6FDB-EC51-BEAD-00B5-85D44FEEA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0C38541C-698F-9A34-1E11-6B7C25711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3DB88CF3-BE8E-F057-1095-0240EC5F6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id="{97F16876-60F7-34D1-3DB5-3F681DAFB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2">
              <a:extLst>
                <a:ext uri="{FF2B5EF4-FFF2-40B4-BE49-F238E27FC236}">
                  <a16:creationId xmlns:a16="http://schemas.microsoft.com/office/drawing/2014/main" id="{050295CB-7191-B447-13C4-65528CA00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3">
              <a:extLst>
                <a:ext uri="{FF2B5EF4-FFF2-40B4-BE49-F238E27FC236}">
                  <a16:creationId xmlns:a16="http://schemas.microsoft.com/office/drawing/2014/main" id="{E13A2B76-0F38-F26C-4894-6FA0A184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4">
              <a:extLst>
                <a:ext uri="{FF2B5EF4-FFF2-40B4-BE49-F238E27FC236}">
                  <a16:creationId xmlns:a16="http://schemas.microsoft.com/office/drawing/2014/main" id="{74C898E1-C27D-2AB0-C75E-6438BECA9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5">
              <a:extLst>
                <a:ext uri="{FF2B5EF4-FFF2-40B4-BE49-F238E27FC236}">
                  <a16:creationId xmlns:a16="http://schemas.microsoft.com/office/drawing/2014/main" id="{5FDE6E1B-651F-E1A2-088F-584B39E9A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6">
              <a:extLst>
                <a:ext uri="{FF2B5EF4-FFF2-40B4-BE49-F238E27FC236}">
                  <a16:creationId xmlns:a16="http://schemas.microsoft.com/office/drawing/2014/main" id="{8A2E1843-DCA6-3525-F934-C382C8612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7">
              <a:extLst>
                <a:ext uri="{FF2B5EF4-FFF2-40B4-BE49-F238E27FC236}">
                  <a16:creationId xmlns:a16="http://schemas.microsoft.com/office/drawing/2014/main" id="{02736DE4-6890-F3BC-DB35-BD91D39CE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8">
              <a:extLst>
                <a:ext uri="{FF2B5EF4-FFF2-40B4-BE49-F238E27FC236}">
                  <a16:creationId xmlns:a16="http://schemas.microsoft.com/office/drawing/2014/main" id="{A6AD0C58-6C25-8B81-1915-2BE355463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9">
              <a:extLst>
                <a:ext uri="{FF2B5EF4-FFF2-40B4-BE49-F238E27FC236}">
                  <a16:creationId xmlns:a16="http://schemas.microsoft.com/office/drawing/2014/main" id="{1A26010D-B627-1333-8368-A7AA2688A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90">
              <a:extLst>
                <a:ext uri="{FF2B5EF4-FFF2-40B4-BE49-F238E27FC236}">
                  <a16:creationId xmlns:a16="http://schemas.microsoft.com/office/drawing/2014/main" id="{CE93B1B7-C45A-5248-8627-48C5CA6EF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1">
              <a:extLst>
                <a:ext uri="{FF2B5EF4-FFF2-40B4-BE49-F238E27FC236}">
                  <a16:creationId xmlns:a16="http://schemas.microsoft.com/office/drawing/2014/main" id="{34E60BBF-C02C-05C3-B9FF-34C126D25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2">
              <a:extLst>
                <a:ext uri="{FF2B5EF4-FFF2-40B4-BE49-F238E27FC236}">
                  <a16:creationId xmlns:a16="http://schemas.microsoft.com/office/drawing/2014/main" id="{B8A02153-B3CD-953F-0180-1349CD8E2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3">
              <a:extLst>
                <a:ext uri="{FF2B5EF4-FFF2-40B4-BE49-F238E27FC236}">
                  <a16:creationId xmlns:a16="http://schemas.microsoft.com/office/drawing/2014/main" id="{B7FAE4B1-7ADB-2236-3F84-F0C05E7AF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0979833C-EC57-5C0D-9D4D-64ED58B9C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5">
              <a:extLst>
                <a:ext uri="{FF2B5EF4-FFF2-40B4-BE49-F238E27FC236}">
                  <a16:creationId xmlns:a16="http://schemas.microsoft.com/office/drawing/2014/main" id="{00494915-19FC-3533-15F7-B3D315D55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6">
              <a:extLst>
                <a:ext uri="{FF2B5EF4-FFF2-40B4-BE49-F238E27FC236}">
                  <a16:creationId xmlns:a16="http://schemas.microsoft.com/office/drawing/2014/main" id="{B4F39664-774D-345A-B8E7-861322086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7">
              <a:extLst>
                <a:ext uri="{FF2B5EF4-FFF2-40B4-BE49-F238E27FC236}">
                  <a16:creationId xmlns:a16="http://schemas.microsoft.com/office/drawing/2014/main" id="{2334DF0B-FE81-66D8-A318-4017B673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8">
              <a:extLst>
                <a:ext uri="{FF2B5EF4-FFF2-40B4-BE49-F238E27FC236}">
                  <a16:creationId xmlns:a16="http://schemas.microsoft.com/office/drawing/2014/main" id="{F35A7382-D71F-77CC-9DB6-420B1D161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9">
              <a:extLst>
                <a:ext uri="{FF2B5EF4-FFF2-40B4-BE49-F238E27FC236}">
                  <a16:creationId xmlns:a16="http://schemas.microsoft.com/office/drawing/2014/main" id="{48F3EB9B-F6D6-2E8B-862C-931AEE86C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100">
              <a:extLst>
                <a:ext uri="{FF2B5EF4-FFF2-40B4-BE49-F238E27FC236}">
                  <a16:creationId xmlns:a16="http://schemas.microsoft.com/office/drawing/2014/main" id="{50F5C74C-0C5D-7582-88E1-3CD1B2DF1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1">
              <a:extLst>
                <a:ext uri="{FF2B5EF4-FFF2-40B4-BE49-F238E27FC236}">
                  <a16:creationId xmlns:a16="http://schemas.microsoft.com/office/drawing/2014/main" id="{F827EDE1-7B31-C166-C3ED-8BE67BA5A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2">
              <a:extLst>
                <a:ext uri="{FF2B5EF4-FFF2-40B4-BE49-F238E27FC236}">
                  <a16:creationId xmlns:a16="http://schemas.microsoft.com/office/drawing/2014/main" id="{A22E6027-4B9C-C3D2-14FC-BE9A02162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3">
              <a:extLst>
                <a:ext uri="{FF2B5EF4-FFF2-40B4-BE49-F238E27FC236}">
                  <a16:creationId xmlns:a16="http://schemas.microsoft.com/office/drawing/2014/main" id="{DD0C15FB-D079-7240-5BD9-0A9000872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4">
              <a:extLst>
                <a:ext uri="{FF2B5EF4-FFF2-40B4-BE49-F238E27FC236}">
                  <a16:creationId xmlns:a16="http://schemas.microsoft.com/office/drawing/2014/main" id="{A0F5D376-C185-4110-6109-D39A66A64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5">
              <a:extLst>
                <a:ext uri="{FF2B5EF4-FFF2-40B4-BE49-F238E27FC236}">
                  <a16:creationId xmlns:a16="http://schemas.microsoft.com/office/drawing/2014/main" id="{9750C9BB-A53C-B975-3ADD-AC4F8E79C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6">
              <a:extLst>
                <a:ext uri="{FF2B5EF4-FFF2-40B4-BE49-F238E27FC236}">
                  <a16:creationId xmlns:a16="http://schemas.microsoft.com/office/drawing/2014/main" id="{4E2AD5A3-A223-07EF-6C95-AF391899D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7">
              <a:extLst>
                <a:ext uri="{FF2B5EF4-FFF2-40B4-BE49-F238E27FC236}">
                  <a16:creationId xmlns:a16="http://schemas.microsoft.com/office/drawing/2014/main" id="{71EEBF03-BCFF-9B8C-6D6A-096075FF4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8">
              <a:extLst>
                <a:ext uri="{FF2B5EF4-FFF2-40B4-BE49-F238E27FC236}">
                  <a16:creationId xmlns:a16="http://schemas.microsoft.com/office/drawing/2014/main" id="{CE75124B-A574-46F6-B935-7C34933D0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9">
              <a:extLst>
                <a:ext uri="{FF2B5EF4-FFF2-40B4-BE49-F238E27FC236}">
                  <a16:creationId xmlns:a16="http://schemas.microsoft.com/office/drawing/2014/main" id="{D4896453-E599-973C-4E41-4D536D378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10">
              <a:extLst>
                <a:ext uri="{FF2B5EF4-FFF2-40B4-BE49-F238E27FC236}">
                  <a16:creationId xmlns:a16="http://schemas.microsoft.com/office/drawing/2014/main" id="{97980F2F-80AC-A791-0DE2-FF2D9ABD2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DF26CC30-B5E2-168D-B548-EA16F6D03F0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726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eo 10" title="3D Animated Day To Night Time Laps">
            <a:hlinkClick r:id="" action="ppaction://media"/>
            <a:extLst>
              <a:ext uri="{FF2B5EF4-FFF2-40B4-BE49-F238E27FC236}">
                <a16:creationId xmlns:a16="http://schemas.microsoft.com/office/drawing/2014/main" id="{5D092306-F482-C0DB-0117-6A1EC0A370E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739AF5C-4F65-16C8-D506-F89C82738D9A}"/>
              </a:ext>
            </a:extLst>
          </p:cNvPr>
          <p:cNvSpPr/>
          <p:nvPr/>
        </p:nvSpPr>
        <p:spPr>
          <a:xfrm>
            <a:off x="1287947" y="-20202"/>
            <a:ext cx="9039654" cy="76944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Find words starting with OORAH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3D Model 4" descr="Owl Tree">
                <a:extLst>
                  <a:ext uri="{FF2B5EF4-FFF2-40B4-BE49-F238E27FC236}">
                    <a16:creationId xmlns:a16="http://schemas.microsoft.com/office/drawing/2014/main" id="{CF48F9B1-33AF-84E8-D2A0-1C39D66C7CA8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96764477"/>
                  </p:ext>
                </p:extLst>
              </p:nvPr>
            </p:nvGraphicFramePr>
            <p:xfrm>
              <a:off x="659476" y="2121116"/>
              <a:ext cx="2514683" cy="4555888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2514683" cy="4555888"/>
                    </a:xfrm>
                    <a:prstGeom prst="rect">
                      <a:avLst/>
                    </a:prstGeom>
                  </am3d:spPr>
                  <am3d:camera>
                    <am3d:pos x="0" y="0" z="6181076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76259" d="1000000"/>
                    <am3d:preTrans dx="348277" dy="-8839555" dz="1232582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530877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3D Model 4" descr="Owl Tree">
                <a:extLst>
                  <a:ext uri="{FF2B5EF4-FFF2-40B4-BE49-F238E27FC236}">
                    <a16:creationId xmlns:a16="http://schemas.microsoft.com/office/drawing/2014/main" id="{CF48F9B1-33AF-84E8-D2A0-1C39D66C7CA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9476" y="2121116"/>
                <a:ext cx="2514683" cy="455588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" name="3D Model 5" descr="Origami owl">
                <a:extLst>
                  <a:ext uri="{FF2B5EF4-FFF2-40B4-BE49-F238E27FC236}">
                    <a16:creationId xmlns:a16="http://schemas.microsoft.com/office/drawing/2014/main" id="{16ED66E7-C996-1AA4-43F8-6FFB0215CF31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058610744"/>
                  </p:ext>
                </p:extLst>
              </p:nvPr>
            </p:nvGraphicFramePr>
            <p:xfrm>
              <a:off x="5606802" y="2009071"/>
              <a:ext cx="1043181" cy="1627641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1043181" cy="1627641"/>
                    </a:xfrm>
                    <a:prstGeom prst="rect">
                      <a:avLst/>
                    </a:prstGeom>
                  </am3d:spPr>
                  <am3d:camera>
                    <am3d:pos x="0" y="0" z="6134566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017562" d="1000000"/>
                    <am3d:preTrans dx="921636" dy="-18000000" dz="-156056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8933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" name="3D Model 5" descr="Origami owl">
                <a:extLst>
                  <a:ext uri="{FF2B5EF4-FFF2-40B4-BE49-F238E27FC236}">
                    <a16:creationId xmlns:a16="http://schemas.microsoft.com/office/drawing/2014/main" id="{16ED66E7-C996-1AA4-43F8-6FFB0215CF3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06802" y="2009071"/>
                <a:ext cx="1043181" cy="16276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7" name="3D Model 6" descr="Owl">
                <a:extLst>
                  <a:ext uri="{FF2B5EF4-FFF2-40B4-BE49-F238E27FC236}">
                    <a16:creationId xmlns:a16="http://schemas.microsoft.com/office/drawing/2014/main" id="{D12E46FF-9CAA-2340-41D7-583072C93163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559292490"/>
                  </p:ext>
                </p:extLst>
              </p:nvPr>
            </p:nvGraphicFramePr>
            <p:xfrm>
              <a:off x="1875937" y="2866934"/>
              <a:ext cx="1298222" cy="1124132"/>
            </p:xfrm>
            <a:graphic>
              <a:graphicData uri="http://schemas.microsoft.com/office/drawing/2017/model3d">
                <am3d:model3d r:embed="rId9">
                  <am3d:spPr>
                    <a:xfrm>
                      <a:off x="0" y="0"/>
                      <a:ext cx="1298222" cy="1124132"/>
                    </a:xfrm>
                    <a:prstGeom prst="rect">
                      <a:avLst/>
                    </a:prstGeom>
                  </am3d:spPr>
                  <am3d:camera>
                    <am3d:pos x="0" y="0" z="6489335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668008" d="1000000"/>
                    <am3d:preTrans dx="120802" dy="-10568834" dz="2018644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0"/>
                  </am3d:raster>
                  <am3d:objViewport viewportSz="209018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7" name="3D Model 6" descr="Owl">
                <a:extLst>
                  <a:ext uri="{FF2B5EF4-FFF2-40B4-BE49-F238E27FC236}">
                    <a16:creationId xmlns:a16="http://schemas.microsoft.com/office/drawing/2014/main" id="{D12E46FF-9CAA-2340-41D7-583072C9316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875937" y="2866934"/>
                <a:ext cx="1298222" cy="1124132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Picture 7" descr="A picture containing camel, mammal, standing, dark&#10;&#10;Description automatically generated">
            <a:extLst>
              <a:ext uri="{FF2B5EF4-FFF2-40B4-BE49-F238E27FC236}">
                <a16:creationId xmlns:a16="http://schemas.microsoft.com/office/drawing/2014/main" id="{7AB445AB-E38F-228A-D580-E127AF01CF8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6128392" y="3200820"/>
            <a:ext cx="4280376" cy="347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97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4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C38E6-399A-EAE7-6821-B472028F2F33}"/>
              </a:ext>
            </a:extLst>
          </p:cNvPr>
          <p:cNvSpPr txBox="1">
            <a:spLocks/>
          </p:cNvSpPr>
          <p:nvPr/>
        </p:nvSpPr>
        <p:spPr>
          <a:xfrm>
            <a:off x="808892" y="2582192"/>
            <a:ext cx="10574216" cy="169361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CA" sz="11500" dirty="0" err="1">
                <a:solidFill>
                  <a:schemeClr val="accent1"/>
                </a:solidFill>
              </a:rPr>
              <a:t>Akhar</a:t>
            </a:r>
            <a:r>
              <a:rPr lang="en-CA" sz="11500" dirty="0">
                <a:solidFill>
                  <a:schemeClr val="accent1"/>
                </a:solidFill>
              </a:rPr>
              <a:t> </a:t>
            </a:r>
            <a:r>
              <a:rPr lang="en-CA" sz="11500" dirty="0" err="1">
                <a:solidFill>
                  <a:schemeClr val="accent1"/>
                </a:solidFill>
              </a:rPr>
              <a:t>Labho</a:t>
            </a:r>
            <a:r>
              <a:rPr lang="en-CA" sz="11500" dirty="0">
                <a:solidFill>
                  <a:schemeClr val="accent1"/>
                </a:solidFill>
              </a:rPr>
              <a:t>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D4B4471-C681-9027-CFB9-18366666295B}"/>
              </a:ext>
            </a:extLst>
          </p:cNvPr>
          <p:cNvGrpSpPr/>
          <p:nvPr/>
        </p:nvGrpSpPr>
        <p:grpSpPr>
          <a:xfrm rot="20704157">
            <a:off x="1335341" y="4840865"/>
            <a:ext cx="812660" cy="1183644"/>
            <a:chOff x="3741738" y="0"/>
            <a:chExt cx="4708526" cy="6858001"/>
          </a:xfrm>
        </p:grpSpPr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B31AD9B9-293D-A822-A404-F4EC6B3EC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" name="Freeform 66">
              <a:extLst>
                <a:ext uri="{FF2B5EF4-FFF2-40B4-BE49-F238E27FC236}">
                  <a16:creationId xmlns:a16="http://schemas.microsoft.com/office/drawing/2014/main" id="{48C960ED-B725-38EA-F86A-6D2A2FA7D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7">
              <a:extLst>
                <a:ext uri="{FF2B5EF4-FFF2-40B4-BE49-F238E27FC236}">
                  <a16:creationId xmlns:a16="http://schemas.microsoft.com/office/drawing/2014/main" id="{77558AF4-4D2B-E3F3-02DA-123D98F11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8">
              <a:extLst>
                <a:ext uri="{FF2B5EF4-FFF2-40B4-BE49-F238E27FC236}">
                  <a16:creationId xmlns:a16="http://schemas.microsoft.com/office/drawing/2014/main" id="{065E567A-DBD2-0ED5-2BD8-9181AF7F4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9">
              <a:extLst>
                <a:ext uri="{FF2B5EF4-FFF2-40B4-BE49-F238E27FC236}">
                  <a16:creationId xmlns:a16="http://schemas.microsoft.com/office/drawing/2014/main" id="{B0C0B6EC-58D4-2AD7-9AD6-FBD9BC4BE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70">
              <a:extLst>
                <a:ext uri="{FF2B5EF4-FFF2-40B4-BE49-F238E27FC236}">
                  <a16:creationId xmlns:a16="http://schemas.microsoft.com/office/drawing/2014/main" id="{8C6CD3FE-FF72-7C7A-A8A5-79EF5978E7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1">
              <a:extLst>
                <a:ext uri="{FF2B5EF4-FFF2-40B4-BE49-F238E27FC236}">
                  <a16:creationId xmlns:a16="http://schemas.microsoft.com/office/drawing/2014/main" id="{D8BDE2D5-3609-B2C3-C37E-56389366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2">
              <a:extLst>
                <a:ext uri="{FF2B5EF4-FFF2-40B4-BE49-F238E27FC236}">
                  <a16:creationId xmlns:a16="http://schemas.microsoft.com/office/drawing/2014/main" id="{8630D1CF-CD02-D54C-FC23-A84F0DEF1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3">
              <a:extLst>
                <a:ext uri="{FF2B5EF4-FFF2-40B4-BE49-F238E27FC236}">
                  <a16:creationId xmlns:a16="http://schemas.microsoft.com/office/drawing/2014/main" id="{35D73D72-0EB9-3FFB-ABB6-D2FC20CF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4">
              <a:extLst>
                <a:ext uri="{FF2B5EF4-FFF2-40B4-BE49-F238E27FC236}">
                  <a16:creationId xmlns:a16="http://schemas.microsoft.com/office/drawing/2014/main" id="{B3613866-6B8B-5B1A-5576-68BCF83C1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id="{60797751-3E9F-EEAA-9A41-1604611B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6">
              <a:extLst>
                <a:ext uri="{FF2B5EF4-FFF2-40B4-BE49-F238E27FC236}">
                  <a16:creationId xmlns:a16="http://schemas.microsoft.com/office/drawing/2014/main" id="{BF9DD958-068A-79E7-F85E-AD87E623A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7">
              <a:extLst>
                <a:ext uri="{FF2B5EF4-FFF2-40B4-BE49-F238E27FC236}">
                  <a16:creationId xmlns:a16="http://schemas.microsoft.com/office/drawing/2014/main" id="{39C53280-0C6A-CCE4-D01F-4F3C5506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5B7C6FDB-EC51-BEAD-00B5-85D44FEEA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0C38541C-698F-9A34-1E11-6B7C25711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3DB88CF3-BE8E-F057-1095-0240EC5F6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id="{97F16876-60F7-34D1-3DB5-3F681DAFB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2">
              <a:extLst>
                <a:ext uri="{FF2B5EF4-FFF2-40B4-BE49-F238E27FC236}">
                  <a16:creationId xmlns:a16="http://schemas.microsoft.com/office/drawing/2014/main" id="{050295CB-7191-B447-13C4-65528CA00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3">
              <a:extLst>
                <a:ext uri="{FF2B5EF4-FFF2-40B4-BE49-F238E27FC236}">
                  <a16:creationId xmlns:a16="http://schemas.microsoft.com/office/drawing/2014/main" id="{E13A2B76-0F38-F26C-4894-6FA0A184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4">
              <a:extLst>
                <a:ext uri="{FF2B5EF4-FFF2-40B4-BE49-F238E27FC236}">
                  <a16:creationId xmlns:a16="http://schemas.microsoft.com/office/drawing/2014/main" id="{74C898E1-C27D-2AB0-C75E-6438BECA9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5">
              <a:extLst>
                <a:ext uri="{FF2B5EF4-FFF2-40B4-BE49-F238E27FC236}">
                  <a16:creationId xmlns:a16="http://schemas.microsoft.com/office/drawing/2014/main" id="{5FDE6E1B-651F-E1A2-088F-584B39E9A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6">
              <a:extLst>
                <a:ext uri="{FF2B5EF4-FFF2-40B4-BE49-F238E27FC236}">
                  <a16:creationId xmlns:a16="http://schemas.microsoft.com/office/drawing/2014/main" id="{8A2E1843-DCA6-3525-F934-C382C8612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7">
              <a:extLst>
                <a:ext uri="{FF2B5EF4-FFF2-40B4-BE49-F238E27FC236}">
                  <a16:creationId xmlns:a16="http://schemas.microsoft.com/office/drawing/2014/main" id="{02736DE4-6890-F3BC-DB35-BD91D39CE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8">
              <a:extLst>
                <a:ext uri="{FF2B5EF4-FFF2-40B4-BE49-F238E27FC236}">
                  <a16:creationId xmlns:a16="http://schemas.microsoft.com/office/drawing/2014/main" id="{A6AD0C58-6C25-8B81-1915-2BE355463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9">
              <a:extLst>
                <a:ext uri="{FF2B5EF4-FFF2-40B4-BE49-F238E27FC236}">
                  <a16:creationId xmlns:a16="http://schemas.microsoft.com/office/drawing/2014/main" id="{1A26010D-B627-1333-8368-A7AA2688A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90">
              <a:extLst>
                <a:ext uri="{FF2B5EF4-FFF2-40B4-BE49-F238E27FC236}">
                  <a16:creationId xmlns:a16="http://schemas.microsoft.com/office/drawing/2014/main" id="{CE93B1B7-C45A-5248-8627-48C5CA6EF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1">
              <a:extLst>
                <a:ext uri="{FF2B5EF4-FFF2-40B4-BE49-F238E27FC236}">
                  <a16:creationId xmlns:a16="http://schemas.microsoft.com/office/drawing/2014/main" id="{34E60BBF-C02C-05C3-B9FF-34C126D25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2">
              <a:extLst>
                <a:ext uri="{FF2B5EF4-FFF2-40B4-BE49-F238E27FC236}">
                  <a16:creationId xmlns:a16="http://schemas.microsoft.com/office/drawing/2014/main" id="{B8A02153-B3CD-953F-0180-1349CD8E2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3">
              <a:extLst>
                <a:ext uri="{FF2B5EF4-FFF2-40B4-BE49-F238E27FC236}">
                  <a16:creationId xmlns:a16="http://schemas.microsoft.com/office/drawing/2014/main" id="{B7FAE4B1-7ADB-2236-3F84-F0C05E7AF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0979833C-EC57-5C0D-9D4D-64ED58B9C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5">
              <a:extLst>
                <a:ext uri="{FF2B5EF4-FFF2-40B4-BE49-F238E27FC236}">
                  <a16:creationId xmlns:a16="http://schemas.microsoft.com/office/drawing/2014/main" id="{00494915-19FC-3533-15F7-B3D315D55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6">
              <a:extLst>
                <a:ext uri="{FF2B5EF4-FFF2-40B4-BE49-F238E27FC236}">
                  <a16:creationId xmlns:a16="http://schemas.microsoft.com/office/drawing/2014/main" id="{B4F39664-774D-345A-B8E7-861322086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7">
              <a:extLst>
                <a:ext uri="{FF2B5EF4-FFF2-40B4-BE49-F238E27FC236}">
                  <a16:creationId xmlns:a16="http://schemas.microsoft.com/office/drawing/2014/main" id="{2334DF0B-FE81-66D8-A318-4017B673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8">
              <a:extLst>
                <a:ext uri="{FF2B5EF4-FFF2-40B4-BE49-F238E27FC236}">
                  <a16:creationId xmlns:a16="http://schemas.microsoft.com/office/drawing/2014/main" id="{F35A7382-D71F-77CC-9DB6-420B1D161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9">
              <a:extLst>
                <a:ext uri="{FF2B5EF4-FFF2-40B4-BE49-F238E27FC236}">
                  <a16:creationId xmlns:a16="http://schemas.microsoft.com/office/drawing/2014/main" id="{48F3EB9B-F6D6-2E8B-862C-931AEE86C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100">
              <a:extLst>
                <a:ext uri="{FF2B5EF4-FFF2-40B4-BE49-F238E27FC236}">
                  <a16:creationId xmlns:a16="http://schemas.microsoft.com/office/drawing/2014/main" id="{50F5C74C-0C5D-7582-88E1-3CD1B2DF1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1">
              <a:extLst>
                <a:ext uri="{FF2B5EF4-FFF2-40B4-BE49-F238E27FC236}">
                  <a16:creationId xmlns:a16="http://schemas.microsoft.com/office/drawing/2014/main" id="{F827EDE1-7B31-C166-C3ED-8BE67BA5A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2">
              <a:extLst>
                <a:ext uri="{FF2B5EF4-FFF2-40B4-BE49-F238E27FC236}">
                  <a16:creationId xmlns:a16="http://schemas.microsoft.com/office/drawing/2014/main" id="{A22E6027-4B9C-C3D2-14FC-BE9A02162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3">
              <a:extLst>
                <a:ext uri="{FF2B5EF4-FFF2-40B4-BE49-F238E27FC236}">
                  <a16:creationId xmlns:a16="http://schemas.microsoft.com/office/drawing/2014/main" id="{DD0C15FB-D079-7240-5BD9-0A9000872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4">
              <a:extLst>
                <a:ext uri="{FF2B5EF4-FFF2-40B4-BE49-F238E27FC236}">
                  <a16:creationId xmlns:a16="http://schemas.microsoft.com/office/drawing/2014/main" id="{A0F5D376-C185-4110-6109-D39A66A64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5">
              <a:extLst>
                <a:ext uri="{FF2B5EF4-FFF2-40B4-BE49-F238E27FC236}">
                  <a16:creationId xmlns:a16="http://schemas.microsoft.com/office/drawing/2014/main" id="{9750C9BB-A53C-B975-3ADD-AC4F8E79C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6">
              <a:extLst>
                <a:ext uri="{FF2B5EF4-FFF2-40B4-BE49-F238E27FC236}">
                  <a16:creationId xmlns:a16="http://schemas.microsoft.com/office/drawing/2014/main" id="{4E2AD5A3-A223-07EF-6C95-AF391899D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7">
              <a:extLst>
                <a:ext uri="{FF2B5EF4-FFF2-40B4-BE49-F238E27FC236}">
                  <a16:creationId xmlns:a16="http://schemas.microsoft.com/office/drawing/2014/main" id="{71EEBF03-BCFF-9B8C-6D6A-096075FF4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8">
              <a:extLst>
                <a:ext uri="{FF2B5EF4-FFF2-40B4-BE49-F238E27FC236}">
                  <a16:creationId xmlns:a16="http://schemas.microsoft.com/office/drawing/2014/main" id="{CE75124B-A574-46F6-B935-7C34933D0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9">
              <a:extLst>
                <a:ext uri="{FF2B5EF4-FFF2-40B4-BE49-F238E27FC236}">
                  <a16:creationId xmlns:a16="http://schemas.microsoft.com/office/drawing/2014/main" id="{D4896453-E599-973C-4E41-4D536D378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10">
              <a:extLst>
                <a:ext uri="{FF2B5EF4-FFF2-40B4-BE49-F238E27FC236}">
                  <a16:creationId xmlns:a16="http://schemas.microsoft.com/office/drawing/2014/main" id="{97980F2F-80AC-A791-0DE2-FF2D9ABD2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1C0F5ED8-176E-3B05-B7C9-4E4A7D7DC3B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412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25E7342-5C60-5305-6DD0-45C9FDFD1773}"/>
              </a:ext>
            </a:extLst>
          </p:cNvPr>
          <p:cNvSpPr txBox="1">
            <a:spLocks/>
          </p:cNvSpPr>
          <p:nvPr/>
        </p:nvSpPr>
        <p:spPr>
          <a:xfrm>
            <a:off x="2452278" y="1060150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a</a:t>
            </a:r>
            <a:endParaRPr lang="en-CA" sz="6000" b="1" dirty="0">
              <a:ln w="19050">
                <a:noFill/>
                <a:prstDash val="solid"/>
              </a:ln>
              <a:solidFill>
                <a:schemeClr val="accent1"/>
              </a:solidFill>
              <a:latin typeface="GurbaniWebThick" panose="04040607000000020004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62CBC-0BC8-BD8C-028D-769E4E9F618A}"/>
              </a:ext>
            </a:extLst>
          </p:cNvPr>
          <p:cNvSpPr txBox="1">
            <a:spLocks/>
          </p:cNvSpPr>
          <p:nvPr/>
        </p:nvSpPr>
        <p:spPr>
          <a:xfrm>
            <a:off x="2437613" y="160899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00B0F0"/>
                </a:solidFill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8B11D2A-2957-55A0-3522-CF1364F5CA92}"/>
              </a:ext>
            </a:extLst>
          </p:cNvPr>
          <p:cNvSpPr txBox="1">
            <a:spLocks/>
          </p:cNvSpPr>
          <p:nvPr/>
        </p:nvSpPr>
        <p:spPr>
          <a:xfrm>
            <a:off x="2434565" y="235156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FFFF00"/>
                </a:solidFill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364E4DD-4200-057B-124B-0CCDAAB0CAA7}"/>
              </a:ext>
            </a:extLst>
          </p:cNvPr>
          <p:cNvSpPr txBox="1">
            <a:spLocks/>
          </p:cNvSpPr>
          <p:nvPr/>
        </p:nvSpPr>
        <p:spPr>
          <a:xfrm>
            <a:off x="2434565" y="312697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00B050"/>
                </a:solidFill>
                <a:latin typeface="GurbaniWebThick" panose="04040607000000020004" pitchFamily="82" charset="0"/>
              </a:rPr>
              <a:t>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99A034C-1A02-0575-5507-7BCD36B81F78}"/>
              </a:ext>
            </a:extLst>
          </p:cNvPr>
          <p:cNvSpPr txBox="1">
            <a:spLocks/>
          </p:cNvSpPr>
          <p:nvPr/>
        </p:nvSpPr>
        <p:spPr>
          <a:xfrm>
            <a:off x="2371873" y="392650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7030A0"/>
                </a:solidFill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7EE79FB-796C-1BAC-1630-53C4BD232C0E}"/>
              </a:ext>
            </a:extLst>
          </p:cNvPr>
          <p:cNvSpPr txBox="1">
            <a:spLocks/>
          </p:cNvSpPr>
          <p:nvPr/>
        </p:nvSpPr>
        <p:spPr>
          <a:xfrm>
            <a:off x="2371873" y="468286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GurbaniWebThick" panose="04040607000000020004" pitchFamily="82" charset="0"/>
              </a:rPr>
              <a:t>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F43DD56-7BCD-8DE2-6B6E-6CE5589A924B}"/>
              </a:ext>
            </a:extLst>
          </p:cNvPr>
          <p:cNvSpPr txBox="1">
            <a:spLocks/>
          </p:cNvSpPr>
          <p:nvPr/>
        </p:nvSpPr>
        <p:spPr>
          <a:xfrm>
            <a:off x="3993477" y="8838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FFC000"/>
                </a:solidFill>
                <a:latin typeface="GurbaniWebThick" panose="04040607000000020004" pitchFamily="82" charset="0"/>
              </a:rPr>
              <a:t>A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4D3F884-6270-F321-A411-E7D5FB94BE56}"/>
              </a:ext>
            </a:extLst>
          </p:cNvPr>
          <p:cNvSpPr txBox="1">
            <a:spLocks/>
          </p:cNvSpPr>
          <p:nvPr/>
        </p:nvSpPr>
        <p:spPr>
          <a:xfrm>
            <a:off x="4059217" y="160899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92E89B6-BA20-B734-6E33-A6A0732F9C53}"/>
              </a:ext>
            </a:extLst>
          </p:cNvPr>
          <p:cNvSpPr txBox="1">
            <a:spLocks/>
          </p:cNvSpPr>
          <p:nvPr/>
        </p:nvSpPr>
        <p:spPr>
          <a:xfrm>
            <a:off x="4056169" y="235156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00B0F0"/>
                </a:solidFill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A711AF8-1375-6D34-BB9A-72906B599EF1}"/>
              </a:ext>
            </a:extLst>
          </p:cNvPr>
          <p:cNvSpPr txBox="1">
            <a:spLocks/>
          </p:cNvSpPr>
          <p:nvPr/>
        </p:nvSpPr>
        <p:spPr>
          <a:xfrm>
            <a:off x="4056169" y="312697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FFFF00"/>
                </a:solidFill>
                <a:latin typeface="GurbaniWebThick" panose="04040607000000020004" pitchFamily="82" charset="0"/>
              </a:rPr>
              <a:t>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B56CDF3-0CB5-F798-5795-A9C876B6387F}"/>
              </a:ext>
            </a:extLst>
          </p:cNvPr>
          <p:cNvSpPr txBox="1">
            <a:spLocks/>
          </p:cNvSpPr>
          <p:nvPr/>
        </p:nvSpPr>
        <p:spPr>
          <a:xfrm>
            <a:off x="3993477" y="392650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00B050"/>
                </a:solidFill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F3E832D-837A-038E-AE51-0A2F22A65EDA}"/>
              </a:ext>
            </a:extLst>
          </p:cNvPr>
          <p:cNvSpPr txBox="1">
            <a:spLocks/>
          </p:cNvSpPr>
          <p:nvPr/>
        </p:nvSpPr>
        <p:spPr>
          <a:xfrm>
            <a:off x="3993477" y="468286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7030A0"/>
                </a:solidFill>
                <a:latin typeface="GurbaniWebThick" panose="04040607000000020004" pitchFamily="82" charset="0"/>
              </a:rPr>
              <a:t>P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BCD24AE-F420-E81D-A167-F5A0C971A2C3}"/>
              </a:ext>
            </a:extLst>
          </p:cNvPr>
          <p:cNvSpPr txBox="1">
            <a:spLocks/>
          </p:cNvSpPr>
          <p:nvPr/>
        </p:nvSpPr>
        <p:spPr>
          <a:xfrm>
            <a:off x="5600416" y="8838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7030A0"/>
                </a:solidFill>
                <a:latin typeface="GurbaniWebThick" panose="04040607000000020004" pitchFamily="82" charset="0"/>
              </a:rPr>
              <a:t>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D51360B-9B06-CAFF-C065-B7250DFDD730}"/>
              </a:ext>
            </a:extLst>
          </p:cNvPr>
          <p:cNvSpPr txBox="1">
            <a:spLocks/>
          </p:cNvSpPr>
          <p:nvPr/>
        </p:nvSpPr>
        <p:spPr>
          <a:xfrm>
            <a:off x="5666156" y="160899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FFC000"/>
                </a:solidFill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AD791A9-EA54-AD45-374A-48034EAD3150}"/>
              </a:ext>
            </a:extLst>
          </p:cNvPr>
          <p:cNvSpPr txBox="1">
            <a:spLocks/>
          </p:cNvSpPr>
          <p:nvPr/>
        </p:nvSpPr>
        <p:spPr>
          <a:xfrm>
            <a:off x="5663108" y="235156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57A30D7-34B0-E1F0-CA62-2A2E75D70139}"/>
              </a:ext>
            </a:extLst>
          </p:cNvPr>
          <p:cNvSpPr txBox="1">
            <a:spLocks/>
          </p:cNvSpPr>
          <p:nvPr/>
        </p:nvSpPr>
        <p:spPr>
          <a:xfrm>
            <a:off x="5663108" y="312697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00B0F0"/>
                </a:solidFill>
                <a:latin typeface="GurbaniWebThick" panose="04040607000000020004" pitchFamily="82" charset="0"/>
              </a:rPr>
              <a:t>f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CA746836-6748-75D3-9C33-1572AF5EC262}"/>
              </a:ext>
            </a:extLst>
          </p:cNvPr>
          <p:cNvSpPr txBox="1">
            <a:spLocks/>
          </p:cNvSpPr>
          <p:nvPr/>
        </p:nvSpPr>
        <p:spPr>
          <a:xfrm>
            <a:off x="5600416" y="392650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FFFF00"/>
                </a:solidFill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6D76DFC-4732-621B-4746-643A3DB0F92D}"/>
              </a:ext>
            </a:extLst>
          </p:cNvPr>
          <p:cNvSpPr txBox="1">
            <a:spLocks/>
          </p:cNvSpPr>
          <p:nvPr/>
        </p:nvSpPr>
        <p:spPr>
          <a:xfrm>
            <a:off x="5600416" y="468286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00B050"/>
                </a:solidFill>
                <a:latin typeface="GurbaniWebThick" panose="04040607000000020004" pitchFamily="82" charset="0"/>
              </a:rPr>
              <a:t>b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E7F585B-A889-1710-92D9-188B8D5D04CA}"/>
              </a:ext>
            </a:extLst>
          </p:cNvPr>
          <p:cNvSpPr txBox="1">
            <a:spLocks/>
          </p:cNvSpPr>
          <p:nvPr/>
        </p:nvSpPr>
        <p:spPr>
          <a:xfrm>
            <a:off x="7207353" y="8838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00B050"/>
                </a:solidFill>
                <a:latin typeface="GurbaniWebThick" panose="04040607000000020004" pitchFamily="82" charset="0"/>
              </a:rPr>
              <a:t>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40C1B95-3574-14BB-1E7D-0725E922DFE3}"/>
              </a:ext>
            </a:extLst>
          </p:cNvPr>
          <p:cNvSpPr txBox="1">
            <a:spLocks/>
          </p:cNvSpPr>
          <p:nvPr/>
        </p:nvSpPr>
        <p:spPr>
          <a:xfrm>
            <a:off x="7273093" y="160899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7030A0"/>
                </a:solidFill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FE7E258F-30AF-C868-C501-832EE26F0EA6}"/>
              </a:ext>
            </a:extLst>
          </p:cNvPr>
          <p:cNvSpPr txBox="1">
            <a:spLocks/>
          </p:cNvSpPr>
          <p:nvPr/>
        </p:nvSpPr>
        <p:spPr>
          <a:xfrm>
            <a:off x="7270045" y="235156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FFC000"/>
                </a:solidFill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18F3532-F257-CC3B-1193-20B1FE6AB8FD}"/>
              </a:ext>
            </a:extLst>
          </p:cNvPr>
          <p:cNvSpPr txBox="1">
            <a:spLocks/>
          </p:cNvSpPr>
          <p:nvPr/>
        </p:nvSpPr>
        <p:spPr>
          <a:xfrm>
            <a:off x="7270045" y="312697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F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C2BD6A07-3F8B-0994-744F-3EC208A52F63}"/>
              </a:ext>
            </a:extLst>
          </p:cNvPr>
          <p:cNvSpPr txBox="1">
            <a:spLocks/>
          </p:cNvSpPr>
          <p:nvPr/>
        </p:nvSpPr>
        <p:spPr>
          <a:xfrm>
            <a:off x="7207353" y="392650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00B0F0"/>
                </a:solidFill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A6A690D5-7ED6-925E-481E-9C0CAFC84FE3}"/>
              </a:ext>
            </a:extLst>
          </p:cNvPr>
          <p:cNvSpPr txBox="1">
            <a:spLocks/>
          </p:cNvSpPr>
          <p:nvPr/>
        </p:nvSpPr>
        <p:spPr>
          <a:xfrm>
            <a:off x="7207353" y="468286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FFFF00"/>
                </a:solidFill>
                <a:latin typeface="GurbaniWebThick" panose="04040607000000020004" pitchFamily="82" charset="0"/>
              </a:rPr>
              <a:t>B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E173561C-0C0B-840A-D8F2-09B63A1DB15C}"/>
              </a:ext>
            </a:extLst>
          </p:cNvPr>
          <p:cNvSpPr txBox="1">
            <a:spLocks/>
          </p:cNvSpPr>
          <p:nvPr/>
        </p:nvSpPr>
        <p:spPr>
          <a:xfrm>
            <a:off x="8814288" y="8838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h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1F485EF-E198-2387-0B5B-1C31015264A6}"/>
              </a:ext>
            </a:extLst>
          </p:cNvPr>
          <p:cNvSpPr txBox="1">
            <a:spLocks/>
          </p:cNvSpPr>
          <p:nvPr/>
        </p:nvSpPr>
        <p:spPr>
          <a:xfrm>
            <a:off x="8880028" y="160899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00B050"/>
                </a:solidFill>
                <a:latin typeface="GurbaniWebThick" panose="04040607000000020004" pitchFamily="82" charset="0"/>
              </a:rPr>
              <a:t>|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C8B447A2-057B-F258-0D5D-40B1375F781D}"/>
              </a:ext>
            </a:extLst>
          </p:cNvPr>
          <p:cNvSpPr txBox="1">
            <a:spLocks/>
          </p:cNvSpPr>
          <p:nvPr/>
        </p:nvSpPr>
        <p:spPr>
          <a:xfrm>
            <a:off x="8876980" y="235156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7030A0"/>
                </a:solidFill>
                <a:latin typeface="GurbaniWebThick" panose="04040607000000020004" pitchFamily="82" charset="0"/>
              </a:rPr>
              <a:t>\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A6F5F53C-B1EA-4B06-DD99-11844E341771}"/>
              </a:ext>
            </a:extLst>
          </p:cNvPr>
          <p:cNvSpPr txBox="1">
            <a:spLocks/>
          </p:cNvSpPr>
          <p:nvPr/>
        </p:nvSpPr>
        <p:spPr>
          <a:xfrm>
            <a:off x="8876980" y="312697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FFC000"/>
                </a:solidFill>
                <a:latin typeface="GurbaniWebThick" panose="04040607000000020004" pitchFamily="82" charset="0"/>
              </a:rPr>
              <a:t>x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07CF4472-D7F1-F5CD-180C-256227FDB3CD}"/>
              </a:ext>
            </a:extLst>
          </p:cNvPr>
          <p:cNvSpPr txBox="1">
            <a:spLocks/>
          </p:cNvSpPr>
          <p:nvPr/>
        </p:nvSpPr>
        <p:spPr>
          <a:xfrm>
            <a:off x="8814288" y="392650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n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A10132B3-3ACB-85A2-24D0-851790CC9D50}"/>
              </a:ext>
            </a:extLst>
          </p:cNvPr>
          <p:cNvSpPr txBox="1">
            <a:spLocks/>
          </p:cNvSpPr>
          <p:nvPr/>
        </p:nvSpPr>
        <p:spPr>
          <a:xfrm>
            <a:off x="8814288" y="468286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00B0F0"/>
                </a:solidFill>
                <a:latin typeface="GurbaniWebThick" panose="04040607000000020004" pitchFamily="82" charset="0"/>
              </a:rPr>
              <a:t>m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0976C873-F2FE-50DC-B51F-6D18D07ADF0B}"/>
              </a:ext>
            </a:extLst>
          </p:cNvPr>
          <p:cNvSpPr txBox="1">
            <a:spLocks/>
          </p:cNvSpPr>
          <p:nvPr/>
        </p:nvSpPr>
        <p:spPr>
          <a:xfrm>
            <a:off x="2371873" y="53680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FFC000"/>
                </a:solidFill>
                <a:latin typeface="GurbaniWebThick" panose="04040607000000020004" pitchFamily="82" charset="0"/>
              </a:rPr>
              <a:t>X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D45297B8-A039-8BC8-D9E3-7DFA089D6B38}"/>
              </a:ext>
            </a:extLst>
          </p:cNvPr>
          <p:cNvSpPr txBox="1">
            <a:spLocks/>
          </p:cNvSpPr>
          <p:nvPr/>
        </p:nvSpPr>
        <p:spPr>
          <a:xfrm>
            <a:off x="3993477" y="53680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GurbaniWebThick" panose="04040607000000020004" pitchFamily="82" charset="0"/>
              </a:rPr>
              <a:t>r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D61C754E-0F68-DF32-B5C6-A89541EBE2A6}"/>
              </a:ext>
            </a:extLst>
          </p:cNvPr>
          <p:cNvSpPr txBox="1">
            <a:spLocks/>
          </p:cNvSpPr>
          <p:nvPr/>
        </p:nvSpPr>
        <p:spPr>
          <a:xfrm>
            <a:off x="5600416" y="53680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7030A0"/>
                </a:solidFill>
                <a:latin typeface="GurbaniWebThick" panose="04040607000000020004" pitchFamily="82" charset="0"/>
              </a:rPr>
              <a:t>l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A5757951-1C7C-44DF-84E6-671B796256D1}"/>
              </a:ext>
            </a:extLst>
          </p:cNvPr>
          <p:cNvSpPr txBox="1">
            <a:spLocks/>
          </p:cNvSpPr>
          <p:nvPr/>
        </p:nvSpPr>
        <p:spPr>
          <a:xfrm>
            <a:off x="7207353" y="53680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00B050"/>
                </a:solidFill>
                <a:latin typeface="GurbaniWebThick" panose="04040607000000020004" pitchFamily="82" charset="0"/>
              </a:rPr>
              <a:t>v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8A39F972-213F-6F89-FC0E-3BE854EAB0EB}"/>
              </a:ext>
            </a:extLst>
          </p:cNvPr>
          <p:cNvSpPr txBox="1">
            <a:spLocks/>
          </p:cNvSpPr>
          <p:nvPr/>
        </p:nvSpPr>
        <p:spPr>
          <a:xfrm>
            <a:off x="8814288" y="53680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FFFF00"/>
                </a:solidFill>
                <a:latin typeface="GurbaniWebThick" panose="04040607000000020004" pitchFamily="82" charset="0"/>
              </a:rPr>
              <a:t>V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C48A3FE-46E1-A41C-49F7-0D679EE0AFD8}"/>
              </a:ext>
            </a:extLst>
          </p:cNvPr>
          <p:cNvSpPr txBox="1"/>
          <p:nvPr/>
        </p:nvSpPr>
        <p:spPr>
          <a:xfrm>
            <a:off x="3315020" y="152958"/>
            <a:ext cx="55619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accent1"/>
                </a:solidFill>
              </a:rPr>
              <a:t>FIND OORAH</a:t>
            </a:r>
          </a:p>
        </p:txBody>
      </p:sp>
      <p:pic>
        <p:nvPicPr>
          <p:cNvPr id="38" name="Picture 37" descr="A black heart with swirls&#10;&#10;Description automatically generated">
            <a:extLst>
              <a:ext uri="{FF2B5EF4-FFF2-40B4-BE49-F238E27FC236}">
                <a16:creationId xmlns:a16="http://schemas.microsoft.com/office/drawing/2014/main" id="{89F7EED2-A4D0-6E0E-5FDB-7CFFD933FD0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366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13B8CD7-196B-E1D1-5D53-F2AAD399EDC7}"/>
              </a:ext>
            </a:extLst>
          </p:cNvPr>
          <p:cNvSpPr txBox="1">
            <a:spLocks/>
          </p:cNvSpPr>
          <p:nvPr/>
        </p:nvSpPr>
        <p:spPr>
          <a:xfrm>
            <a:off x="3329587" y="3521821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>
                <a:ln w="19050">
                  <a:noFill/>
                  <a:prstDash val="solid"/>
                </a:ln>
                <a:solidFill>
                  <a:schemeClr val="accent2"/>
                </a:solidFill>
                <a:latin typeface="GurbaniWebThick" panose="04040607000000020004" pitchFamily="82" charset="0"/>
              </a:rPr>
              <a:t>a</a:t>
            </a:r>
            <a:endParaRPr lang="en-CA" sz="5400" b="1" dirty="0">
              <a:ln w="19050">
                <a:noFill/>
                <a:prstDash val="solid"/>
              </a:ln>
              <a:solidFill>
                <a:schemeClr val="accent2"/>
              </a:solidFill>
              <a:latin typeface="GurbaniWebThick" panose="04040607000000020004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F95B5A-DB0D-4A77-8952-7489F088B781}"/>
              </a:ext>
            </a:extLst>
          </p:cNvPr>
          <p:cNvSpPr txBox="1">
            <a:spLocks/>
          </p:cNvSpPr>
          <p:nvPr/>
        </p:nvSpPr>
        <p:spPr>
          <a:xfrm>
            <a:off x="1333541" y="267961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00B0F0"/>
                </a:solidFill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87E5A8D-1CD2-4AC3-4064-6EAE33D8A46A}"/>
              </a:ext>
            </a:extLst>
          </p:cNvPr>
          <p:cNvSpPr txBox="1">
            <a:spLocks/>
          </p:cNvSpPr>
          <p:nvPr/>
        </p:nvSpPr>
        <p:spPr>
          <a:xfrm>
            <a:off x="2398622" y="101601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FFFF00"/>
                </a:solidFill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83F0BF-1658-E2CD-2196-DBD0776E2AD1}"/>
              </a:ext>
            </a:extLst>
          </p:cNvPr>
          <p:cNvSpPr txBox="1">
            <a:spLocks/>
          </p:cNvSpPr>
          <p:nvPr/>
        </p:nvSpPr>
        <p:spPr>
          <a:xfrm>
            <a:off x="2682215" y="310071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00B050"/>
                </a:solidFill>
                <a:latin typeface="GurbaniWebThick" panose="04040607000000020004" pitchFamily="82" charset="0"/>
              </a:rPr>
              <a:t>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1123FCF-BFB1-7727-02A0-AED4BDD1C6C1}"/>
              </a:ext>
            </a:extLst>
          </p:cNvPr>
          <p:cNvSpPr txBox="1">
            <a:spLocks/>
          </p:cNvSpPr>
          <p:nvPr/>
        </p:nvSpPr>
        <p:spPr>
          <a:xfrm>
            <a:off x="3455446" y="217027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7030A0"/>
                </a:solidFill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8EE20DB-7193-C1CF-0EE1-7154259E6A5D}"/>
              </a:ext>
            </a:extLst>
          </p:cNvPr>
          <p:cNvSpPr txBox="1">
            <a:spLocks/>
          </p:cNvSpPr>
          <p:nvPr/>
        </p:nvSpPr>
        <p:spPr>
          <a:xfrm>
            <a:off x="8058471" y="39645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GurbaniWebThick" panose="04040607000000020004" pitchFamily="82" charset="0"/>
              </a:rPr>
              <a:t>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79CC42E-E0E1-A977-13FC-B7E5600958FF}"/>
              </a:ext>
            </a:extLst>
          </p:cNvPr>
          <p:cNvSpPr txBox="1">
            <a:spLocks/>
          </p:cNvSpPr>
          <p:nvPr/>
        </p:nvSpPr>
        <p:spPr>
          <a:xfrm>
            <a:off x="5202308" y="281256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FFC000"/>
                </a:solidFill>
                <a:latin typeface="GurbaniWebThick" panose="04040607000000020004" pitchFamily="82" charset="0"/>
              </a:rPr>
              <a:t>A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F68D895-5EDE-96A9-948C-7D9D4F048900}"/>
              </a:ext>
            </a:extLst>
          </p:cNvPr>
          <p:cNvSpPr txBox="1">
            <a:spLocks/>
          </p:cNvSpPr>
          <p:nvPr/>
        </p:nvSpPr>
        <p:spPr>
          <a:xfrm>
            <a:off x="4306867" y="123983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chemeClr val="accent2"/>
                </a:solidFill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0DB12C7-4132-5BD2-DE21-8FA40CE9612B}"/>
              </a:ext>
            </a:extLst>
          </p:cNvPr>
          <p:cNvSpPr txBox="1">
            <a:spLocks/>
          </p:cNvSpPr>
          <p:nvPr/>
        </p:nvSpPr>
        <p:spPr>
          <a:xfrm>
            <a:off x="4303819" y="215385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00B0F0"/>
                </a:solidFill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F9DA8AD-6FD5-5EB8-7B33-EC02A2AA0583}"/>
              </a:ext>
            </a:extLst>
          </p:cNvPr>
          <p:cNvSpPr txBox="1">
            <a:spLocks/>
          </p:cNvSpPr>
          <p:nvPr/>
        </p:nvSpPr>
        <p:spPr>
          <a:xfrm>
            <a:off x="5461512" y="224208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FFFF00"/>
                </a:solidFill>
                <a:latin typeface="GurbaniWebThick" panose="04040607000000020004" pitchFamily="82" charset="0"/>
              </a:rPr>
              <a:t>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2A380D3-B05B-0FE6-191C-2AF38A5432FC}"/>
              </a:ext>
            </a:extLst>
          </p:cNvPr>
          <p:cNvSpPr txBox="1">
            <a:spLocks/>
          </p:cNvSpPr>
          <p:nvPr/>
        </p:nvSpPr>
        <p:spPr>
          <a:xfrm>
            <a:off x="4818972" y="472044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00B050"/>
                </a:solidFill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EE69A93-34BB-4AEC-F1F1-5200B860DA32}"/>
              </a:ext>
            </a:extLst>
          </p:cNvPr>
          <p:cNvSpPr txBox="1">
            <a:spLocks/>
          </p:cNvSpPr>
          <p:nvPr/>
        </p:nvSpPr>
        <p:spPr>
          <a:xfrm>
            <a:off x="3002110" y="120672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7030A0"/>
                </a:solidFill>
                <a:latin typeface="GurbaniWebThick" panose="04040607000000020004" pitchFamily="82" charset="0"/>
              </a:rPr>
              <a:t>P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56FE1BB-CEBE-1221-5EF6-1CF4FE9C95ED}"/>
              </a:ext>
            </a:extLst>
          </p:cNvPr>
          <p:cNvSpPr txBox="1">
            <a:spLocks/>
          </p:cNvSpPr>
          <p:nvPr/>
        </p:nvSpPr>
        <p:spPr>
          <a:xfrm>
            <a:off x="5848066" y="8361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7030A0"/>
                </a:solidFill>
                <a:latin typeface="GurbaniWebThick" panose="04040607000000020004" pitchFamily="82" charset="0"/>
              </a:rPr>
              <a:t>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D12A899-149D-1C64-C129-E36FA8950BF2}"/>
              </a:ext>
            </a:extLst>
          </p:cNvPr>
          <p:cNvSpPr txBox="1">
            <a:spLocks/>
          </p:cNvSpPr>
          <p:nvPr/>
        </p:nvSpPr>
        <p:spPr>
          <a:xfrm>
            <a:off x="5913806" y="173275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FFC000"/>
                </a:solidFill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C99BC80-D835-4CF2-160F-6F0039AB4FF9}"/>
              </a:ext>
            </a:extLst>
          </p:cNvPr>
          <p:cNvSpPr txBox="1">
            <a:spLocks/>
          </p:cNvSpPr>
          <p:nvPr/>
        </p:nvSpPr>
        <p:spPr>
          <a:xfrm>
            <a:off x="6926828" y="398609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chemeClr val="accent2"/>
                </a:solidFill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A45FFD6-A6A1-0767-D359-8B6BEC488AEF}"/>
              </a:ext>
            </a:extLst>
          </p:cNvPr>
          <p:cNvSpPr txBox="1">
            <a:spLocks/>
          </p:cNvSpPr>
          <p:nvPr/>
        </p:nvSpPr>
        <p:spPr>
          <a:xfrm>
            <a:off x="8140110" y="343160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FFFF00"/>
                </a:solidFill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6D15483B-4077-3766-06A4-3AE0C105E60C}"/>
              </a:ext>
            </a:extLst>
          </p:cNvPr>
          <p:cNvSpPr txBox="1">
            <a:spLocks/>
          </p:cNvSpPr>
          <p:nvPr/>
        </p:nvSpPr>
        <p:spPr>
          <a:xfrm>
            <a:off x="6584245" y="53726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00B050"/>
                </a:solidFill>
                <a:latin typeface="GurbaniWebThick" panose="04040607000000020004" pitchFamily="82" charset="0"/>
              </a:rPr>
              <a:t>b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2A92CD4E-9BA9-1BB3-BE9D-7173B0D0EB84}"/>
              </a:ext>
            </a:extLst>
          </p:cNvPr>
          <p:cNvSpPr txBox="1">
            <a:spLocks/>
          </p:cNvSpPr>
          <p:nvPr/>
        </p:nvSpPr>
        <p:spPr>
          <a:xfrm>
            <a:off x="7455003" y="101003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00B050"/>
                </a:solidFill>
                <a:latin typeface="GurbaniWebThick" panose="04040607000000020004" pitchFamily="82" charset="0"/>
              </a:rPr>
              <a:t>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E2DCBF4D-725E-D4D3-63A5-1CC627817BA8}"/>
              </a:ext>
            </a:extLst>
          </p:cNvPr>
          <p:cNvSpPr txBox="1">
            <a:spLocks/>
          </p:cNvSpPr>
          <p:nvPr/>
        </p:nvSpPr>
        <p:spPr>
          <a:xfrm>
            <a:off x="6227108" y="41646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7030A0"/>
                </a:solidFill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3B77B8C-4CF6-0C89-5CEF-2D6D11794303}"/>
              </a:ext>
            </a:extLst>
          </p:cNvPr>
          <p:cNvSpPr txBox="1">
            <a:spLocks/>
          </p:cNvSpPr>
          <p:nvPr/>
        </p:nvSpPr>
        <p:spPr>
          <a:xfrm>
            <a:off x="7517695" y="282069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FFC000"/>
                </a:solidFill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15B2D0B-65DB-1F43-1AF5-6C1E75EB7FFE}"/>
              </a:ext>
            </a:extLst>
          </p:cNvPr>
          <p:cNvSpPr txBox="1">
            <a:spLocks/>
          </p:cNvSpPr>
          <p:nvPr/>
        </p:nvSpPr>
        <p:spPr>
          <a:xfrm>
            <a:off x="7517695" y="376754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5400" b="1" dirty="0">
              <a:ln w="19050">
                <a:noFill/>
                <a:prstDash val="solid"/>
              </a:ln>
              <a:solidFill>
                <a:srgbClr val="C00000"/>
              </a:solidFill>
              <a:latin typeface="GurbaniWebThick" panose="04040607000000020004" pitchFamily="82" charset="0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0261D2CC-C549-CA78-A7DA-935755017C64}"/>
              </a:ext>
            </a:extLst>
          </p:cNvPr>
          <p:cNvSpPr txBox="1">
            <a:spLocks/>
          </p:cNvSpPr>
          <p:nvPr/>
        </p:nvSpPr>
        <p:spPr>
          <a:xfrm>
            <a:off x="7455003" y="409074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00B0F0"/>
                </a:solidFill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DCCE3D0D-74DE-C250-A686-753E7B883AA7}"/>
              </a:ext>
            </a:extLst>
          </p:cNvPr>
          <p:cNvSpPr txBox="1">
            <a:spLocks/>
          </p:cNvSpPr>
          <p:nvPr/>
        </p:nvSpPr>
        <p:spPr>
          <a:xfrm>
            <a:off x="7455003" y="503760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FFFF00"/>
                </a:solidFill>
                <a:latin typeface="GurbaniWebThick" panose="04040607000000020004" pitchFamily="82" charset="0"/>
              </a:rPr>
              <a:t>B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ED08B87-DAEB-2124-F4B5-76459E97D7AE}"/>
              </a:ext>
            </a:extLst>
          </p:cNvPr>
          <p:cNvSpPr txBox="1">
            <a:spLocks/>
          </p:cNvSpPr>
          <p:nvPr/>
        </p:nvSpPr>
        <p:spPr>
          <a:xfrm>
            <a:off x="9061938" y="101003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chemeClr val="accent2"/>
                </a:solidFill>
                <a:latin typeface="GurbaniWebThick" panose="04040607000000020004" pitchFamily="82" charset="0"/>
              </a:rPr>
              <a:t>h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8C0EDC39-CC14-6905-339E-A157D76C915F}"/>
              </a:ext>
            </a:extLst>
          </p:cNvPr>
          <p:cNvSpPr txBox="1">
            <a:spLocks/>
          </p:cNvSpPr>
          <p:nvPr/>
        </p:nvSpPr>
        <p:spPr>
          <a:xfrm>
            <a:off x="10187665" y="259138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5400" b="1" dirty="0">
              <a:ln w="19050">
                <a:solidFill>
                  <a:schemeClr val="tx1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GurbaniWebThick" panose="04040607000000020004" pitchFamily="82" charset="0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A249F108-912E-F8E0-E1FF-1DCBC0846091}"/>
              </a:ext>
            </a:extLst>
          </p:cNvPr>
          <p:cNvSpPr txBox="1">
            <a:spLocks/>
          </p:cNvSpPr>
          <p:nvPr/>
        </p:nvSpPr>
        <p:spPr>
          <a:xfrm>
            <a:off x="9992903" y="500862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5400" b="1" dirty="0">
              <a:ln w="19050">
                <a:solidFill>
                  <a:schemeClr val="tx1"/>
                </a:solidFill>
                <a:prstDash val="solid"/>
              </a:ln>
              <a:solidFill>
                <a:srgbClr val="FFC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GurbaniWebThick" panose="04040607000000020004" pitchFamily="82" charset="0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630751FA-8289-6A78-E795-4C216050A568}"/>
              </a:ext>
            </a:extLst>
          </p:cNvPr>
          <p:cNvSpPr txBox="1">
            <a:spLocks/>
          </p:cNvSpPr>
          <p:nvPr/>
        </p:nvSpPr>
        <p:spPr>
          <a:xfrm>
            <a:off x="8283477" y="225345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chemeClr val="accent2"/>
                </a:solidFill>
                <a:latin typeface="GurbaniWebThick" panose="04040607000000020004" pitchFamily="82" charset="0"/>
              </a:rPr>
              <a:t>n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45A524AC-0663-6B20-9756-0C2459E0CB97}"/>
              </a:ext>
            </a:extLst>
          </p:cNvPr>
          <p:cNvSpPr txBox="1">
            <a:spLocks/>
          </p:cNvSpPr>
          <p:nvPr/>
        </p:nvSpPr>
        <p:spPr>
          <a:xfrm>
            <a:off x="3613180" y="50976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00B0F0"/>
                </a:solidFill>
                <a:latin typeface="GurbaniWebThick" panose="04040607000000020004" pitchFamily="82" charset="0"/>
              </a:rPr>
              <a:t>m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A83C69D7-ABAA-1EE2-AC24-3D77F764DC90}"/>
              </a:ext>
            </a:extLst>
          </p:cNvPr>
          <p:cNvSpPr txBox="1">
            <a:spLocks/>
          </p:cNvSpPr>
          <p:nvPr/>
        </p:nvSpPr>
        <p:spPr>
          <a:xfrm>
            <a:off x="2619523" y="602763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5400" b="1" dirty="0">
              <a:ln w="19050">
                <a:noFill/>
                <a:prstDash val="solid"/>
              </a:ln>
              <a:solidFill>
                <a:srgbClr val="FFC000"/>
              </a:solidFill>
              <a:latin typeface="GurbaniWebThick" panose="04040607000000020004" pitchFamily="82" charset="0"/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FFAF244B-38B7-44BB-ABA8-5C60FC678CFC}"/>
              </a:ext>
            </a:extLst>
          </p:cNvPr>
          <p:cNvSpPr txBox="1">
            <a:spLocks/>
          </p:cNvSpPr>
          <p:nvPr/>
        </p:nvSpPr>
        <p:spPr>
          <a:xfrm>
            <a:off x="2544229" y="462390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GurbaniWebThick" panose="04040607000000020004" pitchFamily="82" charset="0"/>
              </a:rPr>
              <a:t>r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EE94B7A2-8CB6-2500-5AC2-E3600A695CEB}"/>
              </a:ext>
            </a:extLst>
          </p:cNvPr>
          <p:cNvSpPr txBox="1">
            <a:spLocks/>
          </p:cNvSpPr>
          <p:nvPr/>
        </p:nvSpPr>
        <p:spPr>
          <a:xfrm>
            <a:off x="4704501" y="356499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7030A0"/>
                </a:solidFill>
                <a:latin typeface="GurbaniWebThick" panose="04040607000000020004" pitchFamily="82" charset="0"/>
              </a:rPr>
              <a:t>l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E451002B-CA83-1C21-A2EB-350FAB12CB5E}"/>
              </a:ext>
            </a:extLst>
          </p:cNvPr>
          <p:cNvSpPr txBox="1">
            <a:spLocks/>
          </p:cNvSpPr>
          <p:nvPr/>
        </p:nvSpPr>
        <p:spPr>
          <a:xfrm>
            <a:off x="8863139" y="460318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00B050"/>
                </a:solidFill>
                <a:latin typeface="GurbaniWebThick" panose="04040607000000020004" pitchFamily="82" charset="0"/>
              </a:rPr>
              <a:t>v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75CBBF80-6740-AE46-6F15-6DDB73A09F60}"/>
              </a:ext>
            </a:extLst>
          </p:cNvPr>
          <p:cNvSpPr txBox="1">
            <a:spLocks/>
          </p:cNvSpPr>
          <p:nvPr/>
        </p:nvSpPr>
        <p:spPr>
          <a:xfrm>
            <a:off x="8130973" y="621030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5400" b="1" dirty="0">
              <a:ln w="19050">
                <a:noFill/>
                <a:prstDash val="solid"/>
              </a:ln>
              <a:solidFill>
                <a:srgbClr val="FFFF00"/>
              </a:solidFill>
              <a:latin typeface="GurbaniWebThick" panose="04040607000000020004" pitchFamily="8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60A6FBA-C425-E818-E035-3C814BE21B6D}"/>
              </a:ext>
            </a:extLst>
          </p:cNvPr>
          <p:cNvSpPr txBox="1"/>
          <p:nvPr/>
        </p:nvSpPr>
        <p:spPr>
          <a:xfrm>
            <a:off x="3315020" y="152958"/>
            <a:ext cx="55619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accent1"/>
                </a:solidFill>
              </a:rPr>
              <a:t>FIND OORAH</a:t>
            </a:r>
          </a:p>
        </p:txBody>
      </p:sp>
      <p:pic>
        <p:nvPicPr>
          <p:cNvPr id="36" name="Picture 35" descr="A black heart with swirls&#10;&#10;Description automatically generated">
            <a:extLst>
              <a:ext uri="{FF2B5EF4-FFF2-40B4-BE49-F238E27FC236}">
                <a16:creationId xmlns:a16="http://schemas.microsoft.com/office/drawing/2014/main" id="{4BA47AAA-4121-9353-33B2-40BAFD9C4C3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6949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760A6FBA-C425-E818-E035-3C814BE21B6D}"/>
              </a:ext>
            </a:extLst>
          </p:cNvPr>
          <p:cNvSpPr txBox="1"/>
          <p:nvPr/>
        </p:nvSpPr>
        <p:spPr>
          <a:xfrm>
            <a:off x="3315020" y="152958"/>
            <a:ext cx="55619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accent1"/>
                </a:solidFill>
              </a:rPr>
              <a:t>FIND OORAH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6DC7CA29-1AF3-6274-C147-7C6C05B9C404}"/>
              </a:ext>
            </a:extLst>
          </p:cNvPr>
          <p:cNvSpPr txBox="1">
            <a:spLocks/>
          </p:cNvSpPr>
          <p:nvPr/>
        </p:nvSpPr>
        <p:spPr>
          <a:xfrm>
            <a:off x="7090955" y="1872828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chemeClr val="accent2"/>
                </a:solidFill>
                <a:latin typeface="GurbaniWebThick" panose="04040607000000020004" pitchFamily="82" charset="0"/>
              </a:rPr>
              <a:t>a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157C0AC4-896B-BE7A-DECC-DBADE9CE5122}"/>
              </a:ext>
            </a:extLst>
          </p:cNvPr>
          <p:cNvSpPr txBox="1">
            <a:spLocks/>
          </p:cNvSpPr>
          <p:nvPr/>
        </p:nvSpPr>
        <p:spPr>
          <a:xfrm>
            <a:off x="1085891" y="288885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00B0F0"/>
                </a:solidFill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EBFB84A5-668F-BD5F-ADFD-E088A9C92C0B}"/>
              </a:ext>
            </a:extLst>
          </p:cNvPr>
          <p:cNvSpPr txBox="1">
            <a:spLocks/>
          </p:cNvSpPr>
          <p:nvPr/>
        </p:nvSpPr>
        <p:spPr>
          <a:xfrm>
            <a:off x="4486435" y="467223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FFFF00"/>
                </a:solidFill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998D87AE-1371-294A-CF08-B8DF6B4E9318}"/>
              </a:ext>
            </a:extLst>
          </p:cNvPr>
          <p:cNvSpPr txBox="1">
            <a:spLocks/>
          </p:cNvSpPr>
          <p:nvPr/>
        </p:nvSpPr>
        <p:spPr>
          <a:xfrm>
            <a:off x="2151439" y="374345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00B050"/>
                </a:solidFill>
                <a:latin typeface="GurbaniWebThick" panose="04040607000000020004" pitchFamily="82" charset="0"/>
              </a:rPr>
              <a:t>t</a:t>
            </a: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89E06474-F5B5-44D4-DA3F-1F3D53881346}"/>
              </a:ext>
            </a:extLst>
          </p:cNvPr>
          <p:cNvSpPr txBox="1">
            <a:spLocks/>
          </p:cNvSpPr>
          <p:nvPr/>
        </p:nvSpPr>
        <p:spPr>
          <a:xfrm>
            <a:off x="3761967" y="109708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7030A0"/>
                </a:solidFill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B08EDACC-61CF-C9C8-886C-F931903B3FC8}"/>
              </a:ext>
            </a:extLst>
          </p:cNvPr>
          <p:cNvSpPr txBox="1">
            <a:spLocks/>
          </p:cNvSpPr>
          <p:nvPr/>
        </p:nvSpPr>
        <p:spPr>
          <a:xfrm>
            <a:off x="1926269" y="522983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GurbaniWebThick" panose="04040607000000020004" pitchFamily="82" charset="0"/>
              </a:rPr>
              <a:t>p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2E86D7A0-7C1A-39DD-E57B-7435A293C438}"/>
              </a:ext>
            </a:extLst>
          </p:cNvPr>
          <p:cNvSpPr txBox="1">
            <a:spLocks/>
          </p:cNvSpPr>
          <p:nvPr/>
        </p:nvSpPr>
        <p:spPr>
          <a:xfrm>
            <a:off x="7258589" y="250517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FFC000"/>
                </a:solidFill>
                <a:latin typeface="GurbaniWebThick" panose="04040607000000020004" pitchFamily="82" charset="0"/>
              </a:rPr>
              <a:t>A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6338B4CE-01CF-5BCC-102B-1BDD6773F518}"/>
              </a:ext>
            </a:extLst>
          </p:cNvPr>
          <p:cNvSpPr txBox="1">
            <a:spLocks/>
          </p:cNvSpPr>
          <p:nvPr/>
        </p:nvSpPr>
        <p:spPr>
          <a:xfrm>
            <a:off x="8109670" y="420593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chemeClr val="accent2"/>
                </a:solidFill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FB73E922-5685-4C05-40F0-3F84FB5BA38A}"/>
              </a:ext>
            </a:extLst>
          </p:cNvPr>
          <p:cNvSpPr txBox="1">
            <a:spLocks/>
          </p:cNvSpPr>
          <p:nvPr/>
        </p:nvSpPr>
        <p:spPr>
          <a:xfrm>
            <a:off x="8106622" y="511996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00B0F0"/>
                </a:solidFill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8882530E-1D19-0C59-9CC7-284C4DBC2578}"/>
              </a:ext>
            </a:extLst>
          </p:cNvPr>
          <p:cNvSpPr txBox="1">
            <a:spLocks/>
          </p:cNvSpPr>
          <p:nvPr/>
        </p:nvSpPr>
        <p:spPr>
          <a:xfrm>
            <a:off x="5213862" y="235846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FFFF00"/>
                </a:solidFill>
                <a:latin typeface="GurbaniWebThick" panose="04040607000000020004" pitchFamily="82" charset="0"/>
              </a:rPr>
              <a:t>T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F2929521-BBAE-33EF-32E8-5271C11E7796}"/>
              </a:ext>
            </a:extLst>
          </p:cNvPr>
          <p:cNvSpPr txBox="1">
            <a:spLocks/>
          </p:cNvSpPr>
          <p:nvPr/>
        </p:nvSpPr>
        <p:spPr>
          <a:xfrm>
            <a:off x="3662668" y="323243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00B050"/>
                </a:solidFill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46380607-9196-62D9-9876-251B6AD0067A}"/>
              </a:ext>
            </a:extLst>
          </p:cNvPr>
          <p:cNvSpPr txBox="1">
            <a:spLocks/>
          </p:cNvSpPr>
          <p:nvPr/>
        </p:nvSpPr>
        <p:spPr>
          <a:xfrm>
            <a:off x="2330640" y="279977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7030A0"/>
                </a:solidFill>
                <a:latin typeface="GurbaniWebThick" panose="04040607000000020004" pitchFamily="82" charset="0"/>
              </a:rPr>
              <a:t>P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43BBC034-375D-A55D-D7AD-4F29A50FCE81}"/>
              </a:ext>
            </a:extLst>
          </p:cNvPr>
          <p:cNvSpPr txBox="1">
            <a:spLocks/>
          </p:cNvSpPr>
          <p:nvPr/>
        </p:nvSpPr>
        <p:spPr>
          <a:xfrm>
            <a:off x="5600416" y="95250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7030A0"/>
                </a:solidFill>
                <a:latin typeface="GurbaniWebThick" panose="04040607000000020004" pitchFamily="82" charset="0"/>
              </a:rPr>
              <a:t>e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9664E8FF-F566-85DE-03BD-FB078BCB5AD7}"/>
              </a:ext>
            </a:extLst>
          </p:cNvPr>
          <p:cNvSpPr txBox="1">
            <a:spLocks/>
          </p:cNvSpPr>
          <p:nvPr/>
        </p:nvSpPr>
        <p:spPr>
          <a:xfrm>
            <a:off x="5666156" y="184912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FFC000"/>
                </a:solidFill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9B2C6692-89D1-8B7F-B85F-8DBBCDAC5762}"/>
              </a:ext>
            </a:extLst>
          </p:cNvPr>
          <p:cNvSpPr txBox="1">
            <a:spLocks/>
          </p:cNvSpPr>
          <p:nvPr/>
        </p:nvSpPr>
        <p:spPr>
          <a:xfrm>
            <a:off x="7805368" y="280091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chemeClr val="accent2"/>
                </a:solidFill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529849AC-E05F-4B28-3650-9368602A322D}"/>
              </a:ext>
            </a:extLst>
          </p:cNvPr>
          <p:cNvSpPr txBox="1">
            <a:spLocks/>
          </p:cNvSpPr>
          <p:nvPr/>
        </p:nvSpPr>
        <p:spPr>
          <a:xfrm>
            <a:off x="3481544" y="485073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FFFF00"/>
                </a:solidFill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2997D1BB-F12F-7C8F-32B7-617BF106A7EA}"/>
              </a:ext>
            </a:extLst>
          </p:cNvPr>
          <p:cNvSpPr txBox="1">
            <a:spLocks/>
          </p:cNvSpPr>
          <p:nvPr/>
        </p:nvSpPr>
        <p:spPr>
          <a:xfrm>
            <a:off x="8117163" y="375241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00B050"/>
                </a:solidFill>
                <a:latin typeface="GurbaniWebThick" panose="04040607000000020004" pitchFamily="82" charset="0"/>
              </a:rPr>
              <a:t>b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86227F87-3116-9AB8-4C5C-D0C62574512D}"/>
              </a:ext>
            </a:extLst>
          </p:cNvPr>
          <p:cNvSpPr txBox="1">
            <a:spLocks/>
          </p:cNvSpPr>
          <p:nvPr/>
        </p:nvSpPr>
        <p:spPr>
          <a:xfrm>
            <a:off x="7207353" y="95250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00B050"/>
                </a:solidFill>
                <a:latin typeface="GurbaniWebThick" panose="04040607000000020004" pitchFamily="82" charset="0"/>
              </a:rPr>
              <a:t>s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19F33ED8-1734-4D41-2FF2-CA54E2FFE429}"/>
              </a:ext>
            </a:extLst>
          </p:cNvPr>
          <p:cNvSpPr txBox="1">
            <a:spLocks/>
          </p:cNvSpPr>
          <p:nvPr/>
        </p:nvSpPr>
        <p:spPr>
          <a:xfrm>
            <a:off x="6809753" y="297946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7030A0"/>
                </a:solidFill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6CBCC73C-1004-E146-5B78-CC2660950741}"/>
              </a:ext>
            </a:extLst>
          </p:cNvPr>
          <p:cNvSpPr txBox="1">
            <a:spLocks/>
          </p:cNvSpPr>
          <p:nvPr/>
        </p:nvSpPr>
        <p:spPr>
          <a:xfrm>
            <a:off x="2859129" y="429697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FFC000"/>
                </a:solidFill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FD649895-0D47-F67A-EB89-C2510C6A596B}"/>
              </a:ext>
            </a:extLst>
          </p:cNvPr>
          <p:cNvSpPr txBox="1">
            <a:spLocks/>
          </p:cNvSpPr>
          <p:nvPr/>
        </p:nvSpPr>
        <p:spPr>
          <a:xfrm>
            <a:off x="1385493" y="436604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5400" b="1" dirty="0">
              <a:ln w="19050">
                <a:noFill/>
                <a:prstDash val="solid"/>
              </a:ln>
              <a:solidFill>
                <a:srgbClr val="C00000"/>
              </a:solidFill>
              <a:latin typeface="GurbaniWebThick" panose="04040607000000020004" pitchFamily="82" charset="0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41BA048E-0A7D-8F90-1A67-2776A8220CAA}"/>
              </a:ext>
            </a:extLst>
          </p:cNvPr>
          <p:cNvSpPr txBox="1">
            <a:spLocks/>
          </p:cNvSpPr>
          <p:nvPr/>
        </p:nvSpPr>
        <p:spPr>
          <a:xfrm>
            <a:off x="1597155" y="468713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00B0F0"/>
                </a:solidFill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23DC947A-289E-D83F-E28F-6FF0D9485E25}"/>
              </a:ext>
            </a:extLst>
          </p:cNvPr>
          <p:cNvSpPr txBox="1">
            <a:spLocks/>
          </p:cNvSpPr>
          <p:nvPr/>
        </p:nvSpPr>
        <p:spPr>
          <a:xfrm>
            <a:off x="3994768" y="406623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FFFF00"/>
                </a:solidFill>
                <a:latin typeface="GurbaniWebThick" panose="04040607000000020004" pitchFamily="82" charset="0"/>
              </a:rPr>
              <a:t>B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2C214CAD-AFCF-B590-9F59-C2DA8F52D1B7}"/>
              </a:ext>
            </a:extLst>
          </p:cNvPr>
          <p:cNvSpPr txBox="1">
            <a:spLocks/>
          </p:cNvSpPr>
          <p:nvPr/>
        </p:nvSpPr>
        <p:spPr>
          <a:xfrm>
            <a:off x="8814288" y="95250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chemeClr val="accent2"/>
                </a:solidFill>
                <a:latin typeface="GurbaniWebThick" panose="04040607000000020004" pitchFamily="82" charset="0"/>
              </a:rPr>
              <a:t>h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28F17C1-0DD6-9669-2843-959BDF93EF74}"/>
              </a:ext>
            </a:extLst>
          </p:cNvPr>
          <p:cNvSpPr txBox="1">
            <a:spLocks/>
          </p:cNvSpPr>
          <p:nvPr/>
        </p:nvSpPr>
        <p:spPr>
          <a:xfrm>
            <a:off x="8783303" y="378275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5400" b="1" dirty="0">
              <a:ln w="19050">
                <a:noFill/>
                <a:prstDash val="solid"/>
              </a:ln>
              <a:solidFill>
                <a:srgbClr val="00B050"/>
              </a:solidFill>
              <a:latin typeface="GurbaniWebThick" panose="04040607000000020004" pitchFamily="82" charset="0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5F1D30D3-A843-A774-2FA4-D38CE88BDA51}"/>
              </a:ext>
            </a:extLst>
          </p:cNvPr>
          <p:cNvSpPr txBox="1">
            <a:spLocks/>
          </p:cNvSpPr>
          <p:nvPr/>
        </p:nvSpPr>
        <p:spPr>
          <a:xfrm>
            <a:off x="6769995" y="378033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5400" b="1" dirty="0">
              <a:ln w="19050">
                <a:noFill/>
                <a:prstDash val="solid"/>
              </a:ln>
              <a:solidFill>
                <a:srgbClr val="7030A0"/>
              </a:solidFill>
              <a:latin typeface="GurbaniWebThick" panose="04040607000000020004" pitchFamily="82" charset="0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5AE88CB4-BC2E-DF2D-0F61-D3D1944D4367}"/>
              </a:ext>
            </a:extLst>
          </p:cNvPr>
          <p:cNvSpPr txBox="1">
            <a:spLocks/>
          </p:cNvSpPr>
          <p:nvPr/>
        </p:nvSpPr>
        <p:spPr>
          <a:xfrm>
            <a:off x="10695526" y="478276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5400" b="1" dirty="0">
              <a:ln w="19050">
                <a:solidFill>
                  <a:schemeClr val="tx1"/>
                </a:solidFill>
                <a:prstDash val="solid"/>
              </a:ln>
              <a:solidFill>
                <a:srgbClr val="FFC000"/>
              </a:solidFill>
              <a:latin typeface="GurbaniWebThick" panose="04040607000000020004" pitchFamily="82" charset="0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6949C1CA-4577-A50B-7AAD-0011F8C230F3}"/>
              </a:ext>
            </a:extLst>
          </p:cNvPr>
          <p:cNvSpPr txBox="1">
            <a:spLocks/>
          </p:cNvSpPr>
          <p:nvPr/>
        </p:nvSpPr>
        <p:spPr>
          <a:xfrm>
            <a:off x="8035827" y="179586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chemeClr val="accent2"/>
                </a:solidFill>
                <a:latin typeface="GurbaniWebThick" panose="04040607000000020004" pitchFamily="82" charset="0"/>
              </a:rPr>
              <a:t>n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1D155D86-70D8-BC69-D14D-5DBEB41CBF00}"/>
              </a:ext>
            </a:extLst>
          </p:cNvPr>
          <p:cNvSpPr txBox="1">
            <a:spLocks/>
          </p:cNvSpPr>
          <p:nvPr/>
        </p:nvSpPr>
        <p:spPr>
          <a:xfrm>
            <a:off x="3365530" y="530692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00B0F0"/>
                </a:solidFill>
                <a:latin typeface="GurbaniWebThick" panose="04040607000000020004" pitchFamily="82" charset="0"/>
              </a:rPr>
              <a:t>m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6294989C-D793-0BB9-7F06-1C8494F58E50}"/>
              </a:ext>
            </a:extLst>
          </p:cNvPr>
          <p:cNvSpPr txBox="1">
            <a:spLocks/>
          </p:cNvSpPr>
          <p:nvPr/>
        </p:nvSpPr>
        <p:spPr>
          <a:xfrm>
            <a:off x="2371873" y="623687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5400" b="1" dirty="0">
              <a:ln w="19050">
                <a:noFill/>
                <a:prstDash val="solid"/>
              </a:ln>
              <a:solidFill>
                <a:srgbClr val="FFC000"/>
              </a:solidFill>
              <a:latin typeface="GurbaniWebThick" panose="04040607000000020004" pitchFamily="82" charset="0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2B0ABE8A-B0F1-AC3A-065B-81DBB7F6F81B}"/>
              </a:ext>
            </a:extLst>
          </p:cNvPr>
          <p:cNvSpPr txBox="1">
            <a:spLocks/>
          </p:cNvSpPr>
          <p:nvPr/>
        </p:nvSpPr>
        <p:spPr>
          <a:xfrm>
            <a:off x="6276388" y="522983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GurbaniWebThick" panose="04040607000000020004" pitchFamily="82" charset="0"/>
              </a:rPr>
              <a:t>r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614C3925-3B8A-1BF0-C2E6-31194C59C927}"/>
              </a:ext>
            </a:extLst>
          </p:cNvPr>
          <p:cNvSpPr txBox="1">
            <a:spLocks/>
          </p:cNvSpPr>
          <p:nvPr/>
        </p:nvSpPr>
        <p:spPr>
          <a:xfrm>
            <a:off x="4745728" y="322402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7030A0"/>
                </a:solidFill>
                <a:latin typeface="GurbaniWebThick" panose="04040607000000020004" pitchFamily="82" charset="0"/>
              </a:rPr>
              <a:t>l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ACBABFCA-B1E5-B325-FF2E-626652EC9BEC}"/>
              </a:ext>
            </a:extLst>
          </p:cNvPr>
          <p:cNvSpPr txBox="1">
            <a:spLocks/>
          </p:cNvSpPr>
          <p:nvPr/>
        </p:nvSpPr>
        <p:spPr>
          <a:xfrm>
            <a:off x="9565762" y="437733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19050">
                  <a:noFill/>
                  <a:prstDash val="solid"/>
                </a:ln>
                <a:solidFill>
                  <a:srgbClr val="00B050"/>
                </a:solidFill>
                <a:latin typeface="GurbaniWebThick" panose="04040607000000020004" pitchFamily="82" charset="0"/>
              </a:rPr>
              <a:t>v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EA45B334-79A9-01DC-6B71-244021EE8C59}"/>
              </a:ext>
            </a:extLst>
          </p:cNvPr>
          <p:cNvSpPr txBox="1">
            <a:spLocks/>
          </p:cNvSpPr>
          <p:nvPr/>
        </p:nvSpPr>
        <p:spPr>
          <a:xfrm>
            <a:off x="7883323" y="641954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5400" b="1" dirty="0">
              <a:ln w="19050">
                <a:noFill/>
                <a:prstDash val="solid"/>
              </a:ln>
              <a:solidFill>
                <a:srgbClr val="FFFF00"/>
              </a:solidFill>
              <a:latin typeface="GurbaniWebThick" panose="04040607000000020004" pitchFamily="82" charset="0"/>
            </a:endParaRP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30007D69-22A0-0876-22ED-71F73E149CD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4328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760A6FBA-C425-E818-E035-3C814BE21B6D}"/>
              </a:ext>
            </a:extLst>
          </p:cNvPr>
          <p:cNvSpPr txBox="1"/>
          <p:nvPr/>
        </p:nvSpPr>
        <p:spPr>
          <a:xfrm>
            <a:off x="3315020" y="152958"/>
            <a:ext cx="55619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accent1"/>
                </a:solidFill>
              </a:rPr>
              <a:t>FIND OORAH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4936F1E-0C14-5DAB-8B50-2B7ADFDBCE65}"/>
              </a:ext>
            </a:extLst>
          </p:cNvPr>
          <p:cNvSpPr txBox="1">
            <a:spLocks/>
          </p:cNvSpPr>
          <p:nvPr/>
        </p:nvSpPr>
        <p:spPr>
          <a:xfrm>
            <a:off x="5194626" y="3795551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7CF397-50AF-7F43-7210-7040D74096EC}"/>
              </a:ext>
            </a:extLst>
          </p:cNvPr>
          <p:cNvSpPr txBox="1">
            <a:spLocks/>
          </p:cNvSpPr>
          <p:nvPr/>
        </p:nvSpPr>
        <p:spPr>
          <a:xfrm>
            <a:off x="1085891" y="319724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5D80508-5644-1081-4A10-5CD2290C31B2}"/>
              </a:ext>
            </a:extLst>
          </p:cNvPr>
          <p:cNvSpPr txBox="1">
            <a:spLocks/>
          </p:cNvSpPr>
          <p:nvPr/>
        </p:nvSpPr>
        <p:spPr>
          <a:xfrm>
            <a:off x="4486435" y="498062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42A8796-00CE-F4FA-3FB4-541D4FB9E8A4}"/>
              </a:ext>
            </a:extLst>
          </p:cNvPr>
          <p:cNvSpPr txBox="1">
            <a:spLocks/>
          </p:cNvSpPr>
          <p:nvPr/>
        </p:nvSpPr>
        <p:spPr>
          <a:xfrm>
            <a:off x="2578159" y="235783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1E0C10A-4926-223C-4E91-694D4E66DE59}"/>
              </a:ext>
            </a:extLst>
          </p:cNvPr>
          <p:cNvSpPr txBox="1">
            <a:spLocks/>
          </p:cNvSpPr>
          <p:nvPr/>
        </p:nvSpPr>
        <p:spPr>
          <a:xfrm>
            <a:off x="3761967" y="100542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C3A53A0-40A7-F6D5-1924-C34B9D9C6376}"/>
              </a:ext>
            </a:extLst>
          </p:cNvPr>
          <p:cNvSpPr txBox="1">
            <a:spLocks/>
          </p:cNvSpPr>
          <p:nvPr/>
        </p:nvSpPr>
        <p:spPr>
          <a:xfrm>
            <a:off x="2729635" y="50969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B1C210D-15A7-0FF8-F0EB-868B7A4B5635}"/>
              </a:ext>
            </a:extLst>
          </p:cNvPr>
          <p:cNvSpPr txBox="1">
            <a:spLocks/>
          </p:cNvSpPr>
          <p:nvPr/>
        </p:nvSpPr>
        <p:spPr>
          <a:xfrm>
            <a:off x="5362260" y="442789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A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08337F8-9C26-0FE2-575A-600FB605B972}"/>
              </a:ext>
            </a:extLst>
          </p:cNvPr>
          <p:cNvSpPr txBox="1">
            <a:spLocks/>
          </p:cNvSpPr>
          <p:nvPr/>
        </p:nvSpPr>
        <p:spPr>
          <a:xfrm>
            <a:off x="9378907" y="317501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DB155AE-7BFE-992B-8477-832FC9825104}"/>
              </a:ext>
            </a:extLst>
          </p:cNvPr>
          <p:cNvSpPr txBox="1">
            <a:spLocks/>
          </p:cNvSpPr>
          <p:nvPr/>
        </p:nvSpPr>
        <p:spPr>
          <a:xfrm>
            <a:off x="9375859" y="408904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6D662A7-D112-8D0F-5B1D-FB87AA785E5E}"/>
              </a:ext>
            </a:extLst>
          </p:cNvPr>
          <p:cNvSpPr txBox="1">
            <a:spLocks/>
          </p:cNvSpPr>
          <p:nvPr/>
        </p:nvSpPr>
        <p:spPr>
          <a:xfrm>
            <a:off x="5471988" y="300549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BF80176-905F-CA5F-D625-5E890B431D2E}"/>
              </a:ext>
            </a:extLst>
          </p:cNvPr>
          <p:cNvSpPr txBox="1">
            <a:spLocks/>
          </p:cNvSpPr>
          <p:nvPr/>
        </p:nvSpPr>
        <p:spPr>
          <a:xfrm>
            <a:off x="2729635" y="140605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CB27FC3-387F-B3A6-DDAF-D6500FB09FB2}"/>
              </a:ext>
            </a:extLst>
          </p:cNvPr>
          <p:cNvSpPr txBox="1">
            <a:spLocks/>
          </p:cNvSpPr>
          <p:nvPr/>
        </p:nvSpPr>
        <p:spPr>
          <a:xfrm>
            <a:off x="1397607" y="973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P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C08A184-5F85-7B11-08CE-828AE3096F2F}"/>
              </a:ext>
            </a:extLst>
          </p:cNvPr>
          <p:cNvSpPr txBox="1">
            <a:spLocks/>
          </p:cNvSpPr>
          <p:nvPr/>
        </p:nvSpPr>
        <p:spPr>
          <a:xfrm>
            <a:off x="5600416" y="86084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CDF6C0D-5C09-2FA7-11C9-4D4DA3E05D0D}"/>
              </a:ext>
            </a:extLst>
          </p:cNvPr>
          <p:cNvSpPr txBox="1">
            <a:spLocks/>
          </p:cNvSpPr>
          <p:nvPr/>
        </p:nvSpPr>
        <p:spPr>
          <a:xfrm>
            <a:off x="5666156" y="175747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5631C61-C695-BC3B-E210-CB195FB11ABA}"/>
              </a:ext>
            </a:extLst>
          </p:cNvPr>
          <p:cNvSpPr txBox="1">
            <a:spLocks/>
          </p:cNvSpPr>
          <p:nvPr/>
        </p:nvSpPr>
        <p:spPr>
          <a:xfrm>
            <a:off x="5909039" y="472363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E9CD1C6-3039-AFCE-0FD7-84B639F45D34}"/>
              </a:ext>
            </a:extLst>
          </p:cNvPr>
          <p:cNvSpPr txBox="1">
            <a:spLocks/>
          </p:cNvSpPr>
          <p:nvPr/>
        </p:nvSpPr>
        <p:spPr>
          <a:xfrm>
            <a:off x="6065898" y="352282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5400" b="1" dirty="0">
              <a:ln w="22225">
                <a:solidFill>
                  <a:schemeClr val="accent1"/>
                </a:solidFill>
                <a:prstDash val="solid"/>
              </a:ln>
              <a:noFill/>
              <a:latin typeface="GurbaniWebThick" panose="04040607000000020004" pitchFamily="82" charset="0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C00506B4-BE72-5FE4-ED55-BDDE6235DAF6}"/>
              </a:ext>
            </a:extLst>
          </p:cNvPr>
          <p:cNvSpPr txBox="1">
            <a:spLocks/>
          </p:cNvSpPr>
          <p:nvPr/>
        </p:nvSpPr>
        <p:spPr>
          <a:xfrm>
            <a:off x="3908264" y="352226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BE67004-FC5C-1EED-40E3-072F140B8C52}"/>
              </a:ext>
            </a:extLst>
          </p:cNvPr>
          <p:cNvSpPr txBox="1">
            <a:spLocks/>
          </p:cNvSpPr>
          <p:nvPr/>
        </p:nvSpPr>
        <p:spPr>
          <a:xfrm>
            <a:off x="9386400" y="256583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b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0EBD0BBE-4BA2-2696-65D2-B3F18A5AC024}"/>
              </a:ext>
            </a:extLst>
          </p:cNvPr>
          <p:cNvSpPr txBox="1">
            <a:spLocks/>
          </p:cNvSpPr>
          <p:nvPr/>
        </p:nvSpPr>
        <p:spPr>
          <a:xfrm>
            <a:off x="7207353" y="86084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CBD2C20-B459-54BD-EBFF-CCB33A2D941B}"/>
              </a:ext>
            </a:extLst>
          </p:cNvPr>
          <p:cNvSpPr txBox="1">
            <a:spLocks/>
          </p:cNvSpPr>
          <p:nvPr/>
        </p:nvSpPr>
        <p:spPr>
          <a:xfrm>
            <a:off x="4687700" y="409576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9ECD7C34-107E-305C-22EA-8EC7C55BFB36}"/>
              </a:ext>
            </a:extLst>
          </p:cNvPr>
          <p:cNvSpPr txBox="1">
            <a:spLocks/>
          </p:cNvSpPr>
          <p:nvPr/>
        </p:nvSpPr>
        <p:spPr>
          <a:xfrm>
            <a:off x="3285849" y="291135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DAED0A81-62C6-D405-A885-E3AF11DCEFD1}"/>
              </a:ext>
            </a:extLst>
          </p:cNvPr>
          <p:cNvSpPr txBox="1">
            <a:spLocks/>
          </p:cNvSpPr>
          <p:nvPr/>
        </p:nvSpPr>
        <p:spPr>
          <a:xfrm>
            <a:off x="2023875" y="330151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865D6ABF-1A98-076A-26AD-934DC23E7D40}"/>
              </a:ext>
            </a:extLst>
          </p:cNvPr>
          <p:cNvSpPr txBox="1">
            <a:spLocks/>
          </p:cNvSpPr>
          <p:nvPr/>
        </p:nvSpPr>
        <p:spPr>
          <a:xfrm>
            <a:off x="4421488" y="268060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B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E412AECA-F8E0-2046-9B8E-64F6EA6D555E}"/>
              </a:ext>
            </a:extLst>
          </p:cNvPr>
          <p:cNvSpPr txBox="1">
            <a:spLocks/>
          </p:cNvSpPr>
          <p:nvPr/>
        </p:nvSpPr>
        <p:spPr>
          <a:xfrm>
            <a:off x="8814288" y="86084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h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E8712F56-0D41-613D-C88F-D370F6FA9740}"/>
              </a:ext>
            </a:extLst>
          </p:cNvPr>
          <p:cNvSpPr txBox="1">
            <a:spLocks/>
          </p:cNvSpPr>
          <p:nvPr/>
        </p:nvSpPr>
        <p:spPr>
          <a:xfrm>
            <a:off x="8591825" y="46845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5400" b="1" dirty="0">
              <a:ln w="22225">
                <a:solidFill>
                  <a:schemeClr val="accent1"/>
                </a:solidFill>
                <a:prstDash val="solid"/>
              </a:ln>
              <a:noFill/>
              <a:latin typeface="GurbaniWebThick" panose="04040607000000020004" pitchFamily="82" charset="0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C553A213-3607-03D4-73DF-7A02DA049B03}"/>
              </a:ext>
            </a:extLst>
          </p:cNvPr>
          <p:cNvSpPr txBox="1">
            <a:spLocks/>
          </p:cNvSpPr>
          <p:nvPr/>
        </p:nvSpPr>
        <p:spPr>
          <a:xfrm>
            <a:off x="8035827" y="210425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n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B4F855FA-C3B8-B916-CF31-7685360CE1D7}"/>
              </a:ext>
            </a:extLst>
          </p:cNvPr>
          <p:cNvSpPr txBox="1">
            <a:spLocks/>
          </p:cNvSpPr>
          <p:nvPr/>
        </p:nvSpPr>
        <p:spPr>
          <a:xfrm>
            <a:off x="6531096" y="266167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m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18099ED4-E923-D1B5-E0AD-97D06A19C2D0}"/>
              </a:ext>
            </a:extLst>
          </p:cNvPr>
          <p:cNvSpPr txBox="1">
            <a:spLocks/>
          </p:cNvSpPr>
          <p:nvPr/>
        </p:nvSpPr>
        <p:spPr>
          <a:xfrm>
            <a:off x="9441954" y="188484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r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AFD610E4-C8D0-2FD7-05F8-A42AA82620A0}"/>
              </a:ext>
            </a:extLst>
          </p:cNvPr>
          <p:cNvSpPr txBox="1">
            <a:spLocks/>
          </p:cNvSpPr>
          <p:nvPr/>
        </p:nvSpPr>
        <p:spPr>
          <a:xfrm>
            <a:off x="3094825" y="453743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l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0B83672C-4262-3D8E-1DD8-74FBCFAA8D97}"/>
              </a:ext>
            </a:extLst>
          </p:cNvPr>
          <p:cNvSpPr txBox="1">
            <a:spLocks/>
          </p:cNvSpPr>
          <p:nvPr/>
        </p:nvSpPr>
        <p:spPr>
          <a:xfrm>
            <a:off x="7462061" y="427916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v</a:t>
            </a:r>
          </a:p>
        </p:txBody>
      </p:sp>
      <p:pic>
        <p:nvPicPr>
          <p:cNvPr id="32" name="Picture 31" descr="A black heart with swirls&#10;&#10;Description automatically generated">
            <a:extLst>
              <a:ext uri="{FF2B5EF4-FFF2-40B4-BE49-F238E27FC236}">
                <a16:creationId xmlns:a16="http://schemas.microsoft.com/office/drawing/2014/main" id="{392A5E4A-365D-ACDE-9156-8DF7B79271C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0840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760A6FBA-C425-E818-E035-3C814BE21B6D}"/>
              </a:ext>
            </a:extLst>
          </p:cNvPr>
          <p:cNvSpPr txBox="1"/>
          <p:nvPr/>
        </p:nvSpPr>
        <p:spPr>
          <a:xfrm>
            <a:off x="3315020" y="152958"/>
            <a:ext cx="55619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accent1"/>
                </a:solidFill>
              </a:rPr>
              <a:t>FIND OORAH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1351166F-E003-68CB-1DE5-0326D3327A90}"/>
              </a:ext>
            </a:extLst>
          </p:cNvPr>
          <p:cNvSpPr txBox="1">
            <a:spLocks/>
          </p:cNvSpPr>
          <p:nvPr/>
        </p:nvSpPr>
        <p:spPr>
          <a:xfrm>
            <a:off x="4015772" y="3808873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a</a:t>
            </a:r>
            <a:endParaRPr lang="en-CA" sz="5400" b="1" dirty="0">
              <a:ln w="22225">
                <a:solidFill>
                  <a:schemeClr val="accent1"/>
                </a:solidFill>
                <a:prstDash val="solid"/>
              </a:ln>
              <a:noFill/>
              <a:latin typeface="GurbaniWebThick" panose="04040607000000020004" pitchFamily="82" charset="0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72A42616-C791-6C04-E517-18B76653B509}"/>
              </a:ext>
            </a:extLst>
          </p:cNvPr>
          <p:cNvSpPr txBox="1">
            <a:spLocks/>
          </p:cNvSpPr>
          <p:nvPr/>
        </p:nvSpPr>
        <p:spPr>
          <a:xfrm>
            <a:off x="3555127" y="259310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0D3B255D-6D39-C698-913E-F5236A59A9A2}"/>
              </a:ext>
            </a:extLst>
          </p:cNvPr>
          <p:cNvSpPr txBox="1">
            <a:spLocks/>
          </p:cNvSpPr>
          <p:nvPr/>
        </p:nvSpPr>
        <p:spPr>
          <a:xfrm>
            <a:off x="6955671" y="43764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890F1485-C278-8686-68F5-F488597D3483}"/>
              </a:ext>
            </a:extLst>
          </p:cNvPr>
          <p:cNvSpPr txBox="1">
            <a:spLocks/>
          </p:cNvSpPr>
          <p:nvPr/>
        </p:nvSpPr>
        <p:spPr>
          <a:xfrm>
            <a:off x="3359209" y="168742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t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8558D60B-4033-850A-BCD7-EC1591992869}"/>
              </a:ext>
            </a:extLst>
          </p:cNvPr>
          <p:cNvSpPr txBox="1">
            <a:spLocks/>
          </p:cNvSpPr>
          <p:nvPr/>
        </p:nvSpPr>
        <p:spPr>
          <a:xfrm>
            <a:off x="4543017" y="75443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C45D4E3F-475F-C0B6-9245-369493DF9573}"/>
              </a:ext>
            </a:extLst>
          </p:cNvPr>
          <p:cNvSpPr txBox="1">
            <a:spLocks/>
          </p:cNvSpPr>
          <p:nvPr/>
        </p:nvSpPr>
        <p:spPr>
          <a:xfrm>
            <a:off x="5198871" y="44928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p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FD2A73F4-B0C7-1986-01EF-F4BD1908407A}"/>
              </a:ext>
            </a:extLst>
          </p:cNvPr>
          <p:cNvSpPr txBox="1">
            <a:spLocks/>
          </p:cNvSpPr>
          <p:nvPr/>
        </p:nvSpPr>
        <p:spPr>
          <a:xfrm>
            <a:off x="7831496" y="382375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A</a:t>
            </a: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9412CEBE-C83C-D622-8B06-CE3AF060E54D}"/>
              </a:ext>
            </a:extLst>
          </p:cNvPr>
          <p:cNvSpPr txBox="1">
            <a:spLocks/>
          </p:cNvSpPr>
          <p:nvPr/>
        </p:nvSpPr>
        <p:spPr>
          <a:xfrm>
            <a:off x="6968437" y="293163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ACA3C955-4B9F-6EC4-799C-AE020009FB35}"/>
              </a:ext>
            </a:extLst>
          </p:cNvPr>
          <p:cNvSpPr txBox="1">
            <a:spLocks/>
          </p:cNvSpPr>
          <p:nvPr/>
        </p:nvSpPr>
        <p:spPr>
          <a:xfrm>
            <a:off x="6508819" y="384566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32FF5BDC-F717-E472-EC78-0E36B6FC3836}"/>
              </a:ext>
            </a:extLst>
          </p:cNvPr>
          <p:cNvSpPr txBox="1">
            <a:spLocks/>
          </p:cNvSpPr>
          <p:nvPr/>
        </p:nvSpPr>
        <p:spPr>
          <a:xfrm>
            <a:off x="4293134" y="301881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T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50DE1CE7-7B7D-05D1-6404-4C30C3B1CB60}"/>
              </a:ext>
            </a:extLst>
          </p:cNvPr>
          <p:cNvSpPr txBox="1">
            <a:spLocks/>
          </p:cNvSpPr>
          <p:nvPr/>
        </p:nvSpPr>
        <p:spPr>
          <a:xfrm>
            <a:off x="3510685" y="115506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4A140801-4BFB-9A0C-AF24-2351BBD98182}"/>
              </a:ext>
            </a:extLst>
          </p:cNvPr>
          <p:cNvSpPr txBox="1">
            <a:spLocks/>
          </p:cNvSpPr>
          <p:nvPr/>
        </p:nvSpPr>
        <p:spPr>
          <a:xfrm>
            <a:off x="3510684" y="350236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P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DE5FF888-E4FA-2D20-F450-73965CA73015}"/>
              </a:ext>
            </a:extLst>
          </p:cNvPr>
          <p:cNvSpPr txBox="1">
            <a:spLocks/>
          </p:cNvSpPr>
          <p:nvPr/>
        </p:nvSpPr>
        <p:spPr>
          <a:xfrm>
            <a:off x="4343986" y="513500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e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09FD9631-8113-A0DD-FEE2-D0478FE0C54F}"/>
              </a:ext>
            </a:extLst>
          </p:cNvPr>
          <p:cNvSpPr txBox="1">
            <a:spLocks/>
          </p:cNvSpPr>
          <p:nvPr/>
        </p:nvSpPr>
        <p:spPr>
          <a:xfrm>
            <a:off x="3028894" y="44116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C7D65476-6458-55F0-7640-C2A54AD43F21}"/>
              </a:ext>
            </a:extLst>
          </p:cNvPr>
          <p:cNvSpPr txBox="1">
            <a:spLocks/>
          </p:cNvSpPr>
          <p:nvPr/>
        </p:nvSpPr>
        <p:spPr>
          <a:xfrm>
            <a:off x="8378275" y="411949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D756E37C-7B59-2446-602D-777FA508B62B}"/>
              </a:ext>
            </a:extLst>
          </p:cNvPr>
          <p:cNvSpPr txBox="1">
            <a:spLocks/>
          </p:cNvSpPr>
          <p:nvPr/>
        </p:nvSpPr>
        <p:spPr>
          <a:xfrm>
            <a:off x="4887044" y="353614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5400" b="1" dirty="0">
              <a:ln w="22225">
                <a:solidFill>
                  <a:schemeClr val="accent1"/>
                </a:solidFill>
                <a:prstDash val="solid"/>
              </a:ln>
              <a:noFill/>
              <a:latin typeface="GurbaniWebThick" panose="04040607000000020004" pitchFamily="82" charset="0"/>
            </a:endParaRP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B09E0566-24B8-731D-8350-B6770CFF97EF}"/>
              </a:ext>
            </a:extLst>
          </p:cNvPr>
          <p:cNvSpPr txBox="1">
            <a:spLocks/>
          </p:cNvSpPr>
          <p:nvPr/>
        </p:nvSpPr>
        <p:spPr>
          <a:xfrm>
            <a:off x="6377500" y="291812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9B28F8C2-F6A3-B6B9-0783-262839A21F12}"/>
              </a:ext>
            </a:extLst>
          </p:cNvPr>
          <p:cNvSpPr txBox="1">
            <a:spLocks/>
          </p:cNvSpPr>
          <p:nvPr/>
        </p:nvSpPr>
        <p:spPr>
          <a:xfrm>
            <a:off x="6424413" y="226920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b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85D1363E-835D-E2B3-E831-351AA041791F}"/>
              </a:ext>
            </a:extLst>
          </p:cNvPr>
          <p:cNvSpPr txBox="1">
            <a:spLocks/>
          </p:cNvSpPr>
          <p:nvPr/>
        </p:nvSpPr>
        <p:spPr>
          <a:xfrm>
            <a:off x="7988403" y="91602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s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3647C82C-9A17-92D5-0690-891B9D09BD10}"/>
              </a:ext>
            </a:extLst>
          </p:cNvPr>
          <p:cNvSpPr txBox="1">
            <a:spLocks/>
          </p:cNvSpPr>
          <p:nvPr/>
        </p:nvSpPr>
        <p:spPr>
          <a:xfrm>
            <a:off x="7233136" y="33392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23F947C2-EEA1-6E0C-5E9D-726F9F9CA31C}"/>
              </a:ext>
            </a:extLst>
          </p:cNvPr>
          <p:cNvSpPr txBox="1">
            <a:spLocks/>
          </p:cNvSpPr>
          <p:nvPr/>
        </p:nvSpPr>
        <p:spPr>
          <a:xfrm>
            <a:off x="5755085" y="230720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0DF41066-378A-BAE9-599B-D716D11B8285}"/>
              </a:ext>
            </a:extLst>
          </p:cNvPr>
          <p:cNvSpPr txBox="1">
            <a:spLocks/>
          </p:cNvSpPr>
          <p:nvPr/>
        </p:nvSpPr>
        <p:spPr>
          <a:xfrm>
            <a:off x="3854729" y="407029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5400" b="1" dirty="0">
              <a:ln w="22225">
                <a:solidFill>
                  <a:schemeClr val="accent1"/>
                </a:solidFill>
                <a:prstDash val="solid"/>
              </a:ln>
              <a:noFill/>
              <a:latin typeface="GurbaniWebThick" panose="04040607000000020004" pitchFamily="82" charset="0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82CFD19F-41F3-3BC7-BECF-C062FC15CD46}"/>
              </a:ext>
            </a:extLst>
          </p:cNvPr>
          <p:cNvSpPr txBox="1">
            <a:spLocks/>
          </p:cNvSpPr>
          <p:nvPr/>
        </p:nvSpPr>
        <p:spPr>
          <a:xfrm>
            <a:off x="4628415" y="269736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40EEFC87-E0E8-B2F6-492D-E2DBCFF1C7E1}"/>
              </a:ext>
            </a:extLst>
          </p:cNvPr>
          <p:cNvSpPr txBox="1">
            <a:spLocks/>
          </p:cNvSpPr>
          <p:nvPr/>
        </p:nvSpPr>
        <p:spPr>
          <a:xfrm>
            <a:off x="6890724" y="207646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B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523F4A65-5128-742D-BCF5-D5753475E9D1}"/>
              </a:ext>
            </a:extLst>
          </p:cNvPr>
          <p:cNvSpPr txBox="1">
            <a:spLocks/>
          </p:cNvSpPr>
          <p:nvPr/>
        </p:nvSpPr>
        <p:spPr>
          <a:xfrm>
            <a:off x="7791343" y="541373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h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84E779E5-A891-54AC-181C-DE4ED510870C}"/>
              </a:ext>
            </a:extLst>
          </p:cNvPr>
          <p:cNvSpPr txBox="1">
            <a:spLocks/>
          </p:cNvSpPr>
          <p:nvPr/>
        </p:nvSpPr>
        <p:spPr>
          <a:xfrm>
            <a:off x="8664373" y="230720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5400" b="1" dirty="0">
              <a:ln w="22225">
                <a:solidFill>
                  <a:schemeClr val="accent1"/>
                </a:solidFill>
                <a:prstDash val="solid"/>
              </a:ln>
              <a:noFill/>
              <a:latin typeface="GurbaniWebThick" panose="04040607000000020004" pitchFamily="82" charset="0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50DB7756-A09C-7C9A-D3FF-18A66C3395AB}"/>
              </a:ext>
            </a:extLst>
          </p:cNvPr>
          <p:cNvSpPr txBox="1">
            <a:spLocks/>
          </p:cNvSpPr>
          <p:nvPr/>
        </p:nvSpPr>
        <p:spPr>
          <a:xfrm>
            <a:off x="7820033" y="276273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5400" b="1" dirty="0">
              <a:ln w="22225">
                <a:solidFill>
                  <a:schemeClr val="accent1"/>
                </a:solidFill>
                <a:prstDash val="solid"/>
              </a:ln>
              <a:noFill/>
              <a:latin typeface="GurbaniWebThick" panose="04040607000000020004" pitchFamily="82" charset="0"/>
            </a:endParaRP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4E783F9E-523C-7330-61C1-78648802D244}"/>
              </a:ext>
            </a:extLst>
          </p:cNvPr>
          <p:cNvSpPr txBox="1">
            <a:spLocks/>
          </p:cNvSpPr>
          <p:nvPr/>
        </p:nvSpPr>
        <p:spPr>
          <a:xfrm>
            <a:off x="9372875" y="382375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5400" b="1" dirty="0">
              <a:ln w="22225">
                <a:solidFill>
                  <a:schemeClr val="accent1"/>
                </a:solidFill>
                <a:prstDash val="solid"/>
              </a:ln>
              <a:noFill/>
              <a:latin typeface="GurbaniWebThick" panose="04040607000000020004" pitchFamily="82" charset="0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E4ED46D3-0970-EEBA-EAE0-9B3F8B522923}"/>
              </a:ext>
            </a:extLst>
          </p:cNvPr>
          <p:cNvSpPr txBox="1">
            <a:spLocks/>
          </p:cNvSpPr>
          <p:nvPr/>
        </p:nvSpPr>
        <p:spPr>
          <a:xfrm>
            <a:off x="5168787" y="186087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n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179F96DD-E974-BA8F-8247-A8D6F575D72D}"/>
              </a:ext>
            </a:extLst>
          </p:cNvPr>
          <p:cNvSpPr txBox="1">
            <a:spLocks/>
          </p:cNvSpPr>
          <p:nvPr/>
        </p:nvSpPr>
        <p:spPr>
          <a:xfrm>
            <a:off x="5352242" y="278779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m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4B111A60-3E70-1F86-E72B-31A0404D1878}"/>
              </a:ext>
            </a:extLst>
          </p:cNvPr>
          <p:cNvSpPr txBox="1">
            <a:spLocks/>
          </p:cNvSpPr>
          <p:nvPr/>
        </p:nvSpPr>
        <p:spPr>
          <a:xfrm>
            <a:off x="5644475" y="549989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5400" b="1" dirty="0">
              <a:ln w="22225">
                <a:solidFill>
                  <a:schemeClr val="accent1"/>
                </a:solidFill>
                <a:prstDash val="solid"/>
              </a:ln>
              <a:noFill/>
              <a:latin typeface="GurbaniWebThick" panose="04040607000000020004" pitchFamily="82" charset="0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BB7C5025-3B83-7E9C-2F81-BAE4216C306F}"/>
              </a:ext>
            </a:extLst>
          </p:cNvPr>
          <p:cNvSpPr txBox="1">
            <a:spLocks/>
          </p:cNvSpPr>
          <p:nvPr/>
        </p:nvSpPr>
        <p:spPr>
          <a:xfrm>
            <a:off x="6574914" y="133043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r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1745B8E4-89CE-49FF-C1FD-29011C7823A2}"/>
              </a:ext>
            </a:extLst>
          </p:cNvPr>
          <p:cNvSpPr txBox="1">
            <a:spLocks/>
          </p:cNvSpPr>
          <p:nvPr/>
        </p:nvSpPr>
        <p:spPr>
          <a:xfrm>
            <a:off x="5564061" y="393329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l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DB0B1291-F314-25B8-5CE5-904EA47E4538}"/>
              </a:ext>
            </a:extLst>
          </p:cNvPr>
          <p:cNvSpPr txBox="1">
            <a:spLocks/>
          </p:cNvSpPr>
          <p:nvPr/>
        </p:nvSpPr>
        <p:spPr>
          <a:xfrm>
            <a:off x="2568490" y="300236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400" b="1" dirty="0">
                <a:ln w="22225">
                  <a:solidFill>
                    <a:schemeClr val="accent1"/>
                  </a:solidFill>
                  <a:prstDash val="solid"/>
                </a:ln>
                <a:noFill/>
                <a:latin typeface="GurbaniWebThick" panose="04040607000000020004" pitchFamily="82" charset="0"/>
              </a:rPr>
              <a:t>v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A8E78398-3B54-B595-7C29-ACE59584CADB}"/>
              </a:ext>
            </a:extLst>
          </p:cNvPr>
          <p:cNvSpPr txBox="1">
            <a:spLocks/>
          </p:cNvSpPr>
          <p:nvPr/>
        </p:nvSpPr>
        <p:spPr>
          <a:xfrm>
            <a:off x="11048889" y="291344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5400" b="1" dirty="0">
              <a:ln w="22225">
                <a:solidFill>
                  <a:schemeClr val="accent1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GurbaniWebThick" panose="04040607000000020004" pitchFamily="82" charset="0"/>
            </a:endParaRP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CA6102C0-1710-A888-5821-327B80266B6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7330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1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uild="p"/>
      <p:bldP spid="32" grpI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694A71A-A99A-5978-98F1-16536F32998F}"/>
              </a:ext>
            </a:extLst>
          </p:cNvPr>
          <p:cNvSpPr txBox="1"/>
          <p:nvPr/>
        </p:nvSpPr>
        <p:spPr>
          <a:xfrm>
            <a:off x="2948354" y="3267670"/>
            <a:ext cx="62952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</a:rPr>
              <a:t>SHABAASH!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D396F2FC-8E7C-6393-96AD-94AB283D502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0236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C38E6-399A-EAE7-6821-B472028F2F33}"/>
              </a:ext>
            </a:extLst>
          </p:cNvPr>
          <p:cNvSpPr txBox="1">
            <a:spLocks/>
          </p:cNvSpPr>
          <p:nvPr/>
        </p:nvSpPr>
        <p:spPr>
          <a:xfrm>
            <a:off x="1078523" y="2813366"/>
            <a:ext cx="10034954" cy="136971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CA" sz="8800" dirty="0" err="1">
                <a:solidFill>
                  <a:schemeClr val="accent1"/>
                </a:solidFill>
              </a:rPr>
              <a:t>Akhar</a:t>
            </a:r>
            <a:r>
              <a:rPr lang="en-CA" sz="8800" dirty="0">
                <a:solidFill>
                  <a:schemeClr val="accent1"/>
                </a:solidFill>
              </a:rPr>
              <a:t> </a:t>
            </a:r>
            <a:r>
              <a:rPr lang="en-CA" sz="8800" dirty="0" err="1">
                <a:solidFill>
                  <a:schemeClr val="accent1"/>
                </a:solidFill>
              </a:rPr>
              <a:t>Pachhaano</a:t>
            </a:r>
            <a:endParaRPr lang="en-CA" sz="8800" dirty="0">
              <a:solidFill>
                <a:schemeClr val="accent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D4B4471-C681-9027-CFB9-18366666295B}"/>
              </a:ext>
            </a:extLst>
          </p:cNvPr>
          <p:cNvGrpSpPr/>
          <p:nvPr/>
        </p:nvGrpSpPr>
        <p:grpSpPr>
          <a:xfrm rot="20704157">
            <a:off x="1335341" y="4840865"/>
            <a:ext cx="812660" cy="1183644"/>
            <a:chOff x="3741738" y="0"/>
            <a:chExt cx="4708526" cy="6858001"/>
          </a:xfrm>
        </p:grpSpPr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B31AD9B9-293D-A822-A404-F4EC6B3EC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" name="Freeform 66">
              <a:extLst>
                <a:ext uri="{FF2B5EF4-FFF2-40B4-BE49-F238E27FC236}">
                  <a16:creationId xmlns:a16="http://schemas.microsoft.com/office/drawing/2014/main" id="{48C960ED-B725-38EA-F86A-6D2A2FA7D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7">
              <a:extLst>
                <a:ext uri="{FF2B5EF4-FFF2-40B4-BE49-F238E27FC236}">
                  <a16:creationId xmlns:a16="http://schemas.microsoft.com/office/drawing/2014/main" id="{77558AF4-4D2B-E3F3-02DA-123D98F11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8">
              <a:extLst>
                <a:ext uri="{FF2B5EF4-FFF2-40B4-BE49-F238E27FC236}">
                  <a16:creationId xmlns:a16="http://schemas.microsoft.com/office/drawing/2014/main" id="{065E567A-DBD2-0ED5-2BD8-9181AF7F4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9">
              <a:extLst>
                <a:ext uri="{FF2B5EF4-FFF2-40B4-BE49-F238E27FC236}">
                  <a16:creationId xmlns:a16="http://schemas.microsoft.com/office/drawing/2014/main" id="{B0C0B6EC-58D4-2AD7-9AD6-FBD9BC4BE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70">
              <a:extLst>
                <a:ext uri="{FF2B5EF4-FFF2-40B4-BE49-F238E27FC236}">
                  <a16:creationId xmlns:a16="http://schemas.microsoft.com/office/drawing/2014/main" id="{8C6CD3FE-FF72-7C7A-A8A5-79EF5978E7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1">
              <a:extLst>
                <a:ext uri="{FF2B5EF4-FFF2-40B4-BE49-F238E27FC236}">
                  <a16:creationId xmlns:a16="http://schemas.microsoft.com/office/drawing/2014/main" id="{D8BDE2D5-3609-B2C3-C37E-56389366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2">
              <a:extLst>
                <a:ext uri="{FF2B5EF4-FFF2-40B4-BE49-F238E27FC236}">
                  <a16:creationId xmlns:a16="http://schemas.microsoft.com/office/drawing/2014/main" id="{8630D1CF-CD02-D54C-FC23-A84F0DEF1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3">
              <a:extLst>
                <a:ext uri="{FF2B5EF4-FFF2-40B4-BE49-F238E27FC236}">
                  <a16:creationId xmlns:a16="http://schemas.microsoft.com/office/drawing/2014/main" id="{35D73D72-0EB9-3FFB-ABB6-D2FC20CF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4">
              <a:extLst>
                <a:ext uri="{FF2B5EF4-FFF2-40B4-BE49-F238E27FC236}">
                  <a16:creationId xmlns:a16="http://schemas.microsoft.com/office/drawing/2014/main" id="{B3613866-6B8B-5B1A-5576-68BCF83C1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id="{60797751-3E9F-EEAA-9A41-1604611B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6">
              <a:extLst>
                <a:ext uri="{FF2B5EF4-FFF2-40B4-BE49-F238E27FC236}">
                  <a16:creationId xmlns:a16="http://schemas.microsoft.com/office/drawing/2014/main" id="{BF9DD958-068A-79E7-F85E-AD87E623A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7">
              <a:extLst>
                <a:ext uri="{FF2B5EF4-FFF2-40B4-BE49-F238E27FC236}">
                  <a16:creationId xmlns:a16="http://schemas.microsoft.com/office/drawing/2014/main" id="{39C53280-0C6A-CCE4-D01F-4F3C5506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5B7C6FDB-EC51-BEAD-00B5-85D44FEEA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0C38541C-698F-9A34-1E11-6B7C25711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3DB88CF3-BE8E-F057-1095-0240EC5F6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id="{97F16876-60F7-34D1-3DB5-3F681DAFB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2">
              <a:extLst>
                <a:ext uri="{FF2B5EF4-FFF2-40B4-BE49-F238E27FC236}">
                  <a16:creationId xmlns:a16="http://schemas.microsoft.com/office/drawing/2014/main" id="{050295CB-7191-B447-13C4-65528CA00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3">
              <a:extLst>
                <a:ext uri="{FF2B5EF4-FFF2-40B4-BE49-F238E27FC236}">
                  <a16:creationId xmlns:a16="http://schemas.microsoft.com/office/drawing/2014/main" id="{E13A2B76-0F38-F26C-4894-6FA0A184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4">
              <a:extLst>
                <a:ext uri="{FF2B5EF4-FFF2-40B4-BE49-F238E27FC236}">
                  <a16:creationId xmlns:a16="http://schemas.microsoft.com/office/drawing/2014/main" id="{74C898E1-C27D-2AB0-C75E-6438BECA9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5">
              <a:extLst>
                <a:ext uri="{FF2B5EF4-FFF2-40B4-BE49-F238E27FC236}">
                  <a16:creationId xmlns:a16="http://schemas.microsoft.com/office/drawing/2014/main" id="{5FDE6E1B-651F-E1A2-088F-584B39E9A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6">
              <a:extLst>
                <a:ext uri="{FF2B5EF4-FFF2-40B4-BE49-F238E27FC236}">
                  <a16:creationId xmlns:a16="http://schemas.microsoft.com/office/drawing/2014/main" id="{8A2E1843-DCA6-3525-F934-C382C8612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7">
              <a:extLst>
                <a:ext uri="{FF2B5EF4-FFF2-40B4-BE49-F238E27FC236}">
                  <a16:creationId xmlns:a16="http://schemas.microsoft.com/office/drawing/2014/main" id="{02736DE4-6890-F3BC-DB35-BD91D39CE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8">
              <a:extLst>
                <a:ext uri="{FF2B5EF4-FFF2-40B4-BE49-F238E27FC236}">
                  <a16:creationId xmlns:a16="http://schemas.microsoft.com/office/drawing/2014/main" id="{A6AD0C58-6C25-8B81-1915-2BE355463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9">
              <a:extLst>
                <a:ext uri="{FF2B5EF4-FFF2-40B4-BE49-F238E27FC236}">
                  <a16:creationId xmlns:a16="http://schemas.microsoft.com/office/drawing/2014/main" id="{1A26010D-B627-1333-8368-A7AA2688A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90">
              <a:extLst>
                <a:ext uri="{FF2B5EF4-FFF2-40B4-BE49-F238E27FC236}">
                  <a16:creationId xmlns:a16="http://schemas.microsoft.com/office/drawing/2014/main" id="{CE93B1B7-C45A-5248-8627-48C5CA6EF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1">
              <a:extLst>
                <a:ext uri="{FF2B5EF4-FFF2-40B4-BE49-F238E27FC236}">
                  <a16:creationId xmlns:a16="http://schemas.microsoft.com/office/drawing/2014/main" id="{34E60BBF-C02C-05C3-B9FF-34C126D25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2">
              <a:extLst>
                <a:ext uri="{FF2B5EF4-FFF2-40B4-BE49-F238E27FC236}">
                  <a16:creationId xmlns:a16="http://schemas.microsoft.com/office/drawing/2014/main" id="{B8A02153-B3CD-953F-0180-1349CD8E2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3">
              <a:extLst>
                <a:ext uri="{FF2B5EF4-FFF2-40B4-BE49-F238E27FC236}">
                  <a16:creationId xmlns:a16="http://schemas.microsoft.com/office/drawing/2014/main" id="{B7FAE4B1-7ADB-2236-3F84-F0C05E7AF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0979833C-EC57-5C0D-9D4D-64ED58B9C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5">
              <a:extLst>
                <a:ext uri="{FF2B5EF4-FFF2-40B4-BE49-F238E27FC236}">
                  <a16:creationId xmlns:a16="http://schemas.microsoft.com/office/drawing/2014/main" id="{00494915-19FC-3533-15F7-B3D315D55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6">
              <a:extLst>
                <a:ext uri="{FF2B5EF4-FFF2-40B4-BE49-F238E27FC236}">
                  <a16:creationId xmlns:a16="http://schemas.microsoft.com/office/drawing/2014/main" id="{B4F39664-774D-345A-B8E7-861322086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7">
              <a:extLst>
                <a:ext uri="{FF2B5EF4-FFF2-40B4-BE49-F238E27FC236}">
                  <a16:creationId xmlns:a16="http://schemas.microsoft.com/office/drawing/2014/main" id="{2334DF0B-FE81-66D8-A318-4017B673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8">
              <a:extLst>
                <a:ext uri="{FF2B5EF4-FFF2-40B4-BE49-F238E27FC236}">
                  <a16:creationId xmlns:a16="http://schemas.microsoft.com/office/drawing/2014/main" id="{F35A7382-D71F-77CC-9DB6-420B1D161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9">
              <a:extLst>
                <a:ext uri="{FF2B5EF4-FFF2-40B4-BE49-F238E27FC236}">
                  <a16:creationId xmlns:a16="http://schemas.microsoft.com/office/drawing/2014/main" id="{48F3EB9B-F6D6-2E8B-862C-931AEE86C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100">
              <a:extLst>
                <a:ext uri="{FF2B5EF4-FFF2-40B4-BE49-F238E27FC236}">
                  <a16:creationId xmlns:a16="http://schemas.microsoft.com/office/drawing/2014/main" id="{50F5C74C-0C5D-7582-88E1-3CD1B2DF1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1">
              <a:extLst>
                <a:ext uri="{FF2B5EF4-FFF2-40B4-BE49-F238E27FC236}">
                  <a16:creationId xmlns:a16="http://schemas.microsoft.com/office/drawing/2014/main" id="{F827EDE1-7B31-C166-C3ED-8BE67BA5A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2">
              <a:extLst>
                <a:ext uri="{FF2B5EF4-FFF2-40B4-BE49-F238E27FC236}">
                  <a16:creationId xmlns:a16="http://schemas.microsoft.com/office/drawing/2014/main" id="{A22E6027-4B9C-C3D2-14FC-BE9A02162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3">
              <a:extLst>
                <a:ext uri="{FF2B5EF4-FFF2-40B4-BE49-F238E27FC236}">
                  <a16:creationId xmlns:a16="http://schemas.microsoft.com/office/drawing/2014/main" id="{DD0C15FB-D079-7240-5BD9-0A9000872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4">
              <a:extLst>
                <a:ext uri="{FF2B5EF4-FFF2-40B4-BE49-F238E27FC236}">
                  <a16:creationId xmlns:a16="http://schemas.microsoft.com/office/drawing/2014/main" id="{A0F5D376-C185-4110-6109-D39A66A64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5">
              <a:extLst>
                <a:ext uri="{FF2B5EF4-FFF2-40B4-BE49-F238E27FC236}">
                  <a16:creationId xmlns:a16="http://schemas.microsoft.com/office/drawing/2014/main" id="{9750C9BB-A53C-B975-3ADD-AC4F8E79C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6">
              <a:extLst>
                <a:ext uri="{FF2B5EF4-FFF2-40B4-BE49-F238E27FC236}">
                  <a16:creationId xmlns:a16="http://schemas.microsoft.com/office/drawing/2014/main" id="{4E2AD5A3-A223-07EF-6C95-AF391899D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7">
              <a:extLst>
                <a:ext uri="{FF2B5EF4-FFF2-40B4-BE49-F238E27FC236}">
                  <a16:creationId xmlns:a16="http://schemas.microsoft.com/office/drawing/2014/main" id="{71EEBF03-BCFF-9B8C-6D6A-096075FF4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8">
              <a:extLst>
                <a:ext uri="{FF2B5EF4-FFF2-40B4-BE49-F238E27FC236}">
                  <a16:creationId xmlns:a16="http://schemas.microsoft.com/office/drawing/2014/main" id="{CE75124B-A574-46F6-B935-7C34933D0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9">
              <a:extLst>
                <a:ext uri="{FF2B5EF4-FFF2-40B4-BE49-F238E27FC236}">
                  <a16:creationId xmlns:a16="http://schemas.microsoft.com/office/drawing/2014/main" id="{D4896453-E599-973C-4E41-4D536D378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10">
              <a:extLst>
                <a:ext uri="{FF2B5EF4-FFF2-40B4-BE49-F238E27FC236}">
                  <a16:creationId xmlns:a16="http://schemas.microsoft.com/office/drawing/2014/main" id="{97980F2F-80AC-A791-0DE2-FF2D9ABD2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55F5F43B-1023-4EB1-421D-9F5F5920466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4090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760A6FBA-C425-E818-E035-3C814BE21B6D}"/>
              </a:ext>
            </a:extLst>
          </p:cNvPr>
          <p:cNvSpPr txBox="1"/>
          <p:nvPr/>
        </p:nvSpPr>
        <p:spPr>
          <a:xfrm>
            <a:off x="3315020" y="152958"/>
            <a:ext cx="55619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accent1"/>
                </a:solidFill>
              </a:rPr>
              <a:t>WHICH ONE IS OORA?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B6CCE51-570F-976A-956A-C25F0162E04E}"/>
              </a:ext>
            </a:extLst>
          </p:cNvPr>
          <p:cNvSpPr txBox="1">
            <a:spLocks/>
          </p:cNvSpPr>
          <p:nvPr/>
        </p:nvSpPr>
        <p:spPr>
          <a:xfrm>
            <a:off x="2957559" y="2946236"/>
            <a:ext cx="2087406" cy="2175511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99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/>
                <a:latin typeface="GurbaniWebThick" panose="04040607000000020004" pitchFamily="82" charset="0"/>
              </a:rPr>
              <a:t>a</a:t>
            </a:r>
          </a:p>
          <a:p>
            <a:endParaRPr lang="en-CA" sz="199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/>
              <a:latin typeface="GurbaniWebThick" panose="04040607000000020004" pitchFamily="82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25E6535-CC2D-4BB9-4D9C-E7B2B5F4B287}"/>
              </a:ext>
            </a:extLst>
          </p:cNvPr>
          <p:cNvSpPr txBox="1">
            <a:spLocks/>
          </p:cNvSpPr>
          <p:nvPr/>
        </p:nvSpPr>
        <p:spPr>
          <a:xfrm>
            <a:off x="7692470" y="2946235"/>
            <a:ext cx="2087406" cy="217551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99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/>
                <a:latin typeface="GurbaniWebThick" panose="04040607000000020004" pitchFamily="82" charset="0"/>
              </a:rPr>
              <a:t>q</a:t>
            </a:r>
          </a:p>
          <a:p>
            <a:endParaRPr lang="en-CA" sz="199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/>
              <a:latin typeface="GurbaniWebThick" panose="04040607000000020004" pitchFamily="82" charset="0"/>
            </a:endParaRP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9ED0BFE3-A913-9599-2796-DF8CBF48032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174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760A6FBA-C425-E818-E035-3C814BE21B6D}"/>
              </a:ext>
            </a:extLst>
          </p:cNvPr>
          <p:cNvSpPr txBox="1"/>
          <p:nvPr/>
        </p:nvSpPr>
        <p:spPr>
          <a:xfrm>
            <a:off x="3315020" y="152958"/>
            <a:ext cx="55619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accent1"/>
                </a:solidFill>
              </a:rPr>
              <a:t>WHICH ONE IS OORA?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03C4B47-F4B4-BF0B-1BA4-E18F0E566AAE}"/>
              </a:ext>
            </a:extLst>
          </p:cNvPr>
          <p:cNvSpPr txBox="1">
            <a:spLocks/>
          </p:cNvSpPr>
          <p:nvPr/>
        </p:nvSpPr>
        <p:spPr>
          <a:xfrm>
            <a:off x="3052809" y="2870036"/>
            <a:ext cx="2087406" cy="2175511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99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/>
                <a:latin typeface="GurbaniWebThick" panose="04040607000000020004" pitchFamily="82" charset="0"/>
              </a:rPr>
              <a:t>b</a:t>
            </a:r>
          </a:p>
          <a:p>
            <a:endParaRPr lang="en-CA" sz="199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/>
              <a:latin typeface="GurbaniWebThick" panose="04040607000000020004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523D3-594B-661B-D06E-09624EAB68D7}"/>
              </a:ext>
            </a:extLst>
          </p:cNvPr>
          <p:cNvSpPr txBox="1">
            <a:spLocks/>
          </p:cNvSpPr>
          <p:nvPr/>
        </p:nvSpPr>
        <p:spPr>
          <a:xfrm>
            <a:off x="7787720" y="3105150"/>
            <a:ext cx="2087406" cy="217551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99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/>
                <a:latin typeface="GurbaniWebThick" panose="04040607000000020004" pitchFamily="82" charset="0"/>
              </a:rPr>
              <a:t>a</a:t>
            </a:r>
          </a:p>
          <a:p>
            <a:endParaRPr lang="en-CA" sz="199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/>
              <a:latin typeface="GurbaniWebThick" panose="04040607000000020004" pitchFamily="82" charset="0"/>
            </a:endParaRPr>
          </a:p>
        </p:txBody>
      </p:sp>
      <p:pic>
        <p:nvPicPr>
          <p:cNvPr id="4" name="Picture 3" descr="A black heart with swirls&#10;&#10;Description automatically generated">
            <a:extLst>
              <a:ext uri="{FF2B5EF4-FFF2-40B4-BE49-F238E27FC236}">
                <a16:creationId xmlns:a16="http://schemas.microsoft.com/office/drawing/2014/main" id="{A56FC6FD-5FAC-4198-6930-D57ECAD01D8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097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760A6FBA-C425-E818-E035-3C814BE21B6D}"/>
              </a:ext>
            </a:extLst>
          </p:cNvPr>
          <p:cNvSpPr txBox="1"/>
          <p:nvPr/>
        </p:nvSpPr>
        <p:spPr>
          <a:xfrm>
            <a:off x="3315020" y="152958"/>
            <a:ext cx="55619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accent1"/>
                </a:solidFill>
              </a:rPr>
              <a:t>WHICH ONE IS OORA?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051F7E7-CCE3-5BC2-C3D4-989B641DF3ED}"/>
              </a:ext>
            </a:extLst>
          </p:cNvPr>
          <p:cNvSpPr txBox="1">
            <a:spLocks/>
          </p:cNvSpPr>
          <p:nvPr/>
        </p:nvSpPr>
        <p:spPr>
          <a:xfrm>
            <a:off x="2957559" y="2889086"/>
            <a:ext cx="2087406" cy="2175511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99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/>
                <a:latin typeface="GurbaniWebThick" panose="04040607000000020004" pitchFamily="82" charset="0"/>
              </a:rPr>
              <a:t>a</a:t>
            </a:r>
          </a:p>
          <a:p>
            <a:endParaRPr lang="en-CA" sz="199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/>
              <a:latin typeface="GurbaniWebThick" panose="04040607000000020004" pitchFamily="82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8E91AF0-3855-0F5B-ADD4-F26C6A1DC1E7}"/>
              </a:ext>
            </a:extLst>
          </p:cNvPr>
          <p:cNvSpPr txBox="1">
            <a:spLocks/>
          </p:cNvSpPr>
          <p:nvPr/>
        </p:nvSpPr>
        <p:spPr>
          <a:xfrm>
            <a:off x="7692470" y="2889085"/>
            <a:ext cx="2087406" cy="217551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99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/>
                <a:latin typeface="GurbaniWebThick" panose="04040607000000020004" pitchFamily="82" charset="0"/>
              </a:rPr>
              <a:t>Q</a:t>
            </a:r>
          </a:p>
          <a:p>
            <a:endParaRPr lang="en-CA" sz="199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/>
              <a:latin typeface="GurbaniWebThick" panose="04040607000000020004" pitchFamily="82" charset="0"/>
            </a:endParaRP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8EE57654-F652-C5B1-EB30-BF2D8BEE569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060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C38E6-399A-EAE7-6821-B472028F2F33}"/>
              </a:ext>
            </a:extLst>
          </p:cNvPr>
          <p:cNvSpPr txBox="1">
            <a:spLocks/>
          </p:cNvSpPr>
          <p:nvPr/>
        </p:nvSpPr>
        <p:spPr>
          <a:xfrm>
            <a:off x="750277" y="2817837"/>
            <a:ext cx="10691446" cy="66475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CA" sz="6000" dirty="0" err="1">
                <a:solidFill>
                  <a:schemeClr val="accent1"/>
                </a:solidFill>
              </a:rPr>
              <a:t>Bhulavay</a:t>
            </a:r>
            <a:r>
              <a:rPr lang="en-CA" sz="6000" dirty="0">
                <a:solidFill>
                  <a:schemeClr val="accent1"/>
                </a:solidFill>
              </a:rPr>
              <a:t> </a:t>
            </a:r>
            <a:r>
              <a:rPr lang="en-CA" sz="6000" dirty="0" err="1">
                <a:solidFill>
                  <a:schemeClr val="accent1"/>
                </a:solidFill>
              </a:rPr>
              <a:t>Akhar</a:t>
            </a:r>
            <a:r>
              <a:rPr lang="en-CA" sz="6000" dirty="0">
                <a:solidFill>
                  <a:schemeClr val="accent1"/>
                </a:solidFill>
              </a:rPr>
              <a:t> Repeat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C960AF0-23BF-4B60-D01A-02E7B5A9E0C3}"/>
              </a:ext>
            </a:extLst>
          </p:cNvPr>
          <p:cNvSpPr txBox="1">
            <a:spLocks/>
          </p:cNvSpPr>
          <p:nvPr/>
        </p:nvSpPr>
        <p:spPr>
          <a:xfrm>
            <a:off x="2968570" y="3824494"/>
            <a:ext cx="6254860" cy="59104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sz="3200" dirty="0" err="1">
                <a:solidFill>
                  <a:schemeClr val="accent1"/>
                </a:solidFill>
              </a:rPr>
              <a:t>PaD</a:t>
            </a:r>
            <a:r>
              <a:rPr lang="en-CA" sz="3200" dirty="0">
                <a:solidFill>
                  <a:schemeClr val="accent1"/>
                </a:solidFill>
              </a:rPr>
              <a:t> </a:t>
            </a:r>
            <a:r>
              <a:rPr lang="en-CA" sz="3200" dirty="0" err="1">
                <a:solidFill>
                  <a:schemeClr val="accent1"/>
                </a:solidFill>
              </a:rPr>
              <a:t>ke</a:t>
            </a:r>
            <a:r>
              <a:rPr lang="en-CA" sz="3200" dirty="0">
                <a:solidFill>
                  <a:schemeClr val="accent1"/>
                </a:solidFill>
              </a:rPr>
              <a:t> </a:t>
            </a:r>
            <a:r>
              <a:rPr lang="en-CA" sz="3200" dirty="0" err="1">
                <a:solidFill>
                  <a:schemeClr val="accent1"/>
                </a:solidFill>
              </a:rPr>
              <a:t>dasso</a:t>
            </a:r>
            <a:r>
              <a:rPr lang="en-CA" sz="3200" dirty="0">
                <a:solidFill>
                  <a:schemeClr val="accent1"/>
                </a:solidFill>
              </a:rPr>
              <a:t> </a:t>
            </a:r>
            <a:r>
              <a:rPr lang="en-CA" sz="3200" dirty="0" err="1">
                <a:solidFill>
                  <a:schemeClr val="accent1"/>
                </a:solidFill>
              </a:rPr>
              <a:t>akhar</a:t>
            </a:r>
            <a:r>
              <a:rPr lang="en-CA" sz="3200" dirty="0">
                <a:solidFill>
                  <a:schemeClr val="accent1"/>
                </a:solidFill>
              </a:rPr>
              <a:t> </a:t>
            </a:r>
            <a:r>
              <a:rPr lang="en-CA" sz="3200" dirty="0" err="1">
                <a:solidFill>
                  <a:schemeClr val="accent1"/>
                </a:solidFill>
              </a:rPr>
              <a:t>dey</a:t>
            </a:r>
            <a:r>
              <a:rPr lang="en-CA" sz="3200" dirty="0">
                <a:solidFill>
                  <a:schemeClr val="accent1"/>
                </a:solidFill>
              </a:rPr>
              <a:t> naam.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D4B4471-C681-9027-CFB9-18366666295B}"/>
              </a:ext>
            </a:extLst>
          </p:cNvPr>
          <p:cNvGrpSpPr/>
          <p:nvPr/>
        </p:nvGrpSpPr>
        <p:grpSpPr>
          <a:xfrm rot="20704157">
            <a:off x="1335341" y="4840865"/>
            <a:ext cx="812660" cy="1183644"/>
            <a:chOff x="3741738" y="0"/>
            <a:chExt cx="4708526" cy="6858001"/>
          </a:xfrm>
        </p:grpSpPr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B31AD9B9-293D-A822-A404-F4EC6B3EC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" name="Freeform 66">
              <a:extLst>
                <a:ext uri="{FF2B5EF4-FFF2-40B4-BE49-F238E27FC236}">
                  <a16:creationId xmlns:a16="http://schemas.microsoft.com/office/drawing/2014/main" id="{48C960ED-B725-38EA-F86A-6D2A2FA7D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7">
              <a:extLst>
                <a:ext uri="{FF2B5EF4-FFF2-40B4-BE49-F238E27FC236}">
                  <a16:creationId xmlns:a16="http://schemas.microsoft.com/office/drawing/2014/main" id="{77558AF4-4D2B-E3F3-02DA-123D98F11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8">
              <a:extLst>
                <a:ext uri="{FF2B5EF4-FFF2-40B4-BE49-F238E27FC236}">
                  <a16:creationId xmlns:a16="http://schemas.microsoft.com/office/drawing/2014/main" id="{065E567A-DBD2-0ED5-2BD8-9181AF7F4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9">
              <a:extLst>
                <a:ext uri="{FF2B5EF4-FFF2-40B4-BE49-F238E27FC236}">
                  <a16:creationId xmlns:a16="http://schemas.microsoft.com/office/drawing/2014/main" id="{B0C0B6EC-58D4-2AD7-9AD6-FBD9BC4BE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70">
              <a:extLst>
                <a:ext uri="{FF2B5EF4-FFF2-40B4-BE49-F238E27FC236}">
                  <a16:creationId xmlns:a16="http://schemas.microsoft.com/office/drawing/2014/main" id="{8C6CD3FE-FF72-7C7A-A8A5-79EF5978E7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1">
              <a:extLst>
                <a:ext uri="{FF2B5EF4-FFF2-40B4-BE49-F238E27FC236}">
                  <a16:creationId xmlns:a16="http://schemas.microsoft.com/office/drawing/2014/main" id="{D8BDE2D5-3609-B2C3-C37E-56389366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2">
              <a:extLst>
                <a:ext uri="{FF2B5EF4-FFF2-40B4-BE49-F238E27FC236}">
                  <a16:creationId xmlns:a16="http://schemas.microsoft.com/office/drawing/2014/main" id="{8630D1CF-CD02-D54C-FC23-A84F0DEF1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3">
              <a:extLst>
                <a:ext uri="{FF2B5EF4-FFF2-40B4-BE49-F238E27FC236}">
                  <a16:creationId xmlns:a16="http://schemas.microsoft.com/office/drawing/2014/main" id="{35D73D72-0EB9-3FFB-ABB6-D2FC20CF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4">
              <a:extLst>
                <a:ext uri="{FF2B5EF4-FFF2-40B4-BE49-F238E27FC236}">
                  <a16:creationId xmlns:a16="http://schemas.microsoft.com/office/drawing/2014/main" id="{B3613866-6B8B-5B1A-5576-68BCF83C1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id="{60797751-3E9F-EEAA-9A41-1604611B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6">
              <a:extLst>
                <a:ext uri="{FF2B5EF4-FFF2-40B4-BE49-F238E27FC236}">
                  <a16:creationId xmlns:a16="http://schemas.microsoft.com/office/drawing/2014/main" id="{BF9DD958-068A-79E7-F85E-AD87E623A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7">
              <a:extLst>
                <a:ext uri="{FF2B5EF4-FFF2-40B4-BE49-F238E27FC236}">
                  <a16:creationId xmlns:a16="http://schemas.microsoft.com/office/drawing/2014/main" id="{39C53280-0C6A-CCE4-D01F-4F3C5506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5B7C6FDB-EC51-BEAD-00B5-85D44FEEA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0C38541C-698F-9A34-1E11-6B7C25711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3DB88CF3-BE8E-F057-1095-0240EC5F6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id="{97F16876-60F7-34D1-3DB5-3F681DAFB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2">
              <a:extLst>
                <a:ext uri="{FF2B5EF4-FFF2-40B4-BE49-F238E27FC236}">
                  <a16:creationId xmlns:a16="http://schemas.microsoft.com/office/drawing/2014/main" id="{050295CB-7191-B447-13C4-65528CA00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3">
              <a:extLst>
                <a:ext uri="{FF2B5EF4-FFF2-40B4-BE49-F238E27FC236}">
                  <a16:creationId xmlns:a16="http://schemas.microsoft.com/office/drawing/2014/main" id="{E13A2B76-0F38-F26C-4894-6FA0A184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4">
              <a:extLst>
                <a:ext uri="{FF2B5EF4-FFF2-40B4-BE49-F238E27FC236}">
                  <a16:creationId xmlns:a16="http://schemas.microsoft.com/office/drawing/2014/main" id="{74C898E1-C27D-2AB0-C75E-6438BECA9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5">
              <a:extLst>
                <a:ext uri="{FF2B5EF4-FFF2-40B4-BE49-F238E27FC236}">
                  <a16:creationId xmlns:a16="http://schemas.microsoft.com/office/drawing/2014/main" id="{5FDE6E1B-651F-E1A2-088F-584B39E9A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6">
              <a:extLst>
                <a:ext uri="{FF2B5EF4-FFF2-40B4-BE49-F238E27FC236}">
                  <a16:creationId xmlns:a16="http://schemas.microsoft.com/office/drawing/2014/main" id="{8A2E1843-DCA6-3525-F934-C382C8612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7">
              <a:extLst>
                <a:ext uri="{FF2B5EF4-FFF2-40B4-BE49-F238E27FC236}">
                  <a16:creationId xmlns:a16="http://schemas.microsoft.com/office/drawing/2014/main" id="{02736DE4-6890-F3BC-DB35-BD91D39CE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8">
              <a:extLst>
                <a:ext uri="{FF2B5EF4-FFF2-40B4-BE49-F238E27FC236}">
                  <a16:creationId xmlns:a16="http://schemas.microsoft.com/office/drawing/2014/main" id="{A6AD0C58-6C25-8B81-1915-2BE355463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9">
              <a:extLst>
                <a:ext uri="{FF2B5EF4-FFF2-40B4-BE49-F238E27FC236}">
                  <a16:creationId xmlns:a16="http://schemas.microsoft.com/office/drawing/2014/main" id="{1A26010D-B627-1333-8368-A7AA2688A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90">
              <a:extLst>
                <a:ext uri="{FF2B5EF4-FFF2-40B4-BE49-F238E27FC236}">
                  <a16:creationId xmlns:a16="http://schemas.microsoft.com/office/drawing/2014/main" id="{CE93B1B7-C45A-5248-8627-48C5CA6EF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1">
              <a:extLst>
                <a:ext uri="{FF2B5EF4-FFF2-40B4-BE49-F238E27FC236}">
                  <a16:creationId xmlns:a16="http://schemas.microsoft.com/office/drawing/2014/main" id="{34E60BBF-C02C-05C3-B9FF-34C126D25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2">
              <a:extLst>
                <a:ext uri="{FF2B5EF4-FFF2-40B4-BE49-F238E27FC236}">
                  <a16:creationId xmlns:a16="http://schemas.microsoft.com/office/drawing/2014/main" id="{B8A02153-B3CD-953F-0180-1349CD8E2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3">
              <a:extLst>
                <a:ext uri="{FF2B5EF4-FFF2-40B4-BE49-F238E27FC236}">
                  <a16:creationId xmlns:a16="http://schemas.microsoft.com/office/drawing/2014/main" id="{B7FAE4B1-7ADB-2236-3F84-F0C05E7AF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0979833C-EC57-5C0D-9D4D-64ED58B9C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5">
              <a:extLst>
                <a:ext uri="{FF2B5EF4-FFF2-40B4-BE49-F238E27FC236}">
                  <a16:creationId xmlns:a16="http://schemas.microsoft.com/office/drawing/2014/main" id="{00494915-19FC-3533-15F7-B3D315D55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6">
              <a:extLst>
                <a:ext uri="{FF2B5EF4-FFF2-40B4-BE49-F238E27FC236}">
                  <a16:creationId xmlns:a16="http://schemas.microsoft.com/office/drawing/2014/main" id="{B4F39664-774D-345A-B8E7-861322086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7">
              <a:extLst>
                <a:ext uri="{FF2B5EF4-FFF2-40B4-BE49-F238E27FC236}">
                  <a16:creationId xmlns:a16="http://schemas.microsoft.com/office/drawing/2014/main" id="{2334DF0B-FE81-66D8-A318-4017B673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8">
              <a:extLst>
                <a:ext uri="{FF2B5EF4-FFF2-40B4-BE49-F238E27FC236}">
                  <a16:creationId xmlns:a16="http://schemas.microsoft.com/office/drawing/2014/main" id="{F35A7382-D71F-77CC-9DB6-420B1D161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9">
              <a:extLst>
                <a:ext uri="{FF2B5EF4-FFF2-40B4-BE49-F238E27FC236}">
                  <a16:creationId xmlns:a16="http://schemas.microsoft.com/office/drawing/2014/main" id="{48F3EB9B-F6D6-2E8B-862C-931AEE86C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100">
              <a:extLst>
                <a:ext uri="{FF2B5EF4-FFF2-40B4-BE49-F238E27FC236}">
                  <a16:creationId xmlns:a16="http://schemas.microsoft.com/office/drawing/2014/main" id="{50F5C74C-0C5D-7582-88E1-3CD1B2DF1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1">
              <a:extLst>
                <a:ext uri="{FF2B5EF4-FFF2-40B4-BE49-F238E27FC236}">
                  <a16:creationId xmlns:a16="http://schemas.microsoft.com/office/drawing/2014/main" id="{F827EDE1-7B31-C166-C3ED-8BE67BA5A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2">
              <a:extLst>
                <a:ext uri="{FF2B5EF4-FFF2-40B4-BE49-F238E27FC236}">
                  <a16:creationId xmlns:a16="http://schemas.microsoft.com/office/drawing/2014/main" id="{A22E6027-4B9C-C3D2-14FC-BE9A02162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3">
              <a:extLst>
                <a:ext uri="{FF2B5EF4-FFF2-40B4-BE49-F238E27FC236}">
                  <a16:creationId xmlns:a16="http://schemas.microsoft.com/office/drawing/2014/main" id="{DD0C15FB-D079-7240-5BD9-0A9000872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4">
              <a:extLst>
                <a:ext uri="{FF2B5EF4-FFF2-40B4-BE49-F238E27FC236}">
                  <a16:creationId xmlns:a16="http://schemas.microsoft.com/office/drawing/2014/main" id="{A0F5D376-C185-4110-6109-D39A66A64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5">
              <a:extLst>
                <a:ext uri="{FF2B5EF4-FFF2-40B4-BE49-F238E27FC236}">
                  <a16:creationId xmlns:a16="http://schemas.microsoft.com/office/drawing/2014/main" id="{9750C9BB-A53C-B975-3ADD-AC4F8E79C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6">
              <a:extLst>
                <a:ext uri="{FF2B5EF4-FFF2-40B4-BE49-F238E27FC236}">
                  <a16:creationId xmlns:a16="http://schemas.microsoft.com/office/drawing/2014/main" id="{4E2AD5A3-A223-07EF-6C95-AF391899D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7">
              <a:extLst>
                <a:ext uri="{FF2B5EF4-FFF2-40B4-BE49-F238E27FC236}">
                  <a16:creationId xmlns:a16="http://schemas.microsoft.com/office/drawing/2014/main" id="{71EEBF03-BCFF-9B8C-6D6A-096075FF4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8">
              <a:extLst>
                <a:ext uri="{FF2B5EF4-FFF2-40B4-BE49-F238E27FC236}">
                  <a16:creationId xmlns:a16="http://schemas.microsoft.com/office/drawing/2014/main" id="{CE75124B-A574-46F6-B935-7C34933D0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9">
              <a:extLst>
                <a:ext uri="{FF2B5EF4-FFF2-40B4-BE49-F238E27FC236}">
                  <a16:creationId xmlns:a16="http://schemas.microsoft.com/office/drawing/2014/main" id="{D4896453-E599-973C-4E41-4D536D378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10">
              <a:extLst>
                <a:ext uri="{FF2B5EF4-FFF2-40B4-BE49-F238E27FC236}">
                  <a16:creationId xmlns:a16="http://schemas.microsoft.com/office/drawing/2014/main" id="{97980F2F-80AC-A791-0DE2-FF2D9ABD2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F2E64491-7F26-B2B7-ABBA-28F70D7F37D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9527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7A60356-5806-7866-721C-C90DA93A3D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1015" y="2240307"/>
            <a:ext cx="1813020" cy="21017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A2423ED-674A-DB7B-9BE4-1D37ABD70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5366" y="2343573"/>
            <a:ext cx="1813020" cy="21708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87EA7D-89DD-537A-6811-FCE2B8CAE3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4" y="2212833"/>
            <a:ext cx="1813021" cy="21566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0B8F989-2B9A-4C2D-47DE-F8A6E77FB6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3058" y="2240307"/>
            <a:ext cx="1867927" cy="2221977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964CC27-2FCE-59E1-C430-9DBDCF4269FC}"/>
              </a:ext>
            </a:extLst>
          </p:cNvPr>
          <p:cNvSpPr txBox="1">
            <a:spLocks/>
          </p:cNvSpPr>
          <p:nvPr/>
        </p:nvSpPr>
        <p:spPr>
          <a:xfrm>
            <a:off x="5286028" y="2819727"/>
            <a:ext cx="1464573" cy="1218543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4500" b="1" dirty="0">
                <a:ln w="38100">
                  <a:solidFill>
                    <a:sysClr val="windowText" lastClr="000000"/>
                  </a:solidFill>
                  <a:prstDash val="solid"/>
                </a:ln>
                <a:solidFill>
                  <a:schemeClr val="accent2"/>
                </a:solidFill>
                <a:latin typeface="GurbaniWebThick" panose="04040607000000020004" pitchFamily="82" charset="0"/>
              </a:rPr>
              <a:t>a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4AD3057B-894E-7864-C1B4-84E6AB624E5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4538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F7E8173-DC2F-4ACF-839B-B9E3C9B95F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3829" y="2240306"/>
            <a:ext cx="1813020" cy="21017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B32E9A0-B27E-31C7-3118-DC86689A10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932" y="2240306"/>
            <a:ext cx="1813020" cy="21708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92508A7-8E75-E996-DE10-DBF7FCDE77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8400" y="2272962"/>
            <a:ext cx="1813021" cy="21566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D7A1D2-6A15-1063-6FD3-81DFD7779C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579" y="2240306"/>
            <a:ext cx="1867927" cy="2221977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A583309-32AB-7D8B-7BFA-A1DCBD2E71F1}"/>
              </a:ext>
            </a:extLst>
          </p:cNvPr>
          <p:cNvSpPr txBox="1">
            <a:spLocks/>
          </p:cNvSpPr>
          <p:nvPr/>
        </p:nvSpPr>
        <p:spPr>
          <a:xfrm>
            <a:off x="2713048" y="2819727"/>
            <a:ext cx="1464573" cy="1218543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4500" b="1">
                <a:ln w="38100">
                  <a:solidFill>
                    <a:sysClr val="windowText" lastClr="000000"/>
                  </a:solidFill>
                  <a:prstDash val="solid"/>
                </a:ln>
                <a:solidFill>
                  <a:schemeClr val="accent2"/>
                </a:solidFill>
                <a:latin typeface="GurbaniWebThick" panose="04040607000000020004" pitchFamily="82" charset="0"/>
              </a:rPr>
              <a:t>a</a:t>
            </a:r>
            <a:endParaRPr lang="en-CA" sz="14500" b="1" dirty="0">
              <a:ln w="38100">
                <a:solidFill>
                  <a:sysClr val="windowText" lastClr="000000"/>
                </a:solidFill>
                <a:prstDash val="solid"/>
              </a:ln>
              <a:solidFill>
                <a:schemeClr val="accent2"/>
              </a:solidFill>
              <a:latin typeface="GurbaniWebThick" panose="04040607000000020004" pitchFamily="82" charset="0"/>
            </a:endParaRPr>
          </a:p>
        </p:txBody>
      </p:sp>
      <p:pic>
        <p:nvPicPr>
          <p:cNvPr id="7" name="Picture 6" descr="A black heart with swirls&#10;&#10;Description automatically generated">
            <a:extLst>
              <a:ext uri="{FF2B5EF4-FFF2-40B4-BE49-F238E27FC236}">
                <a16:creationId xmlns:a16="http://schemas.microsoft.com/office/drawing/2014/main" id="{B9C0D174-CBA3-CE29-983D-4DEEE566643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9869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C38E6-399A-EAE7-6821-B472028F2F33}"/>
              </a:ext>
            </a:extLst>
          </p:cNvPr>
          <p:cNvSpPr txBox="1">
            <a:spLocks/>
          </p:cNvSpPr>
          <p:nvPr/>
        </p:nvSpPr>
        <p:spPr>
          <a:xfrm>
            <a:off x="832338" y="2375408"/>
            <a:ext cx="10527324" cy="109060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CA" sz="8000" dirty="0" err="1">
                <a:solidFill>
                  <a:schemeClr val="accent1"/>
                </a:solidFill>
              </a:rPr>
              <a:t>Varnmala</a:t>
            </a:r>
            <a:endParaRPr lang="en-CA" sz="8000" dirty="0">
              <a:solidFill>
                <a:schemeClr val="accent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C960AF0-23BF-4B60-D01A-02E7B5A9E0C3}"/>
              </a:ext>
            </a:extLst>
          </p:cNvPr>
          <p:cNvSpPr txBox="1">
            <a:spLocks/>
          </p:cNvSpPr>
          <p:nvPr/>
        </p:nvSpPr>
        <p:spPr>
          <a:xfrm>
            <a:off x="3016579" y="3874434"/>
            <a:ext cx="6158842" cy="59104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sz="3200" dirty="0" err="1">
                <a:solidFill>
                  <a:schemeClr val="accent1"/>
                </a:solidFill>
              </a:rPr>
              <a:t>Naal</a:t>
            </a:r>
            <a:r>
              <a:rPr lang="en-CA" sz="3200" dirty="0">
                <a:solidFill>
                  <a:schemeClr val="accent1"/>
                </a:solidFill>
              </a:rPr>
              <a:t> di </a:t>
            </a:r>
            <a:r>
              <a:rPr lang="en-CA" sz="3200" dirty="0" err="1">
                <a:solidFill>
                  <a:schemeClr val="accent1"/>
                </a:solidFill>
              </a:rPr>
              <a:t>naal</a:t>
            </a:r>
            <a:r>
              <a:rPr lang="en-CA" sz="3200" dirty="0">
                <a:solidFill>
                  <a:schemeClr val="accent1"/>
                </a:solidFill>
              </a:rPr>
              <a:t> bolo!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D4B4471-C681-9027-CFB9-18366666295B}"/>
              </a:ext>
            </a:extLst>
          </p:cNvPr>
          <p:cNvGrpSpPr/>
          <p:nvPr/>
        </p:nvGrpSpPr>
        <p:grpSpPr>
          <a:xfrm rot="20704157">
            <a:off x="1335341" y="4840865"/>
            <a:ext cx="812660" cy="1183644"/>
            <a:chOff x="3741738" y="0"/>
            <a:chExt cx="4708526" cy="6858001"/>
          </a:xfrm>
        </p:grpSpPr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B31AD9B9-293D-A822-A404-F4EC6B3EC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" name="Freeform 66">
              <a:extLst>
                <a:ext uri="{FF2B5EF4-FFF2-40B4-BE49-F238E27FC236}">
                  <a16:creationId xmlns:a16="http://schemas.microsoft.com/office/drawing/2014/main" id="{48C960ED-B725-38EA-F86A-6D2A2FA7D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7">
              <a:extLst>
                <a:ext uri="{FF2B5EF4-FFF2-40B4-BE49-F238E27FC236}">
                  <a16:creationId xmlns:a16="http://schemas.microsoft.com/office/drawing/2014/main" id="{77558AF4-4D2B-E3F3-02DA-123D98F11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8">
              <a:extLst>
                <a:ext uri="{FF2B5EF4-FFF2-40B4-BE49-F238E27FC236}">
                  <a16:creationId xmlns:a16="http://schemas.microsoft.com/office/drawing/2014/main" id="{065E567A-DBD2-0ED5-2BD8-9181AF7F4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9">
              <a:extLst>
                <a:ext uri="{FF2B5EF4-FFF2-40B4-BE49-F238E27FC236}">
                  <a16:creationId xmlns:a16="http://schemas.microsoft.com/office/drawing/2014/main" id="{B0C0B6EC-58D4-2AD7-9AD6-FBD9BC4BE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70">
              <a:extLst>
                <a:ext uri="{FF2B5EF4-FFF2-40B4-BE49-F238E27FC236}">
                  <a16:creationId xmlns:a16="http://schemas.microsoft.com/office/drawing/2014/main" id="{8C6CD3FE-FF72-7C7A-A8A5-79EF5978E7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1">
              <a:extLst>
                <a:ext uri="{FF2B5EF4-FFF2-40B4-BE49-F238E27FC236}">
                  <a16:creationId xmlns:a16="http://schemas.microsoft.com/office/drawing/2014/main" id="{D8BDE2D5-3609-B2C3-C37E-56389366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2">
              <a:extLst>
                <a:ext uri="{FF2B5EF4-FFF2-40B4-BE49-F238E27FC236}">
                  <a16:creationId xmlns:a16="http://schemas.microsoft.com/office/drawing/2014/main" id="{8630D1CF-CD02-D54C-FC23-A84F0DEF1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3">
              <a:extLst>
                <a:ext uri="{FF2B5EF4-FFF2-40B4-BE49-F238E27FC236}">
                  <a16:creationId xmlns:a16="http://schemas.microsoft.com/office/drawing/2014/main" id="{35D73D72-0EB9-3FFB-ABB6-D2FC20CF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4">
              <a:extLst>
                <a:ext uri="{FF2B5EF4-FFF2-40B4-BE49-F238E27FC236}">
                  <a16:creationId xmlns:a16="http://schemas.microsoft.com/office/drawing/2014/main" id="{B3613866-6B8B-5B1A-5576-68BCF83C1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id="{60797751-3E9F-EEAA-9A41-1604611B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6">
              <a:extLst>
                <a:ext uri="{FF2B5EF4-FFF2-40B4-BE49-F238E27FC236}">
                  <a16:creationId xmlns:a16="http://schemas.microsoft.com/office/drawing/2014/main" id="{BF9DD958-068A-79E7-F85E-AD87E623A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7">
              <a:extLst>
                <a:ext uri="{FF2B5EF4-FFF2-40B4-BE49-F238E27FC236}">
                  <a16:creationId xmlns:a16="http://schemas.microsoft.com/office/drawing/2014/main" id="{39C53280-0C6A-CCE4-D01F-4F3C5506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5B7C6FDB-EC51-BEAD-00B5-85D44FEEA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0C38541C-698F-9A34-1E11-6B7C25711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3DB88CF3-BE8E-F057-1095-0240EC5F6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id="{97F16876-60F7-34D1-3DB5-3F681DAFB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2">
              <a:extLst>
                <a:ext uri="{FF2B5EF4-FFF2-40B4-BE49-F238E27FC236}">
                  <a16:creationId xmlns:a16="http://schemas.microsoft.com/office/drawing/2014/main" id="{050295CB-7191-B447-13C4-65528CA00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3">
              <a:extLst>
                <a:ext uri="{FF2B5EF4-FFF2-40B4-BE49-F238E27FC236}">
                  <a16:creationId xmlns:a16="http://schemas.microsoft.com/office/drawing/2014/main" id="{E13A2B76-0F38-F26C-4894-6FA0A184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4">
              <a:extLst>
                <a:ext uri="{FF2B5EF4-FFF2-40B4-BE49-F238E27FC236}">
                  <a16:creationId xmlns:a16="http://schemas.microsoft.com/office/drawing/2014/main" id="{74C898E1-C27D-2AB0-C75E-6438BECA9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5">
              <a:extLst>
                <a:ext uri="{FF2B5EF4-FFF2-40B4-BE49-F238E27FC236}">
                  <a16:creationId xmlns:a16="http://schemas.microsoft.com/office/drawing/2014/main" id="{5FDE6E1B-651F-E1A2-088F-584B39E9A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6">
              <a:extLst>
                <a:ext uri="{FF2B5EF4-FFF2-40B4-BE49-F238E27FC236}">
                  <a16:creationId xmlns:a16="http://schemas.microsoft.com/office/drawing/2014/main" id="{8A2E1843-DCA6-3525-F934-C382C8612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7">
              <a:extLst>
                <a:ext uri="{FF2B5EF4-FFF2-40B4-BE49-F238E27FC236}">
                  <a16:creationId xmlns:a16="http://schemas.microsoft.com/office/drawing/2014/main" id="{02736DE4-6890-F3BC-DB35-BD91D39CE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8">
              <a:extLst>
                <a:ext uri="{FF2B5EF4-FFF2-40B4-BE49-F238E27FC236}">
                  <a16:creationId xmlns:a16="http://schemas.microsoft.com/office/drawing/2014/main" id="{A6AD0C58-6C25-8B81-1915-2BE355463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9">
              <a:extLst>
                <a:ext uri="{FF2B5EF4-FFF2-40B4-BE49-F238E27FC236}">
                  <a16:creationId xmlns:a16="http://schemas.microsoft.com/office/drawing/2014/main" id="{1A26010D-B627-1333-8368-A7AA2688A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90">
              <a:extLst>
                <a:ext uri="{FF2B5EF4-FFF2-40B4-BE49-F238E27FC236}">
                  <a16:creationId xmlns:a16="http://schemas.microsoft.com/office/drawing/2014/main" id="{CE93B1B7-C45A-5248-8627-48C5CA6EF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1">
              <a:extLst>
                <a:ext uri="{FF2B5EF4-FFF2-40B4-BE49-F238E27FC236}">
                  <a16:creationId xmlns:a16="http://schemas.microsoft.com/office/drawing/2014/main" id="{34E60BBF-C02C-05C3-B9FF-34C126D25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2">
              <a:extLst>
                <a:ext uri="{FF2B5EF4-FFF2-40B4-BE49-F238E27FC236}">
                  <a16:creationId xmlns:a16="http://schemas.microsoft.com/office/drawing/2014/main" id="{B8A02153-B3CD-953F-0180-1349CD8E2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3">
              <a:extLst>
                <a:ext uri="{FF2B5EF4-FFF2-40B4-BE49-F238E27FC236}">
                  <a16:creationId xmlns:a16="http://schemas.microsoft.com/office/drawing/2014/main" id="{B7FAE4B1-7ADB-2236-3F84-F0C05E7AF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0979833C-EC57-5C0D-9D4D-64ED58B9C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5">
              <a:extLst>
                <a:ext uri="{FF2B5EF4-FFF2-40B4-BE49-F238E27FC236}">
                  <a16:creationId xmlns:a16="http://schemas.microsoft.com/office/drawing/2014/main" id="{00494915-19FC-3533-15F7-B3D315D55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6">
              <a:extLst>
                <a:ext uri="{FF2B5EF4-FFF2-40B4-BE49-F238E27FC236}">
                  <a16:creationId xmlns:a16="http://schemas.microsoft.com/office/drawing/2014/main" id="{B4F39664-774D-345A-B8E7-861322086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7">
              <a:extLst>
                <a:ext uri="{FF2B5EF4-FFF2-40B4-BE49-F238E27FC236}">
                  <a16:creationId xmlns:a16="http://schemas.microsoft.com/office/drawing/2014/main" id="{2334DF0B-FE81-66D8-A318-4017B673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8">
              <a:extLst>
                <a:ext uri="{FF2B5EF4-FFF2-40B4-BE49-F238E27FC236}">
                  <a16:creationId xmlns:a16="http://schemas.microsoft.com/office/drawing/2014/main" id="{F35A7382-D71F-77CC-9DB6-420B1D161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9">
              <a:extLst>
                <a:ext uri="{FF2B5EF4-FFF2-40B4-BE49-F238E27FC236}">
                  <a16:creationId xmlns:a16="http://schemas.microsoft.com/office/drawing/2014/main" id="{48F3EB9B-F6D6-2E8B-862C-931AEE86C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100">
              <a:extLst>
                <a:ext uri="{FF2B5EF4-FFF2-40B4-BE49-F238E27FC236}">
                  <a16:creationId xmlns:a16="http://schemas.microsoft.com/office/drawing/2014/main" id="{50F5C74C-0C5D-7582-88E1-3CD1B2DF1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1">
              <a:extLst>
                <a:ext uri="{FF2B5EF4-FFF2-40B4-BE49-F238E27FC236}">
                  <a16:creationId xmlns:a16="http://schemas.microsoft.com/office/drawing/2014/main" id="{F827EDE1-7B31-C166-C3ED-8BE67BA5A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2">
              <a:extLst>
                <a:ext uri="{FF2B5EF4-FFF2-40B4-BE49-F238E27FC236}">
                  <a16:creationId xmlns:a16="http://schemas.microsoft.com/office/drawing/2014/main" id="{A22E6027-4B9C-C3D2-14FC-BE9A02162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3">
              <a:extLst>
                <a:ext uri="{FF2B5EF4-FFF2-40B4-BE49-F238E27FC236}">
                  <a16:creationId xmlns:a16="http://schemas.microsoft.com/office/drawing/2014/main" id="{DD0C15FB-D079-7240-5BD9-0A9000872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4">
              <a:extLst>
                <a:ext uri="{FF2B5EF4-FFF2-40B4-BE49-F238E27FC236}">
                  <a16:creationId xmlns:a16="http://schemas.microsoft.com/office/drawing/2014/main" id="{A0F5D376-C185-4110-6109-D39A66A64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5">
              <a:extLst>
                <a:ext uri="{FF2B5EF4-FFF2-40B4-BE49-F238E27FC236}">
                  <a16:creationId xmlns:a16="http://schemas.microsoft.com/office/drawing/2014/main" id="{9750C9BB-A53C-B975-3ADD-AC4F8E79C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6">
              <a:extLst>
                <a:ext uri="{FF2B5EF4-FFF2-40B4-BE49-F238E27FC236}">
                  <a16:creationId xmlns:a16="http://schemas.microsoft.com/office/drawing/2014/main" id="{4E2AD5A3-A223-07EF-6C95-AF391899D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7">
              <a:extLst>
                <a:ext uri="{FF2B5EF4-FFF2-40B4-BE49-F238E27FC236}">
                  <a16:creationId xmlns:a16="http://schemas.microsoft.com/office/drawing/2014/main" id="{71EEBF03-BCFF-9B8C-6D6A-096075FF4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8">
              <a:extLst>
                <a:ext uri="{FF2B5EF4-FFF2-40B4-BE49-F238E27FC236}">
                  <a16:creationId xmlns:a16="http://schemas.microsoft.com/office/drawing/2014/main" id="{CE75124B-A574-46F6-B935-7C34933D0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9">
              <a:extLst>
                <a:ext uri="{FF2B5EF4-FFF2-40B4-BE49-F238E27FC236}">
                  <a16:creationId xmlns:a16="http://schemas.microsoft.com/office/drawing/2014/main" id="{D4896453-E599-973C-4E41-4D536D378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10">
              <a:extLst>
                <a:ext uri="{FF2B5EF4-FFF2-40B4-BE49-F238E27FC236}">
                  <a16:creationId xmlns:a16="http://schemas.microsoft.com/office/drawing/2014/main" id="{97980F2F-80AC-A791-0DE2-FF2D9ABD2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D3A38C1A-A3F5-7826-CD45-E1EB58B79B7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8400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3" title="Learn Punjabi Gurmukhi For Beginners | Punjabi Alphabets - Vowels - Pronunciation | Punjabi Varnmala">
            <a:hlinkClick r:id="" action="ppaction://media"/>
            <a:extLst>
              <a:ext uri="{FF2B5EF4-FFF2-40B4-BE49-F238E27FC236}">
                <a16:creationId xmlns:a16="http://schemas.microsoft.com/office/drawing/2014/main" id="{8CF13E8D-D786-394C-2871-40573AE4F11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-30946"/>
            <a:ext cx="12192000" cy="6888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837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D8A3DF-25BE-CD22-B955-D8A207872038}"/>
              </a:ext>
            </a:extLst>
          </p:cNvPr>
          <p:cNvSpPr txBox="1"/>
          <p:nvPr/>
        </p:nvSpPr>
        <p:spPr>
          <a:xfrm>
            <a:off x="3001108" y="937846"/>
            <a:ext cx="618978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dirty="0" err="1">
                <a:solidFill>
                  <a:schemeClr val="accent5">
                    <a:lumMod val="75000"/>
                  </a:schemeClr>
                </a:solidFill>
                <a:latin typeface="+mj-lt"/>
              </a:rPr>
              <a:t>Samapat</a:t>
            </a:r>
            <a:r>
              <a:rPr lang="en-US" sz="88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72800A-2329-A4D1-44BB-62BD1202FA17}"/>
              </a:ext>
            </a:extLst>
          </p:cNvPr>
          <p:cNvSpPr txBox="1"/>
          <p:nvPr/>
        </p:nvSpPr>
        <p:spPr>
          <a:xfrm>
            <a:off x="3716215" y="2329157"/>
            <a:ext cx="47595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200" dirty="0">
                <a:solidFill>
                  <a:schemeClr val="accent6"/>
                </a:solidFill>
                <a:latin typeface="+mj-lt"/>
              </a:rPr>
              <a:t>Good Job </a:t>
            </a:r>
            <a:r>
              <a:rPr lang="en-CA" sz="3200" dirty="0" err="1">
                <a:solidFill>
                  <a:schemeClr val="accent6"/>
                </a:solidFill>
                <a:latin typeface="+mj-lt"/>
              </a:rPr>
              <a:t>Bachiyo</a:t>
            </a:r>
            <a:r>
              <a:rPr lang="en-CA" sz="3200" dirty="0">
                <a:solidFill>
                  <a:schemeClr val="accent6"/>
                </a:solidFill>
                <a:latin typeface="+mj-lt"/>
              </a:rPr>
              <a:t>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3B363B-7F15-456F-5080-61238F957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95" y="3181350"/>
            <a:ext cx="3964211" cy="2914252"/>
          </a:xfrm>
          <a:prstGeom prst="rect">
            <a:avLst/>
          </a:prstGeom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23CBD0CA-48FF-B3A8-100A-85EF28E7A9B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4844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PHONOGRAM">
      <a:majorFont>
        <a:latin typeface="Fredoka One"/>
        <a:ea typeface=""/>
        <a:cs typeface=""/>
      </a:majorFont>
      <a:minorFont>
        <a:latin typeface="Fredoka On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</TotalTime>
  <Words>397</Words>
  <Application>Microsoft Office PowerPoint</Application>
  <PresentationFormat>Widescreen</PresentationFormat>
  <Paragraphs>253</Paragraphs>
  <Slides>31</Slides>
  <Notes>3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Fredoka One</vt:lpstr>
      <vt:lpstr>Arial</vt:lpstr>
      <vt:lpstr>Calibri</vt:lpstr>
      <vt:lpstr>GurbaniWebThick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Taha Arshad</dc:creator>
  <cp:lastModifiedBy>Sanmukh Kaur</cp:lastModifiedBy>
  <cp:revision>18</cp:revision>
  <dcterms:created xsi:type="dcterms:W3CDTF">2022-12-10T13:40:05Z</dcterms:created>
  <dcterms:modified xsi:type="dcterms:W3CDTF">2024-06-11T11:00:43Z</dcterms:modified>
</cp:coreProperties>
</file>