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lb" ContentType="model/gltf.binary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2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6" r:id="rId2"/>
    <p:sldMasterId id="2147483688" r:id="rId3"/>
  </p:sldMasterIdLst>
  <p:notesMasterIdLst>
    <p:notesMasterId r:id="rId39"/>
  </p:notesMasterIdLst>
  <p:sldIdLst>
    <p:sldId id="265" r:id="rId4"/>
    <p:sldId id="299" r:id="rId5"/>
    <p:sldId id="263" r:id="rId6"/>
    <p:sldId id="264" r:id="rId7"/>
    <p:sldId id="551" r:id="rId8"/>
    <p:sldId id="552" r:id="rId9"/>
    <p:sldId id="495" r:id="rId10"/>
    <p:sldId id="283" r:id="rId11"/>
    <p:sldId id="471" r:id="rId12"/>
    <p:sldId id="472" r:id="rId13"/>
    <p:sldId id="473" r:id="rId14"/>
    <p:sldId id="543" r:id="rId15"/>
    <p:sldId id="475" r:id="rId16"/>
    <p:sldId id="476" r:id="rId17"/>
    <p:sldId id="480" r:id="rId18"/>
    <p:sldId id="496" r:id="rId19"/>
    <p:sldId id="482" r:id="rId20"/>
    <p:sldId id="544" r:id="rId21"/>
    <p:sldId id="478" r:id="rId22"/>
    <p:sldId id="479" r:id="rId23"/>
    <p:sldId id="498" r:id="rId24"/>
    <p:sldId id="484" r:id="rId25"/>
    <p:sldId id="545" r:id="rId26"/>
    <p:sldId id="502" r:id="rId27"/>
    <p:sldId id="431" r:id="rId28"/>
    <p:sldId id="477" r:id="rId29"/>
    <p:sldId id="546" r:id="rId30"/>
    <p:sldId id="547" r:id="rId31"/>
    <p:sldId id="489" r:id="rId32"/>
    <p:sldId id="510" r:id="rId33"/>
    <p:sldId id="528" r:id="rId34"/>
    <p:sldId id="529" r:id="rId35"/>
    <p:sldId id="493" r:id="rId36"/>
    <p:sldId id="548" r:id="rId37"/>
    <p:sldId id="258" r:id="rId38"/>
  </p:sldIdLst>
  <p:sldSz cx="12192000" cy="6858000"/>
  <p:notesSz cx="6858000" cy="9144000"/>
  <p:embeddedFontLst>
    <p:embeddedFont>
      <p:font typeface="Corbel" panose="020B0503020204020204" pitchFamily="34" charset="0"/>
      <p:regular r:id="rId40"/>
      <p:bold r:id="rId41"/>
      <p:italic r:id="rId42"/>
      <p:boldItalic r:id="rId43"/>
    </p:embeddedFont>
    <p:embeddedFont>
      <p:font typeface="Didact Gothic" panose="00000500000000000000" pitchFamily="2" charset="0"/>
      <p:regular r:id="rId44"/>
    </p:embeddedFont>
    <p:embeddedFont>
      <p:font typeface="Fredoka One" panose="02000000000000000000" pitchFamily="2" charset="0"/>
      <p:regular r:id="rId45"/>
    </p:embeddedFont>
    <p:embeddedFont>
      <p:font typeface="GurbaniWebThick" panose="04040607000000020004" pitchFamily="82" charset="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AAD"/>
    <a:srgbClr val="D45E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28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88" y="200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4.fntdata"/><Relationship Id="rId48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7.fntdata"/><Relationship Id="rId20" Type="http://schemas.openxmlformats.org/officeDocument/2006/relationships/slide" Target="slides/slide17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13T05:25:40.962"/>
    </inkml:context>
    <inkml:brush xml:id="br0">
      <inkml:brushProperty name="width" value="0.35" units="cm"/>
      <inkml:brushProperty name="height" value="0.35" units="cm"/>
      <inkml:brushProperty name="color" value="#BB5B18"/>
      <inkml:brushProperty name="inkEffects" value="bronze"/>
      <inkml:brushProperty name="anchorX" value="-29940.55078"/>
      <inkml:brushProperty name="anchorY" value="-16771.70117"/>
      <inkml:brushProperty name="scaleFactor" value="0.5"/>
    </inkml:brush>
  </inkml:definitions>
  <inkml:trace contextRef="#ctx0" brushRef="#br0">0 24 24575,'0'0'0,"3"0"0,8 0 0,3 0 0,4 0 0,2 0 0,2 0 0,1 0 0,1 0 0,1 0 0,-2 0 0,0 0 0,1 0 0,-1 0 0,-1 0 0,2 0 0,-2 0 0,0 0 0,2 0 0,-2 0 0,1 0 0,0 0 0,0 0 0,0 0 0,0 0 0,-1 0 0,2 0 0,-2 0 0,1 0 0,0 0 0,-1 0 0,2 0 0,-2 0 0,1 0 0,0 0 0,0 5 0,5 0 0,-2-1 0,2 0 0,-1-1 0,-1-1 0,-2-1 0,0-1 0,-1 0 0,0 0 0,0 0 0,0 0 0,-1 0 0,0 4 0,2 0 0,-2 1 0,1-1 0,0-2 0,-1 0 0,2-1 0,-2 0 0,1-1 0,0 0 0,0-1 0,-1 1 0,2 0 0,-2 0 0,1 0 0,0 0 0,-1 0 0,2 0 0,-2 0 0,1 0 0,-4 4 0,-1 2 0,0-2 0,1 0 0,1-1 0,1-2 0,1 0 0,0 0 0,1-1 0,0 0 0,0-1 0,0 1 0,0 0 0,0 0 0,0 0 0,0 0 0,-1 0 0,2 0 0,-2 0 0,1 0 0,0 0 0,-1 0 0,2 0 0,-2 0 0,1 0 0,0 0 0,-4 5 0,-1-1 0,0 1 0,1-1 0,1-2 0,1 0 0,0-1 0,2 0 0,0-1 0,-1 0 0,2-1 0,-1 1 0,0 0 0,0 0 0,0 0 0,-1 0 0,2 0 0,-2 0 0,1 0 0,0 0 0,-1 0 0,2 0 0,-2 0 0,1 0 0,0 0 0,0 0 0,0 0 0,0 0 0,-1 0 0,2 0 0,-2 0 0,0 0 0,2 0 0,-2 0 0,2 0 0,-2 0 0,1 0 0,0 0 0,0 0 0,-1 0 0,2 0 0,-2 0 0,1 0 0,0 0 0,-1 0 0,2 0 0,-2 0 0,1 0 0,0 0 0,0 0 0,0 0 0,0 0 0,-1 0 0,2 0 0,-2 0 0,0 0 0,2 0 0,-2 0 0,1 0 0,0 0 0,0 0 0,0 0 0,0 0 0,-1 0 0,2 0 0,-2 0 0,1 0 0,0 0 0,-1 0 0,2 0 0,-2 0 0,1 0 0,0 0 0,0 0 0,0 0 0,0 0 0,-1 0 0,2 0 0,-2 0 0,0 0 0,2 0 0,-2 0 0,1 0 0,0 0 0,0 0 0,0 0 0,0 0 0,-1 0 0,2 0 0,-2 0 0,1 0 0,0 0 0,-1 0 0,2 0 0,-6-5 0,0 0 0,0 1 0,1 1 0,1-1 0,1 2 0,1 1 0,0 1 0,2 0 0,-2 0 0,1 0 0,0 0 0,0 0 0,0 1 0,0-1 0,0 0 0,0 0 0,4 0 0,1 0 0,-1 0 0,0 0 0,-2 0 0,0 0 0,-1 0 0,-1 0 0,0 0 0,0 0 0,-1 0 0,1 0 0,0 0 0,-1 0 0,2 0 0,-2 0 0,0 0 0,2 0 0,-2 0 0,1 0 0,0 0 0,0 0 0,0 0 0,0 0 0,-1 0 0,2 0 0,-2 0 0,0 0 0,2 0 0,-2 0 0,2-5 0,-2 1 0,1-1 0,0 1 0,0 1 0,-1 1 0,2 1 0,3 1 0,0 0 0,1 0 0,-2 0 0,0 0 0,-1 0 0,-1 1 0,3-1 0,1 0 0,4 0 0,-1 0 0,3 0 0,0 0 0,-3 0 0,-2 0 0,-3 0 0,4 0 0,-2 0 0,4 0 0,-1 0 0,-1 0 0,-2 0 0,-2 0 0,-1 0 0,-1 0 0,-1 0 0,-1 0 0,1 0 0,0 0 0,-1 0 0,1 0 0,-1 0 0,0 0 0,2 0 0,-2 0 0,1 0 0,0 0 0,0 0 0,0 0 0,0 0 0,-1 0 0,2 0 0,-2 0 0,1 0 0,0 0 0,-1 0 0,2 0 0,-2 0 0,1 0 0,0 0 0,0 0 0,0 0 0,0 0 0,-1 0 0,2 0 0,-2 0 0,-4-4 0,0-1 0,0 0 0,1 2 0,1-1 0,2 3 0,-1 0 0,2 1 0,0 0 0,0 0 0,0-5 0,0 0 0,0 1 0,0 0 0,-1 1 0,2 1 0,-2 1 0,1 1 0,0 0 0,0 0 0,-1 0 0,2 0 0,-2-4 0,2 0 0,-2-1 0,0 2 0,2 0 0,-2 1 0,1 1 0,0 1 0,0 0 0,0 0 0,0 0 0,-1 0 0,2 0 0,-2 1 0,1-1 0,0 0 0,-1 0 0,2 0 0,-2 0 0,1 0 0,0 0 0,0 0 0,-1 0 0,2 0 0,-2 0 0,2 0 0,-2 0 0,0 0 0,2 0 0,-2 0 0,1 0 0,0 0 0,0 0 0,0 0 0,0 0 0,-1 0 0,2 0 0,-2 0 0,1 0 0,0 0 0,-1 0 0,2 0 0,-2 0 0,1 0 0,0 0 0,0 0 0,-1 0 0,2 0 0,-2 0 0,1 0 0,0 0 0,-1 0 0,2 0 0,-2 0 0,1 0 0,0 0 0,0 0 0,0 0 0,0 0 0,-1 0 0,-3 4 0,-1 0 0,-5 6 0,-2 3 0,-5 4 0,-4 2 0,0 3 0,-2 1 0,-1 0 0,0 1 0,1-1 0,-1 0 0,1 1 0,0-1 0,0 0 0,0 0 0,0 0 0,0-1 0,0 2 0,0-2 0,0 1 0,0 0 0,0-1 0,0 2 0,0-2 0,0 1 0,0 0 0,0 0 0,0-1 0,0 2 0,0-2 0,0 1 0,0 0 0,0 0 0,0 0 0,0-1 0,0 1 0,0 0 0,0 0 0,0 0 0,0 0 0,0-1 0,0 2 0,0-2 0,0 1 0,0 0 0,0-1 0,0 2 0,0-2 0,0 1 0,0 0 0,0 0 0,0-1 0,0 2 0,0-2 0,0 1 0,0 0 0,0 0 0,0 0 0,0-1 0,0 1 0,0 0 0,0 0 0,0 0 0,0 0 0,0-1 0,0 2 0,0-2 0,0 1 0,0 0 0,0-1 0,0 1 0,0 0 0,0 0 0,0 0 0,0 0 0,0-1 0,0 2 0,0-2 0,0 1 0,0 0 0,0 0 0,0 0 0,0-1 0,0 1 0,0 0 0,0 0 0,0 0 0,0 0 0,0-1 0,0 2 0,0-2 0,0 1 0,0 0 0,0-1 0,0 1 0,0 0 0,0 0 0,0 0 0,4-5 0,1 0 0,-1 0 0,0 1 0,-2 2 0,0-1 0,0 3 0,-2-1 0,0 1 0,0-1 0,0 1 0,-1 1 0,1-2 0,0 1 0,0 0 0,0 0 0,4 1 0,2-2 0,-2 1 0,0 0 0,-1-1 0,-2 1 0,1 0 0,-2 0 0,0 0 0,0 0 0,0-1 0,0 2 0,4-2 0,1 1 0,-1 0 0,0 0 0,-2 0 0,0-1 0,0 1 0,-2 0 0,0 0 0,0-1 0,0 2 0,0-2 0,-1 1 0,1 0 0,0 0 0,0 0 0,0-1 0,0 1 0,0 0 0,0 0 0,0 0 0,0 0 0,0-1 0,0 2 0,4-6 0,1 0 0,0 0 0,-1 1 0,-2 1 0,0 1 0,0 1 0,-2 0 0,0 1 0,0 0 0,0 0 0,0 0 0,-1 0 0,1 0 0,0 0 0,0 0 0,0 0 0,0-1 0,0 1 0,0 0 0,0 0 0,0 0 0,0 0 0,4-5 0,2 0 0,-2 0 0,-1 1 0,0 1 0,-1 2 0,-1-1 0,-1 2 0,0-1 0,0 1 0,0 0 0,0 0 0,5-5 0,-1 1 0,1-1 0,-1 1 0,-2 1 0,0 2 0,0-1 0,-2 2 0,0-1 0,0 1 0,0 0 0,0 0 0,-1 1 0,1-2 0,0 1 0,0 1 0,0-2 0,0 1 0,0 0 0,0 0 0,0-1 0,0 1 0,0 0 0,0 0 0,0 0 0,0-1 0,0 2 0,0-2 0,0 1 0,0 0 0,0 0 0,0 0 0,0-1 0,0 1 0,0 0 0,0 0 0,0 0 0,0 0 0,0-1 0,0 2 0,0-2 0,0 1 0,0 0 0,0 0 0,0-1 0,0 1 0,0 0 0,0 0 0,0 0 0,0-1 0,0 2 0,0-2 0,0 1 0,0 0 0,0 0 0,0 0 0,0-1 0,0 1 0,0 0 0,0 0 0,0-1 0,0 2 0,0-2 0,0 2 0,0-2 0,0 1 0,-4-5 0,-2 1 0,2-1 0,0 1 0,1 0 0,1 2 0,1 2 0,1-1 0,0 0 0,0 2 0,0-2 0,1 2 0,-1-1 0,0-1 0,0 2 0,0-2 0,0 1 0,0 0 0,-5 0 0,1-1 0,-1 2 0,1-2 0,2 1 0,0 0 0,0 0 0,2 0 0,-4-5 0,-1 0 0,0 0 0,2 1 0,0 1 0,2 1 0,-5 1 0,0 0 0,2 1 0,1 0 0,0 0 0,1 1 0,-3-2 0,0 2 0,0-2 0,1 1 0,2 0 0,0 0 0,-3-1 0,0 2 0,0-2 0,2 1 0,0 0 0,2 0 0,-5-5 0,1 0 0,1 1 0,0 0 0,2 0 0,0 2 0,1 2 0,1-1 0,0 0 0,0 2 0,-4-6 0,0 0 0,-1 1 0,1 0 0,1 1 0,2 1 0,0 1 0,0 0 0,-3-4 0,-1 1 0,0-1 0,2 1 0,0 1 0,1 2 0,2 0 0,0 0 0,-5-4 0,0 0 0,1 1 0,0 0 0,1 1 0,2 2 0,-1-1 0,2 2 0,-4-5 0,0 0 0,-1 1 0,1 0 0,1 1 0,3 1 0,-2 2 0,2-1 0,0 1 0,0-1 0,-4-3 0,-1-1 0,0 0 0,2 1 0,0 2 0,1 0 0,1 1 0,1 1 0,0-1 0,0 1 0,0 0 0,0 0 0,0 0 0,0 0 0,0 0 0,0 0 0,-4 0 0,0-1 0,-1 2 0,1-2 0,2 1 0,0 0 0,1 0 0,0-1 0,1 1 0,0 0 0,-4-5 0,-1 0 0,0 1 0,2 0 0,0 0 0,2 3 0,0 0 0,0 0 0,1 0 0,0 2 0,0-1 0,1-1 0,-1 2 0,0-1 0,0-1 0,-5-3 0,1-1 0,-1 1 0,1-1 0,2 3 0,0-1 0,-4-2 0,1 0 0,1 0 0,-1 1 0,3 1 0,0 1 0,1 1 0,1 0 0,-4 1 0,-1 1 0,1-2 0,0 2 0,1-1 0,2-1 0,0 2 0,-4-1 0,0-1 0,1 1 0,0 0 0,1-1 0,1 2 0,1-2 0,1 1 0,0 0 0,-4 0 0,0 0 0,-1 0 0,2-1 0,0 1 0,2 0 0,0 0 0,0 0 0,1-1 0,0 2 0,-4-2 0,-1 1 0,1 0 0,0 0 0,2 0 0,-5 0 0,2-1 0,0 1 0,0 0 0,3-1 0,-4 2 0,0-2 0,1 1 0,2 0 0,0 0 0,-3-5 0,0 0 0,1 1 0,2 0 0,0 0 0,1 2 0,1 2 0,-3-1 0,-1 0 0,1 2 0,0-2 0,2 1 0,0 1 0,1-2 0,1 2 0,-4-6 0,-2 0 0,2 0 0,1 1 0,0 1 0,1 1 0,-4 1 0,1 0 0,1 1 0,0 0 0,2 0 0,0 1 0,-3-2 0,0 1 0,0 0 0,1 0 0,2 0 0,0 0 0,1-1 0,1 2 0,0-2 0,-4-4 0,-1 0 0,1 0 0,1 1 0,0 2 0,-4 0 0,2 0 0,0 2 0,0 0 0,-2-5 0,1 0 0,0 0 0,3 2 0,-1 0 0,4 2 0,-6-5 0,1 0 0,1 1 0,1 2 0,-4 0 0,0 2 0,2-1 0,0 2 0,-2-1 0,0 1 0,-2 1 0,-1-1 0,4-1 0,-5 2 0,3-1 0,-3-5 0,2 0 0,1 0 0,-2-3 0,2 0 0,2 1 0,1 2 0,-2-3 0,-4-3 0,1 1 0,-3-4 0,2 3 0,2 1 0,-2 0 0,-2 1 0,2 3 0,-3-4 0,-2 2 0,-3-2 0,4 1 0,-1 1 0,-2 3 0,4 1 0,-2-3 0,3 1 0,-1-3 0,0 1 0,-4-4 0,3 2 0,-1-3 0,3 2 0,-1-1 0,2 1 0,0 2 0,-3-1 0,-2 1 0,-2-2 0,2 2 0,0-3 0,3 2 0,0-2 0,-2-4 0,3 4 0,-2-4 0,-1 0 0,2 2 0,-1-2 0,-2-1 0,-1-2 0,-2-1 0,-1-1 0,3 3 0,0-1 0,0 0 0,-2 0 0,0-2 0,-1 0 0,-2 3 0,1 1 0,0-2 0,-2 0 0,1-1 0,1-2 0,-2 0 0,2-1 0,-1 5 0,0-1 0,0 0 0,0 0 0,0-2 0,1 0 0,-2-1 0,2 0 0,-1-1 0,0 0 0,0-1 0,5 6 0,0-1 0,-1 1 0,0-1 0,0-1 0,-2-2 0,-2 0 0,1 0 0,0-1 0,-2 0 0,1-1 0,1 1 0,-2 0 0,2 0 0,-1 0 0,0 0 0,0 0 0,0 0 0,0 0 0,1 0 0,-2 0 0,2-5 0,-1 1 0,0-1 0,0 1 0,0 1 0,5-3 0,0 0 0,0 1 0,-1 1 0,-1 1 0,-1 2 0,3-5 0,0 2 0,0-1 0,-1 1 0,-1 2 0,-1 0 0,-1 1 0,0-4 0,-2 1 0,2 0 0,-1 0 0,-1 1 0,1-3 0,1 1 0,-2 0 0,2 1 0,-1 1 0,4-3 0,1 1 0,0 0 0,-1 1 0,-1-3 0,0 1 0,-3 0 0,1 2 0,-1 1 0,4-3 0,1 1 0,0 0 0,-1 1 0,-2 1 0,5-2 0,-1-1 0,0 2 0,-2-1 0,-2 3 0,0-4 0,-1 0 0,-1 1 0,5-3 0,-1 1 0,1 1 0,-1 1 0,4-2 0,-2 0 0,0 2 0,-2-4 0,-1 1 0,-2 2 0,1-3 0,-2 2 0,0-4 0,0 2 0,0 1 0,0 3 0,4-4 0,1 3 0,0 0 0,-1 3 0,-1-5 0,-2 2 0,1 1 0,3-3 0,0 0 0,0-2 0,-1 0 0,-1 4 0,2-5 0,1 3 0,-1 1 0,4-2 0,-1 1 0,-3 2 0,0-2 0,-1 0 0,2-3 0,0 2 0,3-3 0,0 1 0,3-1 0,-2 1 0,-2-1 0,-1 2 0,-4 1 0,4-1 0,-1 2 0,3-3 0,0 2 0,-3-3 0,0 3 0,2-4 0,-1 2 0,3-1 0,-1 2 0,-1 1 0,2-1 0,-2 2 0,3-3 0,-2 2 0,0 1 0,1-1 0,-2 0 0,3-1 0,-2 1 0,0-4 0,-5 3 0,0 2 0,2-2 0,0 2 0,3-3 0,-1 1 0,4-2 0,-2 3 0,-1 1 0,2-2 0,-3 1 0,4-1 0,-3 0 0,-1 3 0,2-3 0,-2 2 0,-2-3 0,-1 2 0,3-3 0,-2 2 0,4-3 0,-1 3 0,2-2 0,-1 1 0,-1 3 0,1-3 0,-1 4 0,2-5 0,-1 4 0,2-4 0,-2 1 0,2-1 0,-1 2 0,2-3 0,-2 2 0,-3-1 0,-2-3 0,2-2 0,-2 2 0,0-1 0,-2-2 0,-2 4 0,4-3 0,0 1 0,-1-2 0,-1-3 0,-2 0 0,-1 3 0,5 0 0,4 0 0,-1 3 0,5 0 0,-3 3 0,2-2 0,-1 3 0,1-1 0,-2 2 0,2-2 0,-2 2 0,2-2 0,-3 1 0,2-1 0,4-3 0,-4 2 0,3-1 0,-3 2 0,-3-2 0,2-2 0,-2 3 0,2-2 0,-1 4 0,1-3 0,-1 3 0,3-1 0,-2 1 0,-4-2 0,-1-1 0,3-3 0,-3 2 0,4-1 0,-1 2 0,2 1 0,-1 1 0,4-1 0,-4 3 0,3-3 0,-3 4 0,3-4 0,-2-2 0,2-2 0,-3 2 0,3-1 0,-3 3 0,3-2 0,-2-1 0,-3-1 0,-2-3 0,1 0 0,0-3 0,3 1 0,-1-2 0,-2 5 0,3 1 0,-2 0 0,3-2 0,-2 5 0,4-2 0,-3 5 0,3-2 0,-2-1 0,-3-2 0,3-3 0,-3 4 0,3-1 0,-2-1 0,4-2 0,-3 5 0,2-2 0,-1-1 0,-3-1 0,2-1 0,3-1 0,-1 3 0,1 0 0,-1 0 0,1-1 0,-2 4 0,-2-3 0,1 1 0,-1-1 0,2-3 0,-2 5 0,3-1 0,-2-1 0,2-1 0,-1 3 0,2-1 0,2 0 0,-2 2 0,2 0 0,2-1 0,-3 2 0,-4-2 0,3 0 0,-4 3 0,3-2 0,2-2 0,-2-2 0,3-1 0,2-1 0,-4 4 0,3-2 0,1 1 0,-3-2 0,2 1 0,-4 1 0,2 1 0,1-1 0,-1-1 0,0-1 0,2-1 0,-2 3 0,2 0 0,1 0 0,1-1 0,-2-2 0,1 1 0,0-3 0,-1 5 0,-1 0 0,2 0 0,-3-1 0,1-1 0,1-2 0,-1 1 0,0-2 0,2 0 0,-3 5 0,1-1 0,2 1 0,-3-1 0,1-2 0,2 0 0,-3 0 0,1-2 0,2 0 0,2 1 0,-4 3 0,2 1 0,1-1 0,0 1 0,-1 2 0,-1 0 0,2-2 0,1-1 0,-3 4 0,1-2 0,0 0 0,3-2 0,-1-1 0,-2 3 0,1 0 0,1 0 0,-1-3 0,4 0 0,-6 3 0,1-1 0,1 0 0,2-1 0,0-1 0,1-1 0,-3 4 0,0-2 0,1 1 0,0-1 0,2-1 0,0-1 0,1-2 0,-3 1 0,-1 0 0,0-2 0,2 1 0,0 0 0,2 0 0,0 0 0,1 1 0,0-2 0,0 2 0,-5 4 0,1 0 0,-1-1 0,1 0 0,2-1 0,0-1 0,0-1 0,-2 4 0,-1 0 0,1 0 0,0-2 0,2 0 0,0-1 0,1-1 0,1 0 0,-4-2 0,-1 2 0,0-1 0,2-1 0,-1 2 0,-2 3 0,1 1 0,0 0 0,1-1 0,2-1 0,0-1 0,1-1 0,1-1 0,-5 5 0,1 0 0,-1 0 0,2-1 0,0-2 0,-3 5 0,0-1 0,1-1 0,2-1 0,-5-1 0,2-2 0,1 1 0,0-3 0,-2 6 0,1 0 0,0 0 0,2-1 0,2-2 0,-5 5 0,2-1 0,0-2 0,2 0 0,0 0 0,1-3 0,-3 5 0,0-1 0,1-1 0,0 1 0,-3 2 0,1 0 0,0-3 0,3 1 0,-5-2 0,2-1 0,0-2 0,-3 1 0,2-1 0,1-1 0,-3 2 0,1-1 0,2-1 0,1 2 0,2-1 0,2 0 0,0 0 0,-4 5 0,1 0 0,0 0 0,0-1 0,-3 3 0,1 0 0,0-2 0,-2 5 0,0-3 0,2 0 0,2-2 0,-4 3 0,1-2 0,2-1 0,-4 5 0,2-3 0,1-1 0,-3 3 0,1-1 0,2-2 0,-4 4 0,3-2 0,-4 2 0,2 0 0,-3 2 0,1-2 0,-1 3 0,2-2 0,-3 2 0,3-3 0,-2 3 0,-4-2 0,-1 2 0,-2 1 0,-3 4 0,5-3 0,-2 1 0,1 2 0,-2 2 0,0 0 0,-1 2 0,3-4 0,0 0 0,0 0 0,-1 2 0,-2 0 0,1 2 0,-3 0 0,1 1 0,-2 0 0,2 0 0,-1 0 0,-1 0 0,1 1 0,1-1 0,-2 0 0,2 0 0,-1 0 0,5 4 0,-1 1 0,1-1 0,4 5 0,-1-1 0,-1-2 0,2 3 0,-1-1 0,-1 3 0,-2-1 0,2 2 0,0-2 0,3 2 0,-1-1 0,3 2 0,2 1 0,4 4 0,1 1 0,-2-1 0,2-1 0,0 1 0,0 2 0,2 0 0,1 1 0,0 2 0,1-1 0,0 2 0,0-2 0,5-3 0,-1-1 0,6-4 0,-1 1 0,3-5 0,2-1 0,-1 0 0,3-1 0,-4 2 0,2-1 0,2-2 0,-3 2 0,2 0 0,1 1 0,3 0 0,-3 2 0,0-2 0,1-2 0,2-3 0,2-1 0,-5 2 0,2 0 0,0-1 0,2 3 0,-1-2 0,3 0 0,0-1 0,-4 3 0,0-2 0,1-1 0,0-1 0,1-1 0,-3 3 0,0-1 0,1 0 0,1-1 0,1-2 0,2 0 0,-1-1 0,2-1 0,0 0 0,-1 0 0,2-1 0,-1 1 0,-5 4 0,1 0 0,-1 2 0,1-3 0,1 0 0,1-2 0,0 0 0,2 0 0,0-1 0,0 0 0,0-1 0,0 6 0,0 0 0,0-1 0,0 0 0,0-1 0,0-1 0,-1-1 0,2-1 0,-2 0 0,1 0 0,0 0 0,-1 4 0,2 1 0,-2-1 0,1 0 0,0-2 0,0 0 0,-1-1 0,2 0 0,-2-1 0,1 0 0,0-1 0,-1 1 0,2 0 0,-2 0 0,1 0 0,0 0 0,0 0 0,0 0 0,0 0 0,-5 4 0,0 2 0,0-2 0,1 0 0,1-1 0,1-2 0,1 0 0,1 0 0,-1-1 0,1 0 0,1-1 0,-2 1 0,1 0 0,0 0 0,0 0 0,0 0 0,0 0 0,-1 5 0,2-1 0,-2 1 0,1-1 0,0-2 0,0 0 0,0-1 0,0 0 0,-1-1 0,2 0 0,-2-1 0,0 1 0,2 0 0,-2 0 0,2 0 0,-2 0 0,1 0 0,0 0 0,0 0 0,-1 0 0,2 0 0,-2 0 0,1 0 0,0 0 0,-1 0 0,2 0 0,-2 0 0,1 0 0,0 0 0,0 0 0,0 0 0,0 0 0,-1 0 0,2 0 0,-2 0 0,0 0 0,2 0 0,-2 0 0,1 0 0,0 0 0,0 0 0,0 0 0,0 0 0,-1 0 0,2 0 0,-2 0 0,1 4 0,0 1 0,-1 0 0,2-1 0,-2-2 0,1 0 0,0-1 0,0 0 0,0-1 0,0 0 0,-1-1 0,2 1 0,-2 0 0,0 0 0,2 0 0,-2 0 0,1 4 0,0 1 0,0 0 0,0-2 0,0 0 0,-1-1 0,2-1 0,-2-1 0,1 0 0,0 0 0,-1 0 0,2 0 0,-2 0 0,1 0 0,0 4 0,0 1 0,-1-1 0,2 1 0,-2-3 0,2 0 0,-2-1 0,0 0 0,2-1 0,-2 0 0,1-1 0,0 1 0,0 0 0,0 0 0,0 0 0,-1 0 0,2 0 0,-2 0 0,1 0 0,0 0 0,-1 0 0,2 0 0,-2 4 0,1 0 0,0 2 0,0-3 0,-1 0 0,2-2 0,-2 0 0,2 0 0,-2-1 0,0 0 0,2-1 0,-2 1 0,1 0 0,0 0 0,0 0 0,0 0 0,0 0 0,-1 0 0,2 0 0,-2 0 0,0 0 0,2 0 0,-2 0 0,2 0 0,-2 0 0,1 0 0,0 0 0,0 0 0,-1 5 0,2 0 0,-2-1 0,1 0 0,0-1 0,-1-1 0,2-1 0,-2-1 0,1 0 0,0 0 0,0 0 0,0 0 0,0 0 0,-1 0 0,2 0 0,-2 0 0,0 0 0,2 0 0,-2 0 0,2 0 0,-2 0 0,1 0 0,0 0 0,0 0 0,-1 0 0,2 0 0,-2 0 0,1 0 0,0 0 0,-1 0 0,2 0 0,-2 0 0,1 0 0,0 0 0,0 0 0,0 0 0,-4 4 0,-1 0 0,0 1 0,1-1 0,1-2 0,0 0 0,2-1 0,0 0 0,2-1 0,-2 0 0,1-1 0,1 1 0,-1 0 0,-1 0 0,2 0 0,-2 0 0,1 0 0,0 0 0,-1 0 0,2 0 0,-2 0 0,1 0 0,0 0 0,-4 4 0,-1 1 0,0 0 0,1-2 0,1 0 0,1-1 0,0-2 0,2 1 0,0-1 0,-1 0 0,2-1 0,-1 1 0,0 0 0,0 0 0,0 0 0,-1 0 0,2 0 0,-2 0 0,1 0 0,0 0 0,-1 0 0,2 0 0,-2 0 0,1 0 0,0 0 0,0 0 0,-1 0 0,2 0 0,-2 0 0,2 0 0,-2 0 0,0 0 0,2 0 0,-6-4 0,0-1 0,0 1 0,1 0 0,1 1 0,1 1 0,1 1 0,-4-3 0,0-1 0,0 0 0,1 2 0,2 0 0,0 2 0,1 0 0,1 1 0,-1 0 0,1 0 0,1 0 0,-2 0 0,1 1 0,1-1 0,-2 0 0,-4-6 0,0 2 0,1-1 0,0 1 0,0 1 0,3 1 0,0 1 0,0 1 0,1 0 0,0 0 0,0 0 0,0 0 0,1 0 0,-2 1 0,1-1 0,0 0 0,0 0 0,0 0 0,-1 0 0,1 0 0,-5-4 0,1-1 0,-1 0 0,1 2 0,0 0 0,3 1 0,0 1 0,0 1 0,0 0 0,2 0 0,-1 0 0,0 0 0,0 1 0,0-1 0,0 0 0,0 0 0,-1 0 0,2 0 0,-2 0 0,1 0 0,0 0 0,-1 0 0,-3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375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ed80b2fed0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ed80b2fed0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dk1"/>
                </a:solidFill>
                <a:latin typeface="Fredoka One" panose="02000000000000000000" pitchFamily="2" charset="0"/>
                <a:ea typeface="Chewy"/>
                <a:cs typeface="Chewy"/>
                <a:sym typeface="Chewy"/>
              </a:rPr>
              <a:t>Hide the acorns!</a:t>
            </a:r>
            <a:endParaRPr sz="3000" dirty="0">
              <a:solidFill>
                <a:schemeClr val="dk1"/>
              </a:solidFill>
              <a:latin typeface="Fredoka One" panose="02000000000000000000" pitchFamily="2" charset="0"/>
              <a:ea typeface="Chewy"/>
              <a:cs typeface="Chewy"/>
              <a:sym typeface="Chew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ed80b2fed0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ed80b2fed0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dk1"/>
                </a:solidFill>
                <a:latin typeface="Fredoka One" panose="02000000000000000000" pitchFamily="2" charset="0"/>
                <a:ea typeface="Chewy"/>
                <a:cs typeface="Chewy"/>
                <a:sym typeface="Chewy"/>
              </a:rPr>
              <a:t>Hide the acorns!</a:t>
            </a:r>
            <a:endParaRPr sz="3000" dirty="0">
              <a:solidFill>
                <a:schemeClr val="dk1"/>
              </a:solidFill>
              <a:latin typeface="Fredoka One" panose="02000000000000000000" pitchFamily="2" charset="0"/>
              <a:ea typeface="Chewy"/>
              <a:cs typeface="Chewy"/>
              <a:sym typeface="Chew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3281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ed80b2fed0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ed80b2fed0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dk1"/>
                </a:solidFill>
                <a:latin typeface="Fredoka One" panose="02000000000000000000" pitchFamily="2" charset="0"/>
                <a:ea typeface="Chewy"/>
                <a:cs typeface="Chewy"/>
                <a:sym typeface="Chewy"/>
              </a:rPr>
              <a:t>Hide the acorns!</a:t>
            </a:r>
            <a:endParaRPr sz="3000" dirty="0">
              <a:solidFill>
                <a:schemeClr val="dk1"/>
              </a:solidFill>
              <a:latin typeface="Fredoka One" panose="02000000000000000000" pitchFamily="2" charset="0"/>
              <a:ea typeface="Chewy"/>
              <a:cs typeface="Chewy"/>
              <a:sym typeface="Chew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8321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ed80b2fed0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ed80b2fed0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dk1"/>
                </a:solidFill>
                <a:latin typeface="Fredoka One" panose="02000000000000000000" pitchFamily="2" charset="0"/>
                <a:ea typeface="Chewy"/>
                <a:cs typeface="Chewy"/>
                <a:sym typeface="Chewy"/>
              </a:rPr>
              <a:t>Hide the acorns!</a:t>
            </a:r>
            <a:endParaRPr sz="3000" dirty="0">
              <a:solidFill>
                <a:schemeClr val="dk1"/>
              </a:solidFill>
              <a:latin typeface="Fredoka One" panose="02000000000000000000" pitchFamily="2" charset="0"/>
              <a:ea typeface="Chewy"/>
              <a:cs typeface="Chewy"/>
              <a:sym typeface="Chew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51292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wmf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F0FDD9-AE93-19E0-942A-0258D642FB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80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52196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856582" y="775309"/>
            <a:ext cx="10343022" cy="5047292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576252" y="540172"/>
            <a:ext cx="850015" cy="85002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10822841" y="1242767"/>
            <a:ext cx="759559" cy="75955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257901" y="5428400"/>
            <a:ext cx="814865" cy="81486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10588154" y="5173838"/>
            <a:ext cx="520531" cy="537059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A6EB-4B0E-45F5-91F0-13DDD2061C15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BAC6-608B-4CDC-BA1A-8C13E665B8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32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4379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096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41763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984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21235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84384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31007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6505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917040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8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61477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79135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71967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55288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57362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6281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71607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10943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2970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21353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55830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89296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07575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83198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44076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29966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62292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72052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7094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035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AA70F276-1833-4A75-9C1D-A56E2295A68D}" type="datetimeFigureOut">
              <a:rPr lang="en-US" smtClean="0"/>
              <a:pPr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6114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10" Type="http://schemas.openxmlformats.org/officeDocument/2006/relationships/image" Target="../media/image110.png"/><Relationship Id="rId4" Type="http://schemas.openxmlformats.org/officeDocument/2006/relationships/image" Target="../media/image9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8.xml"/><Relationship Id="rId1" Type="http://schemas.openxmlformats.org/officeDocument/2006/relationships/video" Target="https://www.youtube.com/embed/RrgiP9Kuj5A?feature=oembed" TargetMode="Externa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microsoft.com/office/2007/relationships/media" Target="../media/media2.m4a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22.emf"/><Relationship Id="rId17" Type="http://schemas.openxmlformats.org/officeDocument/2006/relationships/image" Target="../media/image27.png"/><Relationship Id="rId2" Type="http://schemas.openxmlformats.org/officeDocument/2006/relationships/audio" Target="../media/media1.m4a"/><Relationship Id="rId16" Type="http://schemas.openxmlformats.org/officeDocument/2006/relationships/image" Target="../media/image26.emf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21.emf"/><Relationship Id="rId5" Type="http://schemas.microsoft.com/office/2007/relationships/media" Target="../media/media3.m4a"/><Relationship Id="rId15" Type="http://schemas.openxmlformats.org/officeDocument/2006/relationships/image" Target="../media/image25.png"/><Relationship Id="rId10" Type="http://schemas.openxmlformats.org/officeDocument/2006/relationships/image" Target="../media/image20.emf"/><Relationship Id="rId19" Type="http://schemas.openxmlformats.org/officeDocument/2006/relationships/image" Target="../media/image8.png"/><Relationship Id="rId4" Type="http://schemas.openxmlformats.org/officeDocument/2006/relationships/audio" Target="../media/media2.m4a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5" Type="http://schemas.openxmlformats.org/officeDocument/2006/relationships/image" Target="../media/image250.png"/><Relationship Id="rId4" Type="http://schemas.openxmlformats.org/officeDocument/2006/relationships/customXml" Target="../ink/ink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BOv3q5va0xY?list=PL2moDxjkcUYdxTFMeGC2jaaB23HvqYHVJ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g"/><Relationship Id="rId5" Type="http://schemas.openxmlformats.org/officeDocument/2006/relationships/image" Target="../media/image35.jpeg"/><Relationship Id="rId4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8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microsoft.com/office/2017/06/relationships/model3d" Target="../media/model3d1.glb"/><Relationship Id="rId5" Type="http://schemas.openxmlformats.org/officeDocument/2006/relationships/image" Target="../media/image37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png"/><Relationship Id="rId5" Type="http://schemas.openxmlformats.org/officeDocument/2006/relationships/image" Target="../media/image39.jpe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8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8.png"/><Relationship Id="rId5" Type="http://schemas.openxmlformats.org/officeDocument/2006/relationships/image" Target="../media/image40.jpe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N0dActYlQQ4?list=PL2moDxjkcUYfWgsqi1ioMEnaO3T3OseUz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Painti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Fun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LESSON: 11  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Abhiyaas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Sunno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Atey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Pichhay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Labho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Pachhaano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2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j-ea"/>
                  <a:cs typeface="+mj-cs"/>
                </a:rPr>
                <a:t>Varnmala</a:t>
              </a:r>
              <a:endParaRPr kumimoji="0" lang="en-CA" sz="11500" b="0" i="0" u="none" strike="noStrike" kern="1200" cap="none" spc="0" normalizeH="0" baseline="0" noProof="0" dirty="0">
                <a:ln>
                  <a:noFill/>
                </a:ln>
                <a:solidFill>
                  <a:srgbClr val="0A145A"/>
                </a:solidFill>
                <a:effectLst/>
                <a:uLnTx/>
                <a:uFillTx/>
                <a:latin typeface="Fredoka One"/>
                <a:ea typeface="+mj-ea"/>
                <a:cs typeface="+mj-cs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di </a:t>
              </a: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52" name="Picture 51" descr="A black heart with swirls&#10;&#10;Description automatically generated">
            <a:extLst>
              <a:ext uri="{FF2B5EF4-FFF2-40B4-BE49-F238E27FC236}">
                <a16:creationId xmlns:a16="http://schemas.microsoft.com/office/drawing/2014/main" id="{08BF595A-7B4B-3BB9-B69B-2A179A4E6D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282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230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 Media 4" title="ਪੰਜਾਬੀ ਸਿੱਖੀਏ / Punjabi Sikhiye">
            <a:hlinkClick r:id="" action="ppaction://media"/>
            <a:extLst>
              <a:ext uri="{FF2B5EF4-FFF2-40B4-BE49-F238E27FC236}">
                <a16:creationId xmlns:a16="http://schemas.microsoft.com/office/drawing/2014/main" id="{96DF0F46-FFD6-0C93-D19F-FE18D7FC6B3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87089" y="716721"/>
            <a:ext cx="8617822" cy="4869070"/>
          </a:xfrm>
          <a:prstGeom prst="rect">
            <a:avLst/>
          </a:prstGeom>
          <a:ln w="190500">
            <a:solidFill>
              <a:srgbClr val="FFFFFF"/>
            </a:solidFill>
          </a:ln>
          <a:effectLst>
            <a:reflection blurRad="38100" stA="52000" endA="300" endPos="30000" dir="5400000" sy="-100000" algn="bl" rotWithShape="0"/>
            <a:softEdge rad="19050"/>
          </a:effectLst>
        </p:spPr>
      </p:pic>
    </p:spTree>
    <p:extLst>
      <p:ext uri="{BB962C8B-B14F-4D97-AF65-F5344CB8AC3E}">
        <p14:creationId xmlns:p14="http://schemas.microsoft.com/office/powerpoint/2010/main" val="2462022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AA987073-721A-14CC-BEF9-FAF5857DE1A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4" t="10536" r="29013" b="12389"/>
          <a:stretch/>
        </p:blipFill>
        <p:spPr>
          <a:xfrm>
            <a:off x="9171821" y="1790031"/>
            <a:ext cx="1458496" cy="1722978"/>
          </a:xfrm>
          <a:prstGeom prst="roundRect">
            <a:avLst>
              <a:gd name="adj" fmla="val 6978"/>
            </a:avLst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BABBA27-E9BE-AC2B-DCC7-84057A5F907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078" t="1311" r="9078" b="1765"/>
          <a:stretch/>
        </p:blipFill>
        <p:spPr>
          <a:xfrm>
            <a:off x="9171821" y="3605542"/>
            <a:ext cx="1458496" cy="1709549"/>
          </a:xfrm>
          <a:prstGeom prst="roundRect">
            <a:avLst>
              <a:gd name="adj" fmla="val 6978"/>
            </a:avLst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FA975B0-21BA-562F-8573-13689640A17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462" r="6873"/>
          <a:stretch/>
        </p:blipFill>
        <p:spPr>
          <a:xfrm>
            <a:off x="7269288" y="3613531"/>
            <a:ext cx="1458494" cy="1701560"/>
          </a:xfrm>
          <a:prstGeom prst="roundRect">
            <a:avLst>
              <a:gd name="adj" fmla="val 6978"/>
            </a:avLst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FD2955-DFCC-BE20-F24B-5FDA0F1E331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699" t="3625" r="14409"/>
          <a:stretch/>
        </p:blipFill>
        <p:spPr>
          <a:xfrm>
            <a:off x="5366753" y="3623239"/>
            <a:ext cx="1458493" cy="1701560"/>
          </a:xfrm>
          <a:prstGeom prst="roundRect">
            <a:avLst>
              <a:gd name="adj" fmla="val 6978"/>
            </a:avLst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DF91AC-B2F7-17A2-3E58-34F48BA5B4D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836" t="2209" r="6836" b="320"/>
          <a:stretch/>
        </p:blipFill>
        <p:spPr>
          <a:xfrm>
            <a:off x="3458323" y="3613530"/>
            <a:ext cx="1458493" cy="1717348"/>
          </a:xfrm>
          <a:prstGeom prst="roundRect">
            <a:avLst>
              <a:gd name="adj" fmla="val 6978"/>
            </a:avLst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C3BCCF8-97BC-0406-CBCD-FACE56CDF14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" b="207"/>
          <a:stretch/>
        </p:blipFill>
        <p:spPr>
          <a:xfrm>
            <a:off x="1561676" y="3623239"/>
            <a:ext cx="1458496" cy="1722978"/>
          </a:xfrm>
          <a:prstGeom prst="roundRect">
            <a:avLst>
              <a:gd name="adj" fmla="val 6978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4560125" y="201499"/>
            <a:ext cx="30717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4"/>
                </a:solidFill>
                <a:latin typeface="+mj-lt"/>
              </a:rPr>
              <a:t>REVIEW: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6BA33-972E-5B04-9F9D-109188F95422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3464216" y="1793750"/>
            <a:ext cx="1458494" cy="1719260"/>
          </a:xfrm>
          <a:prstGeom prst="roundRect">
            <a:avLst>
              <a:gd name="adj" fmla="val 6978"/>
            </a:avLst>
          </a:prstGeom>
        </p:spPr>
      </p:pic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A03AFDF1-428D-CDC7-EE11-647D0F9C9FBA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561678" y="1793750"/>
            <a:ext cx="1458494" cy="1719260"/>
          </a:xfrm>
          <a:prstGeom prst="roundRect">
            <a:avLst>
              <a:gd name="adj" fmla="val 6978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35D791-9858-89B1-7D3F-BC1F665D5D2C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289" t="1039" r="2286"/>
          <a:stretch/>
        </p:blipFill>
        <p:spPr>
          <a:xfrm>
            <a:off x="7269290" y="1791891"/>
            <a:ext cx="1458492" cy="1722978"/>
          </a:xfrm>
          <a:prstGeom prst="roundRect">
            <a:avLst>
              <a:gd name="adj" fmla="val 6978"/>
            </a:avLst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398AE1D-4E4E-8F30-E86E-666B7261FEB1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" r="10475"/>
          <a:stretch/>
        </p:blipFill>
        <p:spPr>
          <a:xfrm>
            <a:off x="5366754" y="1793751"/>
            <a:ext cx="1458492" cy="1719258"/>
          </a:xfrm>
          <a:prstGeom prst="roundRect">
            <a:avLst>
              <a:gd name="adj" fmla="val 6978"/>
            </a:avLst>
          </a:prstGeom>
        </p:spPr>
      </p:pic>
      <p:pic>
        <p:nvPicPr>
          <p:cNvPr id="2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AEC2542-8DDA-7F42-8E3F-2AFE2EEEF8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090314" y="5684650"/>
            <a:ext cx="362806" cy="362806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810BFB2-7971-2AF2-2F16-2FAF52619BE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885594" y="5684650"/>
            <a:ext cx="362806" cy="362806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F4BF4CB-ADA3-2DD9-7F9C-DD450405346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752012" y="5684650"/>
            <a:ext cx="362806" cy="362806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E11916A-DE7F-5D05-1391-31892FCDD6DD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AC9BD6-9E3E-300C-C2BA-F3CB38B1DD5C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93CBD444-2989-2EDA-69D9-CD69AE326ADB}"/>
              </a:ext>
            </a:extLst>
          </p:cNvPr>
          <p:cNvPicPr/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08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93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84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212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1753138-4A78-A348-249A-B706D71232F8}"/>
              </a:ext>
            </a:extLst>
          </p:cNvPr>
          <p:cNvGrpSpPr/>
          <p:nvPr/>
        </p:nvGrpSpPr>
        <p:grpSpPr>
          <a:xfrm>
            <a:off x="740229" y="2400364"/>
            <a:ext cx="10711542" cy="2057272"/>
            <a:chOff x="740229" y="1969477"/>
            <a:chExt cx="10711542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1969477"/>
              <a:ext cx="1071154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34419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PaR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D40F0B61-DE7C-DC09-B6F8-E7439E9D165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92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10EBA84-4509-7493-0897-D22D34C78026}"/>
              </a:ext>
            </a:extLst>
          </p:cNvPr>
          <p:cNvSpPr txBox="1">
            <a:spLocks/>
          </p:cNvSpPr>
          <p:nvPr/>
        </p:nvSpPr>
        <p:spPr>
          <a:xfrm>
            <a:off x="1202552" y="2690008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BDCC4-EC31-9A8D-53F9-0EE2BE8D0EB4}"/>
              </a:ext>
            </a:extLst>
          </p:cNvPr>
          <p:cNvSpPr txBox="1">
            <a:spLocks/>
          </p:cNvSpPr>
          <p:nvPr/>
        </p:nvSpPr>
        <p:spPr>
          <a:xfrm>
            <a:off x="3334026" y="2240307"/>
            <a:ext cx="930965" cy="845793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2ACD308-A515-5AC0-ABD4-39E2CD0D17E9}"/>
              </a:ext>
            </a:extLst>
          </p:cNvPr>
          <p:cNvSpPr txBox="1">
            <a:spLocks/>
          </p:cNvSpPr>
          <p:nvPr/>
        </p:nvSpPr>
        <p:spPr>
          <a:xfrm>
            <a:off x="5598792" y="224209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1015E50-04A6-B676-093C-9193C5671811}"/>
              </a:ext>
            </a:extLst>
          </p:cNvPr>
          <p:cNvSpPr txBox="1">
            <a:spLocks/>
          </p:cNvSpPr>
          <p:nvPr/>
        </p:nvSpPr>
        <p:spPr>
          <a:xfrm>
            <a:off x="7863558" y="224209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FFDD015-D932-104E-7024-EE178219493A}"/>
              </a:ext>
            </a:extLst>
          </p:cNvPr>
          <p:cNvSpPr txBox="1">
            <a:spLocks/>
          </p:cNvSpPr>
          <p:nvPr/>
        </p:nvSpPr>
        <p:spPr>
          <a:xfrm>
            <a:off x="10037442" y="224209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|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46DA6FA6-6E64-7639-4357-0ADB09D0AA6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A48501C-5F20-F313-0586-16FD75730FB7}"/>
              </a:ext>
            </a:extLst>
          </p:cNvPr>
          <p:cNvSpPr txBox="1">
            <a:spLocks/>
          </p:cNvSpPr>
          <p:nvPr/>
        </p:nvSpPr>
        <p:spPr>
          <a:xfrm>
            <a:off x="870878" y="2603234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47D7E-0F45-0EE9-92CA-BBD97A867A91}"/>
              </a:ext>
            </a:extLst>
          </p:cNvPr>
          <p:cNvSpPr txBox="1">
            <a:spLocks/>
          </p:cNvSpPr>
          <p:nvPr/>
        </p:nvSpPr>
        <p:spPr>
          <a:xfrm>
            <a:off x="5309785" y="2105072"/>
            <a:ext cx="930965" cy="845793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877CCC6-828D-9933-F693-BB83559D0795}"/>
              </a:ext>
            </a:extLst>
          </p:cNvPr>
          <p:cNvSpPr txBox="1">
            <a:spLocks/>
          </p:cNvSpPr>
          <p:nvPr/>
        </p:nvSpPr>
        <p:spPr>
          <a:xfrm>
            <a:off x="2958704" y="212100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F2CE17E-9670-9D77-373D-6D81BCF1F3ED}"/>
              </a:ext>
            </a:extLst>
          </p:cNvPr>
          <p:cNvSpPr txBox="1">
            <a:spLocks/>
          </p:cNvSpPr>
          <p:nvPr/>
        </p:nvSpPr>
        <p:spPr>
          <a:xfrm>
            <a:off x="10185329" y="212693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6C1D54-7064-7C9D-94A8-65D83F5A34E0}"/>
              </a:ext>
            </a:extLst>
          </p:cNvPr>
          <p:cNvSpPr txBox="1">
            <a:spLocks/>
          </p:cNvSpPr>
          <p:nvPr/>
        </p:nvSpPr>
        <p:spPr>
          <a:xfrm>
            <a:off x="7660866" y="21086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|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7C070258-0755-FF09-D0DF-CF3EDE76806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41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5ABB098-8C23-4B02-F8D4-CFA5CB256CD0}"/>
              </a:ext>
            </a:extLst>
          </p:cNvPr>
          <p:cNvSpPr txBox="1">
            <a:spLocks/>
          </p:cNvSpPr>
          <p:nvPr/>
        </p:nvSpPr>
        <p:spPr>
          <a:xfrm>
            <a:off x="7940745" y="2531919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|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85ED7-3267-A81B-D306-93FBEBD6F831}"/>
              </a:ext>
            </a:extLst>
          </p:cNvPr>
          <p:cNvSpPr txBox="1">
            <a:spLocks/>
          </p:cNvSpPr>
          <p:nvPr/>
        </p:nvSpPr>
        <p:spPr>
          <a:xfrm>
            <a:off x="3037439" y="2040528"/>
            <a:ext cx="930965" cy="845793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959BBA7-7D54-8808-C30E-FABF9D67AAA4}"/>
              </a:ext>
            </a:extLst>
          </p:cNvPr>
          <p:cNvSpPr txBox="1">
            <a:spLocks/>
          </p:cNvSpPr>
          <p:nvPr/>
        </p:nvSpPr>
        <p:spPr>
          <a:xfrm>
            <a:off x="10173611" y="206831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7B595DC-4E66-2085-3FCC-4B9C23EF054D}"/>
              </a:ext>
            </a:extLst>
          </p:cNvPr>
          <p:cNvSpPr txBox="1">
            <a:spLocks/>
          </p:cNvSpPr>
          <p:nvPr/>
        </p:nvSpPr>
        <p:spPr>
          <a:xfrm>
            <a:off x="5628109" y="205003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DEBE967-3F0F-8ADD-D9B6-32936E5B92F5}"/>
              </a:ext>
            </a:extLst>
          </p:cNvPr>
          <p:cNvSpPr txBox="1">
            <a:spLocks/>
          </p:cNvSpPr>
          <p:nvPr/>
        </p:nvSpPr>
        <p:spPr>
          <a:xfrm>
            <a:off x="804573" y="206831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AC4732DE-9FFB-88DA-1426-FC74D4F01513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68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43B308-ADE5-4470-A636-1A3A56CE0956}"/>
              </a:ext>
            </a:extLst>
          </p:cNvPr>
          <p:cNvSpPr txBox="1">
            <a:spLocks/>
          </p:cNvSpPr>
          <p:nvPr/>
        </p:nvSpPr>
        <p:spPr>
          <a:xfrm>
            <a:off x="3704708" y="625521"/>
            <a:ext cx="4093380" cy="5030673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>
                <a:gd name="adj" fmla="val 50221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600" dirty="0">
                <a:ln w="9525">
                  <a:solidFill>
                    <a:schemeClr val="bg1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GurbaniWebThick" panose="04040607000000020004" pitchFamily="82" charset="0"/>
              </a:rPr>
              <a:t>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DEE358-CB02-4B7B-93FF-34CC580F2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802" y="130957"/>
            <a:ext cx="6016396" cy="59181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C2BDD94-0049-467B-9A91-8F0D33000549}"/>
                  </a:ext>
                </a:extLst>
              </p14:cNvPr>
              <p14:cNvContentPartPr/>
              <p14:nvPr/>
            </p14:nvContentPartPr>
            <p14:xfrm>
              <a:off x="4148220" y="902960"/>
              <a:ext cx="3206356" cy="4250497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C2BDD94-0049-467B-9A91-8F0D3300054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85223" y="839960"/>
                <a:ext cx="3331990" cy="4376136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BE2C937-C2A5-728B-DD44-7CE426EC2D94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48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3EA4B9E-119C-A368-77E2-AE55C3F1DD71}"/>
              </a:ext>
            </a:extLst>
          </p:cNvPr>
          <p:cNvSpPr txBox="1">
            <a:spLocks/>
          </p:cNvSpPr>
          <p:nvPr/>
        </p:nvSpPr>
        <p:spPr>
          <a:xfrm>
            <a:off x="8207354" y="2967261"/>
            <a:ext cx="562267" cy="588219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Plain">
              <a:avLst>
                <a:gd name="adj" fmla="val 50000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9500" b="1" dirty="0">
                <a:ln w="38100">
                  <a:solidFill>
                    <a:srgbClr val="7FC242"/>
                  </a:solidFill>
                  <a:prstDash val="solid"/>
                </a:ln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1B3298-2920-857C-6AF2-D478BF3811D1}"/>
              </a:ext>
            </a:extLst>
          </p:cNvPr>
          <p:cNvSpPr txBox="1">
            <a:spLocks/>
          </p:cNvSpPr>
          <p:nvPr/>
        </p:nvSpPr>
        <p:spPr>
          <a:xfrm>
            <a:off x="4917398" y="1774711"/>
            <a:ext cx="2450911" cy="26694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Plain">
              <a:avLst>
                <a:gd name="adj" fmla="val 50437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59500" dirty="0">
                <a:ln w="38100">
                  <a:solidFill>
                    <a:srgbClr val="7FC242"/>
                  </a:solidFill>
                  <a:prstDash val="solid"/>
                </a:ln>
                <a:solidFill>
                  <a:schemeClr val="bg1"/>
                </a:solidFill>
              </a:rPr>
              <a:t>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C74E84-C7FA-D4AB-4F68-220BC6250A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76" r="1687"/>
          <a:stretch/>
        </p:blipFill>
        <p:spPr>
          <a:xfrm>
            <a:off x="3157843" y="65987"/>
            <a:ext cx="5876313" cy="591278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AE9FE0B2-648C-3512-9D81-BC86F9FA89B0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26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68E96636-8B9A-BBA5-5804-AD4CD65896D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0276" y="-359924"/>
            <a:ext cx="10103796" cy="757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9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0E4643D-07E9-F313-5DB9-D0F2DF07E6C5}"/>
              </a:ext>
            </a:extLst>
          </p:cNvPr>
          <p:cNvGrpSpPr/>
          <p:nvPr/>
        </p:nvGrpSpPr>
        <p:grpSpPr>
          <a:xfrm>
            <a:off x="1184030" y="2369586"/>
            <a:ext cx="9636370" cy="2118828"/>
            <a:chOff x="1184030" y="1969477"/>
            <a:chExt cx="9636370" cy="211882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19694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1184030" y="3441974"/>
              <a:ext cx="963637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accent1"/>
                  </a:solidFill>
                  <a:latin typeface="+mj-lt"/>
                </a:rPr>
                <a:t>Identify which words start with </a:t>
              </a:r>
              <a:r>
                <a:rPr lang="en-US" sz="3600" dirty="0" err="1">
                  <a:solidFill>
                    <a:schemeClr val="accent1"/>
                  </a:solidFill>
                  <a:latin typeface="+mj-lt"/>
                </a:rPr>
                <a:t>Chacha</a:t>
              </a:r>
              <a:r>
                <a:rPr lang="en-US" sz="3600" dirty="0">
                  <a:solidFill>
                    <a:schemeClr val="accent1"/>
                  </a:solidFill>
                  <a:latin typeface="+mj-lt"/>
                </a:rPr>
                <a:t>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E0AA2243-AF5B-B474-D830-C221C922114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09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lose-up of goat’s face, with tag in ear, standing in shelter, looking over wood fence">
            <a:extLst>
              <a:ext uri="{FF2B5EF4-FFF2-40B4-BE49-F238E27FC236}">
                <a16:creationId xmlns:a16="http://schemas.microsoft.com/office/drawing/2014/main" id="{D5FFD8CB-8D48-D2CD-4736-FB1140F61D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758" r="2" b="9017"/>
          <a:stretch/>
        </p:blipFill>
        <p:spPr>
          <a:xfrm>
            <a:off x="6100572" y="0"/>
            <a:ext cx="6099048" cy="3428990"/>
          </a:xfrm>
          <a:prstGeom prst="rect">
            <a:avLst/>
          </a:prstGeom>
        </p:spPr>
      </p:pic>
      <p:pic>
        <p:nvPicPr>
          <p:cNvPr id="8" name="Picture 7" descr="Young swan on mother's back">
            <a:extLst>
              <a:ext uri="{FF2B5EF4-FFF2-40B4-BE49-F238E27FC236}">
                <a16:creationId xmlns:a16="http://schemas.microsoft.com/office/drawing/2014/main" id="{2226D467-8E27-50AC-DAA9-88F9F3C74F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7018"/>
          <a:stretch/>
        </p:blipFill>
        <p:spPr>
          <a:xfrm>
            <a:off x="-6096" y="3429010"/>
            <a:ext cx="6099048" cy="3428990"/>
          </a:xfrm>
          <a:prstGeom prst="rect">
            <a:avLst/>
          </a:prstGeom>
        </p:spPr>
      </p:pic>
      <p:pic>
        <p:nvPicPr>
          <p:cNvPr id="9" name="Picture 8" descr="A photo of a dog's face">
            <a:extLst>
              <a:ext uri="{FF2B5EF4-FFF2-40B4-BE49-F238E27FC236}">
                <a16:creationId xmlns:a16="http://schemas.microsoft.com/office/drawing/2014/main" id="{358AA801-E4D2-9C0E-1689-C7971822DC0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77" r="2" b="1862"/>
          <a:stretch/>
        </p:blipFill>
        <p:spPr>
          <a:xfrm>
            <a:off x="6092952" y="3429000"/>
            <a:ext cx="6099048" cy="3429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CED9EC-C6A9-513C-ED7D-0996C755224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7" b="7534"/>
          <a:stretch/>
        </p:blipFill>
        <p:spPr>
          <a:xfrm>
            <a:off x="0" y="0"/>
            <a:ext cx="610057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97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277E697-7CD1-0672-442E-B0C1715D05CB}"/>
              </a:ext>
            </a:extLst>
          </p:cNvPr>
          <p:cNvGrpSpPr/>
          <p:nvPr/>
        </p:nvGrpSpPr>
        <p:grpSpPr>
          <a:xfrm>
            <a:off x="736600" y="2547864"/>
            <a:ext cx="10718800" cy="1762273"/>
            <a:chOff x="736600" y="2598003"/>
            <a:chExt cx="10718800" cy="176227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736600" y="2598003"/>
              <a:ext cx="1071880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Sunno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, </a:t>
              </a:r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Phir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Pichhay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Bolo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775501"/>
              <a:ext cx="89916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Listen, then repeat!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F8EE53BC-0BDC-A479-0A0A-6DE8C721024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22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220F863-E3A6-96B8-D955-19C9C98DD7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" name="Picture 1" descr="Old woman cheering two hands smiling">
            <a:extLst>
              <a:ext uri="{FF2B5EF4-FFF2-40B4-BE49-F238E27FC236}">
                <a16:creationId xmlns:a16="http://schemas.microsoft.com/office/drawing/2014/main" id="{8CAA03BF-0688-7495-53D0-F821470EC9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564"/>
          <a:stretch/>
        </p:blipFill>
        <p:spPr>
          <a:xfrm>
            <a:off x="3961554" y="2345883"/>
            <a:ext cx="4562168" cy="3879071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A">
                <a:extLst>
                  <a:ext uri="{FF2B5EF4-FFF2-40B4-BE49-F238E27FC236}">
                    <a16:creationId xmlns:a16="http://schemas.microsoft.com/office/drawing/2014/main" id="{8EFC0119-A573-4575-50EB-CB9B420EF49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38414381"/>
                  </p:ext>
                </p:extLst>
              </p:nvPr>
            </p:nvGraphicFramePr>
            <p:xfrm>
              <a:off x="4970784" y="379166"/>
              <a:ext cx="2543708" cy="2897434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2543708" cy="2897434"/>
                    </a:xfrm>
                    <a:prstGeom prst="rect">
                      <a:avLst/>
                    </a:prstGeom>
                  </am3d:spPr>
                  <am3d:camera>
                    <am3d:pos x="0" y="0" z="7988302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915056" d="1000000"/>
                    <am3d:preTrans dx="3623" dy="-17468291" dz="-179"/>
                    <am3d:scale>
                      <am3d:sx n="1000000" d="1000000"/>
                      <am3d:sy n="1000000" d="1000000"/>
                      <am3d:sz n="1000000" d="1000000"/>
                    </am3d:scale>
                    <am3d:rot ax="-8510130" ay="-2721483" az="9047193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294531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A">
                <a:extLst>
                  <a:ext uri="{FF2B5EF4-FFF2-40B4-BE49-F238E27FC236}">
                    <a16:creationId xmlns:a16="http://schemas.microsoft.com/office/drawing/2014/main" id="{8EFC0119-A573-4575-50EB-CB9B420EF49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70784" y="379166"/>
                <a:ext cx="2543708" cy="2897434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792EB4C7-5B02-01CF-9CE0-FE35862BE47A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864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C3BA842-6C45-18EB-421A-9C7439BDFE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4071D1-AA85-71E1-D55A-F0351E9287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051" y="1008185"/>
            <a:ext cx="7049898" cy="4841630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8DA62316-D575-8E73-6A3E-7605DE2FAB3E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59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A2C0AE1-A896-3B28-31A4-C5CB98869A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66E36B-9EAB-6608-4228-9B69B61DD74B}"/>
              </a:ext>
            </a:extLst>
          </p:cNvPr>
          <p:cNvSpPr txBox="1"/>
          <p:nvPr/>
        </p:nvSpPr>
        <p:spPr>
          <a:xfrm>
            <a:off x="1059543" y="1239068"/>
            <a:ext cx="10972800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CA" sz="239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ÅÆ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2AAD0069-3F11-4C2F-2A7B-49E72E37E8EC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25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A8228EB-911E-6FB8-F95A-2AD9754F5A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92E3B3-9AD1-35E8-D5C2-30B4286BB12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5"/>
          <a:stretch/>
        </p:blipFill>
        <p:spPr>
          <a:xfrm>
            <a:off x="3880338" y="17310"/>
            <a:ext cx="4431324" cy="5996628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7ACC813B-5239-DE2F-6298-331DBB12653D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5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8FE5D0D-2711-01FE-399A-334C0DE85EBC}"/>
              </a:ext>
            </a:extLst>
          </p:cNvPr>
          <p:cNvGrpSpPr/>
          <p:nvPr/>
        </p:nvGrpSpPr>
        <p:grpSpPr>
          <a:xfrm>
            <a:off x="1600200" y="2444115"/>
            <a:ext cx="8991600" cy="1969770"/>
            <a:chOff x="1600200" y="2705725"/>
            <a:chExt cx="8991600" cy="196977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705725"/>
              <a:ext cx="8991600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0CE67F2-D586-EAB7-1022-DE2DEBE56615}"/>
                </a:ext>
              </a:extLst>
            </p:cNvPr>
            <p:cNvSpPr txBox="1"/>
            <p:nvPr/>
          </p:nvSpPr>
          <p:spPr>
            <a:xfrm>
              <a:off x="3434862" y="4152275"/>
              <a:ext cx="51581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800" dirty="0">
                  <a:solidFill>
                    <a:schemeClr val="accent1"/>
                  </a:solidFill>
                  <a:latin typeface="+mj-lt"/>
                </a:rPr>
                <a:t>Find all of the Chacha’s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9F49CC11-F330-B4C7-644F-87B86610538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488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">
            <a:extLst>
              <a:ext uri="{FF2B5EF4-FFF2-40B4-BE49-F238E27FC236}">
                <a16:creationId xmlns:a16="http://schemas.microsoft.com/office/drawing/2014/main" id="{20527AC9-4F05-BF6C-A0E5-07487B2E433E}"/>
              </a:ext>
            </a:extLst>
          </p:cNvPr>
          <p:cNvSpPr/>
          <p:nvPr/>
        </p:nvSpPr>
        <p:spPr>
          <a:xfrm>
            <a:off x="684146" y="0"/>
            <a:ext cx="926857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K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3" name="B">
            <a:extLst>
              <a:ext uri="{FF2B5EF4-FFF2-40B4-BE49-F238E27FC236}">
                <a16:creationId xmlns:a16="http://schemas.microsoft.com/office/drawing/2014/main" id="{6B082A03-CEA8-B889-3701-960B401CEEC6}"/>
              </a:ext>
            </a:extLst>
          </p:cNvPr>
          <p:cNvSpPr/>
          <p:nvPr/>
        </p:nvSpPr>
        <p:spPr>
          <a:xfrm>
            <a:off x="2351255" y="0"/>
            <a:ext cx="944489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j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4" name="C">
            <a:extLst>
              <a:ext uri="{FF2B5EF4-FFF2-40B4-BE49-F238E27FC236}">
                <a16:creationId xmlns:a16="http://schemas.microsoft.com/office/drawing/2014/main" id="{E736B407-8687-925F-AB07-7BE33AC2A3C9}"/>
              </a:ext>
            </a:extLst>
          </p:cNvPr>
          <p:cNvSpPr/>
          <p:nvPr/>
        </p:nvSpPr>
        <p:spPr>
          <a:xfrm>
            <a:off x="4000729" y="0"/>
            <a:ext cx="923650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C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5" name="D">
            <a:extLst>
              <a:ext uri="{FF2B5EF4-FFF2-40B4-BE49-F238E27FC236}">
                <a16:creationId xmlns:a16="http://schemas.microsoft.com/office/drawing/2014/main" id="{463631B8-3945-9DF6-5EF2-D22CDCA1C368}"/>
              </a:ext>
            </a:extLst>
          </p:cNvPr>
          <p:cNvSpPr/>
          <p:nvPr/>
        </p:nvSpPr>
        <p:spPr>
          <a:xfrm>
            <a:off x="5699096" y="0"/>
            <a:ext cx="918841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D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6" name="E">
            <a:extLst>
              <a:ext uri="{FF2B5EF4-FFF2-40B4-BE49-F238E27FC236}">
                <a16:creationId xmlns:a16="http://schemas.microsoft.com/office/drawing/2014/main" id="{5B525F89-430E-19D8-2D5A-76EB83FC1FCB}"/>
              </a:ext>
            </a:extLst>
          </p:cNvPr>
          <p:cNvSpPr/>
          <p:nvPr/>
        </p:nvSpPr>
        <p:spPr>
          <a:xfrm>
            <a:off x="7318915" y="0"/>
            <a:ext cx="998991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X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7" name="F">
            <a:extLst>
              <a:ext uri="{FF2B5EF4-FFF2-40B4-BE49-F238E27FC236}">
                <a16:creationId xmlns:a16="http://schemas.microsoft.com/office/drawing/2014/main" id="{D6E89C67-ABC2-D836-4B38-C03F0C662880}"/>
              </a:ext>
            </a:extLst>
          </p:cNvPr>
          <p:cNvSpPr/>
          <p:nvPr/>
        </p:nvSpPr>
        <p:spPr>
          <a:xfrm>
            <a:off x="8881026" y="0"/>
            <a:ext cx="944489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F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8" name="G">
            <a:extLst>
              <a:ext uri="{FF2B5EF4-FFF2-40B4-BE49-F238E27FC236}">
                <a16:creationId xmlns:a16="http://schemas.microsoft.com/office/drawing/2014/main" id="{D62A38A4-D4A1-FA0F-2408-671B46F155F1}"/>
              </a:ext>
            </a:extLst>
          </p:cNvPr>
          <p:cNvSpPr/>
          <p:nvPr/>
        </p:nvSpPr>
        <p:spPr>
          <a:xfrm>
            <a:off x="10528095" y="0"/>
            <a:ext cx="949298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c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9" name="H">
            <a:extLst>
              <a:ext uri="{FF2B5EF4-FFF2-40B4-BE49-F238E27FC236}">
                <a16:creationId xmlns:a16="http://schemas.microsoft.com/office/drawing/2014/main" id="{F0C0CFE2-1968-71C7-E4E0-16FD92FB5BBC}"/>
              </a:ext>
            </a:extLst>
          </p:cNvPr>
          <p:cNvSpPr/>
          <p:nvPr/>
        </p:nvSpPr>
        <p:spPr>
          <a:xfrm>
            <a:off x="723471" y="1614021"/>
            <a:ext cx="886781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ja-JP" sz="1040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  <a:ea typeface="ＭＳ Ｐゴシック" panose="020B0600070205080204" pitchFamily="34" charset="-128"/>
              </a:rPr>
              <a:t>r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10" name="I">
            <a:extLst>
              <a:ext uri="{FF2B5EF4-FFF2-40B4-BE49-F238E27FC236}">
                <a16:creationId xmlns:a16="http://schemas.microsoft.com/office/drawing/2014/main" id="{309D520F-EA36-AEE6-468B-03FD774C11D7}"/>
              </a:ext>
            </a:extLst>
          </p:cNvPr>
          <p:cNvSpPr/>
          <p:nvPr/>
        </p:nvSpPr>
        <p:spPr>
          <a:xfrm>
            <a:off x="2377700" y="1614021"/>
            <a:ext cx="899605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ja-JP" sz="1040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  <a:ea typeface="ＭＳ Ｐゴシック" panose="020B0600070205080204" pitchFamily="34" charset="-128"/>
              </a:rPr>
              <a:t>h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11" name="J">
            <a:extLst>
              <a:ext uri="{FF2B5EF4-FFF2-40B4-BE49-F238E27FC236}">
                <a16:creationId xmlns:a16="http://schemas.microsoft.com/office/drawing/2014/main" id="{F99428C9-DD73-1CCD-3192-9B3F59106C18}"/>
              </a:ext>
            </a:extLst>
          </p:cNvPr>
          <p:cNvSpPr/>
          <p:nvPr/>
        </p:nvSpPr>
        <p:spPr>
          <a:xfrm>
            <a:off x="4024129" y="1614021"/>
            <a:ext cx="944489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J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12" name="K">
            <a:extLst>
              <a:ext uri="{FF2B5EF4-FFF2-40B4-BE49-F238E27FC236}">
                <a16:creationId xmlns:a16="http://schemas.microsoft.com/office/drawing/2014/main" id="{96A0F337-2FE2-D743-9EF3-920320966227}"/>
              </a:ext>
            </a:extLst>
          </p:cNvPr>
          <p:cNvSpPr/>
          <p:nvPr/>
        </p:nvSpPr>
        <p:spPr>
          <a:xfrm>
            <a:off x="5642679" y="1614021"/>
            <a:ext cx="926857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K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13" name="L">
            <a:extLst>
              <a:ext uri="{FF2B5EF4-FFF2-40B4-BE49-F238E27FC236}">
                <a16:creationId xmlns:a16="http://schemas.microsoft.com/office/drawing/2014/main" id="{1569ADA0-3BB8-8950-9387-74208B64751C}"/>
              </a:ext>
            </a:extLst>
          </p:cNvPr>
          <p:cNvSpPr/>
          <p:nvPr/>
        </p:nvSpPr>
        <p:spPr>
          <a:xfrm>
            <a:off x="7368607" y="1614021"/>
            <a:ext cx="899605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h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14" name="M">
            <a:extLst>
              <a:ext uri="{FF2B5EF4-FFF2-40B4-BE49-F238E27FC236}">
                <a16:creationId xmlns:a16="http://schemas.microsoft.com/office/drawing/2014/main" id="{43E4D399-7FEF-1468-0CB6-0B633D498F2A}"/>
              </a:ext>
            </a:extLst>
          </p:cNvPr>
          <p:cNvSpPr/>
          <p:nvPr/>
        </p:nvSpPr>
        <p:spPr>
          <a:xfrm>
            <a:off x="8821007" y="1614021"/>
            <a:ext cx="941283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ja-JP" sz="1040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  <a:ea typeface="ＭＳ Ｐゴシック" panose="020B0600070205080204" pitchFamily="34" charset="-128"/>
              </a:rPr>
              <a:t>p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15" name="N">
            <a:extLst>
              <a:ext uri="{FF2B5EF4-FFF2-40B4-BE49-F238E27FC236}">
                <a16:creationId xmlns:a16="http://schemas.microsoft.com/office/drawing/2014/main" id="{028A54FA-1C71-1CFB-50A0-D9F32A892F22}"/>
              </a:ext>
            </a:extLst>
          </p:cNvPr>
          <p:cNvSpPr/>
          <p:nvPr/>
        </p:nvSpPr>
        <p:spPr>
          <a:xfrm>
            <a:off x="10571376" y="1614021"/>
            <a:ext cx="886781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r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16" name="O">
            <a:extLst>
              <a:ext uri="{FF2B5EF4-FFF2-40B4-BE49-F238E27FC236}">
                <a16:creationId xmlns:a16="http://schemas.microsoft.com/office/drawing/2014/main" id="{20444044-4967-1BD4-342C-78572E17BC37}"/>
              </a:ext>
            </a:extLst>
          </p:cNvPr>
          <p:cNvSpPr/>
          <p:nvPr/>
        </p:nvSpPr>
        <p:spPr>
          <a:xfrm>
            <a:off x="662557" y="3228042"/>
            <a:ext cx="949298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c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17" name="P">
            <a:extLst>
              <a:ext uri="{FF2B5EF4-FFF2-40B4-BE49-F238E27FC236}">
                <a16:creationId xmlns:a16="http://schemas.microsoft.com/office/drawing/2014/main" id="{30BEEB7B-2E70-789D-1B75-E52B90292061}"/>
              </a:ext>
            </a:extLst>
          </p:cNvPr>
          <p:cNvSpPr/>
          <p:nvPr/>
        </p:nvSpPr>
        <p:spPr>
          <a:xfrm>
            <a:off x="2332154" y="3228042"/>
            <a:ext cx="926857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K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18" name="Q">
            <a:extLst>
              <a:ext uri="{FF2B5EF4-FFF2-40B4-BE49-F238E27FC236}">
                <a16:creationId xmlns:a16="http://schemas.microsoft.com/office/drawing/2014/main" id="{17E9AA7B-EAA3-C25A-5EB4-229A093704ED}"/>
              </a:ext>
            </a:extLst>
          </p:cNvPr>
          <p:cNvSpPr/>
          <p:nvPr/>
        </p:nvSpPr>
        <p:spPr>
          <a:xfrm>
            <a:off x="3978323" y="3228042"/>
            <a:ext cx="926857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Q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19" name="R">
            <a:extLst>
              <a:ext uri="{FF2B5EF4-FFF2-40B4-BE49-F238E27FC236}">
                <a16:creationId xmlns:a16="http://schemas.microsoft.com/office/drawing/2014/main" id="{5BC01156-C4DF-0768-98E1-FDF4F5E473FE}"/>
              </a:ext>
            </a:extLst>
          </p:cNvPr>
          <p:cNvSpPr/>
          <p:nvPr/>
        </p:nvSpPr>
        <p:spPr>
          <a:xfrm>
            <a:off x="5649893" y="3228042"/>
            <a:ext cx="949298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c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20" name="S">
            <a:extLst>
              <a:ext uri="{FF2B5EF4-FFF2-40B4-BE49-F238E27FC236}">
                <a16:creationId xmlns:a16="http://schemas.microsoft.com/office/drawing/2014/main" id="{CFA46829-54A4-C49C-7EC5-C6F20598D5F7}"/>
              </a:ext>
            </a:extLst>
          </p:cNvPr>
          <p:cNvSpPr/>
          <p:nvPr/>
        </p:nvSpPr>
        <p:spPr>
          <a:xfrm>
            <a:off x="7345364" y="3228042"/>
            <a:ext cx="899605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ja-JP" sz="1040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  <a:ea typeface="ＭＳ Ｐゴシック" panose="020B0600070205080204" pitchFamily="34" charset="-128"/>
              </a:rPr>
              <a:t>h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21" name="T">
            <a:extLst>
              <a:ext uri="{FF2B5EF4-FFF2-40B4-BE49-F238E27FC236}">
                <a16:creationId xmlns:a16="http://schemas.microsoft.com/office/drawing/2014/main" id="{1211B056-A7C5-27EA-5500-18322282548E}"/>
              </a:ext>
            </a:extLst>
          </p:cNvPr>
          <p:cNvSpPr/>
          <p:nvPr/>
        </p:nvSpPr>
        <p:spPr>
          <a:xfrm>
            <a:off x="8848257" y="3228042"/>
            <a:ext cx="886781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r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22" name="V">
            <a:extLst>
              <a:ext uri="{FF2B5EF4-FFF2-40B4-BE49-F238E27FC236}">
                <a16:creationId xmlns:a16="http://schemas.microsoft.com/office/drawing/2014/main" id="{9C2E5DD5-EC74-53DE-9E89-3408CF59CEB3}"/>
              </a:ext>
            </a:extLst>
          </p:cNvPr>
          <p:cNvSpPr/>
          <p:nvPr/>
        </p:nvSpPr>
        <p:spPr>
          <a:xfrm>
            <a:off x="2276049" y="4842064"/>
            <a:ext cx="958917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V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23" name="W">
            <a:extLst>
              <a:ext uri="{FF2B5EF4-FFF2-40B4-BE49-F238E27FC236}">
                <a16:creationId xmlns:a16="http://schemas.microsoft.com/office/drawing/2014/main" id="{B15ED3F7-514E-ED76-0DED-1C72AD36DBD5}"/>
              </a:ext>
            </a:extLst>
          </p:cNvPr>
          <p:cNvSpPr/>
          <p:nvPr/>
        </p:nvSpPr>
        <p:spPr>
          <a:xfrm>
            <a:off x="3988874" y="4842064"/>
            <a:ext cx="944489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j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24" name="X">
            <a:extLst>
              <a:ext uri="{FF2B5EF4-FFF2-40B4-BE49-F238E27FC236}">
                <a16:creationId xmlns:a16="http://schemas.microsoft.com/office/drawing/2014/main" id="{660B15E5-C56C-6FE1-EB01-D38DB41B7E81}"/>
              </a:ext>
            </a:extLst>
          </p:cNvPr>
          <p:cNvSpPr/>
          <p:nvPr/>
        </p:nvSpPr>
        <p:spPr>
          <a:xfrm>
            <a:off x="5644283" y="4842064"/>
            <a:ext cx="998991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X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25" name="Y">
            <a:extLst>
              <a:ext uri="{FF2B5EF4-FFF2-40B4-BE49-F238E27FC236}">
                <a16:creationId xmlns:a16="http://schemas.microsoft.com/office/drawing/2014/main" id="{9D55422D-D8A5-475C-66CC-488A7135E1CA}"/>
              </a:ext>
            </a:extLst>
          </p:cNvPr>
          <p:cNvSpPr/>
          <p:nvPr/>
        </p:nvSpPr>
        <p:spPr>
          <a:xfrm>
            <a:off x="7351776" y="4842063"/>
            <a:ext cx="886781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ja-JP" sz="1040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  <a:ea typeface="ＭＳ Ｐゴシック" panose="020B0600070205080204" pitchFamily="34" charset="-128"/>
              </a:rPr>
              <a:t>r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26" name="Z">
            <a:extLst>
              <a:ext uri="{FF2B5EF4-FFF2-40B4-BE49-F238E27FC236}">
                <a16:creationId xmlns:a16="http://schemas.microsoft.com/office/drawing/2014/main" id="{5B55F800-D963-321F-9575-CE24123D2AED}"/>
              </a:ext>
            </a:extLst>
          </p:cNvPr>
          <p:cNvSpPr/>
          <p:nvPr/>
        </p:nvSpPr>
        <p:spPr>
          <a:xfrm>
            <a:off x="8804174" y="4842063"/>
            <a:ext cx="944489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j</a:t>
            </a:r>
            <a:endParaRPr kumimoji="0" lang="ja-JP" altLang="en-US" sz="104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27" name="Reset Button">
            <a:extLst>
              <a:ext uri="{FF2B5EF4-FFF2-40B4-BE49-F238E27FC236}">
                <a16:creationId xmlns:a16="http://schemas.microsoft.com/office/drawing/2014/main" id="{07D8B7FA-263B-F648-6822-F4E787D53A31}"/>
              </a:ext>
            </a:extLst>
          </p:cNvPr>
          <p:cNvSpPr/>
          <p:nvPr/>
        </p:nvSpPr>
        <p:spPr>
          <a:xfrm>
            <a:off x="4933361" y="6125112"/>
            <a:ext cx="2325278" cy="621952"/>
          </a:xfrm>
          <a:prstGeom prst="roundRect">
            <a:avLst>
              <a:gd name="adj" fmla="val 10557"/>
            </a:avLst>
          </a:prstGeom>
          <a:solidFill>
            <a:schemeClr val="accent3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</a:rPr>
              <a:t>Reset</a:t>
            </a:r>
          </a:p>
        </p:txBody>
      </p:sp>
    </p:spTree>
    <p:extLst>
      <p:ext uri="{BB962C8B-B14F-4D97-AF65-F5344CB8AC3E}">
        <p14:creationId xmlns:p14="http://schemas.microsoft.com/office/powerpoint/2010/main" val="60658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3" grpId="0"/>
      <p:bldP spid="3" grpId="1"/>
      <p:bldP spid="3" grpId="2"/>
      <p:bldP spid="4" grpId="0"/>
      <p:bldP spid="4" grpId="1"/>
      <p:bldP spid="4" grpId="2"/>
      <p:bldP spid="5" grpId="0"/>
      <p:bldP spid="5" grpId="1"/>
      <p:bldP spid="5" grpId="2"/>
      <p:bldP spid="6" grpId="0"/>
      <p:bldP spid="6" grpId="1"/>
      <p:bldP spid="6" grpId="2"/>
      <p:bldP spid="7" grpId="0"/>
      <p:bldP spid="7" grpId="1"/>
      <p:bldP spid="7" grpId="2"/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  <p:bldP spid="11" grpId="0"/>
      <p:bldP spid="11" grpId="1"/>
      <p:bldP spid="11" grpId="2"/>
      <p:bldP spid="12" grpId="0"/>
      <p:bldP spid="12" grpId="1"/>
      <p:bldP spid="12" grpId="2"/>
      <p:bldP spid="13" grpId="0"/>
      <p:bldP spid="13" grpId="1"/>
      <p:bldP spid="13" grpId="2"/>
      <p:bldP spid="14" grpId="0"/>
      <p:bldP spid="14" grpId="1"/>
      <p:bldP spid="14" grpId="2"/>
      <p:bldP spid="15" grpId="0"/>
      <p:bldP spid="15" grpId="1"/>
      <p:bldP spid="15" grpId="2"/>
      <p:bldP spid="16" grpId="0"/>
      <p:bldP spid="16" grpId="1"/>
      <p:bldP spid="16" grpId="2"/>
      <p:bldP spid="17" grpId="0"/>
      <p:bldP spid="17" grpId="1"/>
      <p:bldP spid="17" grpId="2"/>
      <p:bldP spid="18" grpId="0"/>
      <p:bldP spid="18" grpId="1"/>
      <p:bldP spid="18" grpId="2"/>
      <p:bldP spid="19" grpId="0"/>
      <p:bldP spid="19" grpId="1"/>
      <p:bldP spid="19" grpId="2"/>
      <p:bldP spid="20" grpId="0"/>
      <p:bldP spid="20" grpId="1"/>
      <p:bldP spid="20" grpId="2"/>
      <p:bldP spid="21" grpId="0"/>
      <p:bldP spid="21" grpId="1"/>
      <p:bldP spid="21" grpId="2"/>
      <p:bldP spid="22" grpId="0"/>
      <p:bldP spid="22" grpId="1"/>
      <p:bldP spid="22" grpId="2"/>
      <p:bldP spid="23" grpId="0"/>
      <p:bldP spid="23" grpId="1"/>
      <p:bldP spid="23" grpId="2"/>
      <p:bldP spid="24" grpId="0"/>
      <p:bldP spid="24" grpId="1"/>
      <p:bldP spid="24" grpId="2"/>
      <p:bldP spid="25" grpId="0"/>
      <p:bldP spid="25" grpId="1"/>
      <p:bldP spid="25" grpId="2"/>
      <p:bldP spid="26" grpId="0"/>
      <p:bldP spid="26" grpId="1"/>
      <p:bldP spid="26" grpId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2C15969-8267-0BF6-6ED9-C458809EA8CF}"/>
              </a:ext>
            </a:extLst>
          </p:cNvPr>
          <p:cNvGrpSpPr/>
          <p:nvPr/>
        </p:nvGrpSpPr>
        <p:grpSpPr>
          <a:xfrm>
            <a:off x="1016000" y="2343165"/>
            <a:ext cx="10160000" cy="2171670"/>
            <a:chOff x="1016000" y="2233862"/>
            <a:chExt cx="10160000" cy="217167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016000" y="2233862"/>
              <a:ext cx="10160000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Pachhaano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Subtitle 2">
              <a:extLst>
                <a:ext uri="{FF2B5EF4-FFF2-40B4-BE49-F238E27FC236}">
                  <a16:creationId xmlns:a16="http://schemas.microsoft.com/office/drawing/2014/main" id="{0E42CB71-2E93-A435-0048-8D1AD6B3EE64}"/>
                </a:ext>
              </a:extLst>
            </p:cNvPr>
            <p:cNvSpPr txBox="1">
              <a:spLocks/>
            </p:cNvSpPr>
            <p:nvPr/>
          </p:nvSpPr>
          <p:spPr>
            <a:xfrm>
              <a:off x="1328928" y="3680412"/>
              <a:ext cx="9534144" cy="72512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A" sz="2400" dirty="0">
                  <a:solidFill>
                    <a:schemeClr val="accent1"/>
                  </a:solidFill>
                  <a:latin typeface="+mj-lt"/>
                </a:rPr>
                <a:t>In this game, try to find the acorn hiding behind the leaves by calling out the names of the letters you want to peak behind. 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54366401-3483-1B73-E1A7-656EE13BC16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364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32537" y="2827036"/>
            <a:ext cx="409167" cy="60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5220" y="4475419"/>
            <a:ext cx="409167" cy="601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3" name="Google Shape;263;p19"/>
          <p:cNvGrpSpPr/>
          <p:nvPr/>
        </p:nvGrpSpPr>
        <p:grpSpPr>
          <a:xfrm>
            <a:off x="12494623" y="484060"/>
            <a:ext cx="1395080" cy="1631945"/>
            <a:chOff x="9406750" y="435609"/>
            <a:chExt cx="1187100" cy="1313965"/>
          </a:xfrm>
        </p:grpSpPr>
        <p:pic>
          <p:nvPicPr>
            <p:cNvPr id="264" name="Google Shape;264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" name="Google Shape;265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66" name="Google Shape;266;p19"/>
          <p:cNvGrpSpPr/>
          <p:nvPr/>
        </p:nvGrpSpPr>
        <p:grpSpPr>
          <a:xfrm>
            <a:off x="12658398" y="2659946"/>
            <a:ext cx="1395080" cy="1631945"/>
            <a:chOff x="9406750" y="435609"/>
            <a:chExt cx="1187100" cy="1313965"/>
          </a:xfrm>
        </p:grpSpPr>
        <p:pic>
          <p:nvPicPr>
            <p:cNvPr id="267" name="Google Shape;267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19"/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c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69" name="Google Shape;269;p19"/>
          <p:cNvGrpSpPr/>
          <p:nvPr/>
        </p:nvGrpSpPr>
        <p:grpSpPr>
          <a:xfrm>
            <a:off x="12761907" y="4597721"/>
            <a:ext cx="1395080" cy="1631945"/>
            <a:chOff x="9406750" y="435609"/>
            <a:chExt cx="1187100" cy="1313965"/>
          </a:xfrm>
        </p:grpSpPr>
        <p:pic>
          <p:nvPicPr>
            <p:cNvPr id="270" name="Google Shape;270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urbaniWebThick" panose="04040607000000020004" pitchFamily="82" charset="0"/>
                  <a:ea typeface="Didact Gothic"/>
                  <a:cs typeface="Didact Gothic"/>
                  <a:sym typeface="Didact Gothic"/>
                </a:rPr>
                <a:t>text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72" name="Google Shape;272;p19"/>
          <p:cNvGrpSpPr/>
          <p:nvPr/>
        </p:nvGrpSpPr>
        <p:grpSpPr>
          <a:xfrm>
            <a:off x="14157064" y="574193"/>
            <a:ext cx="1395080" cy="1631945"/>
            <a:chOff x="9406750" y="435609"/>
            <a:chExt cx="1187100" cy="1313965"/>
          </a:xfrm>
        </p:grpSpPr>
        <p:pic>
          <p:nvPicPr>
            <p:cNvPr id="273" name="Google Shape;273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" name="Google Shape;274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urbaniWebThick" panose="04040607000000020004" pitchFamily="82" charset="0"/>
                  <a:ea typeface="Didact Gothic"/>
                  <a:cs typeface="Didact Gothic"/>
                  <a:sym typeface="Didact Gothic"/>
                </a:rPr>
                <a:t>text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75" name="Google Shape;275;p19"/>
          <p:cNvGrpSpPr/>
          <p:nvPr/>
        </p:nvGrpSpPr>
        <p:grpSpPr>
          <a:xfrm>
            <a:off x="14289487" y="2659946"/>
            <a:ext cx="1395080" cy="1631945"/>
            <a:chOff x="9406750" y="435609"/>
            <a:chExt cx="1187100" cy="1313965"/>
          </a:xfrm>
        </p:grpSpPr>
        <p:pic>
          <p:nvPicPr>
            <p:cNvPr id="276" name="Google Shape;276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7" name="Google Shape;277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urbaniWebThick" panose="04040607000000020004" pitchFamily="82" charset="0"/>
                  <a:ea typeface="Didact Gothic"/>
                  <a:cs typeface="Didact Gothic"/>
                  <a:sym typeface="Didact Gothic"/>
                </a:rPr>
                <a:t>text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78" name="Google Shape;278;p19"/>
          <p:cNvGrpSpPr/>
          <p:nvPr/>
        </p:nvGrpSpPr>
        <p:grpSpPr>
          <a:xfrm>
            <a:off x="14382832" y="4597721"/>
            <a:ext cx="1395080" cy="1631945"/>
            <a:chOff x="9406750" y="435609"/>
            <a:chExt cx="1187100" cy="1313965"/>
          </a:xfrm>
        </p:grpSpPr>
        <p:pic>
          <p:nvPicPr>
            <p:cNvPr id="279" name="Google Shape;279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urbaniWebThick" panose="04040607000000020004" pitchFamily="82" charset="0"/>
                  <a:ea typeface="Didact Gothic"/>
                  <a:cs typeface="Didact Gothic"/>
                  <a:sym typeface="Didact Gothic"/>
                </a:rPr>
                <a:t>text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32" name="Haha1">
            <a:extLst>
              <a:ext uri="{FF2B5EF4-FFF2-40B4-BE49-F238E27FC236}">
                <a16:creationId xmlns:a16="http://schemas.microsoft.com/office/drawing/2014/main" id="{096D50B8-83CB-4534-B6EB-1C47C768833A}"/>
              </a:ext>
            </a:extLst>
          </p:cNvPr>
          <p:cNvGrpSpPr/>
          <p:nvPr/>
        </p:nvGrpSpPr>
        <p:grpSpPr>
          <a:xfrm>
            <a:off x="2943831" y="1713477"/>
            <a:ext cx="1395080" cy="1631945"/>
            <a:chOff x="9406750" y="435609"/>
            <a:chExt cx="1187100" cy="1313965"/>
          </a:xfrm>
        </p:grpSpPr>
        <p:pic>
          <p:nvPicPr>
            <p:cNvPr id="33" name="Google Shape;267;p19">
              <a:extLst>
                <a:ext uri="{FF2B5EF4-FFF2-40B4-BE49-F238E27FC236}">
                  <a16:creationId xmlns:a16="http://schemas.microsoft.com/office/drawing/2014/main" id="{4AA88566-D3F9-4BA5-BBAD-1D7A36570AAA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" name="Google Shape;268;p19">
              <a:extLst>
                <a:ext uri="{FF2B5EF4-FFF2-40B4-BE49-F238E27FC236}">
                  <a16:creationId xmlns:a16="http://schemas.microsoft.com/office/drawing/2014/main" id="{19D3CAE4-B9DB-49BA-8F52-43B351054B28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  <a:effectLst/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a</a:t>
              </a:r>
              <a:endParaRPr kumimoji="0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35" name="rara2">
            <a:extLst>
              <a:ext uri="{FF2B5EF4-FFF2-40B4-BE49-F238E27FC236}">
                <a16:creationId xmlns:a16="http://schemas.microsoft.com/office/drawing/2014/main" id="{7467BC64-A22D-4585-AEBD-942750130E9E}"/>
              </a:ext>
            </a:extLst>
          </p:cNvPr>
          <p:cNvGrpSpPr/>
          <p:nvPr/>
        </p:nvGrpSpPr>
        <p:grpSpPr>
          <a:xfrm>
            <a:off x="3027251" y="3882833"/>
            <a:ext cx="1395080" cy="1631945"/>
            <a:chOff x="9406750" y="435609"/>
            <a:chExt cx="1187100" cy="1313965"/>
          </a:xfrm>
        </p:grpSpPr>
        <p:pic>
          <p:nvPicPr>
            <p:cNvPr id="36" name="Google Shape;267;p19">
              <a:extLst>
                <a:ext uri="{FF2B5EF4-FFF2-40B4-BE49-F238E27FC236}">
                  <a16:creationId xmlns:a16="http://schemas.microsoft.com/office/drawing/2014/main" id="{63A24E59-6851-4926-B812-FA6E6EC67830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" name="Google Shape;268;p19">
              <a:extLst>
                <a:ext uri="{FF2B5EF4-FFF2-40B4-BE49-F238E27FC236}">
                  <a16:creationId xmlns:a16="http://schemas.microsoft.com/office/drawing/2014/main" id="{2F168F5A-2B28-4289-88C5-8DAA3A9E4C97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g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38" name="chacha2">
            <a:extLst>
              <a:ext uri="{FF2B5EF4-FFF2-40B4-BE49-F238E27FC236}">
                <a16:creationId xmlns:a16="http://schemas.microsoft.com/office/drawing/2014/main" id="{010D8A49-A678-46E2-A581-37C5CCFB8946}"/>
              </a:ext>
            </a:extLst>
          </p:cNvPr>
          <p:cNvGrpSpPr/>
          <p:nvPr/>
        </p:nvGrpSpPr>
        <p:grpSpPr>
          <a:xfrm>
            <a:off x="5392914" y="3882833"/>
            <a:ext cx="1395080" cy="1631945"/>
            <a:chOff x="9406750" y="435609"/>
            <a:chExt cx="1187100" cy="1313965"/>
          </a:xfrm>
        </p:grpSpPr>
        <p:pic>
          <p:nvPicPr>
            <p:cNvPr id="39" name="Google Shape;267;p19">
              <a:extLst>
                <a:ext uri="{FF2B5EF4-FFF2-40B4-BE49-F238E27FC236}">
                  <a16:creationId xmlns:a16="http://schemas.microsoft.com/office/drawing/2014/main" id="{0BC1B8F6-C6EF-4BCD-8D1E-17731B0F405B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" name="Google Shape;268;p19">
              <a:extLst>
                <a:ext uri="{FF2B5EF4-FFF2-40B4-BE49-F238E27FC236}">
                  <a16:creationId xmlns:a16="http://schemas.microsoft.com/office/drawing/2014/main" id="{A060E343-71AE-4FA3-A8C5-E23D15260C57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Didact Gothic"/>
                  <a:cs typeface="Didact Gothic"/>
                  <a:sym typeface="Didact Gothic"/>
                </a:rPr>
                <a:t>|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41" name="haha 2">
            <a:extLst>
              <a:ext uri="{FF2B5EF4-FFF2-40B4-BE49-F238E27FC236}">
                <a16:creationId xmlns:a16="http://schemas.microsoft.com/office/drawing/2014/main" id="{ED48CA2A-96CA-4C13-89E4-1DF0FA38D51B}"/>
              </a:ext>
            </a:extLst>
          </p:cNvPr>
          <p:cNvGrpSpPr/>
          <p:nvPr/>
        </p:nvGrpSpPr>
        <p:grpSpPr>
          <a:xfrm>
            <a:off x="7837276" y="3927768"/>
            <a:ext cx="1395080" cy="1631945"/>
            <a:chOff x="9406750" y="435609"/>
            <a:chExt cx="1187100" cy="1313965"/>
          </a:xfrm>
        </p:grpSpPr>
        <p:pic>
          <p:nvPicPr>
            <p:cNvPr id="42" name="Google Shape;267;p19">
              <a:extLst>
                <a:ext uri="{FF2B5EF4-FFF2-40B4-BE49-F238E27FC236}">
                  <a16:creationId xmlns:a16="http://schemas.microsoft.com/office/drawing/2014/main" id="{EBD5DDC3-E6EB-4C17-A5F1-B1602897708E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268;p19">
              <a:extLst>
                <a:ext uri="{FF2B5EF4-FFF2-40B4-BE49-F238E27FC236}">
                  <a16:creationId xmlns:a16="http://schemas.microsoft.com/office/drawing/2014/main" id="{6A658977-95E1-4060-9D07-5EB03114764D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c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46" name="rara1">
            <a:extLst>
              <a:ext uri="{FF2B5EF4-FFF2-40B4-BE49-F238E27FC236}">
                <a16:creationId xmlns:a16="http://schemas.microsoft.com/office/drawing/2014/main" id="{8B2A4F67-BD2D-444B-B9EC-4143BF5DE486}"/>
              </a:ext>
            </a:extLst>
          </p:cNvPr>
          <p:cNvGrpSpPr/>
          <p:nvPr/>
        </p:nvGrpSpPr>
        <p:grpSpPr>
          <a:xfrm>
            <a:off x="5388674" y="1684887"/>
            <a:ext cx="1395080" cy="1631945"/>
            <a:chOff x="9406750" y="435609"/>
            <a:chExt cx="1187100" cy="1313965"/>
          </a:xfrm>
        </p:grpSpPr>
        <p:pic>
          <p:nvPicPr>
            <p:cNvPr id="47" name="Google Shape;267;p19">
              <a:extLst>
                <a:ext uri="{FF2B5EF4-FFF2-40B4-BE49-F238E27FC236}">
                  <a16:creationId xmlns:a16="http://schemas.microsoft.com/office/drawing/2014/main" id="{F708901D-E09A-46D6-B8BE-790583D5C6EB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" name="Google Shape;268;p19">
              <a:extLst>
                <a:ext uri="{FF2B5EF4-FFF2-40B4-BE49-F238E27FC236}">
                  <a16:creationId xmlns:a16="http://schemas.microsoft.com/office/drawing/2014/main" id="{C224E8C6-ACC7-4587-9877-AD6EC51169F0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s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49" name="chacha1">
            <a:extLst>
              <a:ext uri="{FF2B5EF4-FFF2-40B4-BE49-F238E27FC236}">
                <a16:creationId xmlns:a16="http://schemas.microsoft.com/office/drawing/2014/main" id="{D305A08A-E378-4860-825E-F97B0535C894}"/>
              </a:ext>
            </a:extLst>
          </p:cNvPr>
          <p:cNvGrpSpPr/>
          <p:nvPr/>
        </p:nvGrpSpPr>
        <p:grpSpPr>
          <a:xfrm>
            <a:off x="7833517" y="1713477"/>
            <a:ext cx="1395080" cy="1631945"/>
            <a:chOff x="9406750" y="435609"/>
            <a:chExt cx="1187100" cy="1313965"/>
          </a:xfrm>
        </p:grpSpPr>
        <p:pic>
          <p:nvPicPr>
            <p:cNvPr id="50" name="Google Shape;267;p19">
              <a:extLst>
                <a:ext uri="{FF2B5EF4-FFF2-40B4-BE49-F238E27FC236}">
                  <a16:creationId xmlns:a16="http://schemas.microsoft.com/office/drawing/2014/main" id="{075208EC-EB72-46C5-BDD8-1F910FEBC5C8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" name="Google Shape;268;p19">
              <a:extLst>
                <a:ext uri="{FF2B5EF4-FFF2-40B4-BE49-F238E27FC236}">
                  <a16:creationId xmlns:a16="http://schemas.microsoft.com/office/drawing/2014/main" id="{DDC8B61A-FE89-4828-AEC1-E0F34A9E0566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k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pic>
        <p:nvPicPr>
          <p:cNvPr id="52" name="Google Shape;251;p19">
            <a:extLst>
              <a:ext uri="{FF2B5EF4-FFF2-40B4-BE49-F238E27FC236}">
                <a16:creationId xmlns:a16="http://schemas.microsoft.com/office/drawing/2014/main" id="{043EE857-BFB9-4594-937D-1D1C139E0CFB}"/>
              </a:ext>
            </a:extLst>
          </p:cNvPr>
          <p:cNvPicPr preferRelativeResize="0"/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9854947" y="2426050"/>
            <a:ext cx="1446278" cy="1838744"/>
          </a:xfrm>
          <a:prstGeom prst="roundRect">
            <a:avLst>
              <a:gd name="adj" fmla="val 5796"/>
            </a:avLst>
          </a:prstGeom>
          <a:solidFill>
            <a:schemeClr val="bg1"/>
          </a:solidFill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65D1564-2FB4-4243-81C9-4988769F6D6E}"/>
              </a:ext>
            </a:extLst>
          </p:cNvPr>
          <p:cNvSpPr/>
          <p:nvPr/>
        </p:nvSpPr>
        <p:spPr>
          <a:xfrm>
            <a:off x="2059285" y="89696"/>
            <a:ext cx="8073431" cy="1021556"/>
          </a:xfrm>
          <a:prstGeom prst="roundRect">
            <a:avLst>
              <a:gd name="adj" fmla="val 15474"/>
            </a:avLst>
          </a:prstGeom>
          <a:solidFill>
            <a:schemeClr val="accent3"/>
          </a:solidFill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chemeClr val="bg1"/>
                  </a:solidFill>
                  <a:prstDash val="solid"/>
                </a:ln>
                <a:solidFill>
                  <a:schemeClr val="accent1"/>
                </a:solidFill>
                <a:uLnTx/>
                <a:uFillTx/>
                <a:latin typeface="+mj-lt"/>
                <a:ea typeface="+mn-ea"/>
                <a:cs typeface="+mn-cs"/>
              </a:rPr>
              <a:t>Find the hidden acorns!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00716D75-18EB-20EE-0089-26C1A18DBA9D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32537" y="2827036"/>
            <a:ext cx="409167" cy="60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4977" y="4540554"/>
            <a:ext cx="409167" cy="601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3" name="Google Shape;263;p19"/>
          <p:cNvGrpSpPr/>
          <p:nvPr/>
        </p:nvGrpSpPr>
        <p:grpSpPr>
          <a:xfrm>
            <a:off x="12494623" y="484060"/>
            <a:ext cx="1395080" cy="1631945"/>
            <a:chOff x="9406750" y="435609"/>
            <a:chExt cx="1187100" cy="1313965"/>
          </a:xfrm>
        </p:grpSpPr>
        <p:pic>
          <p:nvPicPr>
            <p:cNvPr id="264" name="Google Shape;264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" name="Google Shape;265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66" name="Google Shape;266;p19"/>
          <p:cNvGrpSpPr/>
          <p:nvPr/>
        </p:nvGrpSpPr>
        <p:grpSpPr>
          <a:xfrm>
            <a:off x="12658398" y="2659946"/>
            <a:ext cx="1395080" cy="1631945"/>
            <a:chOff x="9406750" y="435609"/>
            <a:chExt cx="1187100" cy="1313965"/>
          </a:xfrm>
        </p:grpSpPr>
        <p:pic>
          <p:nvPicPr>
            <p:cNvPr id="267" name="Google Shape;267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19"/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c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69" name="Google Shape;269;p19"/>
          <p:cNvGrpSpPr/>
          <p:nvPr/>
        </p:nvGrpSpPr>
        <p:grpSpPr>
          <a:xfrm>
            <a:off x="12761907" y="4597721"/>
            <a:ext cx="1395080" cy="1631945"/>
            <a:chOff x="9406750" y="435609"/>
            <a:chExt cx="1187100" cy="1313965"/>
          </a:xfrm>
        </p:grpSpPr>
        <p:pic>
          <p:nvPicPr>
            <p:cNvPr id="270" name="Google Shape;270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urbaniWebThick" panose="04040607000000020004" pitchFamily="82" charset="0"/>
                  <a:ea typeface="Didact Gothic"/>
                  <a:cs typeface="Didact Gothic"/>
                  <a:sym typeface="Didact Gothic"/>
                </a:rPr>
                <a:t>text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72" name="Google Shape;272;p19"/>
          <p:cNvGrpSpPr/>
          <p:nvPr/>
        </p:nvGrpSpPr>
        <p:grpSpPr>
          <a:xfrm>
            <a:off x="14157064" y="574193"/>
            <a:ext cx="1395080" cy="1631945"/>
            <a:chOff x="9406750" y="435609"/>
            <a:chExt cx="1187100" cy="1313965"/>
          </a:xfrm>
        </p:grpSpPr>
        <p:pic>
          <p:nvPicPr>
            <p:cNvPr id="273" name="Google Shape;273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" name="Google Shape;274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urbaniWebThick" panose="04040607000000020004" pitchFamily="82" charset="0"/>
                  <a:ea typeface="Didact Gothic"/>
                  <a:cs typeface="Didact Gothic"/>
                  <a:sym typeface="Didact Gothic"/>
                </a:rPr>
                <a:t>text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75" name="Google Shape;275;p19"/>
          <p:cNvGrpSpPr/>
          <p:nvPr/>
        </p:nvGrpSpPr>
        <p:grpSpPr>
          <a:xfrm>
            <a:off x="14289487" y="2659946"/>
            <a:ext cx="1395080" cy="1631945"/>
            <a:chOff x="9406750" y="435609"/>
            <a:chExt cx="1187100" cy="1313965"/>
          </a:xfrm>
        </p:grpSpPr>
        <p:pic>
          <p:nvPicPr>
            <p:cNvPr id="276" name="Google Shape;276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7" name="Google Shape;277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urbaniWebThick" panose="04040607000000020004" pitchFamily="82" charset="0"/>
                  <a:ea typeface="Didact Gothic"/>
                  <a:cs typeface="Didact Gothic"/>
                  <a:sym typeface="Didact Gothic"/>
                </a:rPr>
                <a:t>text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78" name="Google Shape;278;p19"/>
          <p:cNvGrpSpPr/>
          <p:nvPr/>
        </p:nvGrpSpPr>
        <p:grpSpPr>
          <a:xfrm>
            <a:off x="14382832" y="4597721"/>
            <a:ext cx="1395080" cy="1631945"/>
            <a:chOff x="9406750" y="435609"/>
            <a:chExt cx="1187100" cy="1313965"/>
          </a:xfrm>
        </p:grpSpPr>
        <p:pic>
          <p:nvPicPr>
            <p:cNvPr id="279" name="Google Shape;279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urbaniWebThick" panose="04040607000000020004" pitchFamily="82" charset="0"/>
                  <a:ea typeface="Didact Gothic"/>
                  <a:cs typeface="Didact Gothic"/>
                  <a:sym typeface="Didact Gothic"/>
                </a:rPr>
                <a:t>text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32" name="Haha1">
            <a:extLst>
              <a:ext uri="{FF2B5EF4-FFF2-40B4-BE49-F238E27FC236}">
                <a16:creationId xmlns:a16="http://schemas.microsoft.com/office/drawing/2014/main" id="{096D50B8-83CB-4534-B6EB-1C47C768833A}"/>
              </a:ext>
            </a:extLst>
          </p:cNvPr>
          <p:cNvGrpSpPr/>
          <p:nvPr/>
        </p:nvGrpSpPr>
        <p:grpSpPr>
          <a:xfrm>
            <a:off x="2943831" y="1713477"/>
            <a:ext cx="1395080" cy="1631945"/>
            <a:chOff x="9406750" y="435609"/>
            <a:chExt cx="1187100" cy="1313965"/>
          </a:xfrm>
        </p:grpSpPr>
        <p:pic>
          <p:nvPicPr>
            <p:cNvPr id="33" name="Google Shape;267;p19">
              <a:extLst>
                <a:ext uri="{FF2B5EF4-FFF2-40B4-BE49-F238E27FC236}">
                  <a16:creationId xmlns:a16="http://schemas.microsoft.com/office/drawing/2014/main" id="{4AA88566-D3F9-4BA5-BBAD-1D7A36570AAA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" name="Google Shape;268;p19">
              <a:extLst>
                <a:ext uri="{FF2B5EF4-FFF2-40B4-BE49-F238E27FC236}">
                  <a16:creationId xmlns:a16="http://schemas.microsoft.com/office/drawing/2014/main" id="{19D3CAE4-B9DB-49BA-8F52-43B351054B28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A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35" name="rara2">
            <a:extLst>
              <a:ext uri="{FF2B5EF4-FFF2-40B4-BE49-F238E27FC236}">
                <a16:creationId xmlns:a16="http://schemas.microsoft.com/office/drawing/2014/main" id="{7467BC64-A22D-4585-AEBD-942750130E9E}"/>
              </a:ext>
            </a:extLst>
          </p:cNvPr>
          <p:cNvGrpSpPr/>
          <p:nvPr/>
        </p:nvGrpSpPr>
        <p:grpSpPr>
          <a:xfrm>
            <a:off x="3027251" y="3882833"/>
            <a:ext cx="1395080" cy="1631945"/>
            <a:chOff x="9406750" y="435609"/>
            <a:chExt cx="1187100" cy="1313965"/>
          </a:xfrm>
        </p:grpSpPr>
        <p:pic>
          <p:nvPicPr>
            <p:cNvPr id="36" name="Google Shape;267;p19">
              <a:extLst>
                <a:ext uri="{FF2B5EF4-FFF2-40B4-BE49-F238E27FC236}">
                  <a16:creationId xmlns:a16="http://schemas.microsoft.com/office/drawing/2014/main" id="{63A24E59-6851-4926-B812-FA6E6EC67830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" name="Google Shape;268;p19">
              <a:extLst>
                <a:ext uri="{FF2B5EF4-FFF2-40B4-BE49-F238E27FC236}">
                  <a16:creationId xmlns:a16="http://schemas.microsoft.com/office/drawing/2014/main" id="{2F168F5A-2B28-4289-88C5-8DAA3A9E4C97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K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38" name="chacha2">
            <a:extLst>
              <a:ext uri="{FF2B5EF4-FFF2-40B4-BE49-F238E27FC236}">
                <a16:creationId xmlns:a16="http://schemas.microsoft.com/office/drawing/2014/main" id="{010D8A49-A678-46E2-A581-37C5CCFB8946}"/>
              </a:ext>
            </a:extLst>
          </p:cNvPr>
          <p:cNvGrpSpPr/>
          <p:nvPr/>
        </p:nvGrpSpPr>
        <p:grpSpPr>
          <a:xfrm>
            <a:off x="5392914" y="3882833"/>
            <a:ext cx="1395080" cy="1631945"/>
            <a:chOff x="9406750" y="435609"/>
            <a:chExt cx="1187100" cy="1313965"/>
          </a:xfrm>
        </p:grpSpPr>
        <p:pic>
          <p:nvPicPr>
            <p:cNvPr id="39" name="Google Shape;267;p19">
              <a:extLst>
                <a:ext uri="{FF2B5EF4-FFF2-40B4-BE49-F238E27FC236}">
                  <a16:creationId xmlns:a16="http://schemas.microsoft.com/office/drawing/2014/main" id="{0BC1B8F6-C6EF-4BCD-8D1E-17731B0F405B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" name="Google Shape;268;p19">
              <a:extLst>
                <a:ext uri="{FF2B5EF4-FFF2-40B4-BE49-F238E27FC236}">
                  <a16:creationId xmlns:a16="http://schemas.microsoft.com/office/drawing/2014/main" id="{A060E343-71AE-4FA3-A8C5-E23D15260C57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Didact Gothic"/>
                  <a:cs typeface="Didact Gothic"/>
                  <a:sym typeface="Didact Gothic"/>
                </a:rPr>
                <a:t>g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41" name="haha 2">
            <a:extLst>
              <a:ext uri="{FF2B5EF4-FFF2-40B4-BE49-F238E27FC236}">
                <a16:creationId xmlns:a16="http://schemas.microsoft.com/office/drawing/2014/main" id="{ED48CA2A-96CA-4C13-89E4-1DF0FA38D51B}"/>
              </a:ext>
            </a:extLst>
          </p:cNvPr>
          <p:cNvGrpSpPr/>
          <p:nvPr/>
        </p:nvGrpSpPr>
        <p:grpSpPr>
          <a:xfrm>
            <a:off x="7837276" y="3927768"/>
            <a:ext cx="1395080" cy="1631945"/>
            <a:chOff x="9406750" y="435609"/>
            <a:chExt cx="1187100" cy="1313965"/>
          </a:xfrm>
        </p:grpSpPr>
        <p:pic>
          <p:nvPicPr>
            <p:cNvPr id="42" name="Google Shape;267;p19">
              <a:extLst>
                <a:ext uri="{FF2B5EF4-FFF2-40B4-BE49-F238E27FC236}">
                  <a16:creationId xmlns:a16="http://schemas.microsoft.com/office/drawing/2014/main" id="{EBD5DDC3-E6EB-4C17-A5F1-B1602897708E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268;p19">
              <a:extLst>
                <a:ext uri="{FF2B5EF4-FFF2-40B4-BE49-F238E27FC236}">
                  <a16:creationId xmlns:a16="http://schemas.microsoft.com/office/drawing/2014/main" id="{6A658977-95E1-4060-9D07-5EB03114764D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Didact Gothic"/>
                  <a:cs typeface="Didact Gothic"/>
                  <a:sym typeface="Didact Gothic"/>
                </a:rPr>
                <a:t>G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46" name="rara1">
            <a:extLst>
              <a:ext uri="{FF2B5EF4-FFF2-40B4-BE49-F238E27FC236}">
                <a16:creationId xmlns:a16="http://schemas.microsoft.com/office/drawing/2014/main" id="{8B2A4F67-BD2D-444B-B9EC-4143BF5DE486}"/>
              </a:ext>
            </a:extLst>
          </p:cNvPr>
          <p:cNvGrpSpPr/>
          <p:nvPr/>
        </p:nvGrpSpPr>
        <p:grpSpPr>
          <a:xfrm>
            <a:off x="5388674" y="1684887"/>
            <a:ext cx="1395080" cy="1631945"/>
            <a:chOff x="9406750" y="435609"/>
            <a:chExt cx="1187100" cy="1313965"/>
          </a:xfrm>
        </p:grpSpPr>
        <p:pic>
          <p:nvPicPr>
            <p:cNvPr id="47" name="Google Shape;267;p19">
              <a:extLst>
                <a:ext uri="{FF2B5EF4-FFF2-40B4-BE49-F238E27FC236}">
                  <a16:creationId xmlns:a16="http://schemas.microsoft.com/office/drawing/2014/main" id="{F708901D-E09A-46D6-B8BE-790583D5C6EB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" name="Google Shape;268;p19">
              <a:extLst>
                <a:ext uri="{FF2B5EF4-FFF2-40B4-BE49-F238E27FC236}">
                  <a16:creationId xmlns:a16="http://schemas.microsoft.com/office/drawing/2014/main" id="{C224E8C6-ACC7-4587-9877-AD6EC51169F0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e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49" name="chacha1">
            <a:extLst>
              <a:ext uri="{FF2B5EF4-FFF2-40B4-BE49-F238E27FC236}">
                <a16:creationId xmlns:a16="http://schemas.microsoft.com/office/drawing/2014/main" id="{D305A08A-E378-4860-825E-F97B0535C894}"/>
              </a:ext>
            </a:extLst>
          </p:cNvPr>
          <p:cNvGrpSpPr/>
          <p:nvPr/>
        </p:nvGrpSpPr>
        <p:grpSpPr>
          <a:xfrm>
            <a:off x="7833517" y="1713477"/>
            <a:ext cx="1395080" cy="1631945"/>
            <a:chOff x="9406750" y="435609"/>
            <a:chExt cx="1187100" cy="1313965"/>
          </a:xfrm>
        </p:grpSpPr>
        <p:pic>
          <p:nvPicPr>
            <p:cNvPr id="50" name="Google Shape;267;p19">
              <a:extLst>
                <a:ext uri="{FF2B5EF4-FFF2-40B4-BE49-F238E27FC236}">
                  <a16:creationId xmlns:a16="http://schemas.microsoft.com/office/drawing/2014/main" id="{075208EC-EB72-46C5-BDD8-1F910FEBC5C8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" name="Google Shape;268;p19">
              <a:extLst>
                <a:ext uri="{FF2B5EF4-FFF2-40B4-BE49-F238E27FC236}">
                  <a16:creationId xmlns:a16="http://schemas.microsoft.com/office/drawing/2014/main" id="{DDC8B61A-FE89-4828-AEC1-E0F34A9E0566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h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pic>
        <p:nvPicPr>
          <p:cNvPr id="52" name="Google Shape;251;p19">
            <a:extLst>
              <a:ext uri="{FF2B5EF4-FFF2-40B4-BE49-F238E27FC236}">
                <a16:creationId xmlns:a16="http://schemas.microsoft.com/office/drawing/2014/main" id="{043EE857-BFB9-4594-937D-1D1C139E0CFB}"/>
              </a:ext>
            </a:extLst>
          </p:cNvPr>
          <p:cNvPicPr preferRelativeResize="0"/>
          <p:nvPr/>
        </p:nvPicPr>
        <p:blipFill>
          <a:blip r:embed="rId3">
            <a:alphaModFix/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54947" y="2426050"/>
            <a:ext cx="1446278" cy="1838744"/>
          </a:xfrm>
          <a:prstGeom prst="roundRect">
            <a:avLst>
              <a:gd name="adj" fmla="val 5796"/>
            </a:avLst>
          </a:prstGeom>
          <a:solidFill>
            <a:schemeClr val="bg1"/>
          </a:solidFill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13F17B0-17AE-11A8-A07B-D06360D8F7A0}"/>
              </a:ext>
            </a:extLst>
          </p:cNvPr>
          <p:cNvSpPr/>
          <p:nvPr/>
        </p:nvSpPr>
        <p:spPr>
          <a:xfrm>
            <a:off x="2059285" y="89696"/>
            <a:ext cx="8073431" cy="1021556"/>
          </a:xfrm>
          <a:prstGeom prst="roundRect">
            <a:avLst>
              <a:gd name="adj" fmla="val 15474"/>
            </a:avLst>
          </a:prstGeom>
          <a:solidFill>
            <a:schemeClr val="accent3"/>
          </a:solidFill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chemeClr val="bg1"/>
                  </a:solidFill>
                  <a:prstDash val="solid"/>
                </a:ln>
                <a:solidFill>
                  <a:schemeClr val="accent1"/>
                </a:solidFill>
                <a:uLnTx/>
                <a:uFillTx/>
                <a:latin typeface="+mj-lt"/>
                <a:ea typeface="+mn-ea"/>
                <a:cs typeface="+mn-cs"/>
              </a:rPr>
              <a:t>Find the hidden acorns!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09CB7B6E-B876-728F-69F9-81D31787B1E8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0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1416" y="4337985"/>
            <a:ext cx="409167" cy="60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79628" y="1790619"/>
            <a:ext cx="409167" cy="601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3" name="Google Shape;263;p19"/>
          <p:cNvGrpSpPr/>
          <p:nvPr/>
        </p:nvGrpSpPr>
        <p:grpSpPr>
          <a:xfrm>
            <a:off x="12494623" y="484060"/>
            <a:ext cx="1395080" cy="1631945"/>
            <a:chOff x="9406750" y="435609"/>
            <a:chExt cx="1187100" cy="1313965"/>
          </a:xfrm>
        </p:grpSpPr>
        <p:pic>
          <p:nvPicPr>
            <p:cNvPr id="264" name="Google Shape;264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" name="Google Shape;265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66" name="Google Shape;266;p19"/>
          <p:cNvGrpSpPr/>
          <p:nvPr/>
        </p:nvGrpSpPr>
        <p:grpSpPr>
          <a:xfrm>
            <a:off x="12658398" y="2659946"/>
            <a:ext cx="1395080" cy="1631945"/>
            <a:chOff x="9406750" y="435609"/>
            <a:chExt cx="1187100" cy="1313965"/>
          </a:xfrm>
        </p:grpSpPr>
        <p:pic>
          <p:nvPicPr>
            <p:cNvPr id="267" name="Google Shape;267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19"/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c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69" name="Google Shape;269;p19"/>
          <p:cNvGrpSpPr/>
          <p:nvPr/>
        </p:nvGrpSpPr>
        <p:grpSpPr>
          <a:xfrm>
            <a:off x="12761907" y="4597721"/>
            <a:ext cx="1395080" cy="1631945"/>
            <a:chOff x="9406750" y="435609"/>
            <a:chExt cx="1187100" cy="1313965"/>
          </a:xfrm>
        </p:grpSpPr>
        <p:pic>
          <p:nvPicPr>
            <p:cNvPr id="270" name="Google Shape;270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urbaniWebThick" panose="04040607000000020004" pitchFamily="82" charset="0"/>
                  <a:ea typeface="Didact Gothic"/>
                  <a:cs typeface="Didact Gothic"/>
                  <a:sym typeface="Didact Gothic"/>
                </a:rPr>
                <a:t>text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72" name="Google Shape;272;p19"/>
          <p:cNvGrpSpPr/>
          <p:nvPr/>
        </p:nvGrpSpPr>
        <p:grpSpPr>
          <a:xfrm>
            <a:off x="14157064" y="574193"/>
            <a:ext cx="1395080" cy="1631945"/>
            <a:chOff x="9406750" y="435609"/>
            <a:chExt cx="1187100" cy="1313965"/>
          </a:xfrm>
        </p:grpSpPr>
        <p:pic>
          <p:nvPicPr>
            <p:cNvPr id="273" name="Google Shape;273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" name="Google Shape;274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urbaniWebThick" panose="04040607000000020004" pitchFamily="82" charset="0"/>
                  <a:ea typeface="Didact Gothic"/>
                  <a:cs typeface="Didact Gothic"/>
                  <a:sym typeface="Didact Gothic"/>
                </a:rPr>
                <a:t>text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75" name="Google Shape;275;p19"/>
          <p:cNvGrpSpPr/>
          <p:nvPr/>
        </p:nvGrpSpPr>
        <p:grpSpPr>
          <a:xfrm>
            <a:off x="14289487" y="2659946"/>
            <a:ext cx="1395080" cy="1631945"/>
            <a:chOff x="9406750" y="435609"/>
            <a:chExt cx="1187100" cy="1313965"/>
          </a:xfrm>
        </p:grpSpPr>
        <p:pic>
          <p:nvPicPr>
            <p:cNvPr id="276" name="Google Shape;276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7" name="Google Shape;277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urbaniWebThick" panose="04040607000000020004" pitchFamily="82" charset="0"/>
                  <a:ea typeface="Didact Gothic"/>
                  <a:cs typeface="Didact Gothic"/>
                  <a:sym typeface="Didact Gothic"/>
                </a:rPr>
                <a:t>text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78" name="Google Shape;278;p19"/>
          <p:cNvGrpSpPr/>
          <p:nvPr/>
        </p:nvGrpSpPr>
        <p:grpSpPr>
          <a:xfrm>
            <a:off x="14382832" y="4597721"/>
            <a:ext cx="1395080" cy="1631945"/>
            <a:chOff x="9406750" y="435609"/>
            <a:chExt cx="1187100" cy="1313965"/>
          </a:xfrm>
        </p:grpSpPr>
        <p:pic>
          <p:nvPicPr>
            <p:cNvPr id="279" name="Google Shape;279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urbaniWebThick" panose="04040607000000020004" pitchFamily="82" charset="0"/>
                  <a:ea typeface="Didact Gothic"/>
                  <a:cs typeface="Didact Gothic"/>
                  <a:sym typeface="Didact Gothic"/>
                </a:rPr>
                <a:t>text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32" name="Haha1">
            <a:extLst>
              <a:ext uri="{FF2B5EF4-FFF2-40B4-BE49-F238E27FC236}">
                <a16:creationId xmlns:a16="http://schemas.microsoft.com/office/drawing/2014/main" id="{096D50B8-83CB-4534-B6EB-1C47C768833A}"/>
              </a:ext>
            </a:extLst>
          </p:cNvPr>
          <p:cNvGrpSpPr/>
          <p:nvPr/>
        </p:nvGrpSpPr>
        <p:grpSpPr>
          <a:xfrm>
            <a:off x="2960224" y="1713477"/>
            <a:ext cx="1395080" cy="1631945"/>
            <a:chOff x="9406750" y="435609"/>
            <a:chExt cx="1187100" cy="1313965"/>
          </a:xfrm>
        </p:grpSpPr>
        <p:pic>
          <p:nvPicPr>
            <p:cNvPr id="33" name="Google Shape;267;p19">
              <a:extLst>
                <a:ext uri="{FF2B5EF4-FFF2-40B4-BE49-F238E27FC236}">
                  <a16:creationId xmlns:a16="http://schemas.microsoft.com/office/drawing/2014/main" id="{4AA88566-D3F9-4BA5-BBAD-1D7A36570AAA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" name="Google Shape;268;p19">
              <a:extLst>
                <a:ext uri="{FF2B5EF4-FFF2-40B4-BE49-F238E27FC236}">
                  <a16:creationId xmlns:a16="http://schemas.microsoft.com/office/drawing/2014/main" id="{19D3CAE4-B9DB-49BA-8F52-43B351054B28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c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35" name="rara2">
            <a:extLst>
              <a:ext uri="{FF2B5EF4-FFF2-40B4-BE49-F238E27FC236}">
                <a16:creationId xmlns:a16="http://schemas.microsoft.com/office/drawing/2014/main" id="{7467BC64-A22D-4585-AEBD-942750130E9E}"/>
              </a:ext>
            </a:extLst>
          </p:cNvPr>
          <p:cNvGrpSpPr/>
          <p:nvPr/>
        </p:nvGrpSpPr>
        <p:grpSpPr>
          <a:xfrm>
            <a:off x="3043644" y="3882833"/>
            <a:ext cx="1395080" cy="1631945"/>
            <a:chOff x="9406750" y="435609"/>
            <a:chExt cx="1187100" cy="1313965"/>
          </a:xfrm>
        </p:grpSpPr>
        <p:pic>
          <p:nvPicPr>
            <p:cNvPr id="36" name="Google Shape;267;p19">
              <a:extLst>
                <a:ext uri="{FF2B5EF4-FFF2-40B4-BE49-F238E27FC236}">
                  <a16:creationId xmlns:a16="http://schemas.microsoft.com/office/drawing/2014/main" id="{63A24E59-6851-4926-B812-FA6E6EC67830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" name="Google Shape;268;p19">
              <a:extLst>
                <a:ext uri="{FF2B5EF4-FFF2-40B4-BE49-F238E27FC236}">
                  <a16:creationId xmlns:a16="http://schemas.microsoft.com/office/drawing/2014/main" id="{2F168F5A-2B28-4289-88C5-8DAA3A9E4C97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J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38" name="chacha2">
            <a:extLst>
              <a:ext uri="{FF2B5EF4-FFF2-40B4-BE49-F238E27FC236}">
                <a16:creationId xmlns:a16="http://schemas.microsoft.com/office/drawing/2014/main" id="{010D8A49-A678-46E2-A581-37C5CCFB8946}"/>
              </a:ext>
            </a:extLst>
          </p:cNvPr>
          <p:cNvGrpSpPr/>
          <p:nvPr/>
        </p:nvGrpSpPr>
        <p:grpSpPr>
          <a:xfrm>
            <a:off x="5409307" y="3882833"/>
            <a:ext cx="1395080" cy="1631945"/>
            <a:chOff x="9406750" y="435609"/>
            <a:chExt cx="1187100" cy="1313965"/>
          </a:xfrm>
        </p:grpSpPr>
        <p:pic>
          <p:nvPicPr>
            <p:cNvPr id="39" name="Google Shape;267;p19">
              <a:extLst>
                <a:ext uri="{FF2B5EF4-FFF2-40B4-BE49-F238E27FC236}">
                  <a16:creationId xmlns:a16="http://schemas.microsoft.com/office/drawing/2014/main" id="{0BC1B8F6-C6EF-4BCD-8D1E-17731B0F405B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" name="Google Shape;268;p19">
              <a:extLst>
                <a:ext uri="{FF2B5EF4-FFF2-40B4-BE49-F238E27FC236}">
                  <a16:creationId xmlns:a16="http://schemas.microsoft.com/office/drawing/2014/main" id="{A060E343-71AE-4FA3-A8C5-E23D15260C57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Didact Gothic"/>
                  <a:cs typeface="Didact Gothic"/>
                  <a:sym typeface="Didact Gothic"/>
                </a:rPr>
                <a:t>\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41" name="haha 2">
            <a:extLst>
              <a:ext uri="{FF2B5EF4-FFF2-40B4-BE49-F238E27FC236}">
                <a16:creationId xmlns:a16="http://schemas.microsoft.com/office/drawing/2014/main" id="{ED48CA2A-96CA-4C13-89E4-1DF0FA38D51B}"/>
              </a:ext>
            </a:extLst>
          </p:cNvPr>
          <p:cNvGrpSpPr/>
          <p:nvPr/>
        </p:nvGrpSpPr>
        <p:grpSpPr>
          <a:xfrm>
            <a:off x="7853669" y="3927768"/>
            <a:ext cx="1395080" cy="1631945"/>
            <a:chOff x="9406750" y="435609"/>
            <a:chExt cx="1187100" cy="1313965"/>
          </a:xfrm>
        </p:grpSpPr>
        <p:pic>
          <p:nvPicPr>
            <p:cNvPr id="42" name="Google Shape;267;p19">
              <a:extLst>
                <a:ext uri="{FF2B5EF4-FFF2-40B4-BE49-F238E27FC236}">
                  <a16:creationId xmlns:a16="http://schemas.microsoft.com/office/drawing/2014/main" id="{EBD5DDC3-E6EB-4C17-A5F1-B1602897708E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268;p19">
              <a:extLst>
                <a:ext uri="{FF2B5EF4-FFF2-40B4-BE49-F238E27FC236}">
                  <a16:creationId xmlns:a16="http://schemas.microsoft.com/office/drawing/2014/main" id="{6A658977-95E1-4060-9D07-5EB03114764D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a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46" name="rara1">
            <a:extLst>
              <a:ext uri="{FF2B5EF4-FFF2-40B4-BE49-F238E27FC236}">
                <a16:creationId xmlns:a16="http://schemas.microsoft.com/office/drawing/2014/main" id="{8B2A4F67-BD2D-444B-B9EC-4143BF5DE486}"/>
              </a:ext>
            </a:extLst>
          </p:cNvPr>
          <p:cNvGrpSpPr/>
          <p:nvPr/>
        </p:nvGrpSpPr>
        <p:grpSpPr>
          <a:xfrm>
            <a:off x="5405067" y="1684887"/>
            <a:ext cx="1395080" cy="1631945"/>
            <a:chOff x="9406750" y="435609"/>
            <a:chExt cx="1187100" cy="1313965"/>
          </a:xfrm>
        </p:grpSpPr>
        <p:pic>
          <p:nvPicPr>
            <p:cNvPr id="47" name="Google Shape;267;p19">
              <a:extLst>
                <a:ext uri="{FF2B5EF4-FFF2-40B4-BE49-F238E27FC236}">
                  <a16:creationId xmlns:a16="http://schemas.microsoft.com/office/drawing/2014/main" id="{F708901D-E09A-46D6-B8BE-790583D5C6EB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" name="Google Shape;268;p19">
              <a:extLst>
                <a:ext uri="{FF2B5EF4-FFF2-40B4-BE49-F238E27FC236}">
                  <a16:creationId xmlns:a16="http://schemas.microsoft.com/office/drawing/2014/main" id="{C224E8C6-ACC7-4587-9877-AD6EC51169F0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C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49" name="chacha1">
            <a:extLst>
              <a:ext uri="{FF2B5EF4-FFF2-40B4-BE49-F238E27FC236}">
                <a16:creationId xmlns:a16="http://schemas.microsoft.com/office/drawing/2014/main" id="{D305A08A-E378-4860-825E-F97B0535C894}"/>
              </a:ext>
            </a:extLst>
          </p:cNvPr>
          <p:cNvGrpSpPr/>
          <p:nvPr/>
        </p:nvGrpSpPr>
        <p:grpSpPr>
          <a:xfrm>
            <a:off x="7849910" y="1713477"/>
            <a:ext cx="1395080" cy="1631945"/>
            <a:chOff x="9406750" y="435609"/>
            <a:chExt cx="1187100" cy="1313965"/>
          </a:xfrm>
        </p:grpSpPr>
        <p:pic>
          <p:nvPicPr>
            <p:cNvPr id="50" name="Google Shape;267;p19">
              <a:extLst>
                <a:ext uri="{FF2B5EF4-FFF2-40B4-BE49-F238E27FC236}">
                  <a16:creationId xmlns:a16="http://schemas.microsoft.com/office/drawing/2014/main" id="{075208EC-EB72-46C5-BDD8-1F910FEBC5C8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" name="Google Shape;268;p19">
              <a:extLst>
                <a:ext uri="{FF2B5EF4-FFF2-40B4-BE49-F238E27FC236}">
                  <a16:creationId xmlns:a16="http://schemas.microsoft.com/office/drawing/2014/main" id="{DDC8B61A-FE89-4828-AEC1-E0F34A9E0566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j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pic>
        <p:nvPicPr>
          <p:cNvPr id="52" name="Google Shape;251;p19">
            <a:extLst>
              <a:ext uri="{FF2B5EF4-FFF2-40B4-BE49-F238E27FC236}">
                <a16:creationId xmlns:a16="http://schemas.microsoft.com/office/drawing/2014/main" id="{043EE857-BFB9-4594-937D-1D1C139E0CFB}"/>
              </a:ext>
            </a:extLst>
          </p:cNvPr>
          <p:cNvPicPr preferRelativeResize="0"/>
          <p:nvPr/>
        </p:nvPicPr>
        <p:blipFill>
          <a:blip r:embed="rId3">
            <a:alphaModFix/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54947" y="2426050"/>
            <a:ext cx="1446278" cy="1838744"/>
          </a:xfrm>
          <a:prstGeom prst="roundRect">
            <a:avLst>
              <a:gd name="adj" fmla="val 5796"/>
            </a:avLst>
          </a:prstGeom>
          <a:solidFill>
            <a:schemeClr val="bg1"/>
          </a:solidFill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3D7F122-39C2-935C-A315-C3E45672E06E}"/>
              </a:ext>
            </a:extLst>
          </p:cNvPr>
          <p:cNvSpPr/>
          <p:nvPr/>
        </p:nvSpPr>
        <p:spPr>
          <a:xfrm>
            <a:off x="2059285" y="89696"/>
            <a:ext cx="8073431" cy="1021556"/>
          </a:xfrm>
          <a:prstGeom prst="roundRect">
            <a:avLst>
              <a:gd name="adj" fmla="val 15474"/>
            </a:avLst>
          </a:prstGeom>
          <a:solidFill>
            <a:schemeClr val="accent3"/>
          </a:solidFill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chemeClr val="bg1"/>
                  </a:solidFill>
                  <a:prstDash val="solid"/>
                </a:ln>
                <a:solidFill>
                  <a:schemeClr val="accent1"/>
                </a:solidFill>
                <a:uLnTx/>
                <a:uFillTx/>
                <a:latin typeface="+mj-lt"/>
                <a:ea typeface="+mn-ea"/>
                <a:cs typeface="+mn-cs"/>
              </a:rPr>
              <a:t>Find the hidden acorns!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4E7DBDFF-A2C8-B363-8C92-1F6D59DD9788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9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2204" y="2392019"/>
            <a:ext cx="409167" cy="60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79628" y="1790619"/>
            <a:ext cx="409167" cy="601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3" name="Google Shape;263;p19"/>
          <p:cNvGrpSpPr/>
          <p:nvPr/>
        </p:nvGrpSpPr>
        <p:grpSpPr>
          <a:xfrm>
            <a:off x="12494623" y="484060"/>
            <a:ext cx="1395080" cy="1631945"/>
            <a:chOff x="9406750" y="435609"/>
            <a:chExt cx="1187100" cy="1313965"/>
          </a:xfrm>
        </p:grpSpPr>
        <p:pic>
          <p:nvPicPr>
            <p:cNvPr id="264" name="Google Shape;264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" name="Google Shape;265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66" name="Google Shape;266;p19"/>
          <p:cNvGrpSpPr/>
          <p:nvPr/>
        </p:nvGrpSpPr>
        <p:grpSpPr>
          <a:xfrm>
            <a:off x="12658398" y="2659946"/>
            <a:ext cx="1395080" cy="1631945"/>
            <a:chOff x="9406750" y="435609"/>
            <a:chExt cx="1187100" cy="1313965"/>
          </a:xfrm>
        </p:grpSpPr>
        <p:pic>
          <p:nvPicPr>
            <p:cNvPr id="267" name="Google Shape;267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19"/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c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69" name="Google Shape;269;p19"/>
          <p:cNvGrpSpPr/>
          <p:nvPr/>
        </p:nvGrpSpPr>
        <p:grpSpPr>
          <a:xfrm>
            <a:off x="12761907" y="4597721"/>
            <a:ext cx="1395080" cy="1631945"/>
            <a:chOff x="9406750" y="435609"/>
            <a:chExt cx="1187100" cy="1313965"/>
          </a:xfrm>
        </p:grpSpPr>
        <p:pic>
          <p:nvPicPr>
            <p:cNvPr id="270" name="Google Shape;270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urbaniWebThick" panose="04040607000000020004" pitchFamily="82" charset="0"/>
                  <a:ea typeface="Didact Gothic"/>
                  <a:cs typeface="Didact Gothic"/>
                  <a:sym typeface="Didact Gothic"/>
                </a:rPr>
                <a:t>text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72" name="Google Shape;272;p19"/>
          <p:cNvGrpSpPr/>
          <p:nvPr/>
        </p:nvGrpSpPr>
        <p:grpSpPr>
          <a:xfrm>
            <a:off x="14157064" y="574193"/>
            <a:ext cx="1395080" cy="1631945"/>
            <a:chOff x="9406750" y="435609"/>
            <a:chExt cx="1187100" cy="1313965"/>
          </a:xfrm>
        </p:grpSpPr>
        <p:pic>
          <p:nvPicPr>
            <p:cNvPr id="273" name="Google Shape;273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" name="Google Shape;274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urbaniWebThick" panose="04040607000000020004" pitchFamily="82" charset="0"/>
                  <a:ea typeface="Didact Gothic"/>
                  <a:cs typeface="Didact Gothic"/>
                  <a:sym typeface="Didact Gothic"/>
                </a:rPr>
                <a:t>text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75" name="Google Shape;275;p19"/>
          <p:cNvGrpSpPr/>
          <p:nvPr/>
        </p:nvGrpSpPr>
        <p:grpSpPr>
          <a:xfrm>
            <a:off x="14289487" y="2659946"/>
            <a:ext cx="1395080" cy="1631945"/>
            <a:chOff x="9406750" y="435609"/>
            <a:chExt cx="1187100" cy="1313965"/>
          </a:xfrm>
        </p:grpSpPr>
        <p:pic>
          <p:nvPicPr>
            <p:cNvPr id="276" name="Google Shape;276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7" name="Google Shape;277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urbaniWebThick" panose="04040607000000020004" pitchFamily="82" charset="0"/>
                  <a:ea typeface="Didact Gothic"/>
                  <a:cs typeface="Didact Gothic"/>
                  <a:sym typeface="Didact Gothic"/>
                </a:rPr>
                <a:t>text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78" name="Google Shape;278;p19"/>
          <p:cNvGrpSpPr/>
          <p:nvPr/>
        </p:nvGrpSpPr>
        <p:grpSpPr>
          <a:xfrm>
            <a:off x="14382832" y="4597721"/>
            <a:ext cx="1395080" cy="1631945"/>
            <a:chOff x="9406750" y="435609"/>
            <a:chExt cx="1187100" cy="1313965"/>
          </a:xfrm>
        </p:grpSpPr>
        <p:pic>
          <p:nvPicPr>
            <p:cNvPr id="279" name="Google Shape;279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19"/>
            <p:cNvSpPr txBox="1"/>
            <p:nvPr/>
          </p:nvSpPr>
          <p:spPr>
            <a:xfrm>
              <a:off x="9625025" y="873800"/>
              <a:ext cx="7680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urbaniWebThick" panose="04040607000000020004" pitchFamily="82" charset="0"/>
                  <a:ea typeface="Didact Gothic"/>
                  <a:cs typeface="Didact Gothic"/>
                  <a:sym typeface="Didact Gothic"/>
                </a:rPr>
                <a:t>text</a:t>
              </a:r>
              <a:endPara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rbaniWebThick" panose="04040607000000020004" pitchFamily="82" charset="0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32" name="Haha1">
            <a:extLst>
              <a:ext uri="{FF2B5EF4-FFF2-40B4-BE49-F238E27FC236}">
                <a16:creationId xmlns:a16="http://schemas.microsoft.com/office/drawing/2014/main" id="{096D50B8-83CB-4534-B6EB-1C47C768833A}"/>
              </a:ext>
            </a:extLst>
          </p:cNvPr>
          <p:cNvGrpSpPr/>
          <p:nvPr/>
        </p:nvGrpSpPr>
        <p:grpSpPr>
          <a:xfrm>
            <a:off x="2943831" y="1713477"/>
            <a:ext cx="1395080" cy="1631945"/>
            <a:chOff x="9406750" y="435609"/>
            <a:chExt cx="1187100" cy="1313965"/>
          </a:xfrm>
        </p:grpSpPr>
        <p:pic>
          <p:nvPicPr>
            <p:cNvPr id="33" name="Google Shape;267;p19">
              <a:extLst>
                <a:ext uri="{FF2B5EF4-FFF2-40B4-BE49-F238E27FC236}">
                  <a16:creationId xmlns:a16="http://schemas.microsoft.com/office/drawing/2014/main" id="{4AA88566-D3F9-4BA5-BBAD-1D7A36570AAA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" name="Google Shape;268;p19">
              <a:extLst>
                <a:ext uri="{FF2B5EF4-FFF2-40B4-BE49-F238E27FC236}">
                  <a16:creationId xmlns:a16="http://schemas.microsoft.com/office/drawing/2014/main" id="{19D3CAE4-B9DB-49BA-8F52-43B351054B28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Didact Gothic"/>
                  <a:cs typeface="Didact Gothic"/>
                  <a:sym typeface="Didact Gothic"/>
                </a:rPr>
                <a:t>D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35" name="rara2">
            <a:extLst>
              <a:ext uri="{FF2B5EF4-FFF2-40B4-BE49-F238E27FC236}">
                <a16:creationId xmlns:a16="http://schemas.microsoft.com/office/drawing/2014/main" id="{7467BC64-A22D-4585-AEBD-942750130E9E}"/>
              </a:ext>
            </a:extLst>
          </p:cNvPr>
          <p:cNvGrpSpPr/>
          <p:nvPr/>
        </p:nvGrpSpPr>
        <p:grpSpPr>
          <a:xfrm>
            <a:off x="3027251" y="3882833"/>
            <a:ext cx="1395080" cy="1631945"/>
            <a:chOff x="9406750" y="435609"/>
            <a:chExt cx="1187100" cy="1313965"/>
          </a:xfrm>
        </p:grpSpPr>
        <p:pic>
          <p:nvPicPr>
            <p:cNvPr id="36" name="Google Shape;267;p19">
              <a:extLst>
                <a:ext uri="{FF2B5EF4-FFF2-40B4-BE49-F238E27FC236}">
                  <a16:creationId xmlns:a16="http://schemas.microsoft.com/office/drawing/2014/main" id="{63A24E59-6851-4926-B812-FA6E6EC67830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" name="Google Shape;268;p19">
              <a:extLst>
                <a:ext uri="{FF2B5EF4-FFF2-40B4-BE49-F238E27FC236}">
                  <a16:creationId xmlns:a16="http://schemas.microsoft.com/office/drawing/2014/main" id="{2F168F5A-2B28-4289-88C5-8DAA3A9E4C97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Didact Gothic"/>
                  <a:cs typeface="Didact Gothic"/>
                  <a:sym typeface="Didact Gothic"/>
                </a:rPr>
                <a:t>Q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38" name="chacha2">
            <a:extLst>
              <a:ext uri="{FF2B5EF4-FFF2-40B4-BE49-F238E27FC236}">
                <a16:creationId xmlns:a16="http://schemas.microsoft.com/office/drawing/2014/main" id="{010D8A49-A678-46E2-A581-37C5CCFB8946}"/>
              </a:ext>
            </a:extLst>
          </p:cNvPr>
          <p:cNvGrpSpPr/>
          <p:nvPr/>
        </p:nvGrpSpPr>
        <p:grpSpPr>
          <a:xfrm>
            <a:off x="5392914" y="3882833"/>
            <a:ext cx="1395080" cy="1631945"/>
            <a:chOff x="9406750" y="435609"/>
            <a:chExt cx="1187100" cy="1313965"/>
          </a:xfrm>
        </p:grpSpPr>
        <p:pic>
          <p:nvPicPr>
            <p:cNvPr id="39" name="Google Shape;267;p19">
              <a:extLst>
                <a:ext uri="{FF2B5EF4-FFF2-40B4-BE49-F238E27FC236}">
                  <a16:creationId xmlns:a16="http://schemas.microsoft.com/office/drawing/2014/main" id="{0BC1B8F6-C6EF-4BCD-8D1E-17731B0F405B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" name="Google Shape;268;p19">
              <a:extLst>
                <a:ext uri="{FF2B5EF4-FFF2-40B4-BE49-F238E27FC236}">
                  <a16:creationId xmlns:a16="http://schemas.microsoft.com/office/drawing/2014/main" id="{A060E343-71AE-4FA3-A8C5-E23D15260C57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p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41" name="haha 2">
            <a:extLst>
              <a:ext uri="{FF2B5EF4-FFF2-40B4-BE49-F238E27FC236}">
                <a16:creationId xmlns:a16="http://schemas.microsoft.com/office/drawing/2014/main" id="{ED48CA2A-96CA-4C13-89E4-1DF0FA38D51B}"/>
              </a:ext>
            </a:extLst>
          </p:cNvPr>
          <p:cNvGrpSpPr/>
          <p:nvPr/>
        </p:nvGrpSpPr>
        <p:grpSpPr>
          <a:xfrm>
            <a:off x="7837276" y="3927768"/>
            <a:ext cx="1395080" cy="1631945"/>
            <a:chOff x="9406750" y="435609"/>
            <a:chExt cx="1187100" cy="1313965"/>
          </a:xfrm>
        </p:grpSpPr>
        <p:pic>
          <p:nvPicPr>
            <p:cNvPr id="42" name="Google Shape;267;p19">
              <a:extLst>
                <a:ext uri="{FF2B5EF4-FFF2-40B4-BE49-F238E27FC236}">
                  <a16:creationId xmlns:a16="http://schemas.microsoft.com/office/drawing/2014/main" id="{EBD5DDC3-E6EB-4C17-A5F1-B1602897708E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268;p19">
              <a:extLst>
                <a:ext uri="{FF2B5EF4-FFF2-40B4-BE49-F238E27FC236}">
                  <a16:creationId xmlns:a16="http://schemas.microsoft.com/office/drawing/2014/main" id="{6A658977-95E1-4060-9D07-5EB03114764D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Didact Gothic"/>
                  <a:cs typeface="Didact Gothic"/>
                  <a:sym typeface="Didact Gothic"/>
                </a:rPr>
                <a:t>q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46" name="rara1">
            <a:extLst>
              <a:ext uri="{FF2B5EF4-FFF2-40B4-BE49-F238E27FC236}">
                <a16:creationId xmlns:a16="http://schemas.microsoft.com/office/drawing/2014/main" id="{8B2A4F67-BD2D-444B-B9EC-4143BF5DE486}"/>
              </a:ext>
            </a:extLst>
          </p:cNvPr>
          <p:cNvGrpSpPr/>
          <p:nvPr/>
        </p:nvGrpSpPr>
        <p:grpSpPr>
          <a:xfrm>
            <a:off x="5388674" y="1684887"/>
            <a:ext cx="1395080" cy="1631945"/>
            <a:chOff x="9406750" y="435609"/>
            <a:chExt cx="1187100" cy="1313965"/>
          </a:xfrm>
        </p:grpSpPr>
        <p:pic>
          <p:nvPicPr>
            <p:cNvPr id="47" name="Google Shape;267;p19">
              <a:extLst>
                <a:ext uri="{FF2B5EF4-FFF2-40B4-BE49-F238E27FC236}">
                  <a16:creationId xmlns:a16="http://schemas.microsoft.com/office/drawing/2014/main" id="{F708901D-E09A-46D6-B8BE-790583D5C6EB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" name="Google Shape;268;p19">
              <a:extLst>
                <a:ext uri="{FF2B5EF4-FFF2-40B4-BE49-F238E27FC236}">
                  <a16:creationId xmlns:a16="http://schemas.microsoft.com/office/drawing/2014/main" id="{C224E8C6-ACC7-4587-9877-AD6EC51169F0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Didact Gothic"/>
                  <a:cs typeface="Didact Gothic"/>
                  <a:sym typeface="Didact Gothic"/>
                </a:rPr>
                <a:t>r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49" name="chacha1">
            <a:extLst>
              <a:ext uri="{FF2B5EF4-FFF2-40B4-BE49-F238E27FC236}">
                <a16:creationId xmlns:a16="http://schemas.microsoft.com/office/drawing/2014/main" id="{D305A08A-E378-4860-825E-F97B0535C894}"/>
              </a:ext>
            </a:extLst>
          </p:cNvPr>
          <p:cNvGrpSpPr/>
          <p:nvPr/>
        </p:nvGrpSpPr>
        <p:grpSpPr>
          <a:xfrm>
            <a:off x="7833517" y="1713477"/>
            <a:ext cx="1395080" cy="1631945"/>
            <a:chOff x="9406750" y="435609"/>
            <a:chExt cx="1187100" cy="1313965"/>
          </a:xfrm>
        </p:grpSpPr>
        <p:pic>
          <p:nvPicPr>
            <p:cNvPr id="50" name="Google Shape;267;p19">
              <a:extLst>
                <a:ext uri="{FF2B5EF4-FFF2-40B4-BE49-F238E27FC236}">
                  <a16:creationId xmlns:a16="http://schemas.microsoft.com/office/drawing/2014/main" id="{075208EC-EB72-46C5-BDD8-1F910FEBC5C8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06750" y="435609"/>
              <a:ext cx="1187100" cy="1313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" name="Google Shape;268;p19">
              <a:extLst>
                <a:ext uri="{FF2B5EF4-FFF2-40B4-BE49-F238E27FC236}">
                  <a16:creationId xmlns:a16="http://schemas.microsoft.com/office/drawing/2014/main" id="{DDC8B61A-FE89-4828-AEC1-E0F34A9E0566}"/>
                </a:ext>
              </a:extLst>
            </p:cNvPr>
            <p:cNvSpPr txBox="1"/>
            <p:nvPr/>
          </p:nvSpPr>
          <p:spPr>
            <a:xfrm>
              <a:off x="9603134" y="855903"/>
              <a:ext cx="802408" cy="600497"/>
            </a:xfrm>
            <a:prstGeom prst="rect">
              <a:avLst/>
            </a:prstGeom>
            <a:solidFill>
              <a:srgbClr val="D45E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Didact Gothic"/>
                  <a:cs typeface="Didact Gothic"/>
                  <a:sym typeface="Didact Gothic"/>
                </a:rPr>
                <a:t>j</a:t>
              </a:r>
              <a:endParaRPr kumimoji="0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Didact Gothic"/>
                <a:cs typeface="Didact Gothic"/>
                <a:sym typeface="Didact Gothic"/>
              </a:endParaRPr>
            </a:p>
          </p:txBody>
        </p:sp>
      </p:grpSp>
      <p:pic>
        <p:nvPicPr>
          <p:cNvPr id="52" name="Google Shape;251;p19">
            <a:extLst>
              <a:ext uri="{FF2B5EF4-FFF2-40B4-BE49-F238E27FC236}">
                <a16:creationId xmlns:a16="http://schemas.microsoft.com/office/drawing/2014/main" id="{043EE857-BFB9-4594-937D-1D1C139E0CFB}"/>
              </a:ext>
            </a:extLst>
          </p:cNvPr>
          <p:cNvPicPr preferRelativeResize="0"/>
          <p:nvPr/>
        </p:nvPicPr>
        <p:blipFill>
          <a:blip r:embed="rId3">
            <a:alphaModFix/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54947" y="2426050"/>
            <a:ext cx="1446278" cy="1838744"/>
          </a:xfrm>
          <a:prstGeom prst="roundRect">
            <a:avLst>
              <a:gd name="adj" fmla="val 5796"/>
            </a:avLst>
          </a:prstGeom>
          <a:solidFill>
            <a:schemeClr val="bg1"/>
          </a:solidFill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47D9560-EDE8-E61B-D79C-DE1516236039}"/>
              </a:ext>
            </a:extLst>
          </p:cNvPr>
          <p:cNvSpPr/>
          <p:nvPr/>
        </p:nvSpPr>
        <p:spPr>
          <a:xfrm>
            <a:off x="2059285" y="89696"/>
            <a:ext cx="8073431" cy="1021556"/>
          </a:xfrm>
          <a:prstGeom prst="roundRect">
            <a:avLst>
              <a:gd name="adj" fmla="val 15474"/>
            </a:avLst>
          </a:prstGeom>
          <a:solidFill>
            <a:schemeClr val="accent3"/>
          </a:solidFill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chemeClr val="bg1"/>
                  </a:solidFill>
                  <a:prstDash val="solid"/>
                </a:ln>
                <a:solidFill>
                  <a:schemeClr val="accent1"/>
                </a:solidFill>
                <a:uLnTx/>
                <a:uFillTx/>
                <a:latin typeface="+mj-lt"/>
                <a:ea typeface="+mn-ea"/>
                <a:cs typeface="+mn-cs"/>
              </a:rPr>
              <a:t>Find the hidden acorns!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476AE98E-6E68-ADB6-67FB-142C21CB0FA4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38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330C5B1-F488-4E21-AE44-62749584CB80}"/>
              </a:ext>
            </a:extLst>
          </p:cNvPr>
          <p:cNvGrpSpPr/>
          <p:nvPr/>
        </p:nvGrpSpPr>
        <p:grpSpPr>
          <a:xfrm>
            <a:off x="740229" y="2628781"/>
            <a:ext cx="10711542" cy="1600438"/>
            <a:chOff x="740229" y="2426311"/>
            <a:chExt cx="10711542" cy="160043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426311"/>
              <a:ext cx="1071154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Repeat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34419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PaD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681949F0-0200-2606-5D5A-6035F53A8E0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58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CA5D6D7-9F73-24F7-8214-64F1D996A506}"/>
              </a:ext>
            </a:extLst>
          </p:cNvPr>
          <p:cNvSpPr txBox="1">
            <a:spLocks/>
          </p:cNvSpPr>
          <p:nvPr/>
        </p:nvSpPr>
        <p:spPr>
          <a:xfrm>
            <a:off x="2444090" y="3159054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6000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CD13E-AE65-7334-B93A-3D2D5DEABE6F}"/>
              </a:ext>
            </a:extLst>
          </p:cNvPr>
          <p:cNvSpPr txBox="1">
            <a:spLocks/>
          </p:cNvSpPr>
          <p:nvPr/>
        </p:nvSpPr>
        <p:spPr>
          <a:xfrm>
            <a:off x="5672632" y="3159054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6000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60B7DC7-AF7D-C2B4-9EE6-BF0C632E383E}"/>
              </a:ext>
            </a:extLst>
          </p:cNvPr>
          <p:cNvSpPr txBox="1">
            <a:spLocks/>
          </p:cNvSpPr>
          <p:nvPr/>
        </p:nvSpPr>
        <p:spPr>
          <a:xfrm>
            <a:off x="4161074" y="3159054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6000" dirty="0">
                <a:solidFill>
                  <a:schemeClr val="accent1"/>
                </a:solidFill>
              </a:rPr>
              <a:t>j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2FA7817-0EE7-7122-3B56-95E3B25CF4EE}"/>
              </a:ext>
            </a:extLst>
          </p:cNvPr>
          <p:cNvSpPr txBox="1">
            <a:spLocks/>
          </p:cNvSpPr>
          <p:nvPr/>
        </p:nvSpPr>
        <p:spPr>
          <a:xfrm>
            <a:off x="8816945" y="3241462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6000" dirty="0">
                <a:solidFill>
                  <a:schemeClr val="accent1"/>
                </a:solidFill>
              </a:rPr>
              <a:t>J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C107C37-7C4C-E2B7-5F67-420BDF6E035D}"/>
              </a:ext>
            </a:extLst>
          </p:cNvPr>
          <p:cNvSpPr txBox="1">
            <a:spLocks/>
          </p:cNvSpPr>
          <p:nvPr/>
        </p:nvSpPr>
        <p:spPr>
          <a:xfrm>
            <a:off x="7244788" y="3233699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6000" dirty="0">
                <a:solidFill>
                  <a:schemeClr val="accent1"/>
                </a:solidFill>
              </a:rPr>
              <a:t>|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F22CE1D0-F100-F4A3-024D-A2FC75516FB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D35C600-81F1-01DC-2FD2-DA5EF307173B}"/>
              </a:ext>
            </a:extLst>
          </p:cNvPr>
          <p:cNvSpPr txBox="1">
            <a:spLocks/>
          </p:cNvSpPr>
          <p:nvPr/>
        </p:nvSpPr>
        <p:spPr>
          <a:xfrm>
            <a:off x="5657983" y="3191669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C99B1-6E7F-40F7-B567-34373AC8D4FC}"/>
              </a:ext>
            </a:extLst>
          </p:cNvPr>
          <p:cNvSpPr txBox="1">
            <a:spLocks/>
          </p:cNvSpPr>
          <p:nvPr/>
        </p:nvSpPr>
        <p:spPr>
          <a:xfrm>
            <a:off x="9050156" y="3185476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58C6925-10F6-2B61-5170-2E8E71C09B87}"/>
              </a:ext>
            </a:extLst>
          </p:cNvPr>
          <p:cNvSpPr txBox="1">
            <a:spLocks/>
          </p:cNvSpPr>
          <p:nvPr/>
        </p:nvSpPr>
        <p:spPr>
          <a:xfrm>
            <a:off x="2651430" y="3148154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dirty="0">
                <a:solidFill>
                  <a:schemeClr val="accent1"/>
                </a:solidFill>
              </a:rPr>
              <a:t>j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8B9174B-35AB-D955-9AA5-6D1CA382E358}"/>
              </a:ext>
            </a:extLst>
          </p:cNvPr>
          <p:cNvSpPr txBox="1">
            <a:spLocks/>
          </p:cNvSpPr>
          <p:nvPr/>
        </p:nvSpPr>
        <p:spPr>
          <a:xfrm>
            <a:off x="4117106" y="3185476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dirty="0">
                <a:solidFill>
                  <a:schemeClr val="accent1"/>
                </a:solidFill>
              </a:rPr>
              <a:t>J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0CB57D2-10EC-CB3F-F52F-2BA77D2BE1EC}"/>
              </a:ext>
            </a:extLst>
          </p:cNvPr>
          <p:cNvSpPr txBox="1">
            <a:spLocks/>
          </p:cNvSpPr>
          <p:nvPr/>
        </p:nvSpPr>
        <p:spPr>
          <a:xfrm>
            <a:off x="7311547" y="3185476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dirty="0">
                <a:solidFill>
                  <a:schemeClr val="accent1"/>
                </a:solidFill>
              </a:rPr>
              <a:t>|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ACF0670C-6F37-AFF3-DD01-E4ECCA004F4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4521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6B1F7AC-F79A-2CFB-9669-6A9176C90409}"/>
              </a:ext>
            </a:extLst>
          </p:cNvPr>
          <p:cNvSpPr txBox="1">
            <a:spLocks/>
          </p:cNvSpPr>
          <p:nvPr/>
        </p:nvSpPr>
        <p:spPr>
          <a:xfrm>
            <a:off x="2444090" y="3159054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76FB3-4613-465E-1604-F228D1E0E5A1}"/>
              </a:ext>
            </a:extLst>
          </p:cNvPr>
          <p:cNvSpPr txBox="1">
            <a:spLocks/>
          </p:cNvSpPr>
          <p:nvPr/>
        </p:nvSpPr>
        <p:spPr>
          <a:xfrm>
            <a:off x="4065694" y="3159054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8138BF7-BEA5-C243-CD9E-3B284848C537}"/>
              </a:ext>
            </a:extLst>
          </p:cNvPr>
          <p:cNvSpPr txBox="1">
            <a:spLocks/>
          </p:cNvSpPr>
          <p:nvPr/>
        </p:nvSpPr>
        <p:spPr>
          <a:xfrm>
            <a:off x="5672633" y="3159054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9301B55-D89C-47B6-8834-B92B5772AC86}"/>
              </a:ext>
            </a:extLst>
          </p:cNvPr>
          <p:cNvSpPr txBox="1">
            <a:spLocks/>
          </p:cNvSpPr>
          <p:nvPr/>
        </p:nvSpPr>
        <p:spPr>
          <a:xfrm>
            <a:off x="7279570" y="3159054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20EB598-625F-7651-71D2-FC1206603FD3}"/>
              </a:ext>
            </a:extLst>
          </p:cNvPr>
          <p:cNvSpPr txBox="1">
            <a:spLocks/>
          </p:cNvSpPr>
          <p:nvPr/>
        </p:nvSpPr>
        <p:spPr>
          <a:xfrm>
            <a:off x="8886505" y="3159054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1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338809ED-1B8B-78FE-55A6-46C41AB0A9C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9584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97B7BBB-B624-0D2C-9A46-BF9ACC168429}"/>
              </a:ext>
            </a:extLst>
          </p:cNvPr>
          <p:cNvGrpSpPr/>
          <p:nvPr/>
        </p:nvGrpSpPr>
        <p:grpSpPr>
          <a:xfrm>
            <a:off x="3001108" y="2400364"/>
            <a:ext cx="6189784" cy="2057272"/>
            <a:chOff x="3001108" y="1969477"/>
            <a:chExt cx="6189784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19694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3739661" y="3441974"/>
              <a:ext cx="452510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BDF41DAA-DFF7-4211-0328-F56E9E165F2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709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5">
            <a:hlinkClick r:id="" action="ppaction://media"/>
            <a:extLst>
              <a:ext uri="{FF2B5EF4-FFF2-40B4-BE49-F238E27FC236}">
                <a16:creationId xmlns:a16="http://schemas.microsoft.com/office/drawing/2014/main" id="{16AC1CA8-3056-D53F-7A01-9F218BF2752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348" y="401432"/>
            <a:ext cx="10764686" cy="605513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388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2D294EBD-626F-D3B2-2027-0563E158CF5A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5262</TotalTime>
  <Words>394</Words>
  <Application>Microsoft Office PowerPoint</Application>
  <PresentationFormat>Widescreen</PresentationFormat>
  <Paragraphs>201</Paragraphs>
  <Slides>35</Slides>
  <Notes>7</Notes>
  <HiddenSlides>0</HiddenSlides>
  <MMClips>10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Fredoka One</vt:lpstr>
      <vt:lpstr>GurbaniWebThick</vt:lpstr>
      <vt:lpstr>Arial</vt:lpstr>
      <vt:lpstr>Corbel</vt:lpstr>
      <vt:lpstr>Calibri</vt:lpstr>
      <vt:lpstr>Didact Gothic</vt:lpstr>
      <vt:lpstr>Office Theme</vt:lpstr>
      <vt:lpstr>1_Office Theme</vt:lpstr>
      <vt:lpstr>Depth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37</cp:revision>
  <dcterms:created xsi:type="dcterms:W3CDTF">2022-12-10T13:40:05Z</dcterms:created>
  <dcterms:modified xsi:type="dcterms:W3CDTF">2025-01-07T22:19:58Z</dcterms:modified>
</cp:coreProperties>
</file>