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6" r:id="rId2"/>
  </p:sldMasterIdLst>
  <p:notesMasterIdLst>
    <p:notesMasterId r:id="rId34"/>
  </p:notesMasterIdLst>
  <p:sldIdLst>
    <p:sldId id="265" r:id="rId3"/>
    <p:sldId id="299" r:id="rId4"/>
    <p:sldId id="569" r:id="rId5"/>
    <p:sldId id="570" r:id="rId6"/>
    <p:sldId id="571" r:id="rId7"/>
    <p:sldId id="550" r:id="rId8"/>
    <p:sldId id="495" r:id="rId9"/>
    <p:sldId id="553" r:id="rId10"/>
    <p:sldId id="554" r:id="rId11"/>
    <p:sldId id="555" r:id="rId12"/>
    <p:sldId id="556" r:id="rId13"/>
    <p:sldId id="557" r:id="rId14"/>
    <p:sldId id="558" r:id="rId15"/>
    <p:sldId id="551" r:id="rId16"/>
    <p:sldId id="484" r:id="rId17"/>
    <p:sldId id="423" r:id="rId18"/>
    <p:sldId id="502" r:id="rId19"/>
    <p:sldId id="559" r:id="rId20"/>
    <p:sldId id="560" r:id="rId21"/>
    <p:sldId id="562" r:id="rId22"/>
    <p:sldId id="563" r:id="rId23"/>
    <p:sldId id="476" r:id="rId24"/>
    <p:sldId id="564" r:id="rId25"/>
    <p:sldId id="478" r:id="rId26"/>
    <p:sldId id="493" r:id="rId27"/>
    <p:sldId id="471" r:id="rId28"/>
    <p:sldId id="566" r:id="rId29"/>
    <p:sldId id="567" r:id="rId30"/>
    <p:sldId id="565" r:id="rId31"/>
    <p:sldId id="549" r:id="rId32"/>
    <p:sldId id="258" r:id="rId33"/>
  </p:sldIdLst>
  <p:sldSz cx="12192000" cy="6858000"/>
  <p:notesSz cx="6858000" cy="9144000"/>
  <p:embeddedFontLst>
    <p:embeddedFont>
      <p:font typeface="Fredoka One" panose="02000000000000000000" pitchFamily="2" charset="0"/>
      <p:regular r:id="rId35"/>
    </p:embeddedFont>
    <p:embeddedFont>
      <p:font typeface="GurbaniWebThick" panose="04040607000000020004" pitchFamily="82" charset="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17" autoAdjust="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128" y="192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1T09:06:43.5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315 514 24575,'95'-2'0,"100"4"0,-150 3 0,42 1 0,-54-6 0,1 1 0,-1 2 0,47 9 0,-32-4 0,1-2 0,-1-2 0,60-3 0,-72-2 0,2065 1 0,-2093 0 0,0-2 0,0 1 0,0-1 0,0 0 0,0-1 0,0 0 0,-1 0 0,1-1 0,9-6 0,-6 5 0,-1-1 0,1 1 0,16-5 0,-14 6 0,0-2 0,0 1 0,-1-2 0,0 1 0,16-13 0,17-10 0,-41 27 0,0-1 0,0 0 0,-1 0 0,1 0 0,-1-1 0,5-5 0,14-14 0,-14 16 0,-1 0 0,0-1 0,0-1 0,-1 1 0,0-1 0,0 0 0,-1 0 0,0-1 0,-1 0 0,0 1 0,0-2 0,-1 1 0,-1 0 0,0 0 0,0-1 0,-1 1 0,0-21 0,-2 24 0,0-1 0,-1 1 0,0-1 0,-1 1 0,0 0 0,0 0 0,0 0 0,-1 0 0,-5-8 0,0 2 0,-1 0 0,0 1 0,-18-17 0,21 25 0,0 0 0,0 0 0,0 1 0,0 0 0,-1 0 0,1 0 0,-1 1 0,-8-1 0,4 0 0,-9-1 0,0 2 0,0 0 0,0 1 0,-36 3 0,1 0 0,-659-2 0,599 12 0,-2355-12 0,2469 0 0,1 0 0,-1 0 0,0 0 0,0 0 0,1 1 0,-1-1 0,0 1 0,1-1 0,-1 1 0,0 0 0,1-1 0,-1 1 0,1 0 0,-1 0 0,1 0 0,-1 0 0,1 0 0,0 1 0,-1-1 0,1 0 0,-1 2 0,0 0 0,0 1 0,1-1 0,-1 0 0,1 1 0,0-1 0,0 1 0,0 0 0,0-1 0,0 7 0,1 2 0,0-1 0,0 1 0,1-1 0,1 1 0,5 20 0,-2-16 0,-1 0 0,-1 1 0,2 17 0,-5-30 0,1-1 0,0 0 0,0 1 0,0-1 0,0 0 0,1 0 0,-1 0 0,1 1 0,0-2 0,0 1 0,0 0 0,0 0 0,0-1 0,1 1 0,-1-1 0,1 1 0,0-1 0,-1 0 0,1 0 0,4 2 0,-5-3 0,0 1 0,0 0 0,0 0 0,0 0 0,-1 1 0,1-1 0,-1 0 0,1 1 0,-1-1 0,0 1 0,1 2 0,-1-2 0,0 0 0,1 0 0,-1-1 0,1 1 0,-1 0 0,1-1 0,0 1 0,0-1 0,3 4 0,20 15 0,-20-16 0,0 0 0,0 0 0,0-1 0,1 1 0,0-1 0,0-1 0,0 1 0,0-1 0,10 3 0,2-2 0,-1-2 0,34 2 0,-11-2 0,-32-1 0,-1 0 0,1 1 0,-1 0 0,0 1 0,1 0 0,-1 0 0,8 5 0,-9-5 0,0 1 0,0-1 0,1-1 0,-1 1 0,1-1 0,0 0 0,-1-1 0,15 2 0,37-4-1365,-48 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2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147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w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wmf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F0FDD9-AE93-19E0-942A-0258D642FB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80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52196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856582" y="775309"/>
            <a:ext cx="10343022" cy="5047292"/>
          </a:xfrm>
          <a:prstGeom prst="roundRect">
            <a:avLst>
              <a:gd name="adj" fmla="val 23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576252" y="540172"/>
            <a:ext cx="850015" cy="85002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10822841" y="1242767"/>
            <a:ext cx="759559" cy="75955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257901" y="5428400"/>
            <a:ext cx="814865" cy="81486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10588154" y="5173838"/>
            <a:ext cx="520531" cy="537059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E8ABC-DBCD-4073-9A02-B4B052571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8CE43-587D-48D3-902E-A21B6ADB3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961137-6479-4EF3-BEC8-A37060712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F9EE3-4419-4A42-8A30-1E338A303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8D1C63-1E88-427A-B757-F4ECF1890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8726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30823-1A31-499D-8470-1BE38E28F7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93E67E-D8D9-402C-B7E9-D01D92F968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EEAC4F-F9EC-4849-BE59-E4352DBC1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0CFC2-18B5-4CB0-B246-1D69756976DF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FC6B5-8633-4BA9-9FC6-674686E46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52CB5-F278-4C65-B767-D9FACD99D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ABC73-E011-44D8-A814-10A21B4A4E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00122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1865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915466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F9E5C9F5-43E8-ABB2-5B46-F0BAE3826C33}"/>
              </a:ext>
            </a:extLst>
          </p:cNvPr>
          <p:cNvGrpSpPr/>
          <p:nvPr userDrawn="1"/>
        </p:nvGrpSpPr>
        <p:grpSpPr>
          <a:xfrm rot="662300">
            <a:off x="1286266" y="5111257"/>
            <a:ext cx="563929" cy="821366"/>
            <a:chOff x="3741738" y="0"/>
            <a:chExt cx="4708526" cy="6858001"/>
          </a:xfrm>
          <a:effectLst>
            <a:outerShdw blurRad="508000" dist="1905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53" name="Freeform 65">
              <a:extLst>
                <a:ext uri="{FF2B5EF4-FFF2-40B4-BE49-F238E27FC236}">
                  <a16:creationId xmlns:a16="http://schemas.microsoft.com/office/drawing/2014/main" id="{545AD708-2892-C847-346E-70C65F41D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66">
              <a:extLst>
                <a:ext uri="{FF2B5EF4-FFF2-40B4-BE49-F238E27FC236}">
                  <a16:creationId xmlns:a16="http://schemas.microsoft.com/office/drawing/2014/main" id="{ECF2FC3C-BFCB-FBAE-1176-B79ACD8F1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67">
              <a:extLst>
                <a:ext uri="{FF2B5EF4-FFF2-40B4-BE49-F238E27FC236}">
                  <a16:creationId xmlns:a16="http://schemas.microsoft.com/office/drawing/2014/main" id="{1AAA8C69-BD7D-C666-370C-D4C505ADC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68">
              <a:extLst>
                <a:ext uri="{FF2B5EF4-FFF2-40B4-BE49-F238E27FC236}">
                  <a16:creationId xmlns:a16="http://schemas.microsoft.com/office/drawing/2014/main" id="{D47A3613-EA12-B066-7B49-EB9D6641B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69">
              <a:extLst>
                <a:ext uri="{FF2B5EF4-FFF2-40B4-BE49-F238E27FC236}">
                  <a16:creationId xmlns:a16="http://schemas.microsoft.com/office/drawing/2014/main" id="{7659F321-D3C5-0AA1-EEF8-31B5E0312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70">
              <a:extLst>
                <a:ext uri="{FF2B5EF4-FFF2-40B4-BE49-F238E27FC236}">
                  <a16:creationId xmlns:a16="http://schemas.microsoft.com/office/drawing/2014/main" id="{56775DF9-CCA5-92AF-4F30-DF3E2BFB9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71">
              <a:extLst>
                <a:ext uri="{FF2B5EF4-FFF2-40B4-BE49-F238E27FC236}">
                  <a16:creationId xmlns:a16="http://schemas.microsoft.com/office/drawing/2014/main" id="{746E0834-CA9B-E0F2-64FF-7689F5111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72">
              <a:extLst>
                <a:ext uri="{FF2B5EF4-FFF2-40B4-BE49-F238E27FC236}">
                  <a16:creationId xmlns:a16="http://schemas.microsoft.com/office/drawing/2014/main" id="{2A9BF65A-FBD8-CD61-E691-FC5E264ED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73">
              <a:extLst>
                <a:ext uri="{FF2B5EF4-FFF2-40B4-BE49-F238E27FC236}">
                  <a16:creationId xmlns:a16="http://schemas.microsoft.com/office/drawing/2014/main" id="{878375C4-22DE-6D42-67D9-93EDC7280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74">
              <a:extLst>
                <a:ext uri="{FF2B5EF4-FFF2-40B4-BE49-F238E27FC236}">
                  <a16:creationId xmlns:a16="http://schemas.microsoft.com/office/drawing/2014/main" id="{07BE9346-C9B0-A8CF-543E-4B5BE950C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75">
              <a:extLst>
                <a:ext uri="{FF2B5EF4-FFF2-40B4-BE49-F238E27FC236}">
                  <a16:creationId xmlns:a16="http://schemas.microsoft.com/office/drawing/2014/main" id="{03706EC2-6B27-1337-0AC2-E5445F8F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76">
              <a:extLst>
                <a:ext uri="{FF2B5EF4-FFF2-40B4-BE49-F238E27FC236}">
                  <a16:creationId xmlns:a16="http://schemas.microsoft.com/office/drawing/2014/main" id="{970A7BDD-45F1-80A2-933C-F29CFC46D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F0612E7C-E779-22D3-4896-75974F40E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78">
              <a:extLst>
                <a:ext uri="{FF2B5EF4-FFF2-40B4-BE49-F238E27FC236}">
                  <a16:creationId xmlns:a16="http://schemas.microsoft.com/office/drawing/2014/main" id="{9EC4F52D-EE1F-A889-6E04-180D80A9F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79">
              <a:extLst>
                <a:ext uri="{FF2B5EF4-FFF2-40B4-BE49-F238E27FC236}">
                  <a16:creationId xmlns:a16="http://schemas.microsoft.com/office/drawing/2014/main" id="{5A28B165-5557-51DA-A565-5168C4A1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80">
              <a:extLst>
                <a:ext uri="{FF2B5EF4-FFF2-40B4-BE49-F238E27FC236}">
                  <a16:creationId xmlns:a16="http://schemas.microsoft.com/office/drawing/2014/main" id="{6361A531-8663-5C1F-43A9-B098CF0BC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81">
              <a:extLst>
                <a:ext uri="{FF2B5EF4-FFF2-40B4-BE49-F238E27FC236}">
                  <a16:creationId xmlns:a16="http://schemas.microsoft.com/office/drawing/2014/main" id="{0C2EF45A-62F4-17C7-44D6-FDCF7ED27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82">
              <a:extLst>
                <a:ext uri="{FF2B5EF4-FFF2-40B4-BE49-F238E27FC236}">
                  <a16:creationId xmlns:a16="http://schemas.microsoft.com/office/drawing/2014/main" id="{CC50CCDA-AD6F-27FD-5F6C-4D4752ACD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83">
              <a:extLst>
                <a:ext uri="{FF2B5EF4-FFF2-40B4-BE49-F238E27FC236}">
                  <a16:creationId xmlns:a16="http://schemas.microsoft.com/office/drawing/2014/main" id="{AA8885E5-4EB7-B4E2-4096-9A043F30A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84">
              <a:extLst>
                <a:ext uri="{FF2B5EF4-FFF2-40B4-BE49-F238E27FC236}">
                  <a16:creationId xmlns:a16="http://schemas.microsoft.com/office/drawing/2014/main" id="{D9D3ABEB-2DB9-3B1A-CEFF-8F1F35B26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85">
              <a:extLst>
                <a:ext uri="{FF2B5EF4-FFF2-40B4-BE49-F238E27FC236}">
                  <a16:creationId xmlns:a16="http://schemas.microsoft.com/office/drawing/2014/main" id="{DBABF5A2-774F-EC8D-0ABD-748182BDF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86">
              <a:extLst>
                <a:ext uri="{FF2B5EF4-FFF2-40B4-BE49-F238E27FC236}">
                  <a16:creationId xmlns:a16="http://schemas.microsoft.com/office/drawing/2014/main" id="{4EDE39A0-362A-407F-09BD-71DF8674C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C15684A1-7AB6-6A46-4888-0129E1AF3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1BBDBAE5-EF33-2982-A944-48823BDE3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89">
              <a:extLst>
                <a:ext uri="{FF2B5EF4-FFF2-40B4-BE49-F238E27FC236}">
                  <a16:creationId xmlns:a16="http://schemas.microsoft.com/office/drawing/2014/main" id="{A531A3FC-D33C-ACB7-50F7-2524EB8BC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90">
              <a:extLst>
                <a:ext uri="{FF2B5EF4-FFF2-40B4-BE49-F238E27FC236}">
                  <a16:creationId xmlns:a16="http://schemas.microsoft.com/office/drawing/2014/main" id="{A764A46E-F292-1095-5293-EA26D2A36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91">
              <a:extLst>
                <a:ext uri="{FF2B5EF4-FFF2-40B4-BE49-F238E27FC236}">
                  <a16:creationId xmlns:a16="http://schemas.microsoft.com/office/drawing/2014/main" id="{26330F45-EC79-7D30-1595-870F3E317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92">
              <a:extLst>
                <a:ext uri="{FF2B5EF4-FFF2-40B4-BE49-F238E27FC236}">
                  <a16:creationId xmlns:a16="http://schemas.microsoft.com/office/drawing/2014/main" id="{EEE13290-13B6-451A-AC49-993FD276A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93">
              <a:extLst>
                <a:ext uri="{FF2B5EF4-FFF2-40B4-BE49-F238E27FC236}">
                  <a16:creationId xmlns:a16="http://schemas.microsoft.com/office/drawing/2014/main" id="{AA2F48D9-B331-6BC3-93D3-B86230FA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94">
              <a:extLst>
                <a:ext uri="{FF2B5EF4-FFF2-40B4-BE49-F238E27FC236}">
                  <a16:creationId xmlns:a16="http://schemas.microsoft.com/office/drawing/2014/main" id="{1FC33349-D2E3-8DE8-D9B4-CDE5991B3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95">
              <a:extLst>
                <a:ext uri="{FF2B5EF4-FFF2-40B4-BE49-F238E27FC236}">
                  <a16:creationId xmlns:a16="http://schemas.microsoft.com/office/drawing/2014/main" id="{E3CD719A-B348-EBBA-76F1-F33F238C1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96">
              <a:extLst>
                <a:ext uri="{FF2B5EF4-FFF2-40B4-BE49-F238E27FC236}">
                  <a16:creationId xmlns:a16="http://schemas.microsoft.com/office/drawing/2014/main" id="{46D0617A-FC12-7518-6980-B43FD888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97">
              <a:extLst>
                <a:ext uri="{FF2B5EF4-FFF2-40B4-BE49-F238E27FC236}">
                  <a16:creationId xmlns:a16="http://schemas.microsoft.com/office/drawing/2014/main" id="{7149C2E6-8B70-9989-47C4-37BFCECBE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98">
              <a:extLst>
                <a:ext uri="{FF2B5EF4-FFF2-40B4-BE49-F238E27FC236}">
                  <a16:creationId xmlns:a16="http://schemas.microsoft.com/office/drawing/2014/main" id="{56176A2B-0354-6507-D3DB-E7CAF6265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99">
              <a:extLst>
                <a:ext uri="{FF2B5EF4-FFF2-40B4-BE49-F238E27FC236}">
                  <a16:creationId xmlns:a16="http://schemas.microsoft.com/office/drawing/2014/main" id="{7E06D951-A1DB-C61A-3BA2-2E91B8975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100">
              <a:extLst>
                <a:ext uri="{FF2B5EF4-FFF2-40B4-BE49-F238E27FC236}">
                  <a16:creationId xmlns:a16="http://schemas.microsoft.com/office/drawing/2014/main" id="{4707FAA0-1875-EA43-3695-0ABF5D800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101">
              <a:extLst>
                <a:ext uri="{FF2B5EF4-FFF2-40B4-BE49-F238E27FC236}">
                  <a16:creationId xmlns:a16="http://schemas.microsoft.com/office/drawing/2014/main" id="{0D71E72F-FABB-41AB-FD9A-C2F48D2A7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02">
              <a:extLst>
                <a:ext uri="{FF2B5EF4-FFF2-40B4-BE49-F238E27FC236}">
                  <a16:creationId xmlns:a16="http://schemas.microsoft.com/office/drawing/2014/main" id="{B94575AF-8C3D-CDA4-0E09-AC3972BA9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03">
              <a:extLst>
                <a:ext uri="{FF2B5EF4-FFF2-40B4-BE49-F238E27FC236}">
                  <a16:creationId xmlns:a16="http://schemas.microsoft.com/office/drawing/2014/main" id="{FF2D0675-B7C5-F5AD-65E2-5752214BD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104">
              <a:extLst>
                <a:ext uri="{FF2B5EF4-FFF2-40B4-BE49-F238E27FC236}">
                  <a16:creationId xmlns:a16="http://schemas.microsoft.com/office/drawing/2014/main" id="{11B8280B-8507-26CA-C56B-88D3900C1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105">
              <a:extLst>
                <a:ext uri="{FF2B5EF4-FFF2-40B4-BE49-F238E27FC236}">
                  <a16:creationId xmlns:a16="http://schemas.microsoft.com/office/drawing/2014/main" id="{6FA243C4-230D-EEF3-0A61-6CC6B2113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106">
              <a:extLst>
                <a:ext uri="{FF2B5EF4-FFF2-40B4-BE49-F238E27FC236}">
                  <a16:creationId xmlns:a16="http://schemas.microsoft.com/office/drawing/2014/main" id="{D3653A0D-32C8-B1E4-3B9A-F242900B7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107">
              <a:extLst>
                <a:ext uri="{FF2B5EF4-FFF2-40B4-BE49-F238E27FC236}">
                  <a16:creationId xmlns:a16="http://schemas.microsoft.com/office/drawing/2014/main" id="{E98AEECB-FF72-656D-CF8B-0487850EB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108">
              <a:extLst>
                <a:ext uri="{FF2B5EF4-FFF2-40B4-BE49-F238E27FC236}">
                  <a16:creationId xmlns:a16="http://schemas.microsoft.com/office/drawing/2014/main" id="{37C99038-9EFC-7F33-CCFF-371832FE6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109">
              <a:extLst>
                <a:ext uri="{FF2B5EF4-FFF2-40B4-BE49-F238E27FC236}">
                  <a16:creationId xmlns:a16="http://schemas.microsoft.com/office/drawing/2014/main" id="{B8B2A6CB-10F8-8756-A649-05B08008B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110">
              <a:extLst>
                <a:ext uri="{FF2B5EF4-FFF2-40B4-BE49-F238E27FC236}">
                  <a16:creationId xmlns:a16="http://schemas.microsoft.com/office/drawing/2014/main" id="{14C0A1A3-6554-7550-BC7A-E691CC297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2065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3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808696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57917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59117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001633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917493" y="1661775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674432" y="1630713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467128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5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610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2"/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2300280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3054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3" r:id="rId2"/>
    <p:sldLayoutId id="2147483649" r:id="rId3"/>
    <p:sldLayoutId id="2147483667" r:id="rId4"/>
    <p:sldLayoutId id="2147483660" r:id="rId5"/>
    <p:sldLayoutId id="2147483666" r:id="rId6"/>
    <p:sldLayoutId id="2147483661" r:id="rId7"/>
    <p:sldLayoutId id="2147483662" r:id="rId8"/>
    <p:sldLayoutId id="2147483671" r:id="rId9"/>
    <p:sldLayoutId id="2147483663" r:id="rId10"/>
    <p:sldLayoutId id="2147483664" r:id="rId11"/>
    <p:sldLayoutId id="2147483665" r:id="rId12"/>
    <p:sldLayoutId id="2147483669" r:id="rId13"/>
    <p:sldLayoutId id="2147483674" r:id="rId14"/>
    <p:sldLayoutId id="214748367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6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-0KxrSz8Hj4?feature=oembed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13" Type="http://schemas.microsoft.com/office/2007/relationships/hdphoto" Target="../media/hdphoto2.wdp"/><Relationship Id="rId18" Type="http://schemas.openxmlformats.org/officeDocument/2006/relationships/image" Target="../media/image26.png"/><Relationship Id="rId3" Type="http://schemas.microsoft.com/office/2007/relationships/media" Target="../media/media2.m4a"/><Relationship Id="rId21" Type="http://schemas.openxmlformats.org/officeDocument/2006/relationships/image" Target="../media/image29.png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21.png"/><Relationship Id="rId17" Type="http://schemas.openxmlformats.org/officeDocument/2006/relationships/image" Target="../media/image25.png"/><Relationship Id="rId2" Type="http://schemas.openxmlformats.org/officeDocument/2006/relationships/audio" Target="../media/media1.m4a"/><Relationship Id="rId16" Type="http://schemas.openxmlformats.org/officeDocument/2006/relationships/image" Target="../media/image24.emf"/><Relationship Id="rId20" Type="http://schemas.openxmlformats.org/officeDocument/2006/relationships/image" Target="../media/image28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20.png"/><Relationship Id="rId5" Type="http://schemas.microsoft.com/office/2007/relationships/media" Target="../media/media3.m4a"/><Relationship Id="rId15" Type="http://schemas.openxmlformats.org/officeDocument/2006/relationships/image" Target="../media/image23.png"/><Relationship Id="rId10" Type="http://schemas.openxmlformats.org/officeDocument/2006/relationships/image" Target="../media/image19.png"/><Relationship Id="rId19" Type="http://schemas.openxmlformats.org/officeDocument/2006/relationships/image" Target="../media/image27.emf"/><Relationship Id="rId4" Type="http://schemas.openxmlformats.org/officeDocument/2006/relationships/audio" Target="../media/media2.m4a"/><Relationship Id="rId9" Type="http://schemas.openxmlformats.org/officeDocument/2006/relationships/image" Target="../media/image18.png"/><Relationship Id="rId14" Type="http://schemas.openxmlformats.org/officeDocument/2006/relationships/image" Target="../media/image22.png"/><Relationship Id="rId2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A29Y30NF-B4?list=PL2moDxjkcUYdxTFMeGC2jaaB23HvqYHVJ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jpeg"/><Relationship Id="rId5" Type="http://schemas.openxmlformats.org/officeDocument/2006/relationships/image" Target="../media/image36.jp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7.png"/><Relationship Id="rId5" Type="http://schemas.openxmlformats.org/officeDocument/2006/relationships/image" Target="../media/image4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7.png"/><Relationship Id="rId5" Type="http://schemas.openxmlformats.org/officeDocument/2006/relationships/image" Target="../media/image41.jpe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7.png"/><Relationship Id="rId5" Type="http://schemas.openxmlformats.org/officeDocument/2006/relationships/image" Target="../media/image42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hyperlink" Target="https://www.goodfreephotos.com/vector-images/farm-landscape-illustration-vector-graphics.png.php" TargetMode="External"/><Relationship Id="rId7" Type="http://schemas.openxmlformats.org/officeDocument/2006/relationships/image" Target="../media/image47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6.png"/><Relationship Id="rId5" Type="http://schemas.openxmlformats.org/officeDocument/2006/relationships/image" Target="../media/image45.svg"/><Relationship Id="rId4" Type="http://schemas.openxmlformats.org/officeDocument/2006/relationships/image" Target="../media/image44.png"/><Relationship Id="rId9" Type="http://schemas.openxmlformats.org/officeDocument/2006/relationships/image" Target="../media/image49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N0dActYlQQ4?list=PL2moDxjkcUYfWgsqi1ioMEnaO3T3OseUz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992303"/>
            <a:ext cx="11887200" cy="1631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CF3E270-789E-6056-07A8-E7A54D97CEB6}"/>
              </a:ext>
            </a:extLst>
          </p:cNvPr>
          <p:cNvGrpSpPr/>
          <p:nvPr/>
        </p:nvGrpSpPr>
        <p:grpSpPr>
          <a:xfrm>
            <a:off x="1930399" y="5072728"/>
            <a:ext cx="8331202" cy="1470817"/>
            <a:chOff x="1930399" y="5038695"/>
            <a:chExt cx="8331202" cy="147081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D9E2C1-4042-D741-F270-A804905C4F56}"/>
                </a:ext>
              </a:extLst>
            </p:cNvPr>
            <p:cNvSpPr txBox="1"/>
            <p:nvPr/>
          </p:nvSpPr>
          <p:spPr>
            <a:xfrm>
              <a:off x="1930399" y="5038695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Painti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Fun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48B3C6-1F87-5843-9AA5-91B7270B55E8}"/>
                </a:ext>
              </a:extLst>
            </p:cNvPr>
            <p:cNvSpPr txBox="1"/>
            <p:nvPr/>
          </p:nvSpPr>
          <p:spPr>
            <a:xfrm>
              <a:off x="1930399" y="5801626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LESSON: 12  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00D11C8-668A-C9DC-EF99-1430707E5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221" y="314455"/>
            <a:ext cx="1680133" cy="163166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97E529-2FDD-B477-30EE-F43EEFEEC2FA}"/>
              </a:ext>
            </a:extLst>
          </p:cNvPr>
          <p:cNvGrpSpPr/>
          <p:nvPr/>
        </p:nvGrpSpPr>
        <p:grpSpPr>
          <a:xfrm>
            <a:off x="3493171" y="-133284"/>
            <a:ext cx="5070542" cy="5070542"/>
            <a:chOff x="3493171" y="-133284"/>
            <a:chExt cx="5070542" cy="5070542"/>
          </a:xfrm>
        </p:grpSpPr>
        <p:sp>
          <p:nvSpPr>
            <p:cNvPr id="2" name="AutoShape 2">
              <a:extLst>
                <a:ext uri="{FF2B5EF4-FFF2-40B4-BE49-F238E27FC236}">
                  <a16:creationId xmlns:a16="http://schemas.microsoft.com/office/drawing/2014/main" id="{DA9AA2A9-3C34-4F84-2918-C4E379D16D0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43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pic>
          <p:nvPicPr>
            <p:cNvPr id="16" name="Picture 15" descr="Cartoon of a person wearing a blue turban and glasses&#10;&#10;Description automatically generated">
              <a:extLst>
                <a:ext uri="{FF2B5EF4-FFF2-40B4-BE49-F238E27FC236}">
                  <a16:creationId xmlns:a16="http://schemas.microsoft.com/office/drawing/2014/main" id="{EC670C98-2389-DC40-EEB2-CE4BC068B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171" y="-133284"/>
              <a:ext cx="5070542" cy="5070542"/>
            </a:xfrm>
            <a:prstGeom prst="rect">
              <a:avLst/>
            </a:prstGeom>
          </p:spPr>
        </p:pic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56DE66A-317B-55F3-FCD2-85B5DBC2241F}"/>
                </a:ext>
              </a:extLst>
            </p:cNvPr>
            <p:cNvSpPr/>
            <p:nvPr/>
          </p:nvSpPr>
          <p:spPr>
            <a:xfrm>
              <a:off x="6220089" y="2801028"/>
              <a:ext cx="191554" cy="177097"/>
            </a:xfrm>
            <a:custGeom>
              <a:avLst/>
              <a:gdLst>
                <a:gd name="connsiteX0" fmla="*/ 72284 w 191554"/>
                <a:gd name="connsiteY0" fmla="*/ 0 h 177097"/>
                <a:gd name="connsiteX1" fmla="*/ 72284 w 191554"/>
                <a:gd name="connsiteY1" fmla="*/ 0 h 177097"/>
                <a:gd name="connsiteX2" fmla="*/ 32528 w 191554"/>
                <a:gd name="connsiteY2" fmla="*/ 61442 h 177097"/>
                <a:gd name="connsiteX3" fmla="*/ 21685 w 191554"/>
                <a:gd name="connsiteY3" fmla="*/ 61442 h 177097"/>
                <a:gd name="connsiteX4" fmla="*/ 0 w 191554"/>
                <a:gd name="connsiteY4" fmla="*/ 110234 h 177097"/>
                <a:gd name="connsiteX5" fmla="*/ 0 w 191554"/>
                <a:gd name="connsiteY5" fmla="*/ 119269 h 177097"/>
                <a:gd name="connsiteX6" fmla="*/ 9035 w 191554"/>
                <a:gd name="connsiteY6" fmla="*/ 133726 h 177097"/>
                <a:gd name="connsiteX7" fmla="*/ 166254 w 191554"/>
                <a:gd name="connsiteY7" fmla="*/ 177097 h 177097"/>
                <a:gd name="connsiteX8" fmla="*/ 184325 w 191554"/>
                <a:gd name="connsiteY8" fmla="*/ 157219 h 177097"/>
                <a:gd name="connsiteX9" fmla="*/ 191554 w 191554"/>
                <a:gd name="connsiteY9" fmla="*/ 130112 h 177097"/>
                <a:gd name="connsiteX10" fmla="*/ 169868 w 191554"/>
                <a:gd name="connsiteY10" fmla="*/ 103005 h 177097"/>
                <a:gd name="connsiteX11" fmla="*/ 169868 w 191554"/>
                <a:gd name="connsiteY11" fmla="*/ 37949 h 177097"/>
                <a:gd name="connsiteX12" fmla="*/ 72284 w 191554"/>
                <a:gd name="connsiteY12" fmla="*/ 0 h 17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1554" h="177097">
                  <a:moveTo>
                    <a:pt x="72284" y="0"/>
                  </a:moveTo>
                  <a:lnTo>
                    <a:pt x="72284" y="0"/>
                  </a:lnTo>
                  <a:lnTo>
                    <a:pt x="32528" y="61442"/>
                  </a:lnTo>
                  <a:lnTo>
                    <a:pt x="21685" y="61442"/>
                  </a:lnTo>
                  <a:lnTo>
                    <a:pt x="0" y="110234"/>
                  </a:lnTo>
                  <a:lnTo>
                    <a:pt x="0" y="119269"/>
                  </a:lnTo>
                  <a:lnTo>
                    <a:pt x="9035" y="133726"/>
                  </a:lnTo>
                  <a:lnTo>
                    <a:pt x="166254" y="177097"/>
                  </a:lnTo>
                  <a:lnTo>
                    <a:pt x="184325" y="157219"/>
                  </a:lnTo>
                  <a:lnTo>
                    <a:pt x="191554" y="130112"/>
                  </a:lnTo>
                  <a:lnTo>
                    <a:pt x="169868" y="103005"/>
                  </a:lnTo>
                  <a:lnTo>
                    <a:pt x="169868" y="37949"/>
                  </a:lnTo>
                  <a:lnTo>
                    <a:pt x="7228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C9678">
                    <a:shade val="30000"/>
                    <a:satMod val="115000"/>
                  </a:srgbClr>
                </a:gs>
                <a:gs pos="50000">
                  <a:srgbClr val="BC9678">
                    <a:shade val="67500"/>
                    <a:satMod val="115000"/>
                  </a:srgbClr>
                </a:gs>
                <a:gs pos="100000">
                  <a:srgbClr val="BC9678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972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PLEASE READ: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1437074" y="1333452"/>
            <a:ext cx="9494162" cy="952549"/>
            <a:chOff x="6891754" y="1161139"/>
            <a:chExt cx="9254188" cy="90891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91754" y="1161139"/>
              <a:ext cx="9254188" cy="90891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8" y="1390962"/>
              <a:ext cx="7863827" cy="3817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can press “ESC” on your keypad to exit the screen. 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4D115B7-CFB5-9291-9B8F-59BCB5C7EC4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pic>
        <p:nvPicPr>
          <p:cNvPr id="1028" name="Picture 4" descr="Best Esc Key Royalty-Free Images, Stock Photos &amp; Pictures | Shutterstock">
            <a:extLst>
              <a:ext uri="{FF2B5EF4-FFF2-40B4-BE49-F238E27FC236}">
                <a16:creationId xmlns:a16="http://schemas.microsoft.com/office/drawing/2014/main" id="{D7806280-74BC-72F3-DA0D-870F40064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758" y="1117923"/>
            <a:ext cx="1438943" cy="154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972A141-492D-CCDD-8246-BB1532E2C71F}"/>
              </a:ext>
            </a:extLst>
          </p:cNvPr>
          <p:cNvGrpSpPr/>
          <p:nvPr/>
        </p:nvGrpSpPr>
        <p:grpSpPr>
          <a:xfrm>
            <a:off x="1437074" y="2519940"/>
            <a:ext cx="9494162" cy="1058689"/>
            <a:chOff x="6891754" y="1161139"/>
            <a:chExt cx="9254188" cy="1010194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FE7109D-78E0-7B4A-D989-938DB55D7FDD}"/>
                </a:ext>
              </a:extLst>
            </p:cNvPr>
            <p:cNvSpPr/>
            <p:nvPr/>
          </p:nvSpPr>
          <p:spPr>
            <a:xfrm>
              <a:off x="6891754" y="1161139"/>
              <a:ext cx="9254188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2FF2364-D664-2088-0FBC-958C8F1B68EA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1D192C-6E6C-09F4-0AC1-AB3A77A115EC}"/>
                </a:ext>
              </a:extLst>
            </p:cNvPr>
            <p:cNvSpPr txBox="1"/>
            <p:nvPr/>
          </p:nvSpPr>
          <p:spPr>
            <a:xfrm>
              <a:off x="7613648" y="1390962"/>
              <a:ext cx="8163625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must “Enable external content for this session” in order for the embedded videos to play properly. 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4ACF738-79AD-A27D-4009-F98EE31F32E1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1FF6F6A0-6ABE-4BD9-849D-EC4663E416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2035" y="3114739"/>
            <a:ext cx="2653286" cy="2403609"/>
          </a:xfrm>
          <a:prstGeom prst="rect">
            <a:avLst/>
          </a:prstGeom>
        </p:spPr>
      </p:pic>
      <p:pic>
        <p:nvPicPr>
          <p:cNvPr id="62" name="Graphic 61" descr="Arrow: Slight curve with solid fill">
            <a:extLst>
              <a:ext uri="{FF2B5EF4-FFF2-40B4-BE49-F238E27FC236}">
                <a16:creationId xmlns:a16="http://schemas.microsoft.com/office/drawing/2014/main" id="{AF4D1119-137A-050B-EDE6-646D536094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668218">
            <a:off x="7025332" y="3523599"/>
            <a:ext cx="1270906" cy="914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14:cNvPr>
              <p14:cNvContentPartPr/>
              <p14:nvPr/>
            </p14:nvContentPartPr>
            <p14:xfrm>
              <a:off x="8132662" y="4382967"/>
              <a:ext cx="1340280" cy="2016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26542" y="4376847"/>
                <a:ext cx="1352520" cy="21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B77DAE16-DA5A-2B27-7508-FE627437FF47}"/>
              </a:ext>
            </a:extLst>
          </p:cNvPr>
          <p:cNvGrpSpPr/>
          <p:nvPr/>
        </p:nvGrpSpPr>
        <p:grpSpPr>
          <a:xfrm>
            <a:off x="1437074" y="3812568"/>
            <a:ext cx="5969567" cy="1058689"/>
            <a:chOff x="6891754" y="1161139"/>
            <a:chExt cx="5818680" cy="1010194"/>
          </a:xfrm>
        </p:grpSpPr>
        <p:sp>
          <p:nvSpPr>
            <p:cNvPr id="1025" name="Rectangle: Rounded Corners 1024">
              <a:extLst>
                <a:ext uri="{FF2B5EF4-FFF2-40B4-BE49-F238E27FC236}">
                  <a16:creationId xmlns:a16="http://schemas.microsoft.com/office/drawing/2014/main" id="{5028781B-5091-4654-D9E7-46698B86DA4D}"/>
                </a:ext>
              </a:extLst>
            </p:cNvPr>
            <p:cNvSpPr/>
            <p:nvPr/>
          </p:nvSpPr>
          <p:spPr>
            <a:xfrm>
              <a:off x="6891754" y="1161139"/>
              <a:ext cx="5818680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7" name="Oval 1026">
              <a:extLst>
                <a:ext uri="{FF2B5EF4-FFF2-40B4-BE49-F238E27FC236}">
                  <a16:creationId xmlns:a16="http://schemas.microsoft.com/office/drawing/2014/main" id="{9F4FAD83-F978-A6EB-8C91-333E3B881C05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9" name="TextBox 1028">
              <a:extLst>
                <a:ext uri="{FF2B5EF4-FFF2-40B4-BE49-F238E27FC236}">
                  <a16:creationId xmlns:a16="http://schemas.microsoft.com/office/drawing/2014/main" id="{95C0924B-D8EE-B2EF-E576-E37D4FBC5109}"/>
                </a:ext>
              </a:extLst>
            </p:cNvPr>
            <p:cNvSpPr txBox="1"/>
            <p:nvPr/>
          </p:nvSpPr>
          <p:spPr>
            <a:xfrm>
              <a:off x="7613647" y="1390962"/>
              <a:ext cx="4882067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Click anywhere on the screen to move to the next slide.</a:t>
              </a:r>
            </a:p>
          </p:txBody>
        </p:sp>
        <p:sp>
          <p:nvSpPr>
            <p:cNvPr id="1030" name="TextBox 1029">
              <a:extLst>
                <a:ext uri="{FF2B5EF4-FFF2-40B4-BE49-F238E27FC236}">
                  <a16:creationId xmlns:a16="http://schemas.microsoft.com/office/drawing/2014/main" id="{0D4255A7-DDFE-F3A8-6B14-999C56123C65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17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Abhiyaas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2" y="2322060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31166"/>
            <a:chOff x="1026942" y="4084808"/>
            <a:chExt cx="4418804" cy="8311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31166"/>
            <a:chOff x="1026942" y="5069946"/>
            <a:chExt cx="4546544" cy="8311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31166"/>
            <a:chOff x="6860347" y="1175434"/>
            <a:chExt cx="5414347" cy="8311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Sunno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Atey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Pichhay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Labho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Pachhaano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31166"/>
            <a:chOff x="6860347" y="4084808"/>
            <a:chExt cx="4304713" cy="83116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10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3ECC56C-9453-4870-6320-E5F9ACFA09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027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1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j-ea"/>
                  <a:cs typeface="+mj-cs"/>
                </a:rPr>
                <a:t>Varnmala</a:t>
              </a:r>
              <a:endParaRPr kumimoji="0" lang="en-CA" sz="11500" b="0" i="0" u="none" strike="noStrike" kern="1200" cap="none" spc="0" normalizeH="0" baseline="0" noProof="0" dirty="0">
                <a:ln>
                  <a:noFill/>
                </a:ln>
                <a:solidFill>
                  <a:srgbClr val="0A145A"/>
                </a:solidFill>
                <a:effectLst/>
                <a:uLnTx/>
                <a:uFillTx/>
                <a:latin typeface="Fredoka One"/>
                <a:ea typeface="+mj-ea"/>
                <a:cs typeface="+mj-cs"/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di </a:t>
              </a: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52" name="Picture 51" descr="A black heart with swirls&#10;&#10;Description automatically generated">
            <a:extLst>
              <a:ext uri="{FF2B5EF4-FFF2-40B4-BE49-F238E27FC236}">
                <a16:creationId xmlns:a16="http://schemas.microsoft.com/office/drawing/2014/main" id="{08BF595A-7B4B-3BB9-B69B-2A179A4E6D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909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66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1084C641-3DD5-ECF3-F236-1DDE1B5FB2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8305F5EE-7FD3-ED20-70D3-2C1E2D488785}"/>
              </a:ext>
            </a:extLst>
          </p:cNvPr>
          <p:cNvSpPr/>
          <p:nvPr/>
        </p:nvSpPr>
        <p:spPr>
          <a:xfrm>
            <a:off x="10362821" y="2585590"/>
            <a:ext cx="1643496" cy="1918939"/>
          </a:xfrm>
          <a:prstGeom prst="folded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Complete 5 repetitions to move onto the next slide!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82A967E-D2A9-BE45-983F-6F3721B40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1BFBBD3-0463-D450-28D3-D71C0E93F56E}"/>
              </a:ext>
            </a:extLst>
          </p:cNvPr>
          <p:cNvGrpSpPr/>
          <p:nvPr/>
        </p:nvGrpSpPr>
        <p:grpSpPr>
          <a:xfrm>
            <a:off x="398372" y="4338929"/>
            <a:ext cx="1333825" cy="2367794"/>
            <a:chOff x="398372" y="4338929"/>
            <a:chExt cx="1333825" cy="236779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9D12BF75-F21F-8E3A-97F3-95ECC8D2CCDB}"/>
                </a:ext>
              </a:extLst>
            </p:cNvPr>
            <p:cNvGrpSpPr/>
            <p:nvPr/>
          </p:nvGrpSpPr>
          <p:grpSpPr>
            <a:xfrm>
              <a:off x="398372" y="4338929"/>
              <a:ext cx="1333825" cy="2367794"/>
              <a:chOff x="824232" y="4144337"/>
              <a:chExt cx="1094716" cy="1943330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7C5B7620-7634-4032-6135-8BA00F593D42}"/>
                  </a:ext>
                </a:extLst>
              </p:cNvPr>
              <p:cNvSpPr/>
              <p:nvPr/>
            </p:nvSpPr>
            <p:spPr>
              <a:xfrm>
                <a:off x="1458843" y="5910405"/>
                <a:ext cx="355901" cy="177261"/>
              </a:xfrm>
              <a:custGeom>
                <a:avLst/>
                <a:gdLst>
                  <a:gd name="connsiteX0" fmla="*/ 433164 w 715455"/>
                  <a:gd name="connsiteY0" fmla="*/ 69271 h 316215"/>
                  <a:gd name="connsiteX1" fmla="*/ 372444 w 715455"/>
                  <a:gd name="connsiteY1" fmla="*/ 0 h 316215"/>
                  <a:gd name="connsiteX2" fmla="*/ 1294 w 715455"/>
                  <a:gd name="connsiteY2" fmla="*/ 102222 h 316215"/>
                  <a:gd name="connsiteX3" fmla="*/ 51382 w 715455"/>
                  <a:gd name="connsiteY3" fmla="*/ 282498 h 316215"/>
                  <a:gd name="connsiteX4" fmla="*/ 602015 w 715455"/>
                  <a:gd name="connsiteY4" fmla="*/ 314360 h 316215"/>
                  <a:gd name="connsiteX5" fmla="*/ 596667 w 715455"/>
                  <a:gd name="connsiteY5" fmla="*/ 168158 h 316215"/>
                  <a:gd name="connsiteX6" fmla="*/ 433164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433164" y="69271"/>
                    </a:moveTo>
                    <a:lnTo>
                      <a:pt x="372444" y="0"/>
                    </a:lnTo>
                    <a:lnTo>
                      <a:pt x="1294" y="102222"/>
                    </a:lnTo>
                    <a:cubicBezTo>
                      <a:pt x="1294" y="102222"/>
                      <a:pt x="-12705" y="224255"/>
                      <a:pt x="51382" y="282498"/>
                    </a:cubicBezTo>
                    <a:cubicBezTo>
                      <a:pt x="115469" y="340741"/>
                      <a:pt x="448055" y="303398"/>
                      <a:pt x="602015" y="314360"/>
                    </a:cubicBezTo>
                    <a:cubicBezTo>
                      <a:pt x="755976" y="325355"/>
                      <a:pt x="752278" y="252815"/>
                      <a:pt x="596667" y="168158"/>
                    </a:cubicBezTo>
                    <a:cubicBezTo>
                      <a:pt x="441088" y="83501"/>
                      <a:pt x="433164" y="69271"/>
                      <a:pt x="433164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D3A30AFD-E8F0-ABF5-37AF-BDEEB6731F91}"/>
                  </a:ext>
                </a:extLst>
              </p:cNvPr>
              <p:cNvSpPr/>
              <p:nvPr/>
            </p:nvSpPr>
            <p:spPr>
              <a:xfrm>
                <a:off x="1458850" y="5910349"/>
                <a:ext cx="355870" cy="177278"/>
              </a:xfrm>
              <a:custGeom>
                <a:avLst/>
                <a:gdLst>
                  <a:gd name="connsiteX0" fmla="*/ 51300 w 715393"/>
                  <a:gd name="connsiteY0" fmla="*/ 282498 h 316245"/>
                  <a:gd name="connsiteX1" fmla="*/ 601967 w 715393"/>
                  <a:gd name="connsiteY1" fmla="*/ 314393 h 316245"/>
                  <a:gd name="connsiteX2" fmla="*/ 692798 w 715393"/>
                  <a:gd name="connsiteY2" fmla="*/ 236306 h 316245"/>
                  <a:gd name="connsiteX3" fmla="*/ 218237 w 715393"/>
                  <a:gd name="connsiteY3" fmla="*/ 141150 h 316245"/>
                  <a:gd name="connsiteX4" fmla="*/ 452662 w 715393"/>
                  <a:gd name="connsiteY4" fmla="*/ 84393 h 316245"/>
                  <a:gd name="connsiteX5" fmla="*/ 433181 w 715393"/>
                  <a:gd name="connsiteY5" fmla="*/ 69337 h 316245"/>
                  <a:gd name="connsiteX6" fmla="*/ 372462 w 715393"/>
                  <a:gd name="connsiteY6" fmla="*/ 0 h 316245"/>
                  <a:gd name="connsiteX7" fmla="*/ 1312 w 715393"/>
                  <a:gd name="connsiteY7" fmla="*/ 102255 h 316245"/>
                  <a:gd name="connsiteX8" fmla="*/ 51300 w 715393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93" h="316245">
                    <a:moveTo>
                      <a:pt x="51300" y="282498"/>
                    </a:moveTo>
                    <a:cubicBezTo>
                      <a:pt x="115453" y="340807"/>
                      <a:pt x="448072" y="303398"/>
                      <a:pt x="601967" y="314393"/>
                    </a:cubicBezTo>
                    <a:cubicBezTo>
                      <a:pt x="711882" y="322251"/>
                      <a:pt x="741367" y="287550"/>
                      <a:pt x="692798" y="236306"/>
                    </a:cubicBezTo>
                    <a:cubicBezTo>
                      <a:pt x="423144" y="369103"/>
                      <a:pt x="28584" y="148216"/>
                      <a:pt x="218237" y="141150"/>
                    </a:cubicBezTo>
                    <a:cubicBezTo>
                      <a:pt x="328879" y="136990"/>
                      <a:pt x="406404" y="108331"/>
                      <a:pt x="452662" y="84393"/>
                    </a:cubicBezTo>
                    <a:cubicBezTo>
                      <a:pt x="434964" y="72474"/>
                      <a:pt x="433181" y="69337"/>
                      <a:pt x="433181" y="69337"/>
                    </a:cubicBezTo>
                    <a:lnTo>
                      <a:pt x="372462" y="0"/>
                    </a:lnTo>
                    <a:lnTo>
                      <a:pt x="1312" y="102255"/>
                    </a:lnTo>
                    <a:cubicBezTo>
                      <a:pt x="1279" y="102288"/>
                      <a:pt x="-12688" y="224288"/>
                      <a:pt x="51300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EA48B41D-72A9-88E4-C5BB-2B826B0778DE}"/>
                  </a:ext>
                </a:extLst>
              </p:cNvPr>
              <p:cNvSpPr/>
              <p:nvPr/>
            </p:nvSpPr>
            <p:spPr>
              <a:xfrm>
                <a:off x="1353516" y="5488073"/>
                <a:ext cx="320803" cy="485750"/>
              </a:xfrm>
              <a:custGeom>
                <a:avLst/>
                <a:gdLst>
                  <a:gd name="connsiteX0" fmla="*/ 0 w 644898"/>
                  <a:gd name="connsiteY0" fmla="*/ 33480 h 866524"/>
                  <a:gd name="connsiteX1" fmla="*/ 19546 w 644898"/>
                  <a:gd name="connsiteY1" fmla="*/ 252221 h 866524"/>
                  <a:gd name="connsiteX2" fmla="*/ 19546 w 644898"/>
                  <a:gd name="connsiteY2" fmla="*/ 252650 h 866524"/>
                  <a:gd name="connsiteX3" fmla="*/ 118236 w 644898"/>
                  <a:gd name="connsiteY3" fmla="*/ 559714 h 866524"/>
                  <a:gd name="connsiteX4" fmla="*/ 134480 w 644898"/>
                  <a:gd name="connsiteY4" fmla="*/ 610792 h 866524"/>
                  <a:gd name="connsiteX5" fmla="*/ 152937 w 644898"/>
                  <a:gd name="connsiteY5" fmla="*/ 668308 h 866524"/>
                  <a:gd name="connsiteX6" fmla="*/ 213029 w 644898"/>
                  <a:gd name="connsiteY6" fmla="*/ 855617 h 866524"/>
                  <a:gd name="connsiteX7" fmla="*/ 456071 w 644898"/>
                  <a:gd name="connsiteY7" fmla="*/ 861527 h 866524"/>
                  <a:gd name="connsiteX8" fmla="*/ 644899 w 644898"/>
                  <a:gd name="connsiteY8" fmla="*/ 822698 h 866524"/>
                  <a:gd name="connsiteX9" fmla="*/ 644668 w 644898"/>
                  <a:gd name="connsiteY9" fmla="*/ 810119 h 866524"/>
                  <a:gd name="connsiteX10" fmla="*/ 641729 w 644898"/>
                  <a:gd name="connsiteY10" fmla="*/ 639187 h 866524"/>
                  <a:gd name="connsiteX11" fmla="*/ 641498 w 644898"/>
                  <a:gd name="connsiteY11" fmla="*/ 628984 h 866524"/>
                  <a:gd name="connsiteX12" fmla="*/ 640144 w 644898"/>
                  <a:gd name="connsiteY12" fmla="*/ 548950 h 866524"/>
                  <a:gd name="connsiteX13" fmla="*/ 639649 w 644898"/>
                  <a:gd name="connsiteY13" fmla="*/ 522899 h 866524"/>
                  <a:gd name="connsiteX14" fmla="*/ 631328 w 644898"/>
                  <a:gd name="connsiteY14" fmla="*/ 51606 h 866524"/>
                  <a:gd name="connsiteX15" fmla="*/ 630338 w 644898"/>
                  <a:gd name="connsiteY15" fmla="*/ 0 h 866524"/>
                  <a:gd name="connsiteX16" fmla="*/ 555223 w 644898"/>
                  <a:gd name="connsiteY16" fmla="*/ 17797 h 866524"/>
                  <a:gd name="connsiteX17" fmla="*/ 362731 w 644898"/>
                  <a:gd name="connsiteY17" fmla="*/ 38565 h 866524"/>
                  <a:gd name="connsiteX18" fmla="*/ 0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0" y="33480"/>
                    </a:moveTo>
                    <a:lnTo>
                      <a:pt x="19546" y="252221"/>
                    </a:lnTo>
                    <a:lnTo>
                      <a:pt x="19546" y="252650"/>
                    </a:lnTo>
                    <a:cubicBezTo>
                      <a:pt x="25787" y="272197"/>
                      <a:pt x="46918" y="338067"/>
                      <a:pt x="118236" y="559714"/>
                    </a:cubicBezTo>
                    <a:cubicBezTo>
                      <a:pt x="123254" y="575925"/>
                      <a:pt x="128735" y="592896"/>
                      <a:pt x="134480" y="610792"/>
                    </a:cubicBezTo>
                    <a:cubicBezTo>
                      <a:pt x="140358" y="629017"/>
                      <a:pt x="146466" y="648201"/>
                      <a:pt x="152937" y="668308"/>
                    </a:cubicBezTo>
                    <a:cubicBezTo>
                      <a:pt x="170536" y="723250"/>
                      <a:pt x="190544" y="785322"/>
                      <a:pt x="213029" y="855617"/>
                    </a:cubicBezTo>
                    <a:cubicBezTo>
                      <a:pt x="303398" y="869616"/>
                      <a:pt x="386933" y="868461"/>
                      <a:pt x="456071" y="861527"/>
                    </a:cubicBezTo>
                    <a:cubicBezTo>
                      <a:pt x="570378" y="850004"/>
                      <a:pt x="644899" y="822698"/>
                      <a:pt x="644899" y="822698"/>
                    </a:cubicBezTo>
                    <a:lnTo>
                      <a:pt x="644668" y="810119"/>
                    </a:lnTo>
                    <a:lnTo>
                      <a:pt x="641729" y="639187"/>
                    </a:lnTo>
                    <a:lnTo>
                      <a:pt x="641498" y="628984"/>
                    </a:lnTo>
                    <a:lnTo>
                      <a:pt x="640144" y="548950"/>
                    </a:lnTo>
                    <a:lnTo>
                      <a:pt x="639649" y="522899"/>
                    </a:lnTo>
                    <a:lnTo>
                      <a:pt x="631328" y="51606"/>
                    </a:lnTo>
                    <a:lnTo>
                      <a:pt x="630338" y="0"/>
                    </a:lnTo>
                    <a:cubicBezTo>
                      <a:pt x="605674" y="6240"/>
                      <a:pt x="580151" y="11523"/>
                      <a:pt x="555223" y="17797"/>
                    </a:cubicBezTo>
                    <a:cubicBezTo>
                      <a:pt x="491334" y="33810"/>
                      <a:pt x="434808" y="41404"/>
                      <a:pt x="362731" y="38565"/>
                    </a:cubicBezTo>
                    <a:cubicBezTo>
                      <a:pt x="241556" y="33645"/>
                      <a:pt x="121141" y="37178"/>
                      <a:pt x="0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4B8668FF-1BA6-60BF-A253-1732C767D9A1}"/>
                  </a:ext>
                </a:extLst>
              </p:cNvPr>
              <p:cNvSpPr/>
              <p:nvPr/>
            </p:nvSpPr>
            <p:spPr>
              <a:xfrm>
                <a:off x="1353532" y="5487999"/>
                <a:ext cx="318405" cy="342485"/>
              </a:xfrm>
              <a:custGeom>
                <a:avLst/>
                <a:gdLst>
                  <a:gd name="connsiteX0" fmla="*/ 0 w 640078"/>
                  <a:gd name="connsiteY0" fmla="*/ 33579 h 610956"/>
                  <a:gd name="connsiteX1" fmla="*/ 19513 w 640078"/>
                  <a:gd name="connsiteY1" fmla="*/ 252353 h 610956"/>
                  <a:gd name="connsiteX2" fmla="*/ 19513 w 640078"/>
                  <a:gd name="connsiteY2" fmla="*/ 252782 h 610956"/>
                  <a:gd name="connsiteX3" fmla="*/ 118170 w 640078"/>
                  <a:gd name="connsiteY3" fmla="*/ 559846 h 610956"/>
                  <a:gd name="connsiteX4" fmla="*/ 134415 w 640078"/>
                  <a:gd name="connsiteY4" fmla="*/ 610858 h 610956"/>
                  <a:gd name="connsiteX5" fmla="*/ 134415 w 640078"/>
                  <a:gd name="connsiteY5" fmla="*/ 610957 h 610956"/>
                  <a:gd name="connsiteX6" fmla="*/ 353915 w 640078"/>
                  <a:gd name="connsiteY6" fmla="*/ 595141 h 610956"/>
                  <a:gd name="connsiteX7" fmla="*/ 406974 w 640078"/>
                  <a:gd name="connsiteY7" fmla="*/ 588802 h 610956"/>
                  <a:gd name="connsiteX8" fmla="*/ 639913 w 640078"/>
                  <a:gd name="connsiteY8" fmla="*/ 548983 h 610956"/>
                  <a:gd name="connsiteX9" fmla="*/ 640078 w 640078"/>
                  <a:gd name="connsiteY9" fmla="*/ 548983 h 610956"/>
                  <a:gd name="connsiteX10" fmla="*/ 639550 w 640078"/>
                  <a:gd name="connsiteY10" fmla="*/ 522899 h 610956"/>
                  <a:gd name="connsiteX11" fmla="*/ 632418 w 640078"/>
                  <a:gd name="connsiteY11" fmla="*/ 115363 h 610956"/>
                  <a:gd name="connsiteX12" fmla="*/ 631262 w 640078"/>
                  <a:gd name="connsiteY12" fmla="*/ 51639 h 610956"/>
                  <a:gd name="connsiteX13" fmla="*/ 630206 w 640078"/>
                  <a:gd name="connsiteY13" fmla="*/ 0 h 610956"/>
                  <a:gd name="connsiteX14" fmla="*/ 555157 w 640078"/>
                  <a:gd name="connsiteY14" fmla="*/ 17830 h 610956"/>
                  <a:gd name="connsiteX15" fmla="*/ 362632 w 640078"/>
                  <a:gd name="connsiteY15" fmla="*/ 38598 h 610956"/>
                  <a:gd name="connsiteX16" fmla="*/ 0 w 640078"/>
                  <a:gd name="connsiteY16" fmla="*/ 33579 h 61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40078" h="610956">
                    <a:moveTo>
                      <a:pt x="0" y="33579"/>
                    </a:moveTo>
                    <a:lnTo>
                      <a:pt x="19513" y="252353"/>
                    </a:lnTo>
                    <a:lnTo>
                      <a:pt x="19513" y="252782"/>
                    </a:lnTo>
                    <a:cubicBezTo>
                      <a:pt x="25754" y="272329"/>
                      <a:pt x="46852" y="338232"/>
                      <a:pt x="118170" y="559846"/>
                    </a:cubicBezTo>
                    <a:cubicBezTo>
                      <a:pt x="123188" y="576024"/>
                      <a:pt x="128702" y="593061"/>
                      <a:pt x="134415" y="610858"/>
                    </a:cubicBezTo>
                    <a:lnTo>
                      <a:pt x="134415" y="610957"/>
                    </a:lnTo>
                    <a:cubicBezTo>
                      <a:pt x="212963" y="608447"/>
                      <a:pt x="287121" y="602603"/>
                      <a:pt x="353915" y="595141"/>
                    </a:cubicBezTo>
                    <a:cubicBezTo>
                      <a:pt x="372207" y="593127"/>
                      <a:pt x="389937" y="590981"/>
                      <a:pt x="406974" y="588802"/>
                    </a:cubicBezTo>
                    <a:cubicBezTo>
                      <a:pt x="512663" y="575232"/>
                      <a:pt x="595075" y="558888"/>
                      <a:pt x="639913" y="548983"/>
                    </a:cubicBezTo>
                    <a:lnTo>
                      <a:pt x="640078" y="548983"/>
                    </a:lnTo>
                    <a:lnTo>
                      <a:pt x="639550" y="522899"/>
                    </a:lnTo>
                    <a:lnTo>
                      <a:pt x="632418" y="115363"/>
                    </a:lnTo>
                    <a:lnTo>
                      <a:pt x="631262" y="51639"/>
                    </a:lnTo>
                    <a:lnTo>
                      <a:pt x="630206" y="0"/>
                    </a:lnTo>
                    <a:cubicBezTo>
                      <a:pt x="605608" y="6273"/>
                      <a:pt x="580052" y="11556"/>
                      <a:pt x="555157" y="17830"/>
                    </a:cubicBezTo>
                    <a:cubicBezTo>
                      <a:pt x="491268" y="33810"/>
                      <a:pt x="434709" y="41470"/>
                      <a:pt x="362632" y="38598"/>
                    </a:cubicBezTo>
                    <a:cubicBezTo>
                      <a:pt x="241523" y="33744"/>
                      <a:pt x="121075" y="37310"/>
                      <a:pt x="0" y="33579"/>
                    </a:cubicBez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0F3B91F-26BB-7D00-CB9E-B6BD5635DA5F}"/>
                  </a:ext>
                </a:extLst>
              </p:cNvPr>
              <p:cNvSpPr/>
              <p:nvPr/>
            </p:nvSpPr>
            <p:spPr>
              <a:xfrm>
                <a:off x="1412316" y="5781103"/>
                <a:ext cx="260279" cy="81586"/>
              </a:xfrm>
              <a:custGeom>
                <a:avLst/>
                <a:gdLst>
                  <a:gd name="connsiteX0" fmla="*/ 0 w 523229"/>
                  <a:gd name="connsiteY0" fmla="*/ 36980 h 145541"/>
                  <a:gd name="connsiteX1" fmla="*/ 16245 w 523229"/>
                  <a:gd name="connsiteY1" fmla="*/ 87992 h 145541"/>
                  <a:gd name="connsiteX2" fmla="*/ 16245 w 523229"/>
                  <a:gd name="connsiteY2" fmla="*/ 88091 h 145541"/>
                  <a:gd name="connsiteX3" fmla="*/ 34701 w 523229"/>
                  <a:gd name="connsiteY3" fmla="*/ 145541 h 145541"/>
                  <a:gd name="connsiteX4" fmla="*/ 245056 w 523229"/>
                  <a:gd name="connsiteY4" fmla="*/ 137716 h 145541"/>
                  <a:gd name="connsiteX5" fmla="*/ 300922 w 523229"/>
                  <a:gd name="connsiteY5" fmla="*/ 133358 h 145541"/>
                  <a:gd name="connsiteX6" fmla="*/ 523229 w 523229"/>
                  <a:gd name="connsiteY6" fmla="*/ 106151 h 145541"/>
                  <a:gd name="connsiteX7" fmla="*/ 521809 w 523229"/>
                  <a:gd name="connsiteY7" fmla="*/ 26183 h 145541"/>
                  <a:gd name="connsiteX8" fmla="*/ 521809 w 523229"/>
                  <a:gd name="connsiteY8" fmla="*/ 26084 h 145541"/>
                  <a:gd name="connsiteX9" fmla="*/ 521281 w 523229"/>
                  <a:gd name="connsiteY9" fmla="*/ 0 h 145541"/>
                  <a:gd name="connsiteX10" fmla="*/ 282036 w 523229"/>
                  <a:gd name="connsiteY10" fmla="*/ 27372 h 145541"/>
                  <a:gd name="connsiteX11" fmla="*/ 229934 w 523229"/>
                  <a:gd name="connsiteY11" fmla="*/ 31037 h 145541"/>
                  <a:gd name="connsiteX12" fmla="*/ 0 w 523229"/>
                  <a:gd name="connsiteY12" fmla="*/ 36980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229" h="145541">
                    <a:moveTo>
                      <a:pt x="0" y="36980"/>
                    </a:moveTo>
                    <a:cubicBezTo>
                      <a:pt x="5019" y="53158"/>
                      <a:pt x="10533" y="70195"/>
                      <a:pt x="16245" y="87992"/>
                    </a:cubicBezTo>
                    <a:lnTo>
                      <a:pt x="16245" y="88091"/>
                    </a:lnTo>
                    <a:cubicBezTo>
                      <a:pt x="22122" y="106416"/>
                      <a:pt x="28296" y="125467"/>
                      <a:pt x="34701" y="145541"/>
                    </a:cubicBezTo>
                    <a:cubicBezTo>
                      <a:pt x="110080" y="145178"/>
                      <a:pt x="180738" y="142141"/>
                      <a:pt x="245056" y="137716"/>
                    </a:cubicBezTo>
                    <a:cubicBezTo>
                      <a:pt x="264305" y="136395"/>
                      <a:pt x="282927" y="134943"/>
                      <a:pt x="300922" y="133358"/>
                    </a:cubicBezTo>
                    <a:cubicBezTo>
                      <a:pt x="392744" y="125434"/>
                      <a:pt x="468750" y="114934"/>
                      <a:pt x="523229" y="106151"/>
                    </a:cubicBezTo>
                    <a:lnTo>
                      <a:pt x="521809" y="26183"/>
                    </a:lnTo>
                    <a:lnTo>
                      <a:pt x="521809" y="26084"/>
                    </a:lnTo>
                    <a:lnTo>
                      <a:pt x="521281" y="0"/>
                    </a:lnTo>
                    <a:cubicBezTo>
                      <a:pt x="461717" y="9311"/>
                      <a:pt x="379834" y="19910"/>
                      <a:pt x="282036" y="27372"/>
                    </a:cubicBezTo>
                    <a:cubicBezTo>
                      <a:pt x="265164" y="28659"/>
                      <a:pt x="247764" y="29881"/>
                      <a:pt x="229934" y="31037"/>
                    </a:cubicBezTo>
                    <a:cubicBezTo>
                      <a:pt x="159739" y="35428"/>
                      <a:pt x="82346" y="37838"/>
                      <a:pt x="0" y="369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7F027E82-4F81-C144-14A9-948B9684477F}"/>
                  </a:ext>
                </a:extLst>
              </p:cNvPr>
              <p:cNvSpPr/>
              <p:nvPr/>
            </p:nvSpPr>
            <p:spPr>
              <a:xfrm>
                <a:off x="892288" y="5910405"/>
                <a:ext cx="355900" cy="177262"/>
              </a:xfrm>
              <a:custGeom>
                <a:avLst/>
                <a:gdLst>
                  <a:gd name="connsiteX0" fmla="*/ 282292 w 715455"/>
                  <a:gd name="connsiteY0" fmla="*/ 69271 h 316215"/>
                  <a:gd name="connsiteX1" fmla="*/ 343011 w 715455"/>
                  <a:gd name="connsiteY1" fmla="*/ 0 h 316215"/>
                  <a:gd name="connsiteX2" fmla="*/ 714161 w 715455"/>
                  <a:gd name="connsiteY2" fmla="*/ 102222 h 316215"/>
                  <a:gd name="connsiteX3" fmla="*/ 664074 w 715455"/>
                  <a:gd name="connsiteY3" fmla="*/ 282498 h 316215"/>
                  <a:gd name="connsiteX4" fmla="*/ 113440 w 715455"/>
                  <a:gd name="connsiteY4" fmla="*/ 314360 h 316215"/>
                  <a:gd name="connsiteX5" fmla="*/ 118789 w 715455"/>
                  <a:gd name="connsiteY5" fmla="*/ 168158 h 316215"/>
                  <a:gd name="connsiteX6" fmla="*/ 282292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282292" y="69271"/>
                    </a:moveTo>
                    <a:lnTo>
                      <a:pt x="343011" y="0"/>
                    </a:lnTo>
                    <a:lnTo>
                      <a:pt x="714161" y="102222"/>
                    </a:lnTo>
                    <a:cubicBezTo>
                      <a:pt x="714161" y="102222"/>
                      <a:pt x="728161" y="224255"/>
                      <a:pt x="664074" y="282498"/>
                    </a:cubicBezTo>
                    <a:cubicBezTo>
                      <a:pt x="600020" y="340741"/>
                      <a:pt x="267401" y="303398"/>
                      <a:pt x="113440" y="314360"/>
                    </a:cubicBezTo>
                    <a:cubicBezTo>
                      <a:pt x="-40521" y="325355"/>
                      <a:pt x="-36823" y="252815"/>
                      <a:pt x="118789" y="168158"/>
                    </a:cubicBezTo>
                    <a:cubicBezTo>
                      <a:pt x="274368" y="83501"/>
                      <a:pt x="282292" y="69271"/>
                      <a:pt x="282292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C42214D-EB41-2893-F316-4D5193957DCD}"/>
                  </a:ext>
                </a:extLst>
              </p:cNvPr>
              <p:cNvSpPr/>
              <p:nvPr/>
            </p:nvSpPr>
            <p:spPr>
              <a:xfrm>
                <a:off x="892311" y="5910349"/>
                <a:ext cx="355862" cy="177278"/>
              </a:xfrm>
              <a:custGeom>
                <a:avLst/>
                <a:gdLst>
                  <a:gd name="connsiteX0" fmla="*/ 664093 w 715378"/>
                  <a:gd name="connsiteY0" fmla="*/ 282498 h 316245"/>
                  <a:gd name="connsiteX1" fmla="*/ 113427 w 715378"/>
                  <a:gd name="connsiteY1" fmla="*/ 314393 h 316245"/>
                  <a:gd name="connsiteX2" fmla="*/ 22595 w 715378"/>
                  <a:gd name="connsiteY2" fmla="*/ 236306 h 316245"/>
                  <a:gd name="connsiteX3" fmla="*/ 497157 w 715378"/>
                  <a:gd name="connsiteY3" fmla="*/ 141150 h 316245"/>
                  <a:gd name="connsiteX4" fmla="*/ 262732 w 715378"/>
                  <a:gd name="connsiteY4" fmla="*/ 84393 h 316245"/>
                  <a:gd name="connsiteX5" fmla="*/ 282212 w 715378"/>
                  <a:gd name="connsiteY5" fmla="*/ 69337 h 316245"/>
                  <a:gd name="connsiteX6" fmla="*/ 342932 w 715378"/>
                  <a:gd name="connsiteY6" fmla="*/ 0 h 316245"/>
                  <a:gd name="connsiteX7" fmla="*/ 714082 w 715378"/>
                  <a:gd name="connsiteY7" fmla="*/ 102255 h 316245"/>
                  <a:gd name="connsiteX8" fmla="*/ 664093 w 715378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78" h="316245">
                    <a:moveTo>
                      <a:pt x="664093" y="282498"/>
                    </a:moveTo>
                    <a:cubicBezTo>
                      <a:pt x="599940" y="340807"/>
                      <a:pt x="267321" y="303398"/>
                      <a:pt x="113427" y="314393"/>
                    </a:cubicBezTo>
                    <a:cubicBezTo>
                      <a:pt x="3511" y="322251"/>
                      <a:pt x="-25973" y="287550"/>
                      <a:pt x="22595" y="236306"/>
                    </a:cubicBezTo>
                    <a:cubicBezTo>
                      <a:pt x="292250" y="369103"/>
                      <a:pt x="686809" y="148216"/>
                      <a:pt x="497157" y="141150"/>
                    </a:cubicBezTo>
                    <a:cubicBezTo>
                      <a:pt x="386515" y="136990"/>
                      <a:pt x="308990" y="108331"/>
                      <a:pt x="262732" y="84393"/>
                    </a:cubicBezTo>
                    <a:cubicBezTo>
                      <a:pt x="280429" y="72474"/>
                      <a:pt x="282212" y="69337"/>
                      <a:pt x="282212" y="69337"/>
                    </a:cubicBezTo>
                    <a:lnTo>
                      <a:pt x="342932" y="0"/>
                    </a:lnTo>
                    <a:lnTo>
                      <a:pt x="714082" y="102255"/>
                    </a:lnTo>
                    <a:cubicBezTo>
                      <a:pt x="714082" y="102288"/>
                      <a:pt x="728081" y="224288"/>
                      <a:pt x="664093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9D4E32F-4DC9-8663-89C9-F5BE70D2580C}"/>
                  </a:ext>
                </a:extLst>
              </p:cNvPr>
              <p:cNvSpPr/>
              <p:nvPr/>
            </p:nvSpPr>
            <p:spPr>
              <a:xfrm>
                <a:off x="1032713" y="5488072"/>
                <a:ext cx="320802" cy="485750"/>
              </a:xfrm>
              <a:custGeom>
                <a:avLst/>
                <a:gdLst>
                  <a:gd name="connsiteX0" fmla="*/ 644899 w 644898"/>
                  <a:gd name="connsiteY0" fmla="*/ 33480 h 866524"/>
                  <a:gd name="connsiteX1" fmla="*/ 625352 w 644898"/>
                  <a:gd name="connsiteY1" fmla="*/ 252221 h 866524"/>
                  <a:gd name="connsiteX2" fmla="*/ 625352 w 644898"/>
                  <a:gd name="connsiteY2" fmla="*/ 252650 h 866524"/>
                  <a:gd name="connsiteX3" fmla="*/ 526663 w 644898"/>
                  <a:gd name="connsiteY3" fmla="*/ 559714 h 866524"/>
                  <a:gd name="connsiteX4" fmla="*/ 510418 w 644898"/>
                  <a:gd name="connsiteY4" fmla="*/ 610792 h 866524"/>
                  <a:gd name="connsiteX5" fmla="*/ 491961 w 644898"/>
                  <a:gd name="connsiteY5" fmla="*/ 668308 h 866524"/>
                  <a:gd name="connsiteX6" fmla="*/ 431869 w 644898"/>
                  <a:gd name="connsiteY6" fmla="*/ 855617 h 866524"/>
                  <a:gd name="connsiteX7" fmla="*/ 188827 w 644898"/>
                  <a:gd name="connsiteY7" fmla="*/ 861527 h 866524"/>
                  <a:gd name="connsiteX8" fmla="*/ 0 w 644898"/>
                  <a:gd name="connsiteY8" fmla="*/ 822698 h 866524"/>
                  <a:gd name="connsiteX9" fmla="*/ 231 w 644898"/>
                  <a:gd name="connsiteY9" fmla="*/ 810119 h 866524"/>
                  <a:gd name="connsiteX10" fmla="*/ 3170 w 644898"/>
                  <a:gd name="connsiteY10" fmla="*/ 639187 h 866524"/>
                  <a:gd name="connsiteX11" fmla="*/ 3401 w 644898"/>
                  <a:gd name="connsiteY11" fmla="*/ 628984 h 866524"/>
                  <a:gd name="connsiteX12" fmla="*/ 4755 w 644898"/>
                  <a:gd name="connsiteY12" fmla="*/ 548950 h 866524"/>
                  <a:gd name="connsiteX13" fmla="*/ 5250 w 644898"/>
                  <a:gd name="connsiteY13" fmla="*/ 522899 h 866524"/>
                  <a:gd name="connsiteX14" fmla="*/ 13537 w 644898"/>
                  <a:gd name="connsiteY14" fmla="*/ 51606 h 866524"/>
                  <a:gd name="connsiteX15" fmla="*/ 14528 w 644898"/>
                  <a:gd name="connsiteY15" fmla="*/ 0 h 866524"/>
                  <a:gd name="connsiteX16" fmla="*/ 89643 w 644898"/>
                  <a:gd name="connsiteY16" fmla="*/ 17797 h 866524"/>
                  <a:gd name="connsiteX17" fmla="*/ 282135 w 644898"/>
                  <a:gd name="connsiteY17" fmla="*/ 38565 h 866524"/>
                  <a:gd name="connsiteX18" fmla="*/ 644899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644899" y="33480"/>
                    </a:moveTo>
                    <a:lnTo>
                      <a:pt x="625352" y="252221"/>
                    </a:lnTo>
                    <a:lnTo>
                      <a:pt x="625352" y="252650"/>
                    </a:lnTo>
                    <a:cubicBezTo>
                      <a:pt x="619112" y="272197"/>
                      <a:pt x="597981" y="338067"/>
                      <a:pt x="526663" y="559714"/>
                    </a:cubicBezTo>
                    <a:cubicBezTo>
                      <a:pt x="521644" y="575925"/>
                      <a:pt x="516163" y="592896"/>
                      <a:pt x="510418" y="610792"/>
                    </a:cubicBezTo>
                    <a:cubicBezTo>
                      <a:pt x="504541" y="629017"/>
                      <a:pt x="498433" y="648201"/>
                      <a:pt x="491961" y="668308"/>
                    </a:cubicBezTo>
                    <a:cubicBezTo>
                      <a:pt x="474363" y="723250"/>
                      <a:pt x="454354" y="785322"/>
                      <a:pt x="431869" y="855617"/>
                    </a:cubicBezTo>
                    <a:cubicBezTo>
                      <a:pt x="341500" y="869616"/>
                      <a:pt x="257966" y="868461"/>
                      <a:pt x="188827" y="861527"/>
                    </a:cubicBezTo>
                    <a:cubicBezTo>
                      <a:pt x="74521" y="850004"/>
                      <a:pt x="0" y="822698"/>
                      <a:pt x="0" y="822698"/>
                    </a:cubicBezTo>
                    <a:lnTo>
                      <a:pt x="231" y="810119"/>
                    </a:lnTo>
                    <a:lnTo>
                      <a:pt x="3170" y="639187"/>
                    </a:lnTo>
                    <a:lnTo>
                      <a:pt x="3401" y="628984"/>
                    </a:lnTo>
                    <a:lnTo>
                      <a:pt x="4755" y="548950"/>
                    </a:lnTo>
                    <a:lnTo>
                      <a:pt x="5250" y="522899"/>
                    </a:lnTo>
                    <a:lnTo>
                      <a:pt x="13537" y="51606"/>
                    </a:lnTo>
                    <a:lnTo>
                      <a:pt x="14528" y="0"/>
                    </a:lnTo>
                    <a:cubicBezTo>
                      <a:pt x="39192" y="6240"/>
                      <a:pt x="64714" y="11523"/>
                      <a:pt x="89643" y="17797"/>
                    </a:cubicBezTo>
                    <a:cubicBezTo>
                      <a:pt x="153532" y="33810"/>
                      <a:pt x="210058" y="41404"/>
                      <a:pt x="282135" y="38565"/>
                    </a:cubicBezTo>
                    <a:cubicBezTo>
                      <a:pt x="403309" y="33645"/>
                      <a:pt x="523724" y="37178"/>
                      <a:pt x="644899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7F7DD897-AD99-317A-CE9C-13AD3D7164DB}"/>
                  </a:ext>
                </a:extLst>
              </p:cNvPr>
              <p:cNvSpPr/>
              <p:nvPr/>
            </p:nvSpPr>
            <p:spPr>
              <a:xfrm>
                <a:off x="1035078" y="5488017"/>
                <a:ext cx="360763" cy="342448"/>
              </a:xfrm>
              <a:custGeom>
                <a:avLst/>
                <a:gdLst>
                  <a:gd name="connsiteX0" fmla="*/ 0 w 725230"/>
                  <a:gd name="connsiteY0" fmla="*/ 548950 h 610890"/>
                  <a:gd name="connsiteX1" fmla="*/ 165 w 725230"/>
                  <a:gd name="connsiteY1" fmla="*/ 548950 h 610890"/>
                  <a:gd name="connsiteX2" fmla="*/ 224321 w 725230"/>
                  <a:gd name="connsiteY2" fmla="*/ 587613 h 610890"/>
                  <a:gd name="connsiteX3" fmla="*/ 233104 w 725230"/>
                  <a:gd name="connsiteY3" fmla="*/ 588736 h 610890"/>
                  <a:gd name="connsiteX4" fmla="*/ 505664 w 725230"/>
                  <a:gd name="connsiteY4" fmla="*/ 610891 h 610890"/>
                  <a:gd name="connsiteX5" fmla="*/ 505664 w 725230"/>
                  <a:gd name="connsiteY5" fmla="*/ 610792 h 610890"/>
                  <a:gd name="connsiteX6" fmla="*/ 514083 w 725230"/>
                  <a:gd name="connsiteY6" fmla="*/ 584642 h 610890"/>
                  <a:gd name="connsiteX7" fmla="*/ 521908 w 725230"/>
                  <a:gd name="connsiteY7" fmla="*/ 559779 h 610890"/>
                  <a:gd name="connsiteX8" fmla="*/ 620664 w 725230"/>
                  <a:gd name="connsiteY8" fmla="*/ 252716 h 610890"/>
                  <a:gd name="connsiteX9" fmla="*/ 620763 w 725230"/>
                  <a:gd name="connsiteY9" fmla="*/ 252287 h 610890"/>
                  <a:gd name="connsiteX10" fmla="*/ 634993 w 725230"/>
                  <a:gd name="connsiteY10" fmla="*/ 207879 h 610890"/>
                  <a:gd name="connsiteX11" fmla="*/ 640177 w 725230"/>
                  <a:gd name="connsiteY11" fmla="*/ 191700 h 610890"/>
                  <a:gd name="connsiteX12" fmla="*/ 658634 w 725230"/>
                  <a:gd name="connsiteY12" fmla="*/ 249249 h 610890"/>
                  <a:gd name="connsiteX13" fmla="*/ 659591 w 725230"/>
                  <a:gd name="connsiteY13" fmla="*/ 252287 h 610890"/>
                  <a:gd name="connsiteX14" fmla="*/ 659591 w 725230"/>
                  <a:gd name="connsiteY14" fmla="*/ 252386 h 610890"/>
                  <a:gd name="connsiteX15" fmla="*/ 659757 w 725230"/>
                  <a:gd name="connsiteY15" fmla="*/ 252749 h 610890"/>
                  <a:gd name="connsiteX16" fmla="*/ 725230 w 725230"/>
                  <a:gd name="connsiteY16" fmla="*/ 129759 h 610890"/>
                  <a:gd name="connsiteX17" fmla="*/ 640177 w 725230"/>
                  <a:gd name="connsiteY17" fmla="*/ 33546 h 610890"/>
                  <a:gd name="connsiteX18" fmla="*/ 277380 w 725230"/>
                  <a:gd name="connsiteY18" fmla="*/ 38598 h 610890"/>
                  <a:gd name="connsiteX19" fmla="*/ 84954 w 725230"/>
                  <a:gd name="connsiteY19" fmla="*/ 17830 h 610890"/>
                  <a:gd name="connsiteX20" fmla="*/ 9839 w 725230"/>
                  <a:gd name="connsiteY20" fmla="*/ 0 h 610890"/>
                  <a:gd name="connsiteX21" fmla="*/ 8882 w 725230"/>
                  <a:gd name="connsiteY21" fmla="*/ 51639 h 610890"/>
                  <a:gd name="connsiteX22" fmla="*/ 627 w 725230"/>
                  <a:gd name="connsiteY22" fmla="*/ 522899 h 610890"/>
                  <a:gd name="connsiteX23" fmla="*/ 0 w 725230"/>
                  <a:gd name="connsiteY23" fmla="*/ 548950 h 610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230" h="610890">
                    <a:moveTo>
                      <a:pt x="0" y="548950"/>
                    </a:moveTo>
                    <a:lnTo>
                      <a:pt x="165" y="548950"/>
                    </a:lnTo>
                    <a:cubicBezTo>
                      <a:pt x="43748" y="558591"/>
                      <a:pt x="122825" y="574340"/>
                      <a:pt x="224321" y="587613"/>
                    </a:cubicBezTo>
                    <a:cubicBezTo>
                      <a:pt x="227227" y="587977"/>
                      <a:pt x="230132" y="588406"/>
                      <a:pt x="233104" y="588736"/>
                    </a:cubicBezTo>
                    <a:cubicBezTo>
                      <a:pt x="312709" y="599070"/>
                      <a:pt x="405654" y="607688"/>
                      <a:pt x="505664" y="610891"/>
                    </a:cubicBezTo>
                    <a:lnTo>
                      <a:pt x="505664" y="610792"/>
                    </a:lnTo>
                    <a:cubicBezTo>
                      <a:pt x="508470" y="601844"/>
                      <a:pt x="511277" y="593160"/>
                      <a:pt x="514083" y="584642"/>
                    </a:cubicBezTo>
                    <a:cubicBezTo>
                      <a:pt x="516824" y="576123"/>
                      <a:pt x="519366" y="567869"/>
                      <a:pt x="521908" y="559779"/>
                    </a:cubicBezTo>
                    <a:cubicBezTo>
                      <a:pt x="593259" y="338133"/>
                      <a:pt x="614324" y="272263"/>
                      <a:pt x="620664" y="252716"/>
                    </a:cubicBezTo>
                    <a:lnTo>
                      <a:pt x="620763" y="252287"/>
                    </a:lnTo>
                    <a:lnTo>
                      <a:pt x="634993" y="207879"/>
                    </a:lnTo>
                    <a:lnTo>
                      <a:pt x="640177" y="191700"/>
                    </a:lnTo>
                    <a:lnTo>
                      <a:pt x="658634" y="249249"/>
                    </a:lnTo>
                    <a:lnTo>
                      <a:pt x="659591" y="252287"/>
                    </a:lnTo>
                    <a:lnTo>
                      <a:pt x="659591" y="252386"/>
                    </a:lnTo>
                    <a:lnTo>
                      <a:pt x="659757" y="252749"/>
                    </a:lnTo>
                    <a:lnTo>
                      <a:pt x="725230" y="129759"/>
                    </a:lnTo>
                    <a:lnTo>
                      <a:pt x="640177" y="33546"/>
                    </a:lnTo>
                    <a:cubicBezTo>
                      <a:pt x="519003" y="37277"/>
                      <a:pt x="398555" y="33711"/>
                      <a:pt x="277380" y="38598"/>
                    </a:cubicBezTo>
                    <a:cubicBezTo>
                      <a:pt x="205336" y="41470"/>
                      <a:pt x="148843" y="33810"/>
                      <a:pt x="84954" y="17830"/>
                    </a:cubicBezTo>
                    <a:cubicBezTo>
                      <a:pt x="59993" y="11556"/>
                      <a:pt x="34437" y="6273"/>
                      <a:pt x="9839" y="0"/>
                    </a:cubicBezTo>
                    <a:lnTo>
                      <a:pt x="8882" y="51639"/>
                    </a:lnTo>
                    <a:lnTo>
                      <a:pt x="627" y="522899"/>
                    </a:lnTo>
                    <a:lnTo>
                      <a:pt x="0" y="548950"/>
                    </a:ln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8653A0C8-3EF7-464E-30BA-23284511B0DE}"/>
                  </a:ext>
                </a:extLst>
              </p:cNvPr>
              <p:cNvSpPr/>
              <p:nvPr/>
            </p:nvSpPr>
            <p:spPr>
              <a:xfrm>
                <a:off x="1034421" y="5781103"/>
                <a:ext cx="260328" cy="81586"/>
              </a:xfrm>
              <a:custGeom>
                <a:avLst/>
                <a:gdLst>
                  <a:gd name="connsiteX0" fmla="*/ 0 w 523328"/>
                  <a:gd name="connsiteY0" fmla="*/ 106151 h 145541"/>
                  <a:gd name="connsiteX1" fmla="*/ 215968 w 523328"/>
                  <a:gd name="connsiteY1" fmla="*/ 132830 h 145541"/>
                  <a:gd name="connsiteX2" fmla="*/ 222307 w 523328"/>
                  <a:gd name="connsiteY2" fmla="*/ 133358 h 145541"/>
                  <a:gd name="connsiteX3" fmla="*/ 488528 w 523328"/>
                  <a:gd name="connsiteY3" fmla="*/ 145541 h 145541"/>
                  <a:gd name="connsiteX4" fmla="*/ 506984 w 523328"/>
                  <a:gd name="connsiteY4" fmla="*/ 88091 h 145541"/>
                  <a:gd name="connsiteX5" fmla="*/ 506984 w 523328"/>
                  <a:gd name="connsiteY5" fmla="*/ 87992 h 145541"/>
                  <a:gd name="connsiteX6" fmla="*/ 515404 w 523328"/>
                  <a:gd name="connsiteY6" fmla="*/ 61842 h 145541"/>
                  <a:gd name="connsiteX7" fmla="*/ 523328 w 523328"/>
                  <a:gd name="connsiteY7" fmla="*/ 36980 h 145541"/>
                  <a:gd name="connsiteX8" fmla="*/ 523229 w 523328"/>
                  <a:gd name="connsiteY8" fmla="*/ 36980 h 145541"/>
                  <a:gd name="connsiteX9" fmla="*/ 241193 w 523328"/>
                  <a:gd name="connsiteY9" fmla="*/ 27405 h 145541"/>
                  <a:gd name="connsiteX10" fmla="*/ 231090 w 523328"/>
                  <a:gd name="connsiteY10" fmla="*/ 26612 h 145541"/>
                  <a:gd name="connsiteX11" fmla="*/ 1948 w 523328"/>
                  <a:gd name="connsiteY11" fmla="*/ 0 h 145541"/>
                  <a:gd name="connsiteX12" fmla="*/ 1420 w 523328"/>
                  <a:gd name="connsiteY12" fmla="*/ 26084 h 145541"/>
                  <a:gd name="connsiteX13" fmla="*/ 1420 w 523328"/>
                  <a:gd name="connsiteY13" fmla="*/ 26183 h 145541"/>
                  <a:gd name="connsiteX14" fmla="*/ 0 w 523328"/>
                  <a:gd name="connsiteY14" fmla="*/ 106151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3328" h="145541">
                    <a:moveTo>
                      <a:pt x="0" y="106151"/>
                    </a:moveTo>
                    <a:cubicBezTo>
                      <a:pt x="53257" y="114769"/>
                      <a:pt x="126952" y="124938"/>
                      <a:pt x="215968" y="132830"/>
                    </a:cubicBezTo>
                    <a:cubicBezTo>
                      <a:pt x="218081" y="132995"/>
                      <a:pt x="220194" y="133193"/>
                      <a:pt x="222307" y="133358"/>
                    </a:cubicBezTo>
                    <a:cubicBezTo>
                      <a:pt x="300691" y="140126"/>
                      <a:pt x="390664" y="145079"/>
                      <a:pt x="488528" y="145541"/>
                    </a:cubicBezTo>
                    <a:cubicBezTo>
                      <a:pt x="495032" y="125467"/>
                      <a:pt x="501107" y="106416"/>
                      <a:pt x="506984" y="88091"/>
                    </a:cubicBezTo>
                    <a:lnTo>
                      <a:pt x="506984" y="87992"/>
                    </a:lnTo>
                    <a:cubicBezTo>
                      <a:pt x="509791" y="79044"/>
                      <a:pt x="512597" y="70360"/>
                      <a:pt x="515404" y="61842"/>
                    </a:cubicBezTo>
                    <a:cubicBezTo>
                      <a:pt x="518144" y="53323"/>
                      <a:pt x="520753" y="45069"/>
                      <a:pt x="523328" y="36980"/>
                    </a:cubicBezTo>
                    <a:lnTo>
                      <a:pt x="523229" y="36980"/>
                    </a:lnTo>
                    <a:cubicBezTo>
                      <a:pt x="419917" y="38036"/>
                      <a:pt x="324662" y="33942"/>
                      <a:pt x="241193" y="27405"/>
                    </a:cubicBezTo>
                    <a:cubicBezTo>
                      <a:pt x="237759" y="27141"/>
                      <a:pt x="234425" y="26876"/>
                      <a:pt x="231090" y="26612"/>
                    </a:cubicBezTo>
                    <a:cubicBezTo>
                      <a:pt x="137782" y="19216"/>
                      <a:pt x="59399" y="8981"/>
                      <a:pt x="1948" y="0"/>
                    </a:cubicBezTo>
                    <a:lnTo>
                      <a:pt x="1420" y="26084"/>
                    </a:lnTo>
                    <a:lnTo>
                      <a:pt x="1420" y="26183"/>
                    </a:lnTo>
                    <a:lnTo>
                      <a:pt x="0" y="1061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E640292C-F68F-DAA1-1A22-11A9218283EC}"/>
                  </a:ext>
                </a:extLst>
              </p:cNvPr>
              <p:cNvSpPr/>
              <p:nvPr/>
            </p:nvSpPr>
            <p:spPr>
              <a:xfrm>
                <a:off x="842022" y="5073163"/>
                <a:ext cx="254350" cy="334030"/>
              </a:xfrm>
              <a:custGeom>
                <a:avLst/>
                <a:gdLst>
                  <a:gd name="connsiteX0" fmla="*/ 49995 w 511311"/>
                  <a:gd name="connsiteY0" fmla="*/ 0 h 595873"/>
                  <a:gd name="connsiteX1" fmla="*/ 2153 w 511311"/>
                  <a:gd name="connsiteY1" fmla="*/ 344505 h 595873"/>
                  <a:gd name="connsiteX2" fmla="*/ 431183 w 511311"/>
                  <a:gd name="connsiteY2" fmla="*/ 591708 h 595873"/>
                  <a:gd name="connsiteX3" fmla="*/ 367393 w 511311"/>
                  <a:gd name="connsiteY3" fmla="*/ 113217 h 595873"/>
                  <a:gd name="connsiteX4" fmla="*/ 49995 w 511311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1" h="595873">
                    <a:moveTo>
                      <a:pt x="49995" y="0"/>
                    </a:moveTo>
                    <a:cubicBezTo>
                      <a:pt x="49995" y="0"/>
                      <a:pt x="-12210" y="223298"/>
                      <a:pt x="2153" y="344505"/>
                    </a:cubicBezTo>
                    <a:cubicBezTo>
                      <a:pt x="16515" y="465712"/>
                      <a:pt x="222248" y="623602"/>
                      <a:pt x="431183" y="591708"/>
                    </a:cubicBezTo>
                    <a:cubicBezTo>
                      <a:pt x="640118" y="559812"/>
                      <a:pt x="375350" y="114835"/>
                      <a:pt x="367393" y="113217"/>
                    </a:cubicBezTo>
                    <a:cubicBezTo>
                      <a:pt x="359436" y="111665"/>
                      <a:pt x="49995" y="0"/>
                      <a:pt x="49995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0CD3EDDA-0CF4-5444-B57D-D14535F4851C}"/>
                  </a:ext>
                </a:extLst>
              </p:cNvPr>
              <p:cNvSpPr/>
              <p:nvPr/>
            </p:nvSpPr>
            <p:spPr>
              <a:xfrm>
                <a:off x="1610643" y="5073163"/>
                <a:ext cx="254351" cy="334030"/>
              </a:xfrm>
              <a:custGeom>
                <a:avLst/>
                <a:gdLst>
                  <a:gd name="connsiteX0" fmla="*/ 461317 w 511312"/>
                  <a:gd name="connsiteY0" fmla="*/ 0 h 595873"/>
                  <a:gd name="connsiteX1" fmla="*/ 509159 w 511312"/>
                  <a:gd name="connsiteY1" fmla="*/ 344505 h 595873"/>
                  <a:gd name="connsiteX2" fmla="*/ 80129 w 511312"/>
                  <a:gd name="connsiteY2" fmla="*/ 591708 h 595873"/>
                  <a:gd name="connsiteX3" fmla="*/ 143919 w 511312"/>
                  <a:gd name="connsiteY3" fmla="*/ 113217 h 595873"/>
                  <a:gd name="connsiteX4" fmla="*/ 461317 w 511312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2" h="595873">
                    <a:moveTo>
                      <a:pt x="461317" y="0"/>
                    </a:moveTo>
                    <a:cubicBezTo>
                      <a:pt x="461317" y="0"/>
                      <a:pt x="523522" y="223298"/>
                      <a:pt x="509159" y="344505"/>
                    </a:cubicBezTo>
                    <a:cubicBezTo>
                      <a:pt x="494797" y="465712"/>
                      <a:pt x="289064" y="623602"/>
                      <a:pt x="80129" y="591708"/>
                    </a:cubicBezTo>
                    <a:cubicBezTo>
                      <a:pt x="-128806" y="559812"/>
                      <a:pt x="135962" y="114835"/>
                      <a:pt x="143919" y="113217"/>
                    </a:cubicBezTo>
                    <a:cubicBezTo>
                      <a:pt x="151909" y="111665"/>
                      <a:pt x="461317" y="0"/>
                      <a:pt x="461317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6D9A2279-4B56-83DB-8922-248EF09047DA}"/>
                  </a:ext>
                </a:extLst>
              </p:cNvPr>
              <p:cNvSpPr/>
              <p:nvPr/>
            </p:nvSpPr>
            <p:spPr>
              <a:xfrm>
                <a:off x="824232" y="4770412"/>
                <a:ext cx="1094716" cy="962975"/>
              </a:xfrm>
              <a:custGeom>
                <a:avLst/>
                <a:gdLst>
                  <a:gd name="connsiteX0" fmla="*/ 1652297 w 2007499"/>
                  <a:gd name="connsiteY0" fmla="*/ 784407 h 1450238"/>
                  <a:gd name="connsiteX1" fmla="*/ 1654245 w 2007499"/>
                  <a:gd name="connsiteY1" fmla="*/ 799232 h 1450238"/>
                  <a:gd name="connsiteX2" fmla="*/ 1654641 w 2007499"/>
                  <a:gd name="connsiteY2" fmla="*/ 802566 h 1450238"/>
                  <a:gd name="connsiteX3" fmla="*/ 1654872 w 2007499"/>
                  <a:gd name="connsiteY3" fmla="*/ 804613 h 1450238"/>
                  <a:gd name="connsiteX4" fmla="*/ 1655104 w 2007499"/>
                  <a:gd name="connsiteY4" fmla="*/ 806231 h 1450238"/>
                  <a:gd name="connsiteX5" fmla="*/ 1655500 w 2007499"/>
                  <a:gd name="connsiteY5" fmla="*/ 809500 h 1450238"/>
                  <a:gd name="connsiteX6" fmla="*/ 1650052 w 2007499"/>
                  <a:gd name="connsiteY6" fmla="*/ 1270821 h 1450238"/>
                  <a:gd name="connsiteX7" fmla="*/ 1645892 w 2007499"/>
                  <a:gd name="connsiteY7" fmla="*/ 1297136 h 1450238"/>
                  <a:gd name="connsiteX8" fmla="*/ 1003700 w 2007499"/>
                  <a:gd name="connsiteY8" fmla="*/ 1450239 h 1450238"/>
                  <a:gd name="connsiteX9" fmla="*/ 361509 w 2007499"/>
                  <a:gd name="connsiteY9" fmla="*/ 1297136 h 1450238"/>
                  <a:gd name="connsiteX10" fmla="*/ 355137 w 2007499"/>
                  <a:gd name="connsiteY10" fmla="*/ 784374 h 1450238"/>
                  <a:gd name="connsiteX11" fmla="*/ 66 w 2007499"/>
                  <a:gd name="connsiteY11" fmla="*/ 531757 h 1450238"/>
                  <a:gd name="connsiteX12" fmla="*/ 0 w 2007499"/>
                  <a:gd name="connsiteY12" fmla="*/ 531591 h 1450238"/>
                  <a:gd name="connsiteX13" fmla="*/ 59993 w 2007499"/>
                  <a:gd name="connsiteY13" fmla="*/ 448123 h 1450238"/>
                  <a:gd name="connsiteX14" fmla="*/ 440190 w 2007499"/>
                  <a:gd name="connsiteY14" fmla="*/ 82355 h 1450238"/>
                  <a:gd name="connsiteX15" fmla="*/ 1003733 w 2007499"/>
                  <a:gd name="connsiteY15" fmla="*/ 29692 h 1450238"/>
                  <a:gd name="connsiteX16" fmla="*/ 1567277 w 2007499"/>
                  <a:gd name="connsiteY16" fmla="*/ 82355 h 1450238"/>
                  <a:gd name="connsiteX17" fmla="*/ 1708724 w 2007499"/>
                  <a:gd name="connsiteY17" fmla="*/ 187681 h 1450238"/>
                  <a:gd name="connsiteX18" fmla="*/ 2005453 w 2007499"/>
                  <a:gd name="connsiteY18" fmla="*/ 528587 h 1450238"/>
                  <a:gd name="connsiteX19" fmla="*/ 2007500 w 2007499"/>
                  <a:gd name="connsiteY19" fmla="*/ 531591 h 1450238"/>
                  <a:gd name="connsiteX20" fmla="*/ 1652297 w 2007499"/>
                  <a:gd name="connsiteY20" fmla="*/ 784407 h 145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07499" h="1450238">
                    <a:moveTo>
                      <a:pt x="1652297" y="784407"/>
                    </a:moveTo>
                    <a:cubicBezTo>
                      <a:pt x="1652957" y="789293"/>
                      <a:pt x="1653618" y="794279"/>
                      <a:pt x="1654245" y="799232"/>
                    </a:cubicBezTo>
                    <a:cubicBezTo>
                      <a:pt x="1654410" y="800453"/>
                      <a:pt x="1654575" y="801609"/>
                      <a:pt x="1654641" y="802566"/>
                    </a:cubicBezTo>
                    <a:cubicBezTo>
                      <a:pt x="1654707" y="803227"/>
                      <a:pt x="1654806" y="803887"/>
                      <a:pt x="1654872" y="804613"/>
                    </a:cubicBezTo>
                    <a:cubicBezTo>
                      <a:pt x="1654938" y="805109"/>
                      <a:pt x="1655037" y="805670"/>
                      <a:pt x="1655104" y="806231"/>
                    </a:cubicBezTo>
                    <a:cubicBezTo>
                      <a:pt x="1655335" y="808344"/>
                      <a:pt x="1655500" y="809500"/>
                      <a:pt x="1655500" y="809500"/>
                    </a:cubicBezTo>
                    <a:cubicBezTo>
                      <a:pt x="1671084" y="937245"/>
                      <a:pt x="1676202" y="1096191"/>
                      <a:pt x="1650052" y="1270821"/>
                    </a:cubicBezTo>
                    <a:cubicBezTo>
                      <a:pt x="1648764" y="1279538"/>
                      <a:pt x="1647377" y="1288354"/>
                      <a:pt x="1645892" y="1297136"/>
                    </a:cubicBezTo>
                    <a:cubicBezTo>
                      <a:pt x="1645892" y="1297136"/>
                      <a:pt x="1586394" y="1450239"/>
                      <a:pt x="1003700" y="1450239"/>
                    </a:cubicBezTo>
                    <a:cubicBezTo>
                      <a:pt x="421007" y="1450239"/>
                      <a:pt x="361509" y="1297136"/>
                      <a:pt x="361509" y="1297136"/>
                    </a:cubicBezTo>
                    <a:cubicBezTo>
                      <a:pt x="328723" y="1100517"/>
                      <a:pt x="336317" y="922321"/>
                      <a:pt x="355137" y="784374"/>
                    </a:cubicBezTo>
                    <a:cubicBezTo>
                      <a:pt x="59498" y="778266"/>
                      <a:pt x="1783" y="539251"/>
                      <a:pt x="66" y="531757"/>
                    </a:cubicBezTo>
                    <a:cubicBezTo>
                      <a:pt x="0" y="531690"/>
                      <a:pt x="0" y="531591"/>
                      <a:pt x="0" y="531591"/>
                    </a:cubicBezTo>
                    <a:cubicBezTo>
                      <a:pt x="0" y="531591"/>
                      <a:pt x="21858" y="498178"/>
                      <a:pt x="59993" y="448123"/>
                    </a:cubicBezTo>
                    <a:cubicBezTo>
                      <a:pt x="136462" y="347684"/>
                      <a:pt x="278371" y="180351"/>
                      <a:pt x="440190" y="82355"/>
                    </a:cubicBezTo>
                    <a:cubicBezTo>
                      <a:pt x="682638" y="-64375"/>
                      <a:pt x="1003733" y="29692"/>
                      <a:pt x="1003733" y="29692"/>
                    </a:cubicBezTo>
                    <a:cubicBezTo>
                      <a:pt x="1003733" y="29692"/>
                      <a:pt x="1324829" y="-64375"/>
                      <a:pt x="1567277" y="82355"/>
                    </a:cubicBezTo>
                    <a:cubicBezTo>
                      <a:pt x="1616671" y="112269"/>
                      <a:pt x="1664282" y="148621"/>
                      <a:pt x="1708724" y="187681"/>
                    </a:cubicBezTo>
                    <a:cubicBezTo>
                      <a:pt x="1869486" y="328798"/>
                      <a:pt x="1988911" y="503824"/>
                      <a:pt x="2005453" y="528587"/>
                    </a:cubicBezTo>
                    <a:cubicBezTo>
                      <a:pt x="2006839" y="530535"/>
                      <a:pt x="2007500" y="531591"/>
                      <a:pt x="2007500" y="531591"/>
                    </a:cubicBezTo>
                    <a:cubicBezTo>
                      <a:pt x="2007500" y="531591"/>
                      <a:pt x="1952592" y="778199"/>
                      <a:pt x="1652297" y="78440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lumOff val="25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2996F2C-0E45-AD46-FD06-8638E842BA97}"/>
                  </a:ext>
                </a:extLst>
              </p:cNvPr>
              <p:cNvSpPr/>
              <p:nvPr/>
            </p:nvSpPr>
            <p:spPr>
              <a:xfrm>
                <a:off x="1030874" y="5049916"/>
                <a:ext cx="32783" cy="160174"/>
              </a:xfrm>
              <a:custGeom>
                <a:avLst/>
                <a:gdLst>
                  <a:gd name="connsiteX0" fmla="*/ 65903 w 65903"/>
                  <a:gd name="connsiteY0" fmla="*/ 0 h 285733"/>
                  <a:gd name="connsiteX1" fmla="*/ 33942 w 65903"/>
                  <a:gd name="connsiteY1" fmla="*/ 143032 h 285733"/>
                  <a:gd name="connsiteX2" fmla="*/ 17763 w 65903"/>
                  <a:gd name="connsiteY2" fmla="*/ 214350 h 285733"/>
                  <a:gd name="connsiteX3" fmla="*/ 0 w 65903"/>
                  <a:gd name="connsiteY3" fmla="*/ 285734 h 285733"/>
                  <a:gd name="connsiteX4" fmla="*/ 18028 w 65903"/>
                  <a:gd name="connsiteY4" fmla="*/ 139433 h 285733"/>
                  <a:gd name="connsiteX5" fmla="*/ 37772 w 65903"/>
                  <a:gd name="connsiteY5" fmla="*/ 68313 h 285733"/>
                  <a:gd name="connsiteX6" fmla="*/ 65903 w 65903"/>
                  <a:gd name="connsiteY6" fmla="*/ 0 h 285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3" h="285733">
                    <a:moveTo>
                      <a:pt x="65903" y="0"/>
                    </a:moveTo>
                    <a:lnTo>
                      <a:pt x="33942" y="143032"/>
                    </a:lnTo>
                    <a:lnTo>
                      <a:pt x="17763" y="214350"/>
                    </a:lnTo>
                    <a:cubicBezTo>
                      <a:pt x="12216" y="238123"/>
                      <a:pt x="6802" y="261961"/>
                      <a:pt x="0" y="285734"/>
                    </a:cubicBezTo>
                    <a:cubicBezTo>
                      <a:pt x="264" y="236340"/>
                      <a:pt x="7561" y="187507"/>
                      <a:pt x="18028" y="139433"/>
                    </a:cubicBezTo>
                    <a:cubicBezTo>
                      <a:pt x="23641" y="115495"/>
                      <a:pt x="29914" y="91657"/>
                      <a:pt x="37772" y="68313"/>
                    </a:cubicBezTo>
                    <a:cubicBezTo>
                      <a:pt x="45564" y="45003"/>
                      <a:pt x="54347" y="21891"/>
                      <a:pt x="65903" y="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C5E07BF1-1331-23CE-A8FD-F9A0C9FB6A94}"/>
                  </a:ext>
                </a:extLst>
              </p:cNvPr>
              <p:cNvSpPr/>
              <p:nvPr/>
            </p:nvSpPr>
            <p:spPr>
              <a:xfrm>
                <a:off x="1643359" y="5049916"/>
                <a:ext cx="32783" cy="160192"/>
              </a:xfrm>
              <a:custGeom>
                <a:avLst/>
                <a:gdLst>
                  <a:gd name="connsiteX0" fmla="*/ 0 w 65902"/>
                  <a:gd name="connsiteY0" fmla="*/ 0 h 285766"/>
                  <a:gd name="connsiteX1" fmla="*/ 28131 w 65902"/>
                  <a:gd name="connsiteY1" fmla="*/ 68346 h 285766"/>
                  <a:gd name="connsiteX2" fmla="*/ 47875 w 65902"/>
                  <a:gd name="connsiteY2" fmla="*/ 139466 h 285766"/>
                  <a:gd name="connsiteX3" fmla="*/ 65903 w 65902"/>
                  <a:gd name="connsiteY3" fmla="*/ 285767 h 285766"/>
                  <a:gd name="connsiteX4" fmla="*/ 48140 w 65902"/>
                  <a:gd name="connsiteY4" fmla="*/ 214383 h 285766"/>
                  <a:gd name="connsiteX5" fmla="*/ 31961 w 65902"/>
                  <a:gd name="connsiteY5" fmla="*/ 143065 h 285766"/>
                  <a:gd name="connsiteX6" fmla="*/ 0 w 65902"/>
                  <a:gd name="connsiteY6" fmla="*/ 0 h 285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2" h="285766">
                    <a:moveTo>
                      <a:pt x="0" y="0"/>
                    </a:moveTo>
                    <a:cubicBezTo>
                      <a:pt x="11556" y="21891"/>
                      <a:pt x="20339" y="45003"/>
                      <a:pt x="28131" y="68346"/>
                    </a:cubicBezTo>
                    <a:cubicBezTo>
                      <a:pt x="35956" y="91690"/>
                      <a:pt x="42229" y="115528"/>
                      <a:pt x="47875" y="139466"/>
                    </a:cubicBezTo>
                    <a:cubicBezTo>
                      <a:pt x="58342" y="187507"/>
                      <a:pt x="65672" y="236373"/>
                      <a:pt x="65903" y="285767"/>
                    </a:cubicBezTo>
                    <a:cubicBezTo>
                      <a:pt x="59101" y="261994"/>
                      <a:pt x="53686" y="238156"/>
                      <a:pt x="48140" y="214383"/>
                    </a:cubicBezTo>
                    <a:lnTo>
                      <a:pt x="31961" y="143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5BFF98AD-3246-56ED-5EC3-42A82A3A36BE}"/>
                  </a:ext>
                </a:extLst>
              </p:cNvPr>
              <p:cNvSpPr/>
              <p:nvPr/>
            </p:nvSpPr>
            <p:spPr>
              <a:xfrm>
                <a:off x="1641826" y="4584744"/>
                <a:ext cx="95232" cy="157415"/>
              </a:xfrm>
              <a:custGeom>
                <a:avLst/>
                <a:gdLst>
                  <a:gd name="connsiteX0" fmla="*/ 46797 w 191441"/>
                  <a:gd name="connsiteY0" fmla="*/ 277402 h 280811"/>
                  <a:gd name="connsiteX1" fmla="*/ 137232 w 191441"/>
                  <a:gd name="connsiteY1" fmla="*/ 241743 h 280811"/>
                  <a:gd name="connsiteX2" fmla="*/ 170448 w 191441"/>
                  <a:gd name="connsiteY2" fmla="*/ 24125 h 280811"/>
                  <a:gd name="connsiteX3" fmla="*/ 120987 w 191441"/>
                  <a:gd name="connsiteY3" fmla="*/ 286 h 280811"/>
                  <a:gd name="connsiteX4" fmla="*/ 34746 w 191441"/>
                  <a:gd name="connsiteY4" fmla="*/ 74014 h 280811"/>
                  <a:gd name="connsiteX5" fmla="*/ 46797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46797" y="277402"/>
                    </a:moveTo>
                    <a:cubicBezTo>
                      <a:pt x="79815" y="288430"/>
                      <a:pt x="111809" y="271690"/>
                      <a:pt x="137232" y="241743"/>
                    </a:cubicBezTo>
                    <a:cubicBezTo>
                      <a:pt x="187155" y="183170"/>
                      <a:pt x="211984" y="74014"/>
                      <a:pt x="170448" y="24125"/>
                    </a:cubicBezTo>
                    <a:cubicBezTo>
                      <a:pt x="154137" y="4611"/>
                      <a:pt x="137199" y="-1464"/>
                      <a:pt x="120987" y="286"/>
                    </a:cubicBezTo>
                    <a:cubicBezTo>
                      <a:pt x="74763" y="5305"/>
                      <a:pt x="34746" y="74014"/>
                      <a:pt x="34746" y="74014"/>
                    </a:cubicBezTo>
                    <a:cubicBezTo>
                      <a:pt x="34746" y="74014"/>
                      <a:pt x="-50935" y="244781"/>
                      <a:pt x="46797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3B74FC1-6EBF-22AE-C364-858D95520886}"/>
                  </a:ext>
                </a:extLst>
              </p:cNvPr>
              <p:cNvSpPr/>
              <p:nvPr/>
            </p:nvSpPr>
            <p:spPr>
              <a:xfrm>
                <a:off x="1667754" y="4616747"/>
                <a:ext cx="52619" cy="76674"/>
              </a:xfrm>
              <a:custGeom>
                <a:avLst/>
                <a:gdLst>
                  <a:gd name="connsiteX0" fmla="*/ 452 w 105777"/>
                  <a:gd name="connsiteY0" fmla="*/ 136778 h 136778"/>
                  <a:gd name="connsiteX1" fmla="*/ 5140 w 105777"/>
                  <a:gd name="connsiteY1" fmla="*/ 89695 h 136778"/>
                  <a:gd name="connsiteX2" fmla="*/ 24125 w 105777"/>
                  <a:gd name="connsiteY2" fmla="*/ 45584 h 136778"/>
                  <a:gd name="connsiteX3" fmla="*/ 58761 w 105777"/>
                  <a:gd name="connsiteY3" fmla="*/ 10817 h 136778"/>
                  <a:gd name="connsiteX4" fmla="*/ 105778 w 105777"/>
                  <a:gd name="connsiteY4" fmla="*/ 515 h 136778"/>
                  <a:gd name="connsiteX5" fmla="*/ 67709 w 105777"/>
                  <a:gd name="connsiteY5" fmla="*/ 23198 h 136778"/>
                  <a:gd name="connsiteX6" fmla="*/ 40568 w 105777"/>
                  <a:gd name="connsiteY6" fmla="*/ 56183 h 136778"/>
                  <a:gd name="connsiteX7" fmla="*/ 19470 w 105777"/>
                  <a:gd name="connsiteY7" fmla="*/ 94912 h 136778"/>
                  <a:gd name="connsiteX8" fmla="*/ 452 w 105777"/>
                  <a:gd name="connsiteY8" fmla="*/ 136778 h 136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778">
                    <a:moveTo>
                      <a:pt x="452" y="136778"/>
                    </a:moveTo>
                    <a:cubicBezTo>
                      <a:pt x="-1001" y="120897"/>
                      <a:pt x="1178" y="105049"/>
                      <a:pt x="5140" y="89695"/>
                    </a:cubicBezTo>
                    <a:cubicBezTo>
                      <a:pt x="9102" y="74309"/>
                      <a:pt x="15310" y="59319"/>
                      <a:pt x="24125" y="45584"/>
                    </a:cubicBezTo>
                    <a:cubicBezTo>
                      <a:pt x="33139" y="32080"/>
                      <a:pt x="44398" y="19434"/>
                      <a:pt x="58761" y="10817"/>
                    </a:cubicBezTo>
                    <a:cubicBezTo>
                      <a:pt x="73189" y="2331"/>
                      <a:pt x="90062" y="-1466"/>
                      <a:pt x="105778" y="515"/>
                    </a:cubicBezTo>
                    <a:cubicBezTo>
                      <a:pt x="90986" y="6755"/>
                      <a:pt x="78538" y="13887"/>
                      <a:pt x="67709" y="23198"/>
                    </a:cubicBezTo>
                    <a:cubicBezTo>
                      <a:pt x="57209" y="32872"/>
                      <a:pt x="48327" y="44032"/>
                      <a:pt x="40568" y="56183"/>
                    </a:cubicBezTo>
                    <a:cubicBezTo>
                      <a:pt x="32446" y="68135"/>
                      <a:pt x="26007" y="81474"/>
                      <a:pt x="19470" y="94912"/>
                    </a:cubicBezTo>
                    <a:lnTo>
                      <a:pt x="452" y="136778"/>
                    </a:ln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CDC2606C-5763-5E97-FAAB-3F2CFCF6A2D1}"/>
                  </a:ext>
                </a:extLst>
              </p:cNvPr>
              <p:cNvSpPr/>
              <p:nvPr/>
            </p:nvSpPr>
            <p:spPr>
              <a:xfrm>
                <a:off x="1018854" y="4584744"/>
                <a:ext cx="95232" cy="157415"/>
              </a:xfrm>
              <a:custGeom>
                <a:avLst/>
                <a:gdLst>
                  <a:gd name="connsiteX0" fmla="*/ 144644 w 191441"/>
                  <a:gd name="connsiteY0" fmla="*/ 277402 h 280811"/>
                  <a:gd name="connsiteX1" fmla="*/ 54209 w 191441"/>
                  <a:gd name="connsiteY1" fmla="*/ 241743 h 280811"/>
                  <a:gd name="connsiteX2" fmla="*/ 20993 w 191441"/>
                  <a:gd name="connsiteY2" fmla="*/ 24125 h 280811"/>
                  <a:gd name="connsiteX3" fmla="*/ 70454 w 191441"/>
                  <a:gd name="connsiteY3" fmla="*/ 286 h 280811"/>
                  <a:gd name="connsiteX4" fmla="*/ 156696 w 191441"/>
                  <a:gd name="connsiteY4" fmla="*/ 74014 h 280811"/>
                  <a:gd name="connsiteX5" fmla="*/ 144644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144644" y="277402"/>
                    </a:moveTo>
                    <a:cubicBezTo>
                      <a:pt x="111627" y="288430"/>
                      <a:pt x="79633" y="271690"/>
                      <a:pt x="54209" y="241743"/>
                    </a:cubicBezTo>
                    <a:cubicBezTo>
                      <a:pt x="4287" y="183170"/>
                      <a:pt x="-20543" y="74014"/>
                      <a:pt x="20993" y="24125"/>
                    </a:cubicBezTo>
                    <a:cubicBezTo>
                      <a:pt x="37304" y="4611"/>
                      <a:pt x="54242" y="-1464"/>
                      <a:pt x="70454" y="286"/>
                    </a:cubicBezTo>
                    <a:cubicBezTo>
                      <a:pt x="116678" y="5305"/>
                      <a:pt x="156696" y="74014"/>
                      <a:pt x="156696" y="74014"/>
                    </a:cubicBezTo>
                    <a:cubicBezTo>
                      <a:pt x="156696" y="74014"/>
                      <a:pt x="242376" y="244781"/>
                      <a:pt x="144644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8033E624-0C2A-0D54-71B9-DA5334DAC612}"/>
                  </a:ext>
                </a:extLst>
              </p:cNvPr>
              <p:cNvSpPr/>
              <p:nvPr/>
            </p:nvSpPr>
            <p:spPr>
              <a:xfrm>
                <a:off x="1035538" y="4616717"/>
                <a:ext cx="52619" cy="76703"/>
              </a:xfrm>
              <a:custGeom>
                <a:avLst/>
                <a:gdLst>
                  <a:gd name="connsiteX0" fmla="*/ 105326 w 105777"/>
                  <a:gd name="connsiteY0" fmla="*/ 136830 h 136830"/>
                  <a:gd name="connsiteX1" fmla="*/ 86341 w 105777"/>
                  <a:gd name="connsiteY1" fmla="*/ 94898 h 136830"/>
                  <a:gd name="connsiteX2" fmla="*/ 65210 w 105777"/>
                  <a:gd name="connsiteY2" fmla="*/ 56168 h 136830"/>
                  <a:gd name="connsiteX3" fmla="*/ 38069 w 105777"/>
                  <a:gd name="connsiteY3" fmla="*/ 23184 h 136830"/>
                  <a:gd name="connsiteX4" fmla="*/ 0 w 105777"/>
                  <a:gd name="connsiteY4" fmla="*/ 501 h 136830"/>
                  <a:gd name="connsiteX5" fmla="*/ 47017 w 105777"/>
                  <a:gd name="connsiteY5" fmla="*/ 10802 h 136830"/>
                  <a:gd name="connsiteX6" fmla="*/ 81652 w 105777"/>
                  <a:gd name="connsiteY6" fmla="*/ 45570 h 136830"/>
                  <a:gd name="connsiteX7" fmla="*/ 100637 w 105777"/>
                  <a:gd name="connsiteY7" fmla="*/ 89681 h 136830"/>
                  <a:gd name="connsiteX8" fmla="*/ 105326 w 105777"/>
                  <a:gd name="connsiteY8" fmla="*/ 136830 h 136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830">
                    <a:moveTo>
                      <a:pt x="105326" y="136830"/>
                    </a:moveTo>
                    <a:lnTo>
                      <a:pt x="86341" y="94898"/>
                    </a:lnTo>
                    <a:cubicBezTo>
                      <a:pt x="79770" y="81460"/>
                      <a:pt x="73332" y="68154"/>
                      <a:pt x="65210" y="56168"/>
                    </a:cubicBezTo>
                    <a:cubicBezTo>
                      <a:pt x="57418" y="44018"/>
                      <a:pt x="48536" y="32858"/>
                      <a:pt x="38069" y="23184"/>
                    </a:cubicBezTo>
                    <a:cubicBezTo>
                      <a:pt x="27239" y="13906"/>
                      <a:pt x="14792" y="6741"/>
                      <a:pt x="0" y="501"/>
                    </a:cubicBezTo>
                    <a:cubicBezTo>
                      <a:pt x="15716" y="-1447"/>
                      <a:pt x="32588" y="2350"/>
                      <a:pt x="47017" y="10802"/>
                    </a:cubicBezTo>
                    <a:cubicBezTo>
                      <a:pt x="61380" y="19420"/>
                      <a:pt x="72639" y="32066"/>
                      <a:pt x="81652" y="45570"/>
                    </a:cubicBezTo>
                    <a:cubicBezTo>
                      <a:pt x="90435" y="59338"/>
                      <a:pt x="96675" y="74295"/>
                      <a:pt x="100637" y="89681"/>
                    </a:cubicBezTo>
                    <a:cubicBezTo>
                      <a:pt x="104600" y="105100"/>
                      <a:pt x="106779" y="120949"/>
                      <a:pt x="105326" y="136830"/>
                    </a:cubicBez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DD145DED-C877-76A0-4A5E-8C4E35D7948A}"/>
                  </a:ext>
                </a:extLst>
              </p:cNvPr>
              <p:cNvSpPr/>
              <p:nvPr/>
            </p:nvSpPr>
            <p:spPr>
              <a:xfrm>
                <a:off x="1063657" y="4280251"/>
                <a:ext cx="625545" cy="691672"/>
              </a:xfrm>
              <a:custGeom>
                <a:avLst/>
                <a:gdLst>
                  <a:gd name="connsiteX0" fmla="*/ 633904 w 1257511"/>
                  <a:gd name="connsiteY0" fmla="*/ 1233306 h 1233867"/>
                  <a:gd name="connsiteX1" fmla="*/ 628753 w 1257511"/>
                  <a:gd name="connsiteY1" fmla="*/ 1233867 h 1233867"/>
                  <a:gd name="connsiteX2" fmla="*/ 623602 w 1257511"/>
                  <a:gd name="connsiteY2" fmla="*/ 1233306 h 1233867"/>
                  <a:gd name="connsiteX3" fmla="*/ 165220 w 1257511"/>
                  <a:gd name="connsiteY3" fmla="*/ 1103514 h 1233867"/>
                  <a:gd name="connsiteX4" fmla="*/ 6273 w 1257511"/>
                  <a:gd name="connsiteY4" fmla="*/ 899631 h 1233867"/>
                  <a:gd name="connsiteX5" fmla="*/ 46951 w 1257511"/>
                  <a:gd name="connsiteY5" fmla="*/ 665833 h 1233867"/>
                  <a:gd name="connsiteX6" fmla="*/ 48173 w 1257511"/>
                  <a:gd name="connsiteY6" fmla="*/ 637306 h 1233867"/>
                  <a:gd name="connsiteX7" fmla="*/ 57384 w 1257511"/>
                  <a:gd name="connsiteY7" fmla="*/ 428305 h 1233867"/>
                  <a:gd name="connsiteX8" fmla="*/ 58606 w 1257511"/>
                  <a:gd name="connsiteY8" fmla="*/ 401165 h 1233867"/>
                  <a:gd name="connsiteX9" fmla="*/ 60719 w 1257511"/>
                  <a:gd name="connsiteY9" fmla="*/ 354049 h 1233867"/>
                  <a:gd name="connsiteX10" fmla="*/ 562883 w 1257511"/>
                  <a:gd name="connsiteY10" fmla="*/ 101 h 1233867"/>
                  <a:gd name="connsiteX11" fmla="*/ 694623 w 1257511"/>
                  <a:gd name="connsiteY11" fmla="*/ 101 h 1233867"/>
                  <a:gd name="connsiteX12" fmla="*/ 1184636 w 1257511"/>
                  <a:gd name="connsiteY12" fmla="*/ 315418 h 1233867"/>
                  <a:gd name="connsiteX13" fmla="*/ 1196853 w 1257511"/>
                  <a:gd name="connsiteY13" fmla="*/ 354049 h 1233867"/>
                  <a:gd name="connsiteX14" fmla="*/ 1199065 w 1257511"/>
                  <a:gd name="connsiteY14" fmla="*/ 404434 h 1233867"/>
                  <a:gd name="connsiteX15" fmla="*/ 1210555 w 1257511"/>
                  <a:gd name="connsiteY15" fmla="*/ 665867 h 1233867"/>
                  <a:gd name="connsiteX16" fmla="*/ 633904 w 1257511"/>
                  <a:gd name="connsiteY16" fmla="*/ 1233306 h 1233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57511" h="1233867">
                    <a:moveTo>
                      <a:pt x="633904" y="1233306"/>
                    </a:moveTo>
                    <a:cubicBezTo>
                      <a:pt x="632187" y="1233537"/>
                      <a:pt x="630470" y="1233702"/>
                      <a:pt x="628753" y="1233867"/>
                    </a:cubicBezTo>
                    <a:cubicBezTo>
                      <a:pt x="627036" y="1233702"/>
                      <a:pt x="625319" y="1233537"/>
                      <a:pt x="623602" y="1233306"/>
                    </a:cubicBezTo>
                    <a:cubicBezTo>
                      <a:pt x="404960" y="1209599"/>
                      <a:pt x="259947" y="1161724"/>
                      <a:pt x="165220" y="1103514"/>
                    </a:cubicBezTo>
                    <a:cubicBezTo>
                      <a:pt x="64945" y="1041870"/>
                      <a:pt x="21098" y="968505"/>
                      <a:pt x="6273" y="899631"/>
                    </a:cubicBezTo>
                    <a:cubicBezTo>
                      <a:pt x="-20471" y="775386"/>
                      <a:pt x="46951" y="665833"/>
                      <a:pt x="46951" y="665833"/>
                    </a:cubicBezTo>
                    <a:lnTo>
                      <a:pt x="48173" y="637306"/>
                    </a:lnTo>
                    <a:lnTo>
                      <a:pt x="57384" y="428305"/>
                    </a:lnTo>
                    <a:lnTo>
                      <a:pt x="58606" y="401165"/>
                    </a:lnTo>
                    <a:lnTo>
                      <a:pt x="60719" y="354049"/>
                    </a:lnTo>
                    <a:cubicBezTo>
                      <a:pt x="150560" y="32788"/>
                      <a:pt x="430318" y="-2178"/>
                      <a:pt x="562883" y="101"/>
                    </a:cubicBezTo>
                    <a:cubicBezTo>
                      <a:pt x="606829" y="827"/>
                      <a:pt x="650677" y="827"/>
                      <a:pt x="694623" y="101"/>
                    </a:cubicBezTo>
                    <a:cubicBezTo>
                      <a:pt x="821642" y="-2111"/>
                      <a:pt x="1083966" y="29949"/>
                      <a:pt x="1184636" y="315418"/>
                    </a:cubicBezTo>
                    <a:cubicBezTo>
                      <a:pt x="1189028" y="327800"/>
                      <a:pt x="1193122" y="340677"/>
                      <a:pt x="1196853" y="354049"/>
                    </a:cubicBezTo>
                    <a:lnTo>
                      <a:pt x="1199065" y="404434"/>
                    </a:lnTo>
                    <a:lnTo>
                      <a:pt x="1210555" y="665867"/>
                    </a:lnTo>
                    <a:cubicBezTo>
                      <a:pt x="1210555" y="665867"/>
                      <a:pt x="1501737" y="1139008"/>
                      <a:pt x="633904" y="1233306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BABF7DA3-0E8E-D7D2-83DD-3BD53531A0B5}"/>
                  </a:ext>
                </a:extLst>
              </p:cNvPr>
              <p:cNvSpPr/>
              <p:nvPr/>
            </p:nvSpPr>
            <p:spPr>
              <a:xfrm>
                <a:off x="1063739" y="4635507"/>
                <a:ext cx="159070" cy="161951"/>
              </a:xfrm>
              <a:custGeom>
                <a:avLst/>
                <a:gdLst>
                  <a:gd name="connsiteX0" fmla="*/ 319775 w 319774"/>
                  <a:gd name="connsiteY0" fmla="*/ 201770 h 288903"/>
                  <a:gd name="connsiteX1" fmla="*/ 112326 w 319774"/>
                  <a:gd name="connsiteY1" fmla="*/ 288904 h 288903"/>
                  <a:gd name="connsiteX2" fmla="*/ 6273 w 319774"/>
                  <a:gd name="connsiteY2" fmla="*/ 265923 h 288903"/>
                  <a:gd name="connsiteX3" fmla="*/ 46951 w 319774"/>
                  <a:gd name="connsiteY3" fmla="*/ 32126 h 288903"/>
                  <a:gd name="connsiteX4" fmla="*/ 48173 w 319774"/>
                  <a:gd name="connsiteY4" fmla="*/ 3599 h 288903"/>
                  <a:gd name="connsiteX5" fmla="*/ 92845 w 319774"/>
                  <a:gd name="connsiteY5" fmla="*/ 0 h 288903"/>
                  <a:gd name="connsiteX6" fmla="*/ 319775 w 319774"/>
                  <a:gd name="connsiteY6" fmla="*/ 201770 h 288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774" h="288903">
                    <a:moveTo>
                      <a:pt x="319775" y="201770"/>
                    </a:moveTo>
                    <a:cubicBezTo>
                      <a:pt x="319775" y="283456"/>
                      <a:pt x="221779" y="288904"/>
                      <a:pt x="112326" y="288904"/>
                    </a:cubicBezTo>
                    <a:cubicBezTo>
                      <a:pt x="73266" y="288904"/>
                      <a:pt x="36914" y="280517"/>
                      <a:pt x="6273" y="265923"/>
                    </a:cubicBezTo>
                    <a:cubicBezTo>
                      <a:pt x="-20471" y="141678"/>
                      <a:pt x="46951" y="32126"/>
                      <a:pt x="46951" y="32126"/>
                    </a:cubicBezTo>
                    <a:lnTo>
                      <a:pt x="48173" y="3599"/>
                    </a:lnTo>
                    <a:cubicBezTo>
                      <a:pt x="62205" y="1222"/>
                      <a:pt x="77096" y="0"/>
                      <a:pt x="92845" y="0"/>
                    </a:cubicBezTo>
                    <a:cubicBezTo>
                      <a:pt x="202298" y="0"/>
                      <a:pt x="319775" y="120085"/>
                      <a:pt x="319775" y="201770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D5E9BE7F-F1F0-4271-4D81-AB4B770B6C90}"/>
                  </a:ext>
                </a:extLst>
              </p:cNvPr>
              <p:cNvSpPr/>
              <p:nvPr/>
            </p:nvSpPr>
            <p:spPr>
              <a:xfrm>
                <a:off x="1225849" y="4598527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0" name="Graphic 8">
                <a:extLst>
                  <a:ext uri="{FF2B5EF4-FFF2-40B4-BE49-F238E27FC236}">
                    <a16:creationId xmlns:a16="http://schemas.microsoft.com/office/drawing/2014/main" id="{EF103909-313A-471D-18B2-041D83BCEB72}"/>
                  </a:ext>
                </a:extLst>
              </p:cNvPr>
              <p:cNvGrpSpPr/>
              <p:nvPr/>
            </p:nvGrpSpPr>
            <p:grpSpPr>
              <a:xfrm>
                <a:off x="1233552" y="4631435"/>
                <a:ext cx="37612" cy="80698"/>
                <a:chOff x="9741669" y="3404005"/>
                <a:chExt cx="75610" cy="143956"/>
              </a:xfrm>
            </p:grpSpPr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4FEC5163-4C97-D505-2809-067870DA1C7C}"/>
                    </a:ext>
                  </a:extLst>
                </p:cNvPr>
                <p:cNvSpPr/>
                <p:nvPr/>
              </p:nvSpPr>
              <p:spPr>
                <a:xfrm>
                  <a:off x="9741669" y="3404005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6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6"/>
                        <a:pt x="37805" y="143956"/>
                      </a:cubicBezTo>
                      <a:cubicBezTo>
                        <a:pt x="16926" y="143956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5201CD52-075F-067B-A428-32DCE0687944}"/>
                    </a:ext>
                  </a:extLst>
                </p:cNvPr>
                <p:cNvSpPr/>
                <p:nvPr/>
              </p:nvSpPr>
              <p:spPr>
                <a:xfrm>
                  <a:off x="9754876" y="3419094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580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33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F5387438-2966-8E8B-350E-5C8135ED4F94}"/>
                    </a:ext>
                  </a:extLst>
                </p:cNvPr>
                <p:cNvSpPr/>
                <p:nvPr/>
              </p:nvSpPr>
              <p:spPr>
                <a:xfrm>
                  <a:off x="9776745" y="3455733"/>
                  <a:ext cx="15401" cy="27425"/>
                </a:xfrm>
                <a:custGeom>
                  <a:avLst/>
                  <a:gdLst>
                    <a:gd name="connsiteX0" fmla="*/ 15341 w 15401"/>
                    <a:gd name="connsiteY0" fmla="*/ 14241 h 27425"/>
                    <a:gd name="connsiteX1" fmla="*/ 6756 w 15401"/>
                    <a:gd name="connsiteY1" fmla="*/ 27415 h 27425"/>
                    <a:gd name="connsiteX2" fmla="*/ 54 w 15401"/>
                    <a:gd name="connsiteY2" fmla="*/ 13185 h 27425"/>
                    <a:gd name="connsiteX3" fmla="*/ 8638 w 15401"/>
                    <a:gd name="connsiteY3" fmla="*/ 11 h 27425"/>
                    <a:gd name="connsiteX4" fmla="*/ 15341 w 15401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401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69" y="6647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8E35468-4CD2-41C3-DAFC-905C56FE89E7}"/>
                  </a:ext>
                </a:extLst>
              </p:cNvPr>
              <p:cNvSpPr/>
              <p:nvPr/>
            </p:nvSpPr>
            <p:spPr>
              <a:xfrm>
                <a:off x="1477061" y="4591086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2" name="Graphic 8">
                <a:extLst>
                  <a:ext uri="{FF2B5EF4-FFF2-40B4-BE49-F238E27FC236}">
                    <a16:creationId xmlns:a16="http://schemas.microsoft.com/office/drawing/2014/main" id="{A6AB494C-A529-D053-9583-838618042770}"/>
                  </a:ext>
                </a:extLst>
              </p:cNvPr>
              <p:cNvGrpSpPr/>
              <p:nvPr/>
            </p:nvGrpSpPr>
            <p:grpSpPr>
              <a:xfrm>
                <a:off x="1484764" y="4623994"/>
                <a:ext cx="37612" cy="80698"/>
                <a:chOff x="10246672" y="3390732"/>
                <a:chExt cx="75610" cy="143956"/>
              </a:xfrm>
            </p:grpSpPr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53B23155-088F-138D-1098-6DF9040E9C6F}"/>
                    </a:ext>
                  </a:extLst>
                </p:cNvPr>
                <p:cNvSpPr/>
                <p:nvPr/>
              </p:nvSpPr>
              <p:spPr>
                <a:xfrm>
                  <a:off x="10246672" y="3390732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7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7"/>
                        <a:pt x="37805" y="143957"/>
                      </a:cubicBezTo>
                      <a:cubicBezTo>
                        <a:pt x="16926" y="143957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0B9255F2-68EA-E741-57BF-502D953B400F}"/>
                    </a:ext>
                  </a:extLst>
                </p:cNvPr>
                <p:cNvSpPr/>
                <p:nvPr/>
              </p:nvSpPr>
              <p:spPr>
                <a:xfrm>
                  <a:off x="10259846" y="3405821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613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0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619B6A0A-4124-9742-DE14-3A549BF0DE49}"/>
                    </a:ext>
                  </a:extLst>
                </p:cNvPr>
                <p:cNvSpPr/>
                <p:nvPr/>
              </p:nvSpPr>
              <p:spPr>
                <a:xfrm>
                  <a:off x="10281749" y="3442426"/>
                  <a:ext cx="15394" cy="27425"/>
                </a:xfrm>
                <a:custGeom>
                  <a:avLst/>
                  <a:gdLst>
                    <a:gd name="connsiteX0" fmla="*/ 15341 w 15394"/>
                    <a:gd name="connsiteY0" fmla="*/ 14241 h 27425"/>
                    <a:gd name="connsiteX1" fmla="*/ 6756 w 15394"/>
                    <a:gd name="connsiteY1" fmla="*/ 27415 h 27425"/>
                    <a:gd name="connsiteX2" fmla="*/ 54 w 15394"/>
                    <a:gd name="connsiteY2" fmla="*/ 13185 h 27425"/>
                    <a:gd name="connsiteX3" fmla="*/ 8638 w 15394"/>
                    <a:gd name="connsiteY3" fmla="*/ 11 h 27425"/>
                    <a:gd name="connsiteX4" fmla="*/ 15341 w 15394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394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36" y="6680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3" name="Graphic 8">
                <a:extLst>
                  <a:ext uri="{FF2B5EF4-FFF2-40B4-BE49-F238E27FC236}">
                    <a16:creationId xmlns:a16="http://schemas.microsoft.com/office/drawing/2014/main" id="{33903CBC-3C5A-A23F-7C6E-FA239361DAEF}"/>
                  </a:ext>
                </a:extLst>
              </p:cNvPr>
              <p:cNvGrpSpPr/>
              <p:nvPr/>
            </p:nvGrpSpPr>
            <p:grpSpPr>
              <a:xfrm>
                <a:off x="1239037" y="4768490"/>
                <a:ext cx="284873" cy="120290"/>
                <a:chOff x="9752695" y="3648496"/>
                <a:chExt cx="572670" cy="214584"/>
              </a:xfrm>
            </p:grpSpPr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B0A7506C-32E7-9622-58CC-B8C840F022D3}"/>
                    </a:ext>
                  </a:extLst>
                </p:cNvPr>
                <p:cNvSpPr/>
                <p:nvPr/>
              </p:nvSpPr>
              <p:spPr>
                <a:xfrm>
                  <a:off x="9812095" y="3698851"/>
                  <a:ext cx="459703" cy="164229"/>
                </a:xfrm>
                <a:custGeom>
                  <a:avLst/>
                  <a:gdLst>
                    <a:gd name="connsiteX0" fmla="*/ 459703 w 459703"/>
                    <a:gd name="connsiteY0" fmla="*/ 1486 h 164229"/>
                    <a:gd name="connsiteX1" fmla="*/ 224585 w 459703"/>
                    <a:gd name="connsiteY1" fmla="*/ 164229 h 164229"/>
                    <a:gd name="connsiteX2" fmla="*/ 0 w 459703"/>
                    <a:gd name="connsiteY2" fmla="*/ 0 h 164229"/>
                    <a:gd name="connsiteX3" fmla="*/ 62172 w 459703"/>
                    <a:gd name="connsiteY3" fmla="*/ 26480 h 164229"/>
                    <a:gd name="connsiteX4" fmla="*/ 403309 w 459703"/>
                    <a:gd name="connsiteY4" fmla="*/ 20141 h 164229"/>
                    <a:gd name="connsiteX5" fmla="*/ 459703 w 459703"/>
                    <a:gd name="connsiteY5" fmla="*/ 1486 h 164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59703" h="164229">
                      <a:moveTo>
                        <a:pt x="459703" y="1486"/>
                      </a:moveTo>
                      <a:cubicBezTo>
                        <a:pt x="457557" y="6405"/>
                        <a:pt x="386371" y="164229"/>
                        <a:pt x="224585" y="164229"/>
                      </a:cubicBezTo>
                      <a:cubicBezTo>
                        <a:pt x="62799" y="164229"/>
                        <a:pt x="1816" y="5019"/>
                        <a:pt x="0" y="0"/>
                      </a:cubicBezTo>
                      <a:cubicBezTo>
                        <a:pt x="20273" y="10929"/>
                        <a:pt x="41074" y="19612"/>
                        <a:pt x="62172" y="26480"/>
                      </a:cubicBezTo>
                      <a:cubicBezTo>
                        <a:pt x="190280" y="68412"/>
                        <a:pt x="328260" y="41602"/>
                        <a:pt x="403309" y="20141"/>
                      </a:cubicBezTo>
                      <a:cubicBezTo>
                        <a:pt x="436855" y="10698"/>
                        <a:pt x="457755" y="2245"/>
                        <a:pt x="459703" y="1486"/>
                      </a:cubicBezTo>
                      <a:close/>
                    </a:path>
                  </a:pathLst>
                </a:custGeom>
                <a:solidFill>
                  <a:srgbClr val="121116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EB3F89C6-4BFB-A185-A256-CCD6FD0A9771}"/>
                    </a:ext>
                  </a:extLst>
                </p:cNvPr>
                <p:cNvSpPr/>
                <p:nvPr/>
              </p:nvSpPr>
              <p:spPr>
                <a:xfrm>
                  <a:off x="9874300" y="3718992"/>
                  <a:ext cx="341104" cy="92308"/>
                </a:xfrm>
                <a:custGeom>
                  <a:avLst/>
                  <a:gdLst>
                    <a:gd name="connsiteX0" fmla="*/ 341104 w 341104"/>
                    <a:gd name="connsiteY0" fmla="*/ 0 h 92308"/>
                    <a:gd name="connsiteX1" fmla="*/ 335755 w 341104"/>
                    <a:gd name="connsiteY1" fmla="*/ 5349 h 92308"/>
                    <a:gd name="connsiteX2" fmla="*/ 0 w 341104"/>
                    <a:gd name="connsiteY2" fmla="*/ 6306 h 92308"/>
                    <a:gd name="connsiteX3" fmla="*/ 341104 w 341104"/>
                    <a:gd name="connsiteY3" fmla="*/ 0 h 92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104" h="92308">
                      <a:moveTo>
                        <a:pt x="341104" y="0"/>
                      </a:moveTo>
                      <a:cubicBezTo>
                        <a:pt x="339387" y="1816"/>
                        <a:pt x="337571" y="3533"/>
                        <a:pt x="335755" y="5349"/>
                      </a:cubicBezTo>
                      <a:cubicBezTo>
                        <a:pt x="151055" y="182026"/>
                        <a:pt x="25820" y="40413"/>
                        <a:pt x="0" y="6306"/>
                      </a:cubicBezTo>
                      <a:cubicBezTo>
                        <a:pt x="128075" y="48239"/>
                        <a:pt x="266055" y="21428"/>
                        <a:pt x="34110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2431C04A-DC78-1474-08FD-5256EF768A5A}"/>
                    </a:ext>
                  </a:extLst>
                </p:cNvPr>
                <p:cNvSpPr/>
                <p:nvPr/>
              </p:nvSpPr>
              <p:spPr>
                <a:xfrm>
                  <a:off x="9769833" y="3676135"/>
                  <a:ext cx="539704" cy="93613"/>
                </a:xfrm>
                <a:custGeom>
                  <a:avLst/>
                  <a:gdLst>
                    <a:gd name="connsiteX0" fmla="*/ 0 w 539704"/>
                    <a:gd name="connsiteY0" fmla="*/ 0 h 93613"/>
                    <a:gd name="connsiteX1" fmla="*/ 133523 w 539704"/>
                    <a:gd name="connsiteY1" fmla="*/ 45168 h 93613"/>
                    <a:gd name="connsiteX2" fmla="*/ 270117 w 539704"/>
                    <a:gd name="connsiteY2" fmla="*/ 62931 h 93613"/>
                    <a:gd name="connsiteX3" fmla="*/ 406710 w 539704"/>
                    <a:gd name="connsiteY3" fmla="*/ 46324 h 93613"/>
                    <a:gd name="connsiteX4" fmla="*/ 539705 w 539704"/>
                    <a:gd name="connsiteY4" fmla="*/ 33 h 93613"/>
                    <a:gd name="connsiteX5" fmla="*/ 413611 w 539704"/>
                    <a:gd name="connsiteY5" fmla="*/ 69205 h 93613"/>
                    <a:gd name="connsiteX6" fmla="*/ 378744 w 539704"/>
                    <a:gd name="connsiteY6" fmla="*/ 79903 h 93613"/>
                    <a:gd name="connsiteX7" fmla="*/ 342986 w 539704"/>
                    <a:gd name="connsiteY7" fmla="*/ 87629 h 93613"/>
                    <a:gd name="connsiteX8" fmla="*/ 306601 w 539704"/>
                    <a:gd name="connsiteY8" fmla="*/ 92053 h 93613"/>
                    <a:gd name="connsiteX9" fmla="*/ 269951 w 539704"/>
                    <a:gd name="connsiteY9" fmla="*/ 93572 h 93613"/>
                    <a:gd name="connsiteX10" fmla="*/ 126622 w 539704"/>
                    <a:gd name="connsiteY10" fmla="*/ 67983 h 93613"/>
                    <a:gd name="connsiteX11" fmla="*/ 0 w 539704"/>
                    <a:gd name="connsiteY11" fmla="*/ 0 h 93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39704" h="93613">
                      <a:moveTo>
                        <a:pt x="0" y="0"/>
                      </a:moveTo>
                      <a:cubicBezTo>
                        <a:pt x="44376" y="17797"/>
                        <a:pt x="88487" y="33909"/>
                        <a:pt x="133523" y="45168"/>
                      </a:cubicBezTo>
                      <a:cubicBezTo>
                        <a:pt x="178526" y="56229"/>
                        <a:pt x="224288" y="62964"/>
                        <a:pt x="270117" y="62931"/>
                      </a:cubicBezTo>
                      <a:cubicBezTo>
                        <a:pt x="315945" y="63493"/>
                        <a:pt x="361740" y="57385"/>
                        <a:pt x="406710" y="46324"/>
                      </a:cubicBezTo>
                      <a:cubicBezTo>
                        <a:pt x="451713" y="35065"/>
                        <a:pt x="495659" y="18622"/>
                        <a:pt x="539705" y="33"/>
                      </a:cubicBezTo>
                      <a:cubicBezTo>
                        <a:pt x="502131" y="29584"/>
                        <a:pt x="459406" y="53026"/>
                        <a:pt x="413611" y="69205"/>
                      </a:cubicBezTo>
                      <a:cubicBezTo>
                        <a:pt x="402088" y="72969"/>
                        <a:pt x="390466" y="76634"/>
                        <a:pt x="378744" y="79903"/>
                      </a:cubicBezTo>
                      <a:cubicBezTo>
                        <a:pt x="366858" y="82478"/>
                        <a:pt x="354972" y="85350"/>
                        <a:pt x="342986" y="87629"/>
                      </a:cubicBezTo>
                      <a:cubicBezTo>
                        <a:pt x="330902" y="89246"/>
                        <a:pt x="318784" y="91095"/>
                        <a:pt x="306601" y="92053"/>
                      </a:cubicBezTo>
                      <a:cubicBezTo>
                        <a:pt x="294384" y="92515"/>
                        <a:pt x="282168" y="93869"/>
                        <a:pt x="269951" y="93572"/>
                      </a:cubicBezTo>
                      <a:cubicBezTo>
                        <a:pt x="221019" y="93010"/>
                        <a:pt x="172252" y="84360"/>
                        <a:pt x="126622" y="67983"/>
                      </a:cubicBezTo>
                      <a:cubicBezTo>
                        <a:pt x="80926" y="51805"/>
                        <a:pt x="38102" y="28824"/>
                        <a:pt x="0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A6B34E3C-FAA4-26D6-523D-0C946E1C6624}"/>
                    </a:ext>
                  </a:extLst>
                </p:cNvPr>
                <p:cNvSpPr/>
                <p:nvPr/>
              </p:nvSpPr>
              <p:spPr>
                <a:xfrm>
                  <a:off x="9752695" y="3649513"/>
                  <a:ext cx="42000" cy="58319"/>
                </a:xfrm>
                <a:custGeom>
                  <a:avLst/>
                  <a:gdLst>
                    <a:gd name="connsiteX0" fmla="*/ 42000 w 42000"/>
                    <a:gd name="connsiteY0" fmla="*/ 1760 h 58319"/>
                    <a:gd name="connsiteX1" fmla="*/ 36486 w 42000"/>
                    <a:gd name="connsiteY1" fmla="*/ 20316 h 58319"/>
                    <a:gd name="connsiteX2" fmla="*/ 31237 w 42000"/>
                    <a:gd name="connsiteY2" fmla="*/ 32599 h 58319"/>
                    <a:gd name="connsiteX3" fmla="*/ 23907 w 42000"/>
                    <a:gd name="connsiteY3" fmla="*/ 43594 h 58319"/>
                    <a:gd name="connsiteX4" fmla="*/ 11096 w 42000"/>
                    <a:gd name="connsiteY4" fmla="*/ 58319 h 58319"/>
                    <a:gd name="connsiteX5" fmla="*/ 4393 w 42000"/>
                    <a:gd name="connsiteY5" fmla="*/ 17906 h 58319"/>
                    <a:gd name="connsiteX6" fmla="*/ 19813 w 42000"/>
                    <a:gd name="connsiteY6" fmla="*/ 3081 h 58319"/>
                    <a:gd name="connsiteX7" fmla="*/ 42000 w 42000"/>
                    <a:gd name="connsiteY7" fmla="*/ 1760 h 58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000" h="58319">
                      <a:moveTo>
                        <a:pt x="42000" y="1760"/>
                      </a:moveTo>
                      <a:cubicBezTo>
                        <a:pt x="39821" y="9949"/>
                        <a:pt x="38170" y="15397"/>
                        <a:pt x="36486" y="20316"/>
                      </a:cubicBezTo>
                      <a:cubicBezTo>
                        <a:pt x="34769" y="25104"/>
                        <a:pt x="33152" y="28967"/>
                        <a:pt x="31237" y="32599"/>
                      </a:cubicBezTo>
                      <a:cubicBezTo>
                        <a:pt x="29355" y="36231"/>
                        <a:pt x="26845" y="39532"/>
                        <a:pt x="23907" y="43594"/>
                      </a:cubicBezTo>
                      <a:cubicBezTo>
                        <a:pt x="20605" y="47589"/>
                        <a:pt x="17237" y="52178"/>
                        <a:pt x="11096" y="58319"/>
                      </a:cubicBezTo>
                      <a:cubicBezTo>
                        <a:pt x="-1946" y="47853"/>
                        <a:pt x="-2540" y="30717"/>
                        <a:pt x="4393" y="17906"/>
                      </a:cubicBezTo>
                      <a:cubicBezTo>
                        <a:pt x="7860" y="11468"/>
                        <a:pt x="13308" y="6185"/>
                        <a:pt x="19813" y="3081"/>
                      </a:cubicBezTo>
                      <a:cubicBezTo>
                        <a:pt x="26317" y="10"/>
                        <a:pt x="33977" y="-1343"/>
                        <a:pt x="42000" y="176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84D4FE3F-C0FC-323B-7A74-F1E83F2EF493}"/>
                    </a:ext>
                  </a:extLst>
                </p:cNvPr>
                <p:cNvSpPr/>
                <p:nvPr/>
              </p:nvSpPr>
              <p:spPr>
                <a:xfrm>
                  <a:off x="10282397" y="3648496"/>
                  <a:ext cx="42967" cy="58543"/>
                </a:xfrm>
                <a:custGeom>
                  <a:avLst/>
                  <a:gdLst>
                    <a:gd name="connsiteX0" fmla="*/ 0 w 42967"/>
                    <a:gd name="connsiteY0" fmla="*/ 2777 h 58543"/>
                    <a:gd name="connsiteX1" fmla="*/ 22650 w 42967"/>
                    <a:gd name="connsiteY1" fmla="*/ 2480 h 58543"/>
                    <a:gd name="connsiteX2" fmla="*/ 38961 w 42967"/>
                    <a:gd name="connsiteY2" fmla="*/ 17866 h 58543"/>
                    <a:gd name="connsiteX3" fmla="*/ 42461 w 42967"/>
                    <a:gd name="connsiteY3" fmla="*/ 39559 h 58543"/>
                    <a:gd name="connsiteX4" fmla="*/ 30904 w 42967"/>
                    <a:gd name="connsiteY4" fmla="*/ 58544 h 58543"/>
                    <a:gd name="connsiteX5" fmla="*/ 18655 w 42967"/>
                    <a:gd name="connsiteY5" fmla="*/ 43125 h 58543"/>
                    <a:gd name="connsiteX6" fmla="*/ 11853 w 42967"/>
                    <a:gd name="connsiteY6" fmla="*/ 32097 h 58543"/>
                    <a:gd name="connsiteX7" fmla="*/ 6901 w 42967"/>
                    <a:gd name="connsiteY7" fmla="*/ 20574 h 58543"/>
                    <a:gd name="connsiteX8" fmla="*/ 0 w 42967"/>
                    <a:gd name="connsiteY8" fmla="*/ 2777 h 58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967" h="58543">
                      <a:moveTo>
                        <a:pt x="0" y="2777"/>
                      </a:moveTo>
                      <a:cubicBezTo>
                        <a:pt x="7660" y="-1284"/>
                        <a:pt x="15749" y="-459"/>
                        <a:pt x="22650" y="2480"/>
                      </a:cubicBezTo>
                      <a:cubicBezTo>
                        <a:pt x="29518" y="5518"/>
                        <a:pt x="35461" y="11065"/>
                        <a:pt x="38961" y="17866"/>
                      </a:cubicBezTo>
                      <a:cubicBezTo>
                        <a:pt x="42395" y="24635"/>
                        <a:pt x="43814" y="32394"/>
                        <a:pt x="42461" y="39559"/>
                      </a:cubicBezTo>
                      <a:cubicBezTo>
                        <a:pt x="41206" y="46757"/>
                        <a:pt x="37673" y="53426"/>
                        <a:pt x="30904" y="58544"/>
                      </a:cubicBezTo>
                      <a:cubicBezTo>
                        <a:pt x="24961" y="52204"/>
                        <a:pt x="21726" y="47318"/>
                        <a:pt x="18655" y="43125"/>
                      </a:cubicBezTo>
                      <a:cubicBezTo>
                        <a:pt x="15881" y="38865"/>
                        <a:pt x="13471" y="35597"/>
                        <a:pt x="11853" y="32097"/>
                      </a:cubicBezTo>
                      <a:cubicBezTo>
                        <a:pt x="10103" y="28630"/>
                        <a:pt x="8618" y="25130"/>
                        <a:pt x="6901" y="20574"/>
                      </a:cubicBezTo>
                      <a:lnTo>
                        <a:pt x="0" y="2777"/>
                      </a:ln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4" name="Graphic 8">
                <a:extLst>
                  <a:ext uri="{FF2B5EF4-FFF2-40B4-BE49-F238E27FC236}">
                    <a16:creationId xmlns:a16="http://schemas.microsoft.com/office/drawing/2014/main" id="{8035418A-73F0-308D-86CE-A8AC85A98D60}"/>
                  </a:ext>
                </a:extLst>
              </p:cNvPr>
              <p:cNvGrpSpPr/>
              <p:nvPr/>
            </p:nvGrpSpPr>
            <p:grpSpPr>
              <a:xfrm>
                <a:off x="1197251" y="4504420"/>
                <a:ext cx="102343" cy="74041"/>
                <a:chOff x="9668694" y="3177424"/>
                <a:chExt cx="205737" cy="132081"/>
              </a:xfrm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961100CF-1443-9B93-3F44-57E83D137D6D}"/>
                    </a:ext>
                  </a:extLst>
                </p:cNvPr>
                <p:cNvSpPr/>
                <p:nvPr/>
              </p:nvSpPr>
              <p:spPr>
                <a:xfrm>
                  <a:off x="9668694" y="3177424"/>
                  <a:ext cx="205737" cy="132081"/>
                </a:xfrm>
                <a:custGeom>
                  <a:avLst/>
                  <a:gdLst>
                    <a:gd name="connsiteX0" fmla="*/ 205738 w 205737"/>
                    <a:gd name="connsiteY0" fmla="*/ 76780 h 132081"/>
                    <a:gd name="connsiteX1" fmla="*/ 90375 w 205737"/>
                    <a:gd name="connsiteY1" fmla="*/ 123202 h 132081"/>
                    <a:gd name="connsiteX2" fmla="*/ 72149 w 205737"/>
                    <a:gd name="connsiteY2" fmla="*/ 128386 h 132081"/>
                    <a:gd name="connsiteX3" fmla="*/ 38273 w 205737"/>
                    <a:gd name="connsiteY3" fmla="*/ 131919 h 132081"/>
                    <a:gd name="connsiteX4" fmla="*/ 32198 w 205737"/>
                    <a:gd name="connsiteY4" fmla="*/ 131424 h 132081"/>
                    <a:gd name="connsiteX5" fmla="*/ 7600 w 205737"/>
                    <a:gd name="connsiteY5" fmla="*/ 125745 h 132081"/>
                    <a:gd name="connsiteX6" fmla="*/ 6 w 205737"/>
                    <a:gd name="connsiteY6" fmla="*/ 122806 h 132081"/>
                    <a:gd name="connsiteX7" fmla="*/ 3439 w 205737"/>
                    <a:gd name="connsiteY7" fmla="*/ 94015 h 132081"/>
                    <a:gd name="connsiteX8" fmla="*/ 45405 w 205737"/>
                    <a:gd name="connsiteY8" fmla="*/ 24348 h 132081"/>
                    <a:gd name="connsiteX9" fmla="*/ 54650 w 205737"/>
                    <a:gd name="connsiteY9" fmla="*/ 17744 h 132081"/>
                    <a:gd name="connsiteX10" fmla="*/ 80965 w 205737"/>
                    <a:gd name="connsiteY10" fmla="*/ 5165 h 132081"/>
                    <a:gd name="connsiteX11" fmla="*/ 113322 w 205737"/>
                    <a:gd name="connsiteY11" fmla="*/ 80 h 132081"/>
                    <a:gd name="connsiteX12" fmla="*/ 205738 w 205737"/>
                    <a:gd name="connsiteY12" fmla="*/ 76780 h 132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05737" h="132081">
                      <a:moveTo>
                        <a:pt x="205738" y="76780"/>
                      </a:moveTo>
                      <a:cubicBezTo>
                        <a:pt x="163905" y="98902"/>
                        <a:pt x="122204" y="113793"/>
                        <a:pt x="90375" y="123202"/>
                      </a:cubicBezTo>
                      <a:cubicBezTo>
                        <a:pt x="83870" y="125184"/>
                        <a:pt x="77762" y="126901"/>
                        <a:pt x="72149" y="128386"/>
                      </a:cubicBezTo>
                      <a:cubicBezTo>
                        <a:pt x="60989" y="131358"/>
                        <a:pt x="49631" y="132547"/>
                        <a:pt x="38273" y="131919"/>
                      </a:cubicBezTo>
                      <a:cubicBezTo>
                        <a:pt x="36259" y="131886"/>
                        <a:pt x="34179" y="131721"/>
                        <a:pt x="32198" y="131424"/>
                      </a:cubicBezTo>
                      <a:cubicBezTo>
                        <a:pt x="23910" y="130598"/>
                        <a:pt x="15689" y="128683"/>
                        <a:pt x="7600" y="125745"/>
                      </a:cubicBezTo>
                      <a:cubicBezTo>
                        <a:pt x="5057" y="124886"/>
                        <a:pt x="2482" y="123896"/>
                        <a:pt x="6" y="122806"/>
                      </a:cubicBezTo>
                      <a:cubicBezTo>
                        <a:pt x="6" y="122806"/>
                        <a:pt x="-292" y="110722"/>
                        <a:pt x="3439" y="94015"/>
                      </a:cubicBezTo>
                      <a:cubicBezTo>
                        <a:pt x="8095" y="73148"/>
                        <a:pt x="19222" y="45050"/>
                        <a:pt x="45405" y="24348"/>
                      </a:cubicBezTo>
                      <a:cubicBezTo>
                        <a:pt x="48244" y="22103"/>
                        <a:pt x="51315" y="19858"/>
                        <a:pt x="54650" y="17744"/>
                      </a:cubicBezTo>
                      <a:cubicBezTo>
                        <a:pt x="62310" y="12858"/>
                        <a:pt x="70993" y="8533"/>
                        <a:pt x="80965" y="5165"/>
                      </a:cubicBezTo>
                      <a:cubicBezTo>
                        <a:pt x="92554" y="1137"/>
                        <a:pt x="103351" y="-382"/>
                        <a:pt x="113322" y="80"/>
                      </a:cubicBezTo>
                      <a:cubicBezTo>
                        <a:pt x="175164" y="2358"/>
                        <a:pt x="205738" y="76780"/>
                        <a:pt x="205738" y="7678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F433A70E-A17D-9B7C-7871-D73826941BCB}"/>
                    </a:ext>
                  </a:extLst>
                </p:cNvPr>
                <p:cNvSpPr/>
                <p:nvPr/>
              </p:nvSpPr>
              <p:spPr>
                <a:xfrm>
                  <a:off x="9672101" y="3201772"/>
                  <a:ext cx="41965" cy="107075"/>
                </a:xfrm>
                <a:custGeom>
                  <a:avLst/>
                  <a:gdLst>
                    <a:gd name="connsiteX0" fmla="*/ 28758 w 41965"/>
                    <a:gd name="connsiteY0" fmla="*/ 107076 h 107075"/>
                    <a:gd name="connsiteX1" fmla="*/ 4160 w 41965"/>
                    <a:gd name="connsiteY1" fmla="*/ 101397 h 107075"/>
                    <a:gd name="connsiteX2" fmla="*/ 0 w 41965"/>
                    <a:gd name="connsiteY2" fmla="*/ 69667 h 107075"/>
                    <a:gd name="connsiteX3" fmla="*/ 41965 w 41965"/>
                    <a:gd name="connsiteY3" fmla="*/ 0 h 107075"/>
                    <a:gd name="connsiteX4" fmla="*/ 28758 w 41965"/>
                    <a:gd name="connsiteY4" fmla="*/ 107076 h 107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65" h="107075">
                      <a:moveTo>
                        <a:pt x="28758" y="107076"/>
                      </a:moveTo>
                      <a:cubicBezTo>
                        <a:pt x="20471" y="106250"/>
                        <a:pt x="12250" y="104335"/>
                        <a:pt x="4160" y="101397"/>
                      </a:cubicBezTo>
                      <a:cubicBezTo>
                        <a:pt x="2245" y="91426"/>
                        <a:pt x="726" y="80761"/>
                        <a:pt x="0" y="69667"/>
                      </a:cubicBezTo>
                      <a:cubicBezTo>
                        <a:pt x="4655" y="48800"/>
                        <a:pt x="15782" y="20702"/>
                        <a:pt x="41965" y="0"/>
                      </a:cubicBezTo>
                      <a:cubicBezTo>
                        <a:pt x="30574" y="30343"/>
                        <a:pt x="22386" y="68643"/>
                        <a:pt x="28758" y="107076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A39B8547-CB44-15AC-F51E-1ABC0D457B92}"/>
                    </a:ext>
                  </a:extLst>
                </p:cNvPr>
                <p:cNvSpPr/>
                <p:nvPr/>
              </p:nvSpPr>
              <p:spPr>
                <a:xfrm>
                  <a:off x="9706221" y="3177433"/>
                  <a:ext cx="75794" cy="132073"/>
                </a:xfrm>
                <a:custGeom>
                  <a:avLst/>
                  <a:gdLst>
                    <a:gd name="connsiteX0" fmla="*/ 75795 w 75794"/>
                    <a:gd name="connsiteY0" fmla="*/ 71 h 132073"/>
                    <a:gd name="connsiteX1" fmla="*/ 52815 w 75794"/>
                    <a:gd name="connsiteY1" fmla="*/ 123194 h 132073"/>
                    <a:gd name="connsiteX2" fmla="*/ 34589 w 75794"/>
                    <a:gd name="connsiteY2" fmla="*/ 128377 h 132073"/>
                    <a:gd name="connsiteX3" fmla="*/ 713 w 75794"/>
                    <a:gd name="connsiteY3" fmla="*/ 131910 h 132073"/>
                    <a:gd name="connsiteX4" fmla="*/ 17090 w 75794"/>
                    <a:gd name="connsiteY4" fmla="*/ 17769 h 132073"/>
                    <a:gd name="connsiteX5" fmla="*/ 43405 w 75794"/>
                    <a:gd name="connsiteY5" fmla="*/ 5189 h 132073"/>
                    <a:gd name="connsiteX6" fmla="*/ 75795 w 75794"/>
                    <a:gd name="connsiteY6" fmla="*/ 71 h 132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794" h="132073">
                      <a:moveTo>
                        <a:pt x="75795" y="71"/>
                      </a:moveTo>
                      <a:cubicBezTo>
                        <a:pt x="67706" y="25297"/>
                        <a:pt x="56315" y="69012"/>
                        <a:pt x="52815" y="123194"/>
                      </a:cubicBezTo>
                      <a:cubicBezTo>
                        <a:pt x="46310" y="125175"/>
                        <a:pt x="40202" y="126892"/>
                        <a:pt x="34589" y="128377"/>
                      </a:cubicBezTo>
                      <a:cubicBezTo>
                        <a:pt x="23429" y="131349"/>
                        <a:pt x="12071" y="132538"/>
                        <a:pt x="713" y="131910"/>
                      </a:cubicBezTo>
                      <a:cubicBezTo>
                        <a:pt x="-1433" y="100280"/>
                        <a:pt x="515" y="58149"/>
                        <a:pt x="17090" y="17769"/>
                      </a:cubicBezTo>
                      <a:cubicBezTo>
                        <a:pt x="24750" y="12882"/>
                        <a:pt x="33433" y="8557"/>
                        <a:pt x="43405" y="5189"/>
                      </a:cubicBezTo>
                      <a:cubicBezTo>
                        <a:pt x="55027" y="1128"/>
                        <a:pt x="65824" y="-358"/>
                        <a:pt x="75795" y="71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5" name="Graphic 8">
                <a:extLst>
                  <a:ext uri="{FF2B5EF4-FFF2-40B4-BE49-F238E27FC236}">
                    <a16:creationId xmlns:a16="http://schemas.microsoft.com/office/drawing/2014/main" id="{2DE76E1D-D195-5000-FB95-6BD028FE1BCD}"/>
                  </a:ext>
                </a:extLst>
              </p:cNvPr>
              <p:cNvGrpSpPr/>
              <p:nvPr/>
            </p:nvGrpSpPr>
            <p:grpSpPr>
              <a:xfrm>
                <a:off x="1324272" y="4700602"/>
                <a:ext cx="119305" cy="69241"/>
                <a:chOff x="9924040" y="3527391"/>
                <a:chExt cx="239834" cy="123518"/>
              </a:xfrm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5F362A54-7503-0C4E-3D45-02CF91465874}"/>
                    </a:ext>
                  </a:extLst>
                </p:cNvPr>
                <p:cNvSpPr/>
                <p:nvPr/>
              </p:nvSpPr>
              <p:spPr>
                <a:xfrm>
                  <a:off x="9931817" y="3527391"/>
                  <a:ext cx="225906" cy="103410"/>
                </a:xfrm>
                <a:custGeom>
                  <a:avLst/>
                  <a:gdLst>
                    <a:gd name="connsiteX0" fmla="*/ 225906 w 225906"/>
                    <a:gd name="connsiteY0" fmla="*/ 51706 h 103410"/>
                    <a:gd name="connsiteX1" fmla="*/ 112953 w 225906"/>
                    <a:gd name="connsiteY1" fmla="*/ 103411 h 103410"/>
                    <a:gd name="connsiteX2" fmla="*/ 0 w 225906"/>
                    <a:gd name="connsiteY2" fmla="*/ 51706 h 103410"/>
                    <a:gd name="connsiteX3" fmla="*/ 112953 w 225906"/>
                    <a:gd name="connsiteY3" fmla="*/ 0 h 103410"/>
                    <a:gd name="connsiteX4" fmla="*/ 225906 w 225906"/>
                    <a:gd name="connsiteY4" fmla="*/ 51706 h 103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5906" h="103410">
                      <a:moveTo>
                        <a:pt x="225906" y="51706"/>
                      </a:moveTo>
                      <a:cubicBezTo>
                        <a:pt x="225906" y="80262"/>
                        <a:pt x="175335" y="103411"/>
                        <a:pt x="112953" y="103411"/>
                      </a:cubicBezTo>
                      <a:cubicBezTo>
                        <a:pt x="50571" y="103411"/>
                        <a:pt x="0" y="80262"/>
                        <a:pt x="0" y="51706"/>
                      </a:cubicBezTo>
                      <a:cubicBezTo>
                        <a:pt x="0" y="23149"/>
                        <a:pt x="50571" y="0"/>
                        <a:pt x="112953" y="0"/>
                      </a:cubicBezTo>
                      <a:cubicBezTo>
                        <a:pt x="175335" y="0"/>
                        <a:pt x="225906" y="23149"/>
                        <a:pt x="225906" y="51706"/>
                      </a:cubicBezTo>
                      <a:close/>
                    </a:path>
                  </a:pathLst>
                </a:custGeom>
                <a:solidFill>
                  <a:srgbClr val="F4BEAB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318CE1EA-20F2-A536-0EF7-6CACF5E3347F}"/>
                    </a:ext>
                  </a:extLst>
                </p:cNvPr>
                <p:cNvSpPr/>
                <p:nvPr/>
              </p:nvSpPr>
              <p:spPr>
                <a:xfrm>
                  <a:off x="9924040" y="3556051"/>
                  <a:ext cx="239834" cy="94859"/>
                </a:xfrm>
                <a:custGeom>
                  <a:avLst/>
                  <a:gdLst>
                    <a:gd name="connsiteX0" fmla="*/ 238008 w 239834"/>
                    <a:gd name="connsiteY0" fmla="*/ 0 h 94859"/>
                    <a:gd name="connsiteX1" fmla="*/ 232197 w 239834"/>
                    <a:gd name="connsiteY1" fmla="*/ 41272 h 94859"/>
                    <a:gd name="connsiteX2" fmla="*/ 201920 w 239834"/>
                    <a:gd name="connsiteY2" fmla="*/ 72143 h 94859"/>
                    <a:gd name="connsiteX3" fmla="*/ 119937 w 239834"/>
                    <a:gd name="connsiteY3" fmla="*/ 94859 h 94859"/>
                    <a:gd name="connsiteX4" fmla="*/ 37922 w 239834"/>
                    <a:gd name="connsiteY4" fmla="*/ 72143 h 94859"/>
                    <a:gd name="connsiteX5" fmla="*/ 7644 w 239834"/>
                    <a:gd name="connsiteY5" fmla="*/ 41272 h 94859"/>
                    <a:gd name="connsiteX6" fmla="*/ 1833 w 239834"/>
                    <a:gd name="connsiteY6" fmla="*/ 0 h 94859"/>
                    <a:gd name="connsiteX7" fmla="*/ 46176 w 239834"/>
                    <a:gd name="connsiteY7" fmla="*/ 57814 h 94859"/>
                    <a:gd name="connsiteX8" fmla="*/ 119937 w 239834"/>
                    <a:gd name="connsiteY8" fmla="*/ 73662 h 94859"/>
                    <a:gd name="connsiteX9" fmla="*/ 193698 w 239834"/>
                    <a:gd name="connsiteY9" fmla="*/ 57847 h 94859"/>
                    <a:gd name="connsiteX10" fmla="*/ 238008 w 239834"/>
                    <a:gd name="connsiteY10" fmla="*/ 0 h 94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834" h="94859">
                      <a:moveTo>
                        <a:pt x="238008" y="0"/>
                      </a:moveTo>
                      <a:cubicBezTo>
                        <a:pt x="241805" y="13141"/>
                        <a:pt x="239593" y="28725"/>
                        <a:pt x="232197" y="41272"/>
                      </a:cubicBezTo>
                      <a:cubicBezTo>
                        <a:pt x="224900" y="53918"/>
                        <a:pt x="214070" y="64351"/>
                        <a:pt x="201920" y="72143"/>
                      </a:cubicBezTo>
                      <a:cubicBezTo>
                        <a:pt x="177487" y="87992"/>
                        <a:pt x="148431" y="94430"/>
                        <a:pt x="119937" y="94859"/>
                      </a:cubicBezTo>
                      <a:cubicBezTo>
                        <a:pt x="91443" y="94463"/>
                        <a:pt x="62355" y="87992"/>
                        <a:pt x="37922" y="72143"/>
                      </a:cubicBezTo>
                      <a:cubicBezTo>
                        <a:pt x="25771" y="64351"/>
                        <a:pt x="14941" y="53951"/>
                        <a:pt x="7644" y="41272"/>
                      </a:cubicBezTo>
                      <a:cubicBezTo>
                        <a:pt x="215" y="28692"/>
                        <a:pt x="-1964" y="13141"/>
                        <a:pt x="1833" y="0"/>
                      </a:cubicBezTo>
                      <a:cubicBezTo>
                        <a:pt x="3154" y="28131"/>
                        <a:pt x="24021" y="46819"/>
                        <a:pt x="46176" y="57814"/>
                      </a:cubicBezTo>
                      <a:cubicBezTo>
                        <a:pt x="68892" y="68809"/>
                        <a:pt x="94514" y="73629"/>
                        <a:pt x="119937" y="73662"/>
                      </a:cubicBezTo>
                      <a:cubicBezTo>
                        <a:pt x="145361" y="73629"/>
                        <a:pt x="170982" y="68842"/>
                        <a:pt x="193698" y="57847"/>
                      </a:cubicBezTo>
                      <a:cubicBezTo>
                        <a:pt x="215853" y="46885"/>
                        <a:pt x="236720" y="28164"/>
                        <a:pt x="238008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6" name="Graphic 8">
                <a:extLst>
                  <a:ext uri="{FF2B5EF4-FFF2-40B4-BE49-F238E27FC236}">
                    <a16:creationId xmlns:a16="http://schemas.microsoft.com/office/drawing/2014/main" id="{F06DCEA0-34B7-3C69-7980-AB46F90D22F6}"/>
                  </a:ext>
                </a:extLst>
              </p:cNvPr>
              <p:cNvGrpSpPr/>
              <p:nvPr/>
            </p:nvGrpSpPr>
            <p:grpSpPr>
              <a:xfrm>
                <a:off x="1464430" y="4495609"/>
                <a:ext cx="89209" cy="83430"/>
                <a:chOff x="10205796" y="3161707"/>
                <a:chExt cx="179333" cy="148830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87014E16-09D5-99D0-8759-A8EC366B86A9}"/>
                    </a:ext>
                  </a:extLst>
                </p:cNvPr>
                <p:cNvSpPr/>
                <p:nvPr/>
              </p:nvSpPr>
              <p:spPr>
                <a:xfrm>
                  <a:off x="10205796" y="3161707"/>
                  <a:ext cx="179333" cy="148830"/>
                </a:xfrm>
                <a:custGeom>
                  <a:avLst/>
                  <a:gdLst>
                    <a:gd name="connsiteX0" fmla="*/ 0 w 179333"/>
                    <a:gd name="connsiteY0" fmla="*/ 44390 h 148830"/>
                    <a:gd name="connsiteX1" fmla="*/ 94298 w 179333"/>
                    <a:gd name="connsiteY1" fmla="*/ 121387 h 148830"/>
                    <a:gd name="connsiteX2" fmla="*/ 109684 w 179333"/>
                    <a:gd name="connsiteY2" fmla="*/ 131589 h 148830"/>
                    <a:gd name="connsiteX3" fmla="*/ 139565 w 179333"/>
                    <a:gd name="connsiteY3" fmla="*/ 145061 h 148830"/>
                    <a:gd name="connsiteX4" fmla="*/ 145178 w 179333"/>
                    <a:gd name="connsiteY4" fmla="*/ 146480 h 148830"/>
                    <a:gd name="connsiteX5" fmla="*/ 168654 w 179333"/>
                    <a:gd name="connsiteY5" fmla="*/ 148792 h 148830"/>
                    <a:gd name="connsiteX6" fmla="*/ 176149 w 179333"/>
                    <a:gd name="connsiteY6" fmla="*/ 148428 h 148830"/>
                    <a:gd name="connsiteX7" fmla="*/ 179318 w 179333"/>
                    <a:gd name="connsiteY7" fmla="*/ 121354 h 148830"/>
                    <a:gd name="connsiteX8" fmla="*/ 156503 w 179333"/>
                    <a:gd name="connsiteY8" fmla="*/ 45612 h 148830"/>
                    <a:gd name="connsiteX9" fmla="*/ 149569 w 179333"/>
                    <a:gd name="connsiteY9" fmla="*/ 36829 h 148830"/>
                    <a:gd name="connsiteX10" fmla="*/ 128504 w 179333"/>
                    <a:gd name="connsiteY10" fmla="*/ 17448 h 148830"/>
                    <a:gd name="connsiteX11" fmla="*/ 100340 w 179333"/>
                    <a:gd name="connsiteY11" fmla="*/ 3019 h 148830"/>
                    <a:gd name="connsiteX12" fmla="*/ 0 w 179333"/>
                    <a:gd name="connsiteY12" fmla="*/ 44390 h 148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9333" h="148830">
                      <a:moveTo>
                        <a:pt x="0" y="44390"/>
                      </a:moveTo>
                      <a:cubicBezTo>
                        <a:pt x="33050" y="77111"/>
                        <a:pt x="67521" y="103194"/>
                        <a:pt x="94298" y="121387"/>
                      </a:cubicBezTo>
                      <a:cubicBezTo>
                        <a:pt x="99779" y="125151"/>
                        <a:pt x="104930" y="128552"/>
                        <a:pt x="109684" y="131589"/>
                      </a:cubicBezTo>
                      <a:cubicBezTo>
                        <a:pt x="119127" y="137665"/>
                        <a:pt x="129165" y="142188"/>
                        <a:pt x="139565" y="145061"/>
                      </a:cubicBezTo>
                      <a:cubicBezTo>
                        <a:pt x="141381" y="145655"/>
                        <a:pt x="143296" y="146117"/>
                        <a:pt x="145178" y="146480"/>
                      </a:cubicBezTo>
                      <a:cubicBezTo>
                        <a:pt x="152871" y="148230"/>
                        <a:pt x="160696" y="149023"/>
                        <a:pt x="168654" y="148792"/>
                      </a:cubicBezTo>
                      <a:cubicBezTo>
                        <a:pt x="171163" y="148792"/>
                        <a:pt x="173672" y="148660"/>
                        <a:pt x="176149" y="148428"/>
                      </a:cubicBezTo>
                      <a:cubicBezTo>
                        <a:pt x="176149" y="148428"/>
                        <a:pt x="179054" y="137599"/>
                        <a:pt x="179318" y="121354"/>
                      </a:cubicBezTo>
                      <a:cubicBezTo>
                        <a:pt x="179615" y="101081"/>
                        <a:pt x="175719" y="72257"/>
                        <a:pt x="156503" y="45612"/>
                      </a:cubicBezTo>
                      <a:cubicBezTo>
                        <a:pt x="154423" y="42706"/>
                        <a:pt x="152145" y="39735"/>
                        <a:pt x="149569" y="36829"/>
                      </a:cubicBezTo>
                      <a:cubicBezTo>
                        <a:pt x="143725" y="30094"/>
                        <a:pt x="136792" y="23556"/>
                        <a:pt x="128504" y="17448"/>
                      </a:cubicBezTo>
                      <a:cubicBezTo>
                        <a:pt x="118896" y="10283"/>
                        <a:pt x="109453" y="5661"/>
                        <a:pt x="100340" y="3019"/>
                      </a:cubicBezTo>
                      <a:cubicBezTo>
                        <a:pt x="43880" y="-13688"/>
                        <a:pt x="0" y="44390"/>
                        <a:pt x="0" y="4439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1AD45CD1-67C6-5613-9FE3-27F41A350B21}"/>
                    </a:ext>
                  </a:extLst>
                </p:cNvPr>
                <p:cNvSpPr/>
                <p:nvPr/>
              </p:nvSpPr>
              <p:spPr>
                <a:xfrm>
                  <a:off x="10350941" y="3207319"/>
                  <a:ext cx="34155" cy="103219"/>
                </a:xfrm>
                <a:custGeom>
                  <a:avLst/>
                  <a:gdLst>
                    <a:gd name="connsiteX0" fmla="*/ 0 w 34155"/>
                    <a:gd name="connsiteY0" fmla="*/ 100869 h 103219"/>
                    <a:gd name="connsiteX1" fmla="*/ 23475 w 34155"/>
                    <a:gd name="connsiteY1" fmla="*/ 103180 h 103219"/>
                    <a:gd name="connsiteX2" fmla="*/ 34140 w 34155"/>
                    <a:gd name="connsiteY2" fmla="*/ 75742 h 103219"/>
                    <a:gd name="connsiteX3" fmla="*/ 11325 w 34155"/>
                    <a:gd name="connsiteY3" fmla="*/ 0 h 103219"/>
                    <a:gd name="connsiteX4" fmla="*/ 0 w 34155"/>
                    <a:gd name="connsiteY4" fmla="*/ 100869 h 103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55" h="103219">
                      <a:moveTo>
                        <a:pt x="0" y="100869"/>
                      </a:moveTo>
                      <a:cubicBezTo>
                        <a:pt x="7693" y="102618"/>
                        <a:pt x="15518" y="103411"/>
                        <a:pt x="23475" y="103180"/>
                      </a:cubicBezTo>
                      <a:cubicBezTo>
                        <a:pt x="27405" y="94727"/>
                        <a:pt x="31070" y="85548"/>
                        <a:pt x="34140" y="75742"/>
                      </a:cubicBezTo>
                      <a:cubicBezTo>
                        <a:pt x="34437" y="55469"/>
                        <a:pt x="30541" y="26645"/>
                        <a:pt x="11325" y="0"/>
                      </a:cubicBezTo>
                      <a:cubicBezTo>
                        <a:pt x="15056" y="30871"/>
                        <a:pt x="14165" y="68016"/>
                        <a:pt x="0" y="100869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4D2F9849-F247-089F-BCB9-5B5D115BCE31}"/>
                    </a:ext>
                  </a:extLst>
                </p:cNvPr>
                <p:cNvSpPr/>
                <p:nvPr/>
              </p:nvSpPr>
              <p:spPr>
                <a:xfrm>
                  <a:off x="10300094" y="3164727"/>
                  <a:ext cx="57587" cy="142041"/>
                </a:xfrm>
                <a:custGeom>
                  <a:avLst/>
                  <a:gdLst>
                    <a:gd name="connsiteX0" fmla="*/ 6009 w 57587"/>
                    <a:gd name="connsiteY0" fmla="*/ 0 h 142041"/>
                    <a:gd name="connsiteX1" fmla="*/ 0 w 57587"/>
                    <a:gd name="connsiteY1" fmla="*/ 118368 h 142041"/>
                    <a:gd name="connsiteX2" fmla="*/ 15386 w 57587"/>
                    <a:gd name="connsiteY2" fmla="*/ 128570 h 142041"/>
                    <a:gd name="connsiteX3" fmla="*/ 45267 w 57587"/>
                    <a:gd name="connsiteY3" fmla="*/ 142042 h 142041"/>
                    <a:gd name="connsiteX4" fmla="*/ 55271 w 57587"/>
                    <a:gd name="connsiteY4" fmla="*/ 33810 h 142041"/>
                    <a:gd name="connsiteX5" fmla="*/ 34206 w 57587"/>
                    <a:gd name="connsiteY5" fmla="*/ 14429 h 142041"/>
                    <a:gd name="connsiteX6" fmla="*/ 6009 w 57587"/>
                    <a:gd name="connsiteY6" fmla="*/ 0 h 142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587" h="142041">
                      <a:moveTo>
                        <a:pt x="6009" y="0"/>
                      </a:moveTo>
                      <a:cubicBezTo>
                        <a:pt x="7858" y="25291"/>
                        <a:pt x="8618" y="68280"/>
                        <a:pt x="0" y="118368"/>
                      </a:cubicBezTo>
                      <a:cubicBezTo>
                        <a:pt x="5481" y="122132"/>
                        <a:pt x="10632" y="125533"/>
                        <a:pt x="15386" y="128570"/>
                      </a:cubicBezTo>
                      <a:cubicBezTo>
                        <a:pt x="24829" y="134646"/>
                        <a:pt x="34867" y="139169"/>
                        <a:pt x="45267" y="142042"/>
                      </a:cubicBezTo>
                      <a:cubicBezTo>
                        <a:pt x="54116" y="114076"/>
                        <a:pt x="61512" y="75379"/>
                        <a:pt x="55271" y="33810"/>
                      </a:cubicBezTo>
                      <a:cubicBezTo>
                        <a:pt x="49427" y="27074"/>
                        <a:pt x="42494" y="20537"/>
                        <a:pt x="34206" y="14429"/>
                      </a:cubicBezTo>
                      <a:cubicBezTo>
                        <a:pt x="24565" y="7264"/>
                        <a:pt x="15122" y="2608"/>
                        <a:pt x="6009" y="0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8B1E8EED-A137-4761-13C2-DA26DF45B97F}"/>
                  </a:ext>
                </a:extLst>
              </p:cNvPr>
              <p:cNvSpPr/>
              <p:nvPr/>
            </p:nvSpPr>
            <p:spPr>
              <a:xfrm>
                <a:off x="1087078" y="4445311"/>
                <a:ext cx="68441" cy="208204"/>
              </a:xfrm>
              <a:custGeom>
                <a:avLst/>
                <a:gdLst>
                  <a:gd name="connsiteX0" fmla="*/ 137584 w 137584"/>
                  <a:gd name="connsiteY0" fmla="*/ 0 h 371414"/>
                  <a:gd name="connsiteX1" fmla="*/ 0 w 137584"/>
                  <a:gd name="connsiteY1" fmla="*/ 371414 h 371414"/>
                  <a:gd name="connsiteX2" fmla="*/ 11655 w 137584"/>
                  <a:gd name="connsiteY2" fmla="*/ 106713 h 371414"/>
                  <a:gd name="connsiteX3" fmla="*/ 137584 w 137584"/>
                  <a:gd name="connsiteY3" fmla="*/ 0 h 371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584" h="371414">
                    <a:moveTo>
                      <a:pt x="137584" y="0"/>
                    </a:moveTo>
                    <a:cubicBezTo>
                      <a:pt x="137584" y="0"/>
                      <a:pt x="125302" y="206360"/>
                      <a:pt x="0" y="371414"/>
                    </a:cubicBezTo>
                    <a:lnTo>
                      <a:pt x="11655" y="106713"/>
                    </a:lnTo>
                    <a:lnTo>
                      <a:pt x="137584" y="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94A3508B-7AE0-00A7-4C9C-3CEC94964652}"/>
                  </a:ext>
                </a:extLst>
              </p:cNvPr>
              <p:cNvSpPr/>
              <p:nvPr/>
            </p:nvSpPr>
            <p:spPr>
              <a:xfrm>
                <a:off x="1607788" y="4426748"/>
                <a:ext cx="58122" cy="226768"/>
              </a:xfrm>
              <a:custGeom>
                <a:avLst/>
                <a:gdLst>
                  <a:gd name="connsiteX0" fmla="*/ 116841 w 116840"/>
                  <a:gd name="connsiteY0" fmla="*/ 404530 h 404529"/>
                  <a:gd name="connsiteX1" fmla="*/ 1015 w 116840"/>
                  <a:gd name="connsiteY1" fmla="*/ 56030 h 404529"/>
                  <a:gd name="connsiteX2" fmla="*/ 90922 w 116840"/>
                  <a:gd name="connsiteY2" fmla="*/ 54082 h 404529"/>
                  <a:gd name="connsiteX3" fmla="*/ 103138 w 116840"/>
                  <a:gd name="connsiteY3" fmla="*/ 92712 h 404529"/>
                  <a:gd name="connsiteX4" fmla="*/ 105351 w 116840"/>
                  <a:gd name="connsiteY4" fmla="*/ 143097 h 404529"/>
                  <a:gd name="connsiteX5" fmla="*/ 116841 w 116840"/>
                  <a:gd name="connsiteY5" fmla="*/ 404530 h 404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840" h="404529">
                    <a:moveTo>
                      <a:pt x="116841" y="404530"/>
                    </a:moveTo>
                    <a:cubicBezTo>
                      <a:pt x="116841" y="404530"/>
                      <a:pt x="-12687" y="221117"/>
                      <a:pt x="1015" y="56030"/>
                    </a:cubicBezTo>
                    <a:cubicBezTo>
                      <a:pt x="8774" y="-36584"/>
                      <a:pt x="53282" y="2145"/>
                      <a:pt x="90922" y="54082"/>
                    </a:cubicBezTo>
                    <a:cubicBezTo>
                      <a:pt x="95313" y="66463"/>
                      <a:pt x="99407" y="79340"/>
                      <a:pt x="103138" y="92712"/>
                    </a:cubicBezTo>
                    <a:lnTo>
                      <a:pt x="105351" y="143097"/>
                    </a:lnTo>
                    <a:lnTo>
                      <a:pt x="116841" y="40453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CE81DCB5-215F-45A8-5D3D-2029E7038F16}"/>
                  </a:ext>
                </a:extLst>
              </p:cNvPr>
              <p:cNvSpPr/>
              <p:nvPr/>
            </p:nvSpPr>
            <p:spPr>
              <a:xfrm>
                <a:off x="1091482" y="4144337"/>
                <a:ext cx="574429" cy="428347"/>
              </a:xfrm>
              <a:custGeom>
                <a:avLst/>
                <a:gdLst>
                  <a:gd name="connsiteX0" fmla="*/ 1140459 w 1140459"/>
                  <a:gd name="connsiteY0" fmla="*/ 404431 h 404431"/>
                  <a:gd name="connsiteX1" fmla="*/ 0 w 1140459"/>
                  <a:gd name="connsiteY1" fmla="*/ 401162 h 404431"/>
                  <a:gd name="connsiteX2" fmla="*/ 2113 w 1140459"/>
                  <a:gd name="connsiteY2" fmla="*/ 354046 h 404431"/>
                  <a:gd name="connsiteX3" fmla="*/ 504277 w 1140459"/>
                  <a:gd name="connsiteY3" fmla="*/ 98 h 404431"/>
                  <a:gd name="connsiteX4" fmla="*/ 636017 w 1140459"/>
                  <a:gd name="connsiteY4" fmla="*/ 98 h 404431"/>
                  <a:gd name="connsiteX5" fmla="*/ 1138247 w 1140459"/>
                  <a:gd name="connsiteY5" fmla="*/ 354046 h 404431"/>
                  <a:gd name="connsiteX6" fmla="*/ 1140459 w 1140459"/>
                  <a:gd name="connsiteY6" fmla="*/ 404431 h 404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0459" h="404431">
                    <a:moveTo>
                      <a:pt x="1140459" y="404431"/>
                    </a:moveTo>
                    <a:cubicBezTo>
                      <a:pt x="643347" y="52200"/>
                      <a:pt x="162083" y="297553"/>
                      <a:pt x="0" y="401162"/>
                    </a:cubicBezTo>
                    <a:lnTo>
                      <a:pt x="2113" y="354046"/>
                    </a:lnTo>
                    <a:cubicBezTo>
                      <a:pt x="91954" y="32786"/>
                      <a:pt x="371712" y="-2180"/>
                      <a:pt x="504277" y="98"/>
                    </a:cubicBezTo>
                    <a:cubicBezTo>
                      <a:pt x="548223" y="825"/>
                      <a:pt x="592071" y="825"/>
                      <a:pt x="636017" y="98"/>
                    </a:cubicBezTo>
                    <a:cubicBezTo>
                      <a:pt x="768582" y="-2180"/>
                      <a:pt x="1048406" y="32786"/>
                      <a:pt x="1138247" y="354046"/>
                    </a:cubicBezTo>
                    <a:lnTo>
                      <a:pt x="1140459" y="404431"/>
                    </a:ln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</p:grpSp>
        <p:pic>
          <p:nvPicPr>
            <p:cNvPr id="104" name="Graphic 103" descr="Alterations &amp; Tailoring with solid fill">
              <a:extLst>
                <a:ext uri="{FF2B5EF4-FFF2-40B4-BE49-F238E27FC236}">
                  <a16:creationId xmlns:a16="http://schemas.microsoft.com/office/drawing/2014/main" id="{BFCD847C-D992-A963-C885-A7516F48B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12520" y="5398096"/>
              <a:ext cx="143814" cy="143814"/>
            </a:xfrm>
            <a:prstGeom prst="rect">
              <a:avLst/>
            </a:prstGeom>
          </p:spPr>
        </p:pic>
        <p:pic>
          <p:nvPicPr>
            <p:cNvPr id="105" name="Graphic 104" descr="Alterations &amp; Tailoring with solid fill">
              <a:extLst>
                <a:ext uri="{FF2B5EF4-FFF2-40B4-BE49-F238E27FC236}">
                  <a16:creationId xmlns:a16="http://schemas.microsoft.com/office/drawing/2014/main" id="{0F6EA612-F1E7-3F43-FF9A-C638FAE6D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3195" y="5550440"/>
              <a:ext cx="143814" cy="143814"/>
            </a:xfrm>
            <a:prstGeom prst="rect">
              <a:avLst/>
            </a:prstGeom>
          </p:spPr>
        </p:pic>
        <p:pic>
          <p:nvPicPr>
            <p:cNvPr id="106" name="Graphic 105" descr="Alterations &amp; Tailoring with solid fill">
              <a:extLst>
                <a:ext uri="{FF2B5EF4-FFF2-40B4-BE49-F238E27FC236}">
                  <a16:creationId xmlns:a16="http://schemas.microsoft.com/office/drawing/2014/main" id="{D055AA92-9714-83F8-330F-3112CD437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781" y="5720959"/>
              <a:ext cx="143814" cy="143814"/>
            </a:xfrm>
            <a:prstGeom prst="rect">
              <a:avLst/>
            </a:prstGeom>
          </p:spPr>
        </p:pic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755D925-3BEB-5366-EFC8-EF51533E5624}"/>
                </a:ext>
              </a:extLst>
            </p:cNvPr>
            <p:cNvSpPr/>
            <p:nvPr/>
          </p:nvSpPr>
          <p:spPr>
            <a:xfrm>
              <a:off x="787940" y="5262664"/>
              <a:ext cx="710120" cy="680936"/>
            </a:xfrm>
            <a:custGeom>
              <a:avLst/>
              <a:gdLst>
                <a:gd name="connsiteX0" fmla="*/ 0 w 710120"/>
                <a:gd name="connsiteY0" fmla="*/ 0 h 680936"/>
                <a:gd name="connsiteX1" fmla="*/ 214009 w 710120"/>
                <a:gd name="connsiteY1" fmla="*/ 262647 h 680936"/>
                <a:gd name="connsiteX2" fmla="*/ 462064 w 710120"/>
                <a:gd name="connsiteY2" fmla="*/ 476655 h 680936"/>
                <a:gd name="connsiteX3" fmla="*/ 710120 w 710120"/>
                <a:gd name="connsiteY3" fmla="*/ 612842 h 680936"/>
                <a:gd name="connsiteX4" fmla="*/ 710120 w 710120"/>
                <a:gd name="connsiteY4" fmla="*/ 680936 h 680936"/>
                <a:gd name="connsiteX5" fmla="*/ 486383 w 710120"/>
                <a:gd name="connsiteY5" fmla="*/ 554476 h 680936"/>
                <a:gd name="connsiteX6" fmla="*/ 228600 w 710120"/>
                <a:gd name="connsiteY6" fmla="*/ 364787 h 680936"/>
                <a:gd name="connsiteX7" fmla="*/ 111869 w 710120"/>
                <a:gd name="connsiteY7" fmla="*/ 223736 h 680936"/>
                <a:gd name="connsiteX8" fmla="*/ 0 w 710120"/>
                <a:gd name="connsiteY8" fmla="*/ 0 h 68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0120" h="680936">
                  <a:moveTo>
                    <a:pt x="0" y="0"/>
                  </a:moveTo>
                  <a:lnTo>
                    <a:pt x="214009" y="262647"/>
                  </a:lnTo>
                  <a:lnTo>
                    <a:pt x="462064" y="476655"/>
                  </a:lnTo>
                  <a:lnTo>
                    <a:pt x="710120" y="612842"/>
                  </a:lnTo>
                  <a:lnTo>
                    <a:pt x="710120" y="680936"/>
                  </a:lnTo>
                  <a:lnTo>
                    <a:pt x="486383" y="554476"/>
                  </a:lnTo>
                  <a:lnTo>
                    <a:pt x="228600" y="364787"/>
                  </a:lnTo>
                  <a:lnTo>
                    <a:pt x="111869" y="22373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540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ABC98FC1-2BF0-0B3F-961D-2CEFD994030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7E8D3353-EB72-6949-3009-E2A5EA986812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847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41EBCFE-910F-9853-3A57-025504FAC40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lum contrast="40000"/>
          </a:blip>
          <a:srcRect l="5913" t="384" r="8132" b="1787"/>
          <a:stretch/>
        </p:blipFill>
        <p:spPr>
          <a:xfrm>
            <a:off x="9114818" y="3605542"/>
            <a:ext cx="1497164" cy="1703970"/>
          </a:xfrm>
          <a:prstGeom prst="roundRect">
            <a:avLst>
              <a:gd name="adj" fmla="val 7124"/>
            </a:avLst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0E3D107-CD70-D03B-BB9A-2F48A158585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1" r="13465" b="341"/>
          <a:stretch/>
        </p:blipFill>
        <p:spPr>
          <a:xfrm>
            <a:off x="3482549" y="3621381"/>
            <a:ext cx="1458494" cy="1719258"/>
          </a:xfrm>
          <a:prstGeom prst="roundRect">
            <a:avLst>
              <a:gd name="adj" fmla="val 6978"/>
            </a:avLst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5572AD-F92A-B083-273C-4A98FDEBF77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6" t="2404" r="17235" b="450"/>
          <a:stretch/>
        </p:blipFill>
        <p:spPr>
          <a:xfrm>
            <a:off x="1580015" y="3605542"/>
            <a:ext cx="1458496" cy="1725336"/>
          </a:xfrm>
          <a:prstGeom prst="roundRect">
            <a:avLst>
              <a:gd name="adj" fmla="val 6978"/>
            </a:avLst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930734-753A-BB72-87E1-3C456CC04E9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" t="3682" r="12452" b="544"/>
          <a:stretch/>
        </p:blipFill>
        <p:spPr>
          <a:xfrm>
            <a:off x="10120664" y="1790031"/>
            <a:ext cx="1461736" cy="1719258"/>
          </a:xfrm>
          <a:prstGeom prst="roundRect">
            <a:avLst>
              <a:gd name="adj" fmla="val 6978"/>
            </a:avLst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EC394E-8645-14E1-DAED-209E0D6790D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82" t="7695" r="14617" b="199"/>
          <a:stretch/>
        </p:blipFill>
        <p:spPr>
          <a:xfrm>
            <a:off x="4420565" y="1790031"/>
            <a:ext cx="1450981" cy="1719258"/>
          </a:xfrm>
          <a:prstGeom prst="roundRect">
            <a:avLst>
              <a:gd name="adj" fmla="val 6978"/>
            </a:avLst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A987073-721A-14CC-BEF9-FAF5857DE1AF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4" t="10536" r="29013" b="12389"/>
          <a:stretch/>
        </p:blipFill>
        <p:spPr>
          <a:xfrm>
            <a:off x="8219743" y="1790031"/>
            <a:ext cx="1458496" cy="1722978"/>
          </a:xfrm>
          <a:prstGeom prst="roundRect">
            <a:avLst>
              <a:gd name="adj" fmla="val 6978"/>
            </a:avLst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BABBA27-E9BE-AC2B-DCC7-84057A5F9070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9078" t="1311" r="9078" b="1765"/>
          <a:stretch/>
        </p:blipFill>
        <p:spPr>
          <a:xfrm>
            <a:off x="7293516" y="3605542"/>
            <a:ext cx="1458496" cy="1709549"/>
          </a:xfrm>
          <a:prstGeom prst="roundRect">
            <a:avLst>
              <a:gd name="adj" fmla="val 6978"/>
            </a:avLst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FA975B0-21BA-562F-8573-13689640A17C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5462" r="6873"/>
          <a:stretch/>
        </p:blipFill>
        <p:spPr>
          <a:xfrm>
            <a:off x="5390983" y="3613531"/>
            <a:ext cx="1458494" cy="1701560"/>
          </a:xfrm>
          <a:prstGeom prst="roundRect">
            <a:avLst>
              <a:gd name="adj" fmla="val 6978"/>
            </a:avLst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DD194F-A9A0-B6F8-7D35-AD62A938095F}"/>
              </a:ext>
            </a:extLst>
          </p:cNvPr>
          <p:cNvSpPr txBox="1"/>
          <p:nvPr/>
        </p:nvSpPr>
        <p:spPr>
          <a:xfrm>
            <a:off x="4560125" y="201499"/>
            <a:ext cx="30717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accent4"/>
                </a:solidFill>
                <a:latin typeface="+mj-lt"/>
              </a:rPr>
              <a:t>REVIEW: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96BA33-972E-5B04-9F9D-109188F95422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/>
          <a:stretch/>
        </p:blipFill>
        <p:spPr>
          <a:xfrm>
            <a:off x="2512138" y="1793750"/>
            <a:ext cx="1458494" cy="1719260"/>
          </a:xfrm>
          <a:prstGeom prst="roundRect">
            <a:avLst>
              <a:gd name="adj" fmla="val 6978"/>
            </a:avLst>
          </a:prstGeom>
        </p:spPr>
      </p:pic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A03AFDF1-428D-CDC7-EE11-647D0F9C9FBA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/>
          <a:stretch/>
        </p:blipFill>
        <p:spPr>
          <a:xfrm>
            <a:off x="609600" y="1793750"/>
            <a:ext cx="1458494" cy="1719260"/>
          </a:xfrm>
          <a:prstGeom prst="roundRect">
            <a:avLst>
              <a:gd name="adj" fmla="val 6978"/>
            </a:avLst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35D791-9858-89B1-7D3F-BC1F665D5D2C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l="1289" t="1039" r="2286"/>
          <a:stretch/>
        </p:blipFill>
        <p:spPr>
          <a:xfrm>
            <a:off x="6317212" y="1791891"/>
            <a:ext cx="1458492" cy="1722978"/>
          </a:xfrm>
          <a:prstGeom prst="roundRect">
            <a:avLst>
              <a:gd name="adj" fmla="val 6978"/>
            </a:avLst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3CF2ED6-6974-CFE7-F05B-3259330121DB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0" t="4541" r="8177" b="1423"/>
          <a:stretch/>
        </p:blipFill>
        <p:spPr>
          <a:xfrm>
            <a:off x="5385081" y="3621381"/>
            <a:ext cx="1464396" cy="1688130"/>
          </a:xfrm>
          <a:prstGeom prst="roundRect">
            <a:avLst>
              <a:gd name="adj" fmla="val 6978"/>
            </a:avLst>
          </a:prstGeom>
        </p:spPr>
      </p:pic>
      <p:pic>
        <p:nvPicPr>
          <p:cNvPr id="2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EA77734-F4EB-0A71-DE34-D19CFE408D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3241563" y="1069602"/>
            <a:ext cx="304800" cy="304800"/>
          </a:xfrm>
          <a:prstGeom prst="ellipse">
            <a:avLst/>
          </a:prstGeom>
          <a:noFill/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EFC71B7-E42F-6856-0E38-8F487AD5617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6065846" y="1069602"/>
            <a:ext cx="304800" cy="304800"/>
          </a:xfrm>
          <a:prstGeom prst="ellipse">
            <a:avLst/>
          </a:prstGeom>
          <a:noFill/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0CB1C0F-8031-E90A-905E-B97B769C68A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8918837" y="1069602"/>
            <a:ext cx="304800" cy="304800"/>
          </a:xfrm>
          <a:prstGeom prst="ellipse">
            <a:avLst/>
          </a:prstGeom>
          <a:noFill/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D1421B6-D717-D152-55BB-AC6B21018365}"/>
              </a:ext>
            </a:extLst>
          </p:cNvPr>
          <p:cNvSpPr/>
          <p:nvPr/>
        </p:nvSpPr>
        <p:spPr>
          <a:xfrm>
            <a:off x="4622800" y="6213470"/>
            <a:ext cx="2946400" cy="40011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4B81EF-4BAB-7924-75AA-E4F33BF3B7D7}"/>
              </a:ext>
            </a:extLst>
          </p:cNvPr>
          <p:cNvSpPr txBox="1"/>
          <p:nvPr/>
        </p:nvSpPr>
        <p:spPr>
          <a:xfrm>
            <a:off x="4415324" y="6244248"/>
            <a:ext cx="3361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+mj-lt"/>
              </a:rPr>
              <a:t>(click on the correct answer)</a:t>
            </a:r>
          </a:p>
        </p:txBody>
      </p:sp>
      <p:pic>
        <p:nvPicPr>
          <p:cNvPr id="10" name="Picture 9" descr="A black heart with swirls&#10;&#10;Description automatically generated">
            <a:extLst>
              <a:ext uri="{FF2B5EF4-FFF2-40B4-BE49-F238E27FC236}">
                <a16:creationId xmlns:a16="http://schemas.microsoft.com/office/drawing/2014/main" id="{61EC4CDC-822C-DF8D-146E-D68631FAB054}"/>
              </a:ext>
            </a:extLst>
          </p:cNvPr>
          <p:cNvPicPr/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08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12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235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2075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B401FE7-A0C6-BFF3-378F-6D5E5366D7CE}"/>
              </a:ext>
            </a:extLst>
          </p:cNvPr>
          <p:cNvGrpSpPr/>
          <p:nvPr/>
        </p:nvGrpSpPr>
        <p:grpSpPr>
          <a:xfrm>
            <a:off x="1600200" y="2377534"/>
            <a:ext cx="8991600" cy="2102932"/>
            <a:chOff x="1600200" y="2072679"/>
            <a:chExt cx="8991600" cy="210293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600200" y="2072679"/>
              <a:ext cx="8991600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B7B83FF-943A-FA16-5A10-6108C55D45CA}"/>
                </a:ext>
              </a:extLst>
            </p:cNvPr>
            <p:cNvSpPr txBox="1"/>
            <p:nvPr/>
          </p:nvSpPr>
          <p:spPr>
            <a:xfrm>
              <a:off x="1600200" y="3467725"/>
              <a:ext cx="89916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4000" dirty="0">
                  <a:solidFill>
                    <a:schemeClr val="accent1"/>
                  </a:solidFill>
                  <a:latin typeface="+mj-lt"/>
                </a:rPr>
                <a:t>PaR ke dasso akhar dey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C9B7E460-9F7A-AF6C-7E0C-F85B0F78799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66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6F18C32-6A0B-5A67-3614-A4D08B82F1C9}"/>
              </a:ext>
            </a:extLst>
          </p:cNvPr>
          <p:cNvSpPr txBox="1">
            <a:spLocks/>
          </p:cNvSpPr>
          <p:nvPr/>
        </p:nvSpPr>
        <p:spPr>
          <a:xfrm>
            <a:off x="996152" y="2919035"/>
            <a:ext cx="1461594" cy="1322250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5"/>
                </a:solidFill>
              </a:rPr>
              <a:t>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C776E-7DA6-2751-66FE-47EEDBD7AECF}"/>
              </a:ext>
            </a:extLst>
          </p:cNvPr>
          <p:cNvSpPr txBox="1">
            <a:spLocks/>
          </p:cNvSpPr>
          <p:nvPr/>
        </p:nvSpPr>
        <p:spPr>
          <a:xfrm>
            <a:off x="3180677" y="2919035"/>
            <a:ext cx="1461594" cy="1322250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5"/>
                </a:solidFill>
              </a:rPr>
              <a:t>C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9600E80-C3D4-0E56-691A-363F460D75DD}"/>
              </a:ext>
            </a:extLst>
          </p:cNvPr>
          <p:cNvSpPr txBox="1">
            <a:spLocks/>
          </p:cNvSpPr>
          <p:nvPr/>
        </p:nvSpPr>
        <p:spPr>
          <a:xfrm>
            <a:off x="5365202" y="2919035"/>
            <a:ext cx="1461594" cy="1322250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5"/>
                </a:solidFill>
              </a:rPr>
              <a:t>j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C831F83-699D-C82B-E0C5-85A0CCB90D40}"/>
              </a:ext>
            </a:extLst>
          </p:cNvPr>
          <p:cNvSpPr txBox="1">
            <a:spLocks/>
          </p:cNvSpPr>
          <p:nvPr/>
        </p:nvSpPr>
        <p:spPr>
          <a:xfrm>
            <a:off x="7549728" y="2919035"/>
            <a:ext cx="1461594" cy="1322250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5"/>
                </a:solidFill>
              </a:rPr>
              <a:t>J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B8060FE-6A07-1C50-002F-75C856AF8646}"/>
              </a:ext>
            </a:extLst>
          </p:cNvPr>
          <p:cNvSpPr txBox="1">
            <a:spLocks/>
          </p:cNvSpPr>
          <p:nvPr/>
        </p:nvSpPr>
        <p:spPr>
          <a:xfrm>
            <a:off x="9734254" y="2919035"/>
            <a:ext cx="1461594" cy="1322250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5"/>
                </a:solidFill>
              </a:rPr>
              <a:t>\</a:t>
            </a:r>
          </a:p>
        </p:txBody>
      </p:sp>
      <p:pic>
        <p:nvPicPr>
          <p:cNvPr id="7" name="Picture 6" descr="A black heart with swirls&#10;&#10;Description automatically generated">
            <a:extLst>
              <a:ext uri="{FF2B5EF4-FFF2-40B4-BE49-F238E27FC236}">
                <a16:creationId xmlns:a16="http://schemas.microsoft.com/office/drawing/2014/main" id="{3829CB1D-91B9-B54A-F2A8-B7F331FD769E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05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1507CEE-201D-2DFA-D326-5351EBC894D4}"/>
              </a:ext>
            </a:extLst>
          </p:cNvPr>
          <p:cNvSpPr txBox="1">
            <a:spLocks/>
          </p:cNvSpPr>
          <p:nvPr/>
        </p:nvSpPr>
        <p:spPr>
          <a:xfrm>
            <a:off x="5308627" y="2911472"/>
            <a:ext cx="1550420" cy="140260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chemeClr val="accent5"/>
                </a:solidFill>
              </a:rPr>
              <a:t>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C2C53-6939-8A53-56B8-665A76EA84F1}"/>
              </a:ext>
            </a:extLst>
          </p:cNvPr>
          <p:cNvSpPr txBox="1">
            <a:spLocks/>
          </p:cNvSpPr>
          <p:nvPr/>
        </p:nvSpPr>
        <p:spPr>
          <a:xfrm>
            <a:off x="9918658" y="2905279"/>
            <a:ext cx="1550420" cy="140260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chemeClr val="accent5"/>
                </a:solidFill>
              </a:rPr>
              <a:t>C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BBD8A3E-437E-812D-C132-61869E795ED9}"/>
              </a:ext>
            </a:extLst>
          </p:cNvPr>
          <p:cNvSpPr txBox="1">
            <a:spLocks/>
          </p:cNvSpPr>
          <p:nvPr/>
        </p:nvSpPr>
        <p:spPr>
          <a:xfrm>
            <a:off x="698596" y="2867957"/>
            <a:ext cx="1550420" cy="140260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chemeClr val="accent5"/>
                </a:solidFill>
              </a:rPr>
              <a:t>j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A486386-4C56-016D-F2F1-C70965CEC7F8}"/>
              </a:ext>
            </a:extLst>
          </p:cNvPr>
          <p:cNvSpPr txBox="1">
            <a:spLocks/>
          </p:cNvSpPr>
          <p:nvPr/>
        </p:nvSpPr>
        <p:spPr>
          <a:xfrm>
            <a:off x="3003611" y="2905279"/>
            <a:ext cx="1550420" cy="140260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chemeClr val="accent5"/>
                </a:solidFill>
              </a:rPr>
              <a:t>J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520CEB9-BE8A-D46C-FDCA-FBEB161D23B9}"/>
              </a:ext>
            </a:extLst>
          </p:cNvPr>
          <p:cNvSpPr txBox="1">
            <a:spLocks/>
          </p:cNvSpPr>
          <p:nvPr/>
        </p:nvSpPr>
        <p:spPr>
          <a:xfrm>
            <a:off x="7613643" y="2905279"/>
            <a:ext cx="1550420" cy="140260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chemeClr val="accent5"/>
                </a:solidFill>
              </a:rPr>
              <a:t>\</a:t>
            </a:r>
          </a:p>
        </p:txBody>
      </p:sp>
      <p:pic>
        <p:nvPicPr>
          <p:cNvPr id="7" name="Picture 6" descr="A black heart with swirls&#10;&#10;Description automatically generated">
            <a:extLst>
              <a:ext uri="{FF2B5EF4-FFF2-40B4-BE49-F238E27FC236}">
                <a16:creationId xmlns:a16="http://schemas.microsoft.com/office/drawing/2014/main" id="{6B40E722-A75C-D627-781C-2DCA55D78FC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660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96454ED-6318-A5E8-C8A1-0858DC09551C}"/>
              </a:ext>
            </a:extLst>
          </p:cNvPr>
          <p:cNvSpPr txBox="1">
            <a:spLocks/>
          </p:cNvSpPr>
          <p:nvPr/>
        </p:nvSpPr>
        <p:spPr>
          <a:xfrm>
            <a:off x="597408" y="2919370"/>
            <a:ext cx="1551946" cy="1403988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chemeClr val="accent5"/>
                </a:solidFill>
              </a:rPr>
              <a:t>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C93ED-5345-D791-6BF4-037555FC1DC6}"/>
              </a:ext>
            </a:extLst>
          </p:cNvPr>
          <p:cNvSpPr txBox="1">
            <a:spLocks/>
          </p:cNvSpPr>
          <p:nvPr/>
        </p:nvSpPr>
        <p:spPr>
          <a:xfrm>
            <a:off x="5326124" y="2919370"/>
            <a:ext cx="1551946" cy="1403988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chemeClr val="accent5"/>
                </a:solidFill>
              </a:rPr>
              <a:t>C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EC77DEB-D442-32AD-5359-DA663559A184}"/>
              </a:ext>
            </a:extLst>
          </p:cNvPr>
          <p:cNvSpPr txBox="1">
            <a:spLocks/>
          </p:cNvSpPr>
          <p:nvPr/>
        </p:nvSpPr>
        <p:spPr>
          <a:xfrm>
            <a:off x="2961766" y="2919370"/>
            <a:ext cx="1551946" cy="1403988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chemeClr val="accent5"/>
                </a:solidFill>
              </a:rPr>
              <a:t>j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CA8E774-39F0-E44B-F21E-516DC57E8588}"/>
              </a:ext>
            </a:extLst>
          </p:cNvPr>
          <p:cNvSpPr txBox="1">
            <a:spLocks/>
          </p:cNvSpPr>
          <p:nvPr/>
        </p:nvSpPr>
        <p:spPr>
          <a:xfrm>
            <a:off x="10054839" y="2919370"/>
            <a:ext cx="1551946" cy="1403988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chemeClr val="accent5"/>
                </a:solidFill>
              </a:rPr>
              <a:t>J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1F91844-55B3-E2B3-6354-AD9F368B897C}"/>
              </a:ext>
            </a:extLst>
          </p:cNvPr>
          <p:cNvSpPr txBox="1">
            <a:spLocks/>
          </p:cNvSpPr>
          <p:nvPr/>
        </p:nvSpPr>
        <p:spPr>
          <a:xfrm>
            <a:off x="7690482" y="2919370"/>
            <a:ext cx="1551946" cy="1403988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chemeClr val="accent5"/>
                </a:solidFill>
              </a:rPr>
              <a:t>\</a:t>
            </a:r>
          </a:p>
        </p:txBody>
      </p:sp>
      <p:pic>
        <p:nvPicPr>
          <p:cNvPr id="7" name="Picture 6" descr="A black heart with swirls&#10;&#10;Description automatically generated">
            <a:extLst>
              <a:ext uri="{FF2B5EF4-FFF2-40B4-BE49-F238E27FC236}">
                <a16:creationId xmlns:a16="http://schemas.microsoft.com/office/drawing/2014/main" id="{4D07BFEE-9446-A439-F3C3-E93EB63242AF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191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2500D0D-0046-001C-2721-A820AE235DCD}"/>
              </a:ext>
            </a:extLst>
          </p:cNvPr>
          <p:cNvSpPr txBox="1"/>
          <p:nvPr/>
        </p:nvSpPr>
        <p:spPr>
          <a:xfrm>
            <a:off x="4851400" y="735955"/>
            <a:ext cx="2489200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CA" sz="34400" dirty="0">
                <a:solidFill>
                  <a:schemeClr val="accent1"/>
                </a:solidFill>
              </a:rPr>
              <a:t>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66C8E6-6865-601D-1380-1D6ED7C292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79" t="3299" r="3059" b="3917"/>
          <a:stretch/>
        </p:blipFill>
        <p:spPr>
          <a:xfrm>
            <a:off x="4091540" y="480401"/>
            <a:ext cx="4008920" cy="54447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45520F-D1FA-174A-B89D-18780DF94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9700" y="268663"/>
            <a:ext cx="4292600" cy="5868188"/>
          </a:xfrm>
          <a:prstGeom prst="rect">
            <a:avLst/>
          </a:prstGeom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83DD018C-CC8B-8E13-6C22-24919627EDC6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827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E16ABC-9A0C-6C01-6613-8464125509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5" r="1701"/>
          <a:stretch/>
        </p:blipFill>
        <p:spPr>
          <a:xfrm>
            <a:off x="3760658" y="120753"/>
            <a:ext cx="4670685" cy="6013347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11ADDD8D-FF0E-3B70-6480-3398771EBF4F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836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9E167976-C577-0333-64E7-494F6189089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3853" y="295224"/>
            <a:ext cx="10804293" cy="6077415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97289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1F2CC29-60FC-E273-821C-B9D6DB0CFD23}"/>
              </a:ext>
            </a:extLst>
          </p:cNvPr>
          <p:cNvGrpSpPr/>
          <p:nvPr/>
        </p:nvGrpSpPr>
        <p:grpSpPr>
          <a:xfrm>
            <a:off x="1600200" y="2439090"/>
            <a:ext cx="8991600" cy="1979821"/>
            <a:chOff x="1600200" y="2072679"/>
            <a:chExt cx="8991600" cy="1979821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600200" y="2072679"/>
              <a:ext cx="8991600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Labho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B7B83FF-943A-FA16-5A10-6108C55D45CA}"/>
                </a:ext>
              </a:extLst>
            </p:cNvPr>
            <p:cNvSpPr txBox="1"/>
            <p:nvPr/>
          </p:nvSpPr>
          <p:spPr>
            <a:xfrm>
              <a:off x="1600200" y="3467725"/>
              <a:ext cx="89916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Find the correct images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AC5F41DA-6FAA-1826-D57B-BB118C09A86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488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ssorted candies and gummies">
            <a:extLst>
              <a:ext uri="{FF2B5EF4-FFF2-40B4-BE49-F238E27FC236}">
                <a16:creationId xmlns:a16="http://schemas.microsoft.com/office/drawing/2014/main" id="{9E3245D8-2A6B-47F3-B267-4F931B4C46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" r="1642"/>
          <a:stretch/>
        </p:blipFill>
        <p:spPr>
          <a:xfrm>
            <a:off x="4166505" y="10"/>
            <a:ext cx="4444096" cy="3067040"/>
          </a:xfrm>
          <a:prstGeom prst="rect">
            <a:avLst/>
          </a:prstGeom>
        </p:spPr>
      </p:pic>
      <p:pic>
        <p:nvPicPr>
          <p:cNvPr id="12" name="Picture 11" descr="Red striped umbrellas">
            <a:extLst>
              <a:ext uri="{FF2B5EF4-FFF2-40B4-BE49-F238E27FC236}">
                <a16:creationId xmlns:a16="http://schemas.microsoft.com/office/drawing/2014/main" id="{F5914939-CC04-4BD1-AFA5-6987F298411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55" r="2" b="24226"/>
          <a:stretch/>
        </p:blipFill>
        <p:spPr>
          <a:xfrm>
            <a:off x="-1" y="3790950"/>
            <a:ext cx="8305800" cy="3067051"/>
          </a:xfrm>
          <a:prstGeom prst="rect">
            <a:avLst/>
          </a:prstGeom>
        </p:spPr>
      </p:pic>
      <p:pic>
        <p:nvPicPr>
          <p:cNvPr id="15" name="Picture 14" descr="Striped candy sticks">
            <a:extLst>
              <a:ext uri="{FF2B5EF4-FFF2-40B4-BE49-F238E27FC236}">
                <a16:creationId xmlns:a16="http://schemas.microsoft.com/office/drawing/2014/main" id="{DB00EC40-47CA-4071-BB40-C5B71C97B68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0" r="20639" b="1"/>
          <a:stretch/>
        </p:blipFill>
        <p:spPr>
          <a:xfrm>
            <a:off x="1" y="2"/>
            <a:ext cx="5017099" cy="4718647"/>
          </a:xfrm>
          <a:custGeom>
            <a:avLst/>
            <a:gdLst/>
            <a:ahLst/>
            <a:cxnLst/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</p:spPr>
      </p:pic>
      <p:pic>
        <p:nvPicPr>
          <p:cNvPr id="5" name="Content Placeholder 4" descr="Multicolor hanging umbrellas">
            <a:extLst>
              <a:ext uri="{FF2B5EF4-FFF2-40B4-BE49-F238E27FC236}">
                <a16:creationId xmlns:a16="http://schemas.microsoft.com/office/drawing/2014/main" id="{DD1CC70F-8744-4F88-A61A-B3E6E1C089B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9" r="3645"/>
          <a:stretch/>
        </p:blipFill>
        <p:spPr>
          <a:xfrm>
            <a:off x="6283728" y="1699213"/>
            <a:ext cx="5908273" cy="5158786"/>
          </a:xfrm>
          <a:custGeom>
            <a:avLst/>
            <a:gdLst/>
            <a:ahLst/>
            <a:cxnLst/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</p:spPr>
      </p:pic>
      <p:pic>
        <p:nvPicPr>
          <p:cNvPr id="19" name="Picture 18" descr="Candy cane patterns">
            <a:extLst>
              <a:ext uri="{FF2B5EF4-FFF2-40B4-BE49-F238E27FC236}">
                <a16:creationId xmlns:a16="http://schemas.microsoft.com/office/drawing/2014/main" id="{F5192E1A-1F5D-4F54-87A9-52CC8E373A3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7" r="17532" b="-1"/>
          <a:stretch/>
        </p:blipFill>
        <p:spPr>
          <a:xfrm>
            <a:off x="3287694" y="1853886"/>
            <a:ext cx="4297680" cy="4297680"/>
          </a:xfrm>
          <a:custGeom>
            <a:avLst/>
            <a:gdLst/>
            <a:ahLst/>
            <a:cxnLst/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</p:spPr>
      </p:pic>
      <p:pic>
        <p:nvPicPr>
          <p:cNvPr id="9" name="Picture 8" descr="Multicolor paper boats">
            <a:extLst>
              <a:ext uri="{FF2B5EF4-FFF2-40B4-BE49-F238E27FC236}">
                <a16:creationId xmlns:a16="http://schemas.microsoft.com/office/drawing/2014/main" id="{59D69A36-762D-4592-8D2C-E7BE9E29BCB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40"/>
          <a:stretch/>
        </p:blipFill>
        <p:spPr>
          <a:xfrm>
            <a:off x="7928700" y="-1"/>
            <a:ext cx="4277711" cy="3045402"/>
          </a:xfrm>
          <a:custGeom>
            <a:avLst/>
            <a:gdLst/>
            <a:ahLst/>
            <a:cxnLst/>
            <a:rect l="l" t="t" r="r" b="b"/>
            <a:pathLst>
              <a:path w="4277711" h="3045402">
                <a:moveTo>
                  <a:pt x="5102" y="0"/>
                </a:moveTo>
                <a:lnTo>
                  <a:pt x="4277711" y="0"/>
                </a:lnTo>
                <a:lnTo>
                  <a:pt x="4277711" y="2723810"/>
                </a:lnTo>
                <a:lnTo>
                  <a:pt x="4090449" y="2814019"/>
                </a:lnTo>
                <a:cubicBezTo>
                  <a:pt x="3738190" y="2963012"/>
                  <a:pt x="3350901" y="3045402"/>
                  <a:pt x="2944368" y="3045402"/>
                </a:cubicBezTo>
                <a:cubicBezTo>
                  <a:pt x="1318238" y="3045402"/>
                  <a:pt x="0" y="1727164"/>
                  <a:pt x="0" y="1010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11683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3ACE6E7-BD5F-B358-5753-51716865117A}"/>
              </a:ext>
            </a:extLst>
          </p:cNvPr>
          <p:cNvGrpSpPr/>
          <p:nvPr/>
        </p:nvGrpSpPr>
        <p:grpSpPr>
          <a:xfrm>
            <a:off x="1016000" y="2681238"/>
            <a:ext cx="10160000" cy="1495525"/>
            <a:chOff x="1016000" y="2767281"/>
            <a:chExt cx="10160000" cy="149552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016000" y="2767281"/>
              <a:ext cx="1016000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800" dirty="0" err="1">
                  <a:solidFill>
                    <a:schemeClr val="accent1"/>
                  </a:solidFill>
                  <a:latin typeface="+mj-lt"/>
                </a:rPr>
                <a:t>Sunno</a:t>
              </a:r>
              <a:r>
                <a:rPr lang="en-US" sz="4800" dirty="0">
                  <a:solidFill>
                    <a:schemeClr val="accent1"/>
                  </a:solidFill>
                  <a:latin typeface="+mj-lt"/>
                </a:rPr>
                <a:t>, </a:t>
              </a:r>
              <a:r>
                <a:rPr lang="en-US" sz="4800" dirty="0" err="1">
                  <a:solidFill>
                    <a:schemeClr val="accent1"/>
                  </a:solidFill>
                  <a:latin typeface="+mj-lt"/>
                </a:rPr>
                <a:t>Phir</a:t>
              </a:r>
              <a:r>
                <a:rPr lang="en-US" sz="4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4800" dirty="0" err="1">
                  <a:solidFill>
                    <a:schemeClr val="accent1"/>
                  </a:solidFill>
                  <a:latin typeface="+mj-lt"/>
                </a:rPr>
                <a:t>Pichhay</a:t>
              </a:r>
              <a:r>
                <a:rPr lang="en-US" sz="4800" dirty="0">
                  <a:solidFill>
                    <a:schemeClr val="accent1"/>
                  </a:solidFill>
                  <a:latin typeface="+mj-lt"/>
                </a:rPr>
                <a:t> Bolo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BD577B9-63A4-493C-EC85-C8C89C1ACDA8}"/>
                </a:ext>
              </a:extLst>
            </p:cNvPr>
            <p:cNvSpPr txBox="1"/>
            <p:nvPr/>
          </p:nvSpPr>
          <p:spPr>
            <a:xfrm>
              <a:off x="3302000" y="3616475"/>
              <a:ext cx="5588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accent1"/>
                  </a:solidFill>
                  <a:latin typeface="+mj-lt"/>
                </a:rPr>
                <a:t>Listen, then repeat!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DCE55B77-A3D2-17D5-7C4D-CD8351ACBDF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364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6A3E134-14C2-BA1C-66CD-5FAB6B7553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23195C-2727-D85C-E2E4-81632704F3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099" y="-1485901"/>
            <a:ext cx="9829802" cy="9829802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F55F97CF-8585-450C-09B7-AB23E6EE5B33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83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5EEA0CC-F43B-3190-73A6-B07A772FD1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Content Placeholder 4" descr="Close-up of person passing bowl of green beans to another person across table">
            <a:extLst>
              <a:ext uri="{FF2B5EF4-FFF2-40B4-BE49-F238E27FC236}">
                <a16:creationId xmlns:a16="http://schemas.microsoft.com/office/drawing/2014/main" id="{CD37F627-E35E-40AA-C8F4-146659DBADA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" t="5814" r="21761" b="9932"/>
          <a:stretch/>
        </p:blipFill>
        <p:spPr>
          <a:xfrm>
            <a:off x="1968500" y="139700"/>
            <a:ext cx="8255000" cy="5994400"/>
          </a:xfrm>
          <a:prstGeom prst="rect">
            <a:avLst/>
          </a:prstGeom>
        </p:spPr>
      </p:pic>
      <p:pic>
        <p:nvPicPr>
          <p:cNvPr id="4" name="Picture 3" descr="A black heart with swirls&#10;&#10;Description automatically generated">
            <a:extLst>
              <a:ext uri="{FF2B5EF4-FFF2-40B4-BE49-F238E27FC236}">
                <a16:creationId xmlns:a16="http://schemas.microsoft.com/office/drawing/2014/main" id="{2660EA52-BB9A-F259-A1E1-E82D5EE01A4C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28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7E7D6E4-7E76-7CCA-9C68-14DFF806EC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EAC20F-F4DB-35B2-F0B1-0AF076DCC4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896" y="571499"/>
            <a:ext cx="6981208" cy="4648202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A2A83CCC-9BB4-AE53-5AC7-F963C9672AEF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98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600200" y="2705725"/>
            <a:ext cx="89916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88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88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8800" dirty="0" err="1">
                <a:solidFill>
                  <a:schemeClr val="accent1"/>
                </a:solidFill>
                <a:latin typeface="+mj-lt"/>
              </a:rPr>
              <a:t>Labho</a:t>
            </a:r>
            <a:r>
              <a:rPr lang="en-US" sz="8800" dirty="0">
                <a:solidFill>
                  <a:schemeClr val="accent1"/>
                </a:solidFill>
                <a:latin typeface="+mj-lt"/>
              </a:rPr>
              <a:t> </a:t>
            </a: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E0EC9615-E25E-DC6D-3CE7-89B29306237F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0314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74C13062-3F8F-4CCA-89AF-298DA06AF2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1166" b="1384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8" name="A">
            <a:extLst>
              <a:ext uri="{FF2B5EF4-FFF2-40B4-BE49-F238E27FC236}">
                <a16:creationId xmlns:a16="http://schemas.microsoft.com/office/drawing/2014/main" id="{67B9ED8E-3F40-4B10-9A67-46EDD5006A5C}"/>
              </a:ext>
            </a:extLst>
          </p:cNvPr>
          <p:cNvSpPr/>
          <p:nvPr/>
        </p:nvSpPr>
        <p:spPr>
          <a:xfrm>
            <a:off x="1494502" y="2841523"/>
            <a:ext cx="609601" cy="835742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>
                <a:gd name="adj" fmla="val 48387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554B4B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  <a:cs typeface="+mn-cs"/>
              </a:rPr>
              <a:t>C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554B4B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1" name="A">
            <a:extLst>
              <a:ext uri="{FF2B5EF4-FFF2-40B4-BE49-F238E27FC236}">
                <a16:creationId xmlns:a16="http://schemas.microsoft.com/office/drawing/2014/main" id="{1EB68162-9883-4D3D-8C38-B2B8769D1ADA}"/>
              </a:ext>
            </a:extLst>
          </p:cNvPr>
          <p:cNvSpPr/>
          <p:nvPr/>
        </p:nvSpPr>
        <p:spPr>
          <a:xfrm>
            <a:off x="5127220" y="6027575"/>
            <a:ext cx="609601" cy="535959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>
                <a:gd name="adj" fmla="val 48387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554B4B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  <a:cs typeface="+mn-cs"/>
              </a:rPr>
              <a:t>C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554B4B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2" name="A">
            <a:extLst>
              <a:ext uri="{FF2B5EF4-FFF2-40B4-BE49-F238E27FC236}">
                <a16:creationId xmlns:a16="http://schemas.microsoft.com/office/drawing/2014/main" id="{AC380900-1625-45A7-AF67-FA733C377186}"/>
              </a:ext>
            </a:extLst>
          </p:cNvPr>
          <p:cNvSpPr/>
          <p:nvPr/>
        </p:nvSpPr>
        <p:spPr>
          <a:xfrm>
            <a:off x="7091265" y="93306"/>
            <a:ext cx="1306286" cy="106369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>
                <a:gd name="adj" fmla="val 48387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FEFE00"/>
                </a:solidFill>
                <a:effectLst>
                  <a:glow rad="228600">
                    <a:srgbClr val="FFC000">
                      <a:lumMod val="60000"/>
                      <a:lumOff val="40000"/>
                      <a:alpha val="40000"/>
                    </a:srgbClr>
                  </a:glo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  <a:cs typeface="+mn-cs"/>
              </a:rPr>
              <a:t>C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FEFE00"/>
              </a:solidFill>
              <a:effectLst>
                <a:glow rad="228600">
                  <a:srgbClr val="FFC000">
                    <a:lumMod val="60000"/>
                    <a:lumOff val="40000"/>
                    <a:alpha val="40000"/>
                  </a:srgbClr>
                </a:glo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3" name="A">
            <a:extLst>
              <a:ext uri="{FF2B5EF4-FFF2-40B4-BE49-F238E27FC236}">
                <a16:creationId xmlns:a16="http://schemas.microsoft.com/office/drawing/2014/main" id="{598A7038-CF3A-4D12-81FF-C3D4FCF10DC0}"/>
              </a:ext>
            </a:extLst>
          </p:cNvPr>
          <p:cNvSpPr/>
          <p:nvPr/>
        </p:nvSpPr>
        <p:spPr>
          <a:xfrm>
            <a:off x="5486399" y="3115221"/>
            <a:ext cx="609601" cy="835742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>
                <a:gd name="adj" fmla="val 48387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80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  <a:cs typeface="+mn-cs"/>
              </a:rPr>
              <a:t>C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80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" name="A">
            <a:extLst>
              <a:ext uri="{FF2B5EF4-FFF2-40B4-BE49-F238E27FC236}">
                <a16:creationId xmlns:a16="http://schemas.microsoft.com/office/drawing/2014/main" id="{43BB89CF-AFA1-4263-95F8-602A6C2AAD10}"/>
              </a:ext>
            </a:extLst>
          </p:cNvPr>
          <p:cNvSpPr/>
          <p:nvPr/>
        </p:nvSpPr>
        <p:spPr>
          <a:xfrm>
            <a:off x="1167931" y="185408"/>
            <a:ext cx="1422869" cy="1413037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>
                <a:gd name="adj" fmla="val 48387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2FBCDA"/>
                </a:solidFill>
                <a:effectLst/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  <a:cs typeface="+mn-cs"/>
              </a:rPr>
              <a:t>C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2FBCDA"/>
              </a:solidFill>
              <a:effectLst/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6" name="A">
            <a:extLst>
              <a:ext uri="{FF2B5EF4-FFF2-40B4-BE49-F238E27FC236}">
                <a16:creationId xmlns:a16="http://schemas.microsoft.com/office/drawing/2014/main" id="{8608FDEF-8C40-4297-B184-56CD3CB6A664}"/>
              </a:ext>
            </a:extLst>
          </p:cNvPr>
          <p:cNvSpPr/>
          <p:nvPr/>
        </p:nvSpPr>
        <p:spPr>
          <a:xfrm>
            <a:off x="9430037" y="2841523"/>
            <a:ext cx="609601" cy="835742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>
                <a:gd name="adj" fmla="val 48387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2C96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  <a:cs typeface="+mn-cs"/>
              </a:rPr>
              <a:t>C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2C96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7" name="A">
            <a:extLst>
              <a:ext uri="{FF2B5EF4-FFF2-40B4-BE49-F238E27FC236}">
                <a16:creationId xmlns:a16="http://schemas.microsoft.com/office/drawing/2014/main" id="{844DBF71-2A64-4A4F-B035-0716483861B4}"/>
              </a:ext>
            </a:extLst>
          </p:cNvPr>
          <p:cNvSpPr/>
          <p:nvPr/>
        </p:nvSpPr>
        <p:spPr>
          <a:xfrm rot="20828541">
            <a:off x="7341772" y="2333797"/>
            <a:ext cx="609601" cy="104042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>
                <a:gd name="adj" fmla="val 48387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1189A3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  <a:cs typeface="+mn-cs"/>
              </a:rPr>
              <a:t>C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1189A3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7" name="Graphic 6" descr="Dove outline">
            <a:extLst>
              <a:ext uri="{FF2B5EF4-FFF2-40B4-BE49-F238E27FC236}">
                <a16:creationId xmlns:a16="http://schemas.microsoft.com/office/drawing/2014/main" id="{7B803E1F-FB17-44B2-AE19-4EBF0CE7FD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00007" y="1156996"/>
            <a:ext cx="914400" cy="914400"/>
          </a:xfrm>
          <a:prstGeom prst="rect">
            <a:avLst/>
          </a:prstGeom>
        </p:spPr>
      </p:pic>
      <p:pic>
        <p:nvPicPr>
          <p:cNvPr id="19" name="Graphic 18" descr="Rose with solid fill">
            <a:extLst>
              <a:ext uri="{FF2B5EF4-FFF2-40B4-BE49-F238E27FC236}">
                <a16:creationId xmlns:a16="http://schemas.microsoft.com/office/drawing/2014/main" id="{02F70FF9-2618-4E7B-B1F7-4BA3853C1F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6027575"/>
            <a:ext cx="914400" cy="914400"/>
          </a:xfrm>
          <a:prstGeom prst="rect">
            <a:avLst/>
          </a:prstGeom>
        </p:spPr>
      </p:pic>
      <p:pic>
        <p:nvPicPr>
          <p:cNvPr id="21" name="Graphic 20" descr="Plant with solid fill">
            <a:extLst>
              <a:ext uri="{FF2B5EF4-FFF2-40B4-BE49-F238E27FC236}">
                <a16:creationId xmlns:a16="http://schemas.microsoft.com/office/drawing/2014/main" id="{7B6F73FF-FAC2-4D26-B9E1-AA2B0A1770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89919" y="4125180"/>
            <a:ext cx="1265852" cy="126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44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  <p:bldP spid="11" grpId="0"/>
      <p:bldP spid="11" grpId="1"/>
      <p:bldP spid="11" grpId="2"/>
      <p:bldP spid="12" grpId="0"/>
      <p:bldP spid="12" grpId="1"/>
      <p:bldP spid="12" grpId="2"/>
      <p:bldP spid="13" grpId="0"/>
      <p:bldP spid="13" grpId="1"/>
      <p:bldP spid="13" grpId="2"/>
      <p:bldP spid="14" grpId="0"/>
      <p:bldP spid="14" grpId="1"/>
      <p:bldP spid="14" grpId="2"/>
      <p:bldP spid="16" grpId="0"/>
      <p:bldP spid="16" grpId="1"/>
      <p:bldP spid="16" grpId="2"/>
      <p:bldP spid="17" grpId="0"/>
      <p:bldP spid="17" grpId="1"/>
      <p:bldP spid="17" grpId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600200" y="2875002"/>
            <a:ext cx="89916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66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66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6600" dirty="0" err="1">
                <a:solidFill>
                  <a:schemeClr val="accent1"/>
                </a:solidFill>
                <a:latin typeface="+mj-lt"/>
              </a:rPr>
              <a:t>Pachhaano</a:t>
            </a:r>
            <a:endParaRPr lang="en-US" sz="6600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5F5A4E30-431E-14FB-8143-F29CF60B652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633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BGs">
            <a:extLst>
              <a:ext uri="{FF2B5EF4-FFF2-40B4-BE49-F238E27FC236}">
                <a16:creationId xmlns:a16="http://schemas.microsoft.com/office/drawing/2014/main" id="{65750149-BF69-4B77-8D6D-069B2FE928CE}"/>
              </a:ext>
            </a:extLst>
          </p:cNvPr>
          <p:cNvGrpSpPr/>
          <p:nvPr/>
        </p:nvGrpSpPr>
        <p:grpSpPr>
          <a:xfrm>
            <a:off x="-1" y="0"/>
            <a:ext cx="12189219" cy="6858000"/>
            <a:chOff x="-1" y="0"/>
            <a:chExt cx="12189219" cy="6858000"/>
          </a:xfrm>
        </p:grpSpPr>
        <p:sp>
          <p:nvSpPr>
            <p:cNvPr id="78" name="Red BG">
              <a:extLst>
                <a:ext uri="{FF2B5EF4-FFF2-40B4-BE49-F238E27FC236}">
                  <a16:creationId xmlns:a16="http://schemas.microsoft.com/office/drawing/2014/main" id="{8BC15EA9-89CD-4ADE-8CD3-987808BAD849}"/>
                </a:ext>
              </a:extLst>
            </p:cNvPr>
            <p:cNvSpPr/>
            <p:nvPr/>
          </p:nvSpPr>
          <p:spPr>
            <a:xfrm>
              <a:off x="7979344" y="0"/>
              <a:ext cx="4209874" cy="6858000"/>
            </a:xfrm>
            <a:prstGeom prst="rect">
              <a:avLst/>
            </a:prstGeom>
            <a:gradFill>
              <a:gsLst>
                <a:gs pos="26000">
                  <a:schemeClr val="accent2">
                    <a:lumMod val="20000"/>
                    <a:lumOff val="80000"/>
                  </a:schemeClr>
                </a:gs>
                <a:gs pos="78000">
                  <a:schemeClr val="accent2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Yellow BG">
              <a:extLst>
                <a:ext uri="{FF2B5EF4-FFF2-40B4-BE49-F238E27FC236}">
                  <a16:creationId xmlns:a16="http://schemas.microsoft.com/office/drawing/2014/main" id="{EB338013-6E89-4296-8DCF-FD63F6ABB2A4}"/>
                </a:ext>
              </a:extLst>
            </p:cNvPr>
            <p:cNvSpPr/>
            <p:nvPr/>
          </p:nvSpPr>
          <p:spPr>
            <a:xfrm>
              <a:off x="4209874" y="0"/>
              <a:ext cx="3769470" cy="6858000"/>
            </a:xfrm>
            <a:prstGeom prst="rect">
              <a:avLst/>
            </a:prstGeom>
            <a:gradFill>
              <a:gsLst>
                <a:gs pos="26000">
                  <a:schemeClr val="accent4">
                    <a:lumMod val="20000"/>
                    <a:lumOff val="80000"/>
                  </a:schemeClr>
                </a:gs>
                <a:gs pos="78000">
                  <a:schemeClr val="accent4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Green BG">
              <a:extLst>
                <a:ext uri="{FF2B5EF4-FFF2-40B4-BE49-F238E27FC236}">
                  <a16:creationId xmlns:a16="http://schemas.microsoft.com/office/drawing/2014/main" id="{70D17760-DACC-4877-AAF9-D7EB98230C96}"/>
                </a:ext>
              </a:extLst>
            </p:cNvPr>
            <p:cNvSpPr/>
            <p:nvPr/>
          </p:nvSpPr>
          <p:spPr>
            <a:xfrm>
              <a:off x="-1" y="0"/>
              <a:ext cx="4225491" cy="6858000"/>
            </a:xfrm>
            <a:prstGeom prst="rect">
              <a:avLst/>
            </a:prstGeom>
            <a:gradFill>
              <a:gsLst>
                <a:gs pos="26000">
                  <a:schemeClr val="accent6">
                    <a:lumMod val="20000"/>
                    <a:lumOff val="80000"/>
                  </a:schemeClr>
                </a:gs>
                <a:gs pos="78000">
                  <a:schemeClr val="accent6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2" name="Random Red">
            <a:extLst>
              <a:ext uri="{FF2B5EF4-FFF2-40B4-BE49-F238E27FC236}">
                <a16:creationId xmlns:a16="http://schemas.microsoft.com/office/drawing/2014/main" id="{CB9EAAED-299A-47E2-A0E7-1458826D82AF}"/>
              </a:ext>
            </a:extLst>
          </p:cNvPr>
          <p:cNvSpPr/>
          <p:nvPr/>
        </p:nvSpPr>
        <p:spPr>
          <a:xfrm>
            <a:off x="9182460" y="1901692"/>
            <a:ext cx="1165704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8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1582"/>
                </a:solidFill>
                <a:effectLst>
                  <a:outerShdw blurRad="50800" dist="50800" dir="5400000" algn="ctr" rotWithShape="0">
                    <a:srgbClr val="ED7D31">
                      <a:lumMod val="50000"/>
                    </a:srgbClr>
                  </a:outerShdw>
                </a:effectLst>
                <a:uLnTx/>
                <a:uFillTx/>
                <a:cs typeface="Arial" panose="020B0604020202020204" pitchFamily="34" charset="0"/>
              </a:rPr>
              <a:t>C</a:t>
            </a:r>
            <a:endParaRPr kumimoji="0" lang="en-GB" sz="13800" b="0" i="0" u="none" strike="noStrike" kern="1200" cap="none" spc="0" normalizeH="0" baseline="0" noProof="0" dirty="0">
              <a:ln>
                <a:noFill/>
              </a:ln>
              <a:solidFill>
                <a:srgbClr val="FF1582"/>
              </a:solidFill>
              <a:effectLst/>
              <a:uLnTx/>
              <a:uFillTx/>
            </a:endParaRPr>
          </a:p>
        </p:txBody>
      </p:sp>
      <p:sp>
        <p:nvSpPr>
          <p:cNvPr id="91" name="Random Yellow">
            <a:extLst>
              <a:ext uri="{FF2B5EF4-FFF2-40B4-BE49-F238E27FC236}">
                <a16:creationId xmlns:a16="http://schemas.microsoft.com/office/drawing/2014/main" id="{0757A07D-F2E9-4A8F-BB8C-0E6553491B03}"/>
              </a:ext>
            </a:extLst>
          </p:cNvPr>
          <p:cNvSpPr/>
          <p:nvPr/>
        </p:nvSpPr>
        <p:spPr>
          <a:xfrm>
            <a:off x="5428605" y="1910612"/>
            <a:ext cx="1165704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8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rgbClr val="FFC000">
                      <a:lumMod val="50000"/>
                    </a:srgbClr>
                  </a:outerShdw>
                </a:effectLst>
                <a:uLnTx/>
                <a:uFillTx/>
                <a:cs typeface="Arial" panose="020B0604020202020204" pitchFamily="34" charset="0"/>
              </a:rPr>
              <a:t>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</a:endParaRPr>
          </a:p>
        </p:txBody>
      </p:sp>
      <p:sp>
        <p:nvSpPr>
          <p:cNvPr id="90" name="Random Green">
            <a:extLst>
              <a:ext uri="{FF2B5EF4-FFF2-40B4-BE49-F238E27FC236}">
                <a16:creationId xmlns:a16="http://schemas.microsoft.com/office/drawing/2014/main" id="{538C64FC-1521-4511-920C-980952CF72EA}"/>
              </a:ext>
            </a:extLst>
          </p:cNvPr>
          <p:cNvSpPr/>
          <p:nvPr/>
        </p:nvSpPr>
        <p:spPr>
          <a:xfrm>
            <a:off x="1653918" y="1901692"/>
            <a:ext cx="1227017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3800" b="1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00CC00"/>
                </a:solidFill>
                <a:effectLst>
                  <a:outerShdw blurRad="12700" dist="38100" dir="2700000" algn="tl" rotWithShape="0">
                    <a:srgbClr val="70AD47">
                      <a:lumMod val="50000"/>
                    </a:srgbClr>
                  </a:outerShdw>
                </a:effectLst>
              </a:rPr>
              <a:t>C</a:t>
            </a:r>
            <a:endParaRPr kumimoji="0" lang="en-GB" sz="23900" b="0" i="0" u="none" strike="noStrike" kern="1200" cap="none" spc="0" normalizeH="0" baseline="0" noProof="0" dirty="0">
              <a:ln>
                <a:noFill/>
              </a:ln>
              <a:solidFill>
                <a:srgbClr val="00CC00"/>
              </a:solidFill>
              <a:effectLst/>
              <a:uLnTx/>
              <a:uFillTx/>
            </a:endParaRPr>
          </a:p>
        </p:txBody>
      </p:sp>
      <p:grpSp>
        <p:nvGrpSpPr>
          <p:cNvPr id="64" name="Red Word List">
            <a:extLst>
              <a:ext uri="{FF2B5EF4-FFF2-40B4-BE49-F238E27FC236}">
                <a16:creationId xmlns:a16="http://schemas.microsoft.com/office/drawing/2014/main" id="{54316F55-C93F-4840-B0A9-F9C848FDE6BF}"/>
              </a:ext>
            </a:extLst>
          </p:cNvPr>
          <p:cNvGrpSpPr/>
          <p:nvPr/>
        </p:nvGrpSpPr>
        <p:grpSpPr>
          <a:xfrm>
            <a:off x="8198682" y="7136071"/>
            <a:ext cx="3240000" cy="14210759"/>
            <a:chOff x="692894" y="-3431359"/>
            <a:chExt cx="3240000" cy="14210759"/>
          </a:xfrm>
        </p:grpSpPr>
        <p:sp>
          <p:nvSpPr>
            <p:cNvPr id="65" name="Word10">
              <a:extLst>
                <a:ext uri="{FF2B5EF4-FFF2-40B4-BE49-F238E27FC236}">
                  <a16:creationId xmlns:a16="http://schemas.microsoft.com/office/drawing/2014/main" id="{E75CF8F5-A419-49A5-AAE1-13967B161454}"/>
                </a:ext>
              </a:extLst>
            </p:cNvPr>
            <p:cNvSpPr/>
            <p:nvPr/>
          </p:nvSpPr>
          <p:spPr>
            <a:xfrm>
              <a:off x="692894" y="9339400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chemeClr val="accent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0066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66" name="Word9">
              <a:extLst>
                <a:ext uri="{FF2B5EF4-FFF2-40B4-BE49-F238E27FC236}">
                  <a16:creationId xmlns:a16="http://schemas.microsoft.com/office/drawing/2014/main" id="{501FB512-7FE3-4E79-A893-93BA35A18994}"/>
                </a:ext>
              </a:extLst>
            </p:cNvPr>
            <p:cNvSpPr/>
            <p:nvPr/>
          </p:nvSpPr>
          <p:spPr>
            <a:xfrm>
              <a:off x="692894" y="7899400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chemeClr val="accent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0066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G</a:t>
              </a:r>
            </a:p>
          </p:txBody>
        </p:sp>
        <p:sp>
          <p:nvSpPr>
            <p:cNvPr id="67" name="Word8">
              <a:extLst>
                <a:ext uri="{FF2B5EF4-FFF2-40B4-BE49-F238E27FC236}">
                  <a16:creationId xmlns:a16="http://schemas.microsoft.com/office/drawing/2014/main" id="{4D9F819C-2221-4D80-9862-5F33FC93C814}"/>
                </a:ext>
              </a:extLst>
            </p:cNvPr>
            <p:cNvSpPr/>
            <p:nvPr/>
          </p:nvSpPr>
          <p:spPr>
            <a:xfrm>
              <a:off x="692894" y="6453394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chemeClr val="accent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0066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g</a:t>
              </a:r>
            </a:p>
          </p:txBody>
        </p:sp>
        <p:sp>
          <p:nvSpPr>
            <p:cNvPr id="68" name="Word7">
              <a:extLst>
                <a:ext uri="{FF2B5EF4-FFF2-40B4-BE49-F238E27FC236}">
                  <a16:creationId xmlns:a16="http://schemas.microsoft.com/office/drawing/2014/main" id="{4EA05B87-28BA-4035-AA62-978D0DA156E7}"/>
                </a:ext>
              </a:extLst>
            </p:cNvPr>
            <p:cNvSpPr/>
            <p:nvPr/>
          </p:nvSpPr>
          <p:spPr>
            <a:xfrm>
              <a:off x="692894" y="5064144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chemeClr val="accent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0066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K</a:t>
              </a:r>
            </a:p>
          </p:txBody>
        </p:sp>
        <p:sp>
          <p:nvSpPr>
            <p:cNvPr id="69" name="Word6">
              <a:extLst>
                <a:ext uri="{FF2B5EF4-FFF2-40B4-BE49-F238E27FC236}">
                  <a16:creationId xmlns:a16="http://schemas.microsoft.com/office/drawing/2014/main" id="{59609666-0DD3-4145-97BD-CD2F7A49467C}"/>
                </a:ext>
              </a:extLst>
            </p:cNvPr>
            <p:cNvSpPr/>
            <p:nvPr/>
          </p:nvSpPr>
          <p:spPr>
            <a:xfrm>
              <a:off x="692894" y="3647491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chemeClr val="accent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0066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k</a:t>
              </a:r>
            </a:p>
          </p:txBody>
        </p:sp>
        <p:sp>
          <p:nvSpPr>
            <p:cNvPr id="70" name="Word5">
              <a:extLst>
                <a:ext uri="{FF2B5EF4-FFF2-40B4-BE49-F238E27FC236}">
                  <a16:creationId xmlns:a16="http://schemas.microsoft.com/office/drawing/2014/main" id="{FD2A9856-7A6C-4EAA-BE0A-3E343C31A77E}"/>
                </a:ext>
              </a:extLst>
            </p:cNvPr>
            <p:cNvSpPr/>
            <p:nvPr/>
          </p:nvSpPr>
          <p:spPr>
            <a:xfrm>
              <a:off x="692894" y="2207491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chemeClr val="accent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0066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h</a:t>
              </a:r>
            </a:p>
          </p:txBody>
        </p:sp>
        <p:sp>
          <p:nvSpPr>
            <p:cNvPr id="71" name="Word4">
              <a:extLst>
                <a:ext uri="{FF2B5EF4-FFF2-40B4-BE49-F238E27FC236}">
                  <a16:creationId xmlns:a16="http://schemas.microsoft.com/office/drawing/2014/main" id="{E130B2A8-9101-410E-B4E3-2D14736DC8ED}"/>
                </a:ext>
              </a:extLst>
            </p:cNvPr>
            <p:cNvSpPr/>
            <p:nvPr/>
          </p:nvSpPr>
          <p:spPr>
            <a:xfrm>
              <a:off x="692894" y="790838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chemeClr val="accent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0066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s</a:t>
              </a:r>
            </a:p>
          </p:txBody>
        </p:sp>
        <p:sp>
          <p:nvSpPr>
            <p:cNvPr id="72" name="Word3">
              <a:extLst>
                <a:ext uri="{FF2B5EF4-FFF2-40B4-BE49-F238E27FC236}">
                  <a16:creationId xmlns:a16="http://schemas.microsoft.com/office/drawing/2014/main" id="{ACEFC5BE-8F9F-4481-8BF6-5C852CD11575}"/>
                </a:ext>
              </a:extLst>
            </p:cNvPr>
            <p:cNvSpPr/>
            <p:nvPr/>
          </p:nvSpPr>
          <p:spPr>
            <a:xfrm>
              <a:off x="692894" y="-649162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chemeClr val="accent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0066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j</a:t>
              </a:r>
            </a:p>
          </p:txBody>
        </p:sp>
        <p:sp>
          <p:nvSpPr>
            <p:cNvPr id="73" name="Word2">
              <a:extLst>
                <a:ext uri="{FF2B5EF4-FFF2-40B4-BE49-F238E27FC236}">
                  <a16:creationId xmlns:a16="http://schemas.microsoft.com/office/drawing/2014/main" id="{7FF54266-44A7-479C-9E79-F8C369C258C8}"/>
                </a:ext>
              </a:extLst>
            </p:cNvPr>
            <p:cNvSpPr/>
            <p:nvPr/>
          </p:nvSpPr>
          <p:spPr>
            <a:xfrm>
              <a:off x="692894" y="-2015065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chemeClr val="accent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0066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74" name="Word1">
              <a:extLst>
                <a:ext uri="{FF2B5EF4-FFF2-40B4-BE49-F238E27FC236}">
                  <a16:creationId xmlns:a16="http://schemas.microsoft.com/office/drawing/2014/main" id="{CA31A6F2-EA5A-42A2-9E6A-9F548EE7DFF9}"/>
                </a:ext>
              </a:extLst>
            </p:cNvPr>
            <p:cNvSpPr/>
            <p:nvPr/>
          </p:nvSpPr>
          <p:spPr>
            <a:xfrm>
              <a:off x="692894" y="-3431359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chemeClr val="accent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tIns="0" bIns="0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0066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c</a:t>
              </a:r>
            </a:p>
          </p:txBody>
        </p:sp>
      </p:grpSp>
      <p:grpSp>
        <p:nvGrpSpPr>
          <p:cNvPr id="53" name="Yellow Word List">
            <a:extLst>
              <a:ext uri="{FF2B5EF4-FFF2-40B4-BE49-F238E27FC236}">
                <a16:creationId xmlns:a16="http://schemas.microsoft.com/office/drawing/2014/main" id="{ACA7028B-4470-4BFE-B039-80A814D1F3DC}"/>
              </a:ext>
            </a:extLst>
          </p:cNvPr>
          <p:cNvGrpSpPr/>
          <p:nvPr/>
        </p:nvGrpSpPr>
        <p:grpSpPr>
          <a:xfrm>
            <a:off x="4476000" y="7136071"/>
            <a:ext cx="3240000" cy="14210759"/>
            <a:chOff x="692894" y="-3431359"/>
            <a:chExt cx="3240000" cy="14210759"/>
          </a:xfrm>
        </p:grpSpPr>
        <p:sp>
          <p:nvSpPr>
            <p:cNvPr id="54" name="Word10">
              <a:extLst>
                <a:ext uri="{FF2B5EF4-FFF2-40B4-BE49-F238E27FC236}">
                  <a16:creationId xmlns:a16="http://schemas.microsoft.com/office/drawing/2014/main" id="{FA75F42F-AB3D-4430-A2C7-24F91E4E54CE}"/>
                </a:ext>
              </a:extLst>
            </p:cNvPr>
            <p:cNvSpPr/>
            <p:nvPr/>
          </p:nvSpPr>
          <p:spPr>
            <a:xfrm>
              <a:off x="692894" y="9339400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rgbClr val="FFC0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tIns="0" bIns="0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|</a:t>
              </a:r>
            </a:p>
          </p:txBody>
        </p:sp>
        <p:sp>
          <p:nvSpPr>
            <p:cNvPr id="55" name="Word9">
              <a:extLst>
                <a:ext uri="{FF2B5EF4-FFF2-40B4-BE49-F238E27FC236}">
                  <a16:creationId xmlns:a16="http://schemas.microsoft.com/office/drawing/2014/main" id="{A8EAAC32-5A1F-42D2-80ED-21541CAD419C}"/>
                </a:ext>
              </a:extLst>
            </p:cNvPr>
            <p:cNvSpPr/>
            <p:nvPr/>
          </p:nvSpPr>
          <p:spPr>
            <a:xfrm>
              <a:off x="692894" y="7899400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rgbClr val="FFC0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tIns="0" bIns="0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g</a:t>
              </a:r>
            </a:p>
          </p:txBody>
        </p:sp>
        <p:sp>
          <p:nvSpPr>
            <p:cNvPr id="56" name="Word8">
              <a:extLst>
                <a:ext uri="{FF2B5EF4-FFF2-40B4-BE49-F238E27FC236}">
                  <a16:creationId xmlns:a16="http://schemas.microsoft.com/office/drawing/2014/main" id="{F6AB0C1C-3D83-4FE6-94A5-42A10FD052C7}"/>
                </a:ext>
              </a:extLst>
            </p:cNvPr>
            <p:cNvSpPr/>
            <p:nvPr/>
          </p:nvSpPr>
          <p:spPr>
            <a:xfrm>
              <a:off x="692894" y="6453394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rgbClr val="FFC0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tIns="0" bIns="0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K</a:t>
              </a:r>
            </a:p>
          </p:txBody>
        </p:sp>
        <p:sp>
          <p:nvSpPr>
            <p:cNvPr id="57" name="Word7">
              <a:extLst>
                <a:ext uri="{FF2B5EF4-FFF2-40B4-BE49-F238E27FC236}">
                  <a16:creationId xmlns:a16="http://schemas.microsoft.com/office/drawing/2014/main" id="{1212FB86-EA16-48D1-8C2C-A78D022C5C1F}"/>
                </a:ext>
              </a:extLst>
            </p:cNvPr>
            <p:cNvSpPr/>
            <p:nvPr/>
          </p:nvSpPr>
          <p:spPr>
            <a:xfrm>
              <a:off x="692894" y="5064144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rgbClr val="FFC0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tIns="0" bIns="0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k</a:t>
              </a:r>
            </a:p>
          </p:txBody>
        </p:sp>
        <p:sp>
          <p:nvSpPr>
            <p:cNvPr id="58" name="Word6">
              <a:extLst>
                <a:ext uri="{FF2B5EF4-FFF2-40B4-BE49-F238E27FC236}">
                  <a16:creationId xmlns:a16="http://schemas.microsoft.com/office/drawing/2014/main" id="{525BC862-A332-4BE2-9278-FD6D094A068B}"/>
                </a:ext>
              </a:extLst>
            </p:cNvPr>
            <p:cNvSpPr/>
            <p:nvPr/>
          </p:nvSpPr>
          <p:spPr>
            <a:xfrm>
              <a:off x="692894" y="3647491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rgbClr val="FFC0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tIns="0" bIns="0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h</a:t>
              </a:r>
            </a:p>
          </p:txBody>
        </p:sp>
        <p:sp>
          <p:nvSpPr>
            <p:cNvPr id="59" name="Word5">
              <a:extLst>
                <a:ext uri="{FF2B5EF4-FFF2-40B4-BE49-F238E27FC236}">
                  <a16:creationId xmlns:a16="http://schemas.microsoft.com/office/drawing/2014/main" id="{03F288F9-9886-4AA0-80B6-75A5E3BFD3B8}"/>
                </a:ext>
              </a:extLst>
            </p:cNvPr>
            <p:cNvSpPr/>
            <p:nvPr/>
          </p:nvSpPr>
          <p:spPr>
            <a:xfrm>
              <a:off x="692894" y="2207491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rgbClr val="FFC0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tIns="0" bIns="0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s</a:t>
              </a:r>
            </a:p>
          </p:txBody>
        </p:sp>
        <p:sp>
          <p:nvSpPr>
            <p:cNvPr id="60" name="Word4">
              <a:extLst>
                <a:ext uri="{FF2B5EF4-FFF2-40B4-BE49-F238E27FC236}">
                  <a16:creationId xmlns:a16="http://schemas.microsoft.com/office/drawing/2014/main" id="{44593380-BFF6-44AC-A85A-6195D031E75B}"/>
                </a:ext>
              </a:extLst>
            </p:cNvPr>
            <p:cNvSpPr/>
            <p:nvPr/>
          </p:nvSpPr>
          <p:spPr>
            <a:xfrm>
              <a:off x="692894" y="790838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rgbClr val="FFC0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tIns="0" bIns="0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e</a:t>
              </a:r>
            </a:p>
          </p:txBody>
        </p:sp>
        <p:sp>
          <p:nvSpPr>
            <p:cNvPr id="61" name="Word3">
              <a:extLst>
                <a:ext uri="{FF2B5EF4-FFF2-40B4-BE49-F238E27FC236}">
                  <a16:creationId xmlns:a16="http://schemas.microsoft.com/office/drawing/2014/main" id="{7A94F9AC-1241-4606-9861-653C7EF3DECE}"/>
                </a:ext>
              </a:extLst>
            </p:cNvPr>
            <p:cNvSpPr/>
            <p:nvPr/>
          </p:nvSpPr>
          <p:spPr>
            <a:xfrm>
              <a:off x="692894" y="-649162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rgbClr val="FFC0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tIns="0" bIns="0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62" name="Word2">
              <a:extLst>
                <a:ext uri="{FF2B5EF4-FFF2-40B4-BE49-F238E27FC236}">
                  <a16:creationId xmlns:a16="http://schemas.microsoft.com/office/drawing/2014/main" id="{D79DF5C2-A62A-4E7D-BDBB-BC6B0754296F}"/>
                </a:ext>
              </a:extLst>
            </p:cNvPr>
            <p:cNvSpPr/>
            <p:nvPr/>
          </p:nvSpPr>
          <p:spPr>
            <a:xfrm>
              <a:off x="692894" y="-2015065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rgbClr val="FFC0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tIns="0" bIns="0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63" name="Word1">
              <a:extLst>
                <a:ext uri="{FF2B5EF4-FFF2-40B4-BE49-F238E27FC236}">
                  <a16:creationId xmlns:a16="http://schemas.microsoft.com/office/drawing/2014/main" id="{8C099203-077A-4867-9B10-1B72C8B64FD0}"/>
                </a:ext>
              </a:extLst>
            </p:cNvPr>
            <p:cNvSpPr/>
            <p:nvPr/>
          </p:nvSpPr>
          <p:spPr>
            <a:xfrm>
              <a:off x="692894" y="-3431359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rgbClr val="FFC0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tIns="0" bIns="0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C</a:t>
              </a:r>
            </a:p>
          </p:txBody>
        </p:sp>
      </p:grpSp>
      <p:grpSp>
        <p:nvGrpSpPr>
          <p:cNvPr id="3" name="Green Word List">
            <a:extLst>
              <a:ext uri="{FF2B5EF4-FFF2-40B4-BE49-F238E27FC236}">
                <a16:creationId xmlns:a16="http://schemas.microsoft.com/office/drawing/2014/main" id="{DD3E01B8-3244-4D71-A1C8-C5C6B3479196}"/>
              </a:ext>
            </a:extLst>
          </p:cNvPr>
          <p:cNvGrpSpPr/>
          <p:nvPr/>
        </p:nvGrpSpPr>
        <p:grpSpPr>
          <a:xfrm>
            <a:off x="647427" y="7136071"/>
            <a:ext cx="3240000" cy="14210759"/>
            <a:chOff x="692894" y="-3431359"/>
            <a:chExt cx="3240000" cy="14210759"/>
          </a:xfrm>
        </p:grpSpPr>
        <p:sp>
          <p:nvSpPr>
            <p:cNvPr id="30" name="Word10">
              <a:extLst>
                <a:ext uri="{FF2B5EF4-FFF2-40B4-BE49-F238E27FC236}">
                  <a16:creationId xmlns:a16="http://schemas.microsoft.com/office/drawing/2014/main" id="{71911F08-6C7B-49B8-9EA7-7516E9FE684C}"/>
                </a:ext>
              </a:extLst>
            </p:cNvPr>
            <p:cNvSpPr/>
            <p:nvPr/>
          </p:nvSpPr>
          <p:spPr>
            <a:xfrm>
              <a:off x="692894" y="9339400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chemeClr val="accent6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00CC00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28" name="Word9">
              <a:extLst>
                <a:ext uri="{FF2B5EF4-FFF2-40B4-BE49-F238E27FC236}">
                  <a16:creationId xmlns:a16="http://schemas.microsoft.com/office/drawing/2014/main" id="{18734B31-FE09-46A2-9B2A-F09E88D24066}"/>
                </a:ext>
              </a:extLst>
            </p:cNvPr>
            <p:cNvSpPr/>
            <p:nvPr/>
          </p:nvSpPr>
          <p:spPr>
            <a:xfrm>
              <a:off x="692894" y="7899400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chemeClr val="accent6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00CC00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|</a:t>
              </a:r>
            </a:p>
          </p:txBody>
        </p:sp>
        <p:sp>
          <p:nvSpPr>
            <p:cNvPr id="21" name="Word8">
              <a:extLst>
                <a:ext uri="{FF2B5EF4-FFF2-40B4-BE49-F238E27FC236}">
                  <a16:creationId xmlns:a16="http://schemas.microsoft.com/office/drawing/2014/main" id="{34FBEA26-11F1-4D80-B6AC-1A01D42416AD}"/>
                </a:ext>
              </a:extLst>
            </p:cNvPr>
            <p:cNvSpPr/>
            <p:nvPr/>
          </p:nvSpPr>
          <p:spPr>
            <a:xfrm>
              <a:off x="692894" y="6453394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chemeClr val="accent6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00CC00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g</a:t>
              </a:r>
            </a:p>
          </p:txBody>
        </p:sp>
        <p:sp>
          <p:nvSpPr>
            <p:cNvPr id="18" name="Word7">
              <a:extLst>
                <a:ext uri="{FF2B5EF4-FFF2-40B4-BE49-F238E27FC236}">
                  <a16:creationId xmlns:a16="http://schemas.microsoft.com/office/drawing/2014/main" id="{759244AA-3C77-4637-AA02-5A77F2D64693}"/>
                </a:ext>
              </a:extLst>
            </p:cNvPr>
            <p:cNvSpPr/>
            <p:nvPr/>
          </p:nvSpPr>
          <p:spPr>
            <a:xfrm>
              <a:off x="692894" y="5064144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chemeClr val="accent6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00CC00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K</a:t>
              </a:r>
            </a:p>
          </p:txBody>
        </p:sp>
        <p:sp>
          <p:nvSpPr>
            <p:cNvPr id="17" name="Word6">
              <a:extLst>
                <a:ext uri="{FF2B5EF4-FFF2-40B4-BE49-F238E27FC236}">
                  <a16:creationId xmlns:a16="http://schemas.microsoft.com/office/drawing/2014/main" id="{45B21554-7CC9-446E-84AC-1BFAB990D1E5}"/>
                </a:ext>
              </a:extLst>
            </p:cNvPr>
            <p:cNvSpPr/>
            <p:nvPr/>
          </p:nvSpPr>
          <p:spPr>
            <a:xfrm>
              <a:off x="692894" y="3647491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chemeClr val="accent6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00CC00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k</a:t>
              </a:r>
            </a:p>
          </p:txBody>
        </p:sp>
        <p:sp>
          <p:nvSpPr>
            <p:cNvPr id="2" name="Word5">
              <a:extLst>
                <a:ext uri="{FF2B5EF4-FFF2-40B4-BE49-F238E27FC236}">
                  <a16:creationId xmlns:a16="http://schemas.microsoft.com/office/drawing/2014/main" id="{7D4C897A-8F3C-44F5-9D3A-646E3D3B7667}"/>
                </a:ext>
              </a:extLst>
            </p:cNvPr>
            <p:cNvSpPr/>
            <p:nvPr/>
          </p:nvSpPr>
          <p:spPr>
            <a:xfrm>
              <a:off x="692894" y="2207491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chemeClr val="accent6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00CC00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h</a:t>
              </a:r>
            </a:p>
          </p:txBody>
        </p:sp>
        <p:sp>
          <p:nvSpPr>
            <p:cNvPr id="19" name="Word4">
              <a:extLst>
                <a:ext uri="{FF2B5EF4-FFF2-40B4-BE49-F238E27FC236}">
                  <a16:creationId xmlns:a16="http://schemas.microsoft.com/office/drawing/2014/main" id="{6403AB1A-51FC-4F0B-ABF3-1DD2CD9BFE2E}"/>
                </a:ext>
              </a:extLst>
            </p:cNvPr>
            <p:cNvSpPr/>
            <p:nvPr/>
          </p:nvSpPr>
          <p:spPr>
            <a:xfrm>
              <a:off x="692894" y="790838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chemeClr val="accent6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00CC00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s</a:t>
              </a:r>
            </a:p>
          </p:txBody>
        </p:sp>
        <p:sp>
          <p:nvSpPr>
            <p:cNvPr id="20" name="Word3">
              <a:extLst>
                <a:ext uri="{FF2B5EF4-FFF2-40B4-BE49-F238E27FC236}">
                  <a16:creationId xmlns:a16="http://schemas.microsoft.com/office/drawing/2014/main" id="{CB125BB1-9DE7-4A09-B0F1-9E0D88138EBB}"/>
                </a:ext>
              </a:extLst>
            </p:cNvPr>
            <p:cNvSpPr/>
            <p:nvPr/>
          </p:nvSpPr>
          <p:spPr>
            <a:xfrm>
              <a:off x="692894" y="-649162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chemeClr val="accent6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00CC00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e</a:t>
              </a:r>
            </a:p>
          </p:txBody>
        </p:sp>
        <p:sp>
          <p:nvSpPr>
            <p:cNvPr id="22" name="Word2">
              <a:extLst>
                <a:ext uri="{FF2B5EF4-FFF2-40B4-BE49-F238E27FC236}">
                  <a16:creationId xmlns:a16="http://schemas.microsoft.com/office/drawing/2014/main" id="{2B28C2D9-03A6-47B6-A6ED-D2636333C563}"/>
                </a:ext>
              </a:extLst>
            </p:cNvPr>
            <p:cNvSpPr/>
            <p:nvPr/>
          </p:nvSpPr>
          <p:spPr>
            <a:xfrm>
              <a:off x="692894" y="-2015065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chemeClr val="accent6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00CC00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29" name="Word1">
              <a:extLst>
                <a:ext uri="{FF2B5EF4-FFF2-40B4-BE49-F238E27FC236}">
                  <a16:creationId xmlns:a16="http://schemas.microsoft.com/office/drawing/2014/main" id="{CD346A41-7C15-425F-AE8C-E415026C021C}"/>
                </a:ext>
              </a:extLst>
            </p:cNvPr>
            <p:cNvSpPr/>
            <p:nvPr/>
          </p:nvSpPr>
          <p:spPr>
            <a:xfrm>
              <a:off x="692894" y="-3431359"/>
              <a:ext cx="32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  <a:gs pos="53000">
                  <a:schemeClr val="bg1"/>
                </a:gs>
              </a:gsLst>
              <a:lin ang="5400000" scaled="1"/>
              <a:tileRect/>
            </a:gradFill>
            <a:ln w="6350">
              <a:solidFill>
                <a:schemeClr val="accent6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tIns="0" bIns="0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1" i="0" u="none" strike="noStrike" kern="1200" cap="none" spc="0" normalizeH="0" baseline="0" noProof="0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00CC00"/>
                  </a:solidFill>
                  <a:effectLst>
                    <a:outerShdw blurRad="63500" dist="635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ea typeface="+mn-ea"/>
                  <a:cs typeface="Arial" panose="020B0604020202020204" pitchFamily="34" charset="0"/>
                </a:rPr>
                <a:t>a</a:t>
              </a:r>
              <a:endParaRPr kumimoji="0" lang="en-GB" sz="8800" b="0" i="0" u="none" strike="noStrike" kern="1200" cap="none" spc="0" normalizeH="0" baseline="0" noProof="0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00CC00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6" name="Marker One">
            <a:extLst>
              <a:ext uri="{FF2B5EF4-FFF2-40B4-BE49-F238E27FC236}">
                <a16:creationId xmlns:a16="http://schemas.microsoft.com/office/drawing/2014/main" id="{37F7A5E6-7255-4CAB-8AEC-E102B7011EB4}"/>
              </a:ext>
            </a:extLst>
          </p:cNvPr>
          <p:cNvGrpSpPr/>
          <p:nvPr/>
        </p:nvGrpSpPr>
        <p:grpSpPr>
          <a:xfrm>
            <a:off x="848783" y="2825243"/>
            <a:ext cx="2929786" cy="292101"/>
            <a:chOff x="848783" y="2825243"/>
            <a:chExt cx="2929786" cy="292101"/>
          </a:xfrm>
        </p:grpSpPr>
        <p:sp>
          <p:nvSpPr>
            <p:cNvPr id="15" name="Left">
              <a:extLst>
                <a:ext uri="{FF2B5EF4-FFF2-40B4-BE49-F238E27FC236}">
                  <a16:creationId xmlns:a16="http://schemas.microsoft.com/office/drawing/2014/main" id="{949CD53C-664E-4A61-B1DC-A529477914F0}"/>
                </a:ext>
              </a:extLst>
            </p:cNvPr>
            <p:cNvSpPr/>
            <p:nvPr/>
          </p:nvSpPr>
          <p:spPr>
            <a:xfrm rot="5400000">
              <a:off x="825500" y="2848526"/>
              <a:ext cx="292100" cy="245533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Right">
              <a:extLst>
                <a:ext uri="{FF2B5EF4-FFF2-40B4-BE49-F238E27FC236}">
                  <a16:creationId xmlns:a16="http://schemas.microsoft.com/office/drawing/2014/main" id="{80C11962-45C7-46FA-92B4-4B07A741C9EE}"/>
                </a:ext>
              </a:extLst>
            </p:cNvPr>
            <p:cNvSpPr/>
            <p:nvPr/>
          </p:nvSpPr>
          <p:spPr>
            <a:xfrm rot="16200000" flipH="1">
              <a:off x="3509753" y="2848527"/>
              <a:ext cx="292100" cy="245533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0" name="Marker Two">
            <a:extLst>
              <a:ext uri="{FF2B5EF4-FFF2-40B4-BE49-F238E27FC236}">
                <a16:creationId xmlns:a16="http://schemas.microsoft.com/office/drawing/2014/main" id="{88706809-3F22-4341-868B-94CC27176F9E}"/>
              </a:ext>
            </a:extLst>
          </p:cNvPr>
          <p:cNvGrpSpPr/>
          <p:nvPr/>
        </p:nvGrpSpPr>
        <p:grpSpPr>
          <a:xfrm>
            <a:off x="4599326" y="2825242"/>
            <a:ext cx="2929786" cy="292101"/>
            <a:chOff x="848783" y="2825243"/>
            <a:chExt cx="2929786" cy="292101"/>
          </a:xfrm>
        </p:grpSpPr>
        <p:sp>
          <p:nvSpPr>
            <p:cNvPr id="81" name="Left">
              <a:extLst>
                <a:ext uri="{FF2B5EF4-FFF2-40B4-BE49-F238E27FC236}">
                  <a16:creationId xmlns:a16="http://schemas.microsoft.com/office/drawing/2014/main" id="{91534F4B-985E-4EC3-8F1D-ECBDB2CAE70E}"/>
                </a:ext>
              </a:extLst>
            </p:cNvPr>
            <p:cNvSpPr/>
            <p:nvPr/>
          </p:nvSpPr>
          <p:spPr>
            <a:xfrm rot="5400000">
              <a:off x="825500" y="2848526"/>
              <a:ext cx="292100" cy="245533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Right">
              <a:extLst>
                <a:ext uri="{FF2B5EF4-FFF2-40B4-BE49-F238E27FC236}">
                  <a16:creationId xmlns:a16="http://schemas.microsoft.com/office/drawing/2014/main" id="{A3BA7BF2-74BA-45A1-A4C0-56301C8B8B93}"/>
                </a:ext>
              </a:extLst>
            </p:cNvPr>
            <p:cNvSpPr/>
            <p:nvPr/>
          </p:nvSpPr>
          <p:spPr>
            <a:xfrm rot="16200000" flipH="1">
              <a:off x="3509753" y="2848527"/>
              <a:ext cx="292100" cy="245533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3" name="Marker Three">
            <a:extLst>
              <a:ext uri="{FF2B5EF4-FFF2-40B4-BE49-F238E27FC236}">
                <a16:creationId xmlns:a16="http://schemas.microsoft.com/office/drawing/2014/main" id="{C5279D8A-B464-4DDD-B38C-29E17ACB78F5}"/>
              </a:ext>
            </a:extLst>
          </p:cNvPr>
          <p:cNvGrpSpPr/>
          <p:nvPr/>
        </p:nvGrpSpPr>
        <p:grpSpPr>
          <a:xfrm>
            <a:off x="8353181" y="2825240"/>
            <a:ext cx="2929786" cy="292101"/>
            <a:chOff x="848783" y="2825243"/>
            <a:chExt cx="2929786" cy="292101"/>
          </a:xfrm>
        </p:grpSpPr>
        <p:sp>
          <p:nvSpPr>
            <p:cNvPr id="84" name="Left">
              <a:extLst>
                <a:ext uri="{FF2B5EF4-FFF2-40B4-BE49-F238E27FC236}">
                  <a16:creationId xmlns:a16="http://schemas.microsoft.com/office/drawing/2014/main" id="{FD51B002-D118-4FE8-9CA3-250D28F148B9}"/>
                </a:ext>
              </a:extLst>
            </p:cNvPr>
            <p:cNvSpPr/>
            <p:nvPr/>
          </p:nvSpPr>
          <p:spPr>
            <a:xfrm rot="5400000">
              <a:off x="825500" y="2848526"/>
              <a:ext cx="292100" cy="245533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Right">
              <a:extLst>
                <a:ext uri="{FF2B5EF4-FFF2-40B4-BE49-F238E27FC236}">
                  <a16:creationId xmlns:a16="http://schemas.microsoft.com/office/drawing/2014/main" id="{63DA415D-D3A7-4FAD-AA44-321C4F31D0AE}"/>
                </a:ext>
              </a:extLst>
            </p:cNvPr>
            <p:cNvSpPr/>
            <p:nvPr/>
          </p:nvSpPr>
          <p:spPr>
            <a:xfrm rot="16200000" flipH="1">
              <a:off x="3509753" y="2848527"/>
              <a:ext cx="292100" cy="245533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Selection1">
            <a:extLst>
              <a:ext uri="{FF2B5EF4-FFF2-40B4-BE49-F238E27FC236}">
                <a16:creationId xmlns:a16="http://schemas.microsoft.com/office/drawing/2014/main" id="{764D41AF-5601-4B58-B589-9A2B87755B87}"/>
              </a:ext>
            </a:extLst>
          </p:cNvPr>
          <p:cNvSpPr/>
          <p:nvPr/>
        </p:nvSpPr>
        <p:spPr>
          <a:xfrm>
            <a:off x="692894" y="1029688"/>
            <a:ext cx="3240000" cy="3960000"/>
          </a:xfrm>
          <a:custGeom>
            <a:avLst/>
            <a:gdLst>
              <a:gd name="connsiteX0" fmla="*/ 540011 w 3240000"/>
              <a:gd name="connsiteY0" fmla="*/ 0 h 3960000"/>
              <a:gd name="connsiteX1" fmla="*/ 2699989 w 3240000"/>
              <a:gd name="connsiteY1" fmla="*/ 0 h 3960000"/>
              <a:gd name="connsiteX2" fmla="*/ 3240000 w 3240000"/>
              <a:gd name="connsiteY2" fmla="*/ 540011 h 3960000"/>
              <a:gd name="connsiteX3" fmla="*/ 3240000 w 3240000"/>
              <a:gd name="connsiteY3" fmla="*/ 3419989 h 3960000"/>
              <a:gd name="connsiteX4" fmla="*/ 2699989 w 3240000"/>
              <a:gd name="connsiteY4" fmla="*/ 3960000 h 3960000"/>
              <a:gd name="connsiteX5" fmla="*/ 540011 w 3240000"/>
              <a:gd name="connsiteY5" fmla="*/ 3960000 h 3960000"/>
              <a:gd name="connsiteX6" fmla="*/ 0 w 3240000"/>
              <a:gd name="connsiteY6" fmla="*/ 3419989 h 3960000"/>
              <a:gd name="connsiteX7" fmla="*/ 0 w 3240000"/>
              <a:gd name="connsiteY7" fmla="*/ 540011 h 3960000"/>
              <a:gd name="connsiteX8" fmla="*/ 540011 w 3240000"/>
              <a:gd name="connsiteY8" fmla="*/ 0 h 3960000"/>
              <a:gd name="connsiteX9" fmla="*/ 660010 w 3240000"/>
              <a:gd name="connsiteY9" fmla="*/ 180000 h 3960000"/>
              <a:gd name="connsiteX10" fmla="*/ 180000 w 3240000"/>
              <a:gd name="connsiteY10" fmla="*/ 660010 h 3960000"/>
              <a:gd name="connsiteX11" fmla="*/ 180000 w 3240000"/>
              <a:gd name="connsiteY11" fmla="*/ 3299990 h 3960000"/>
              <a:gd name="connsiteX12" fmla="*/ 660010 w 3240000"/>
              <a:gd name="connsiteY12" fmla="*/ 3780000 h 3960000"/>
              <a:gd name="connsiteX13" fmla="*/ 2579990 w 3240000"/>
              <a:gd name="connsiteY13" fmla="*/ 3780000 h 3960000"/>
              <a:gd name="connsiteX14" fmla="*/ 3060000 w 3240000"/>
              <a:gd name="connsiteY14" fmla="*/ 3299990 h 3960000"/>
              <a:gd name="connsiteX15" fmla="*/ 3060000 w 3240000"/>
              <a:gd name="connsiteY15" fmla="*/ 660010 h 3960000"/>
              <a:gd name="connsiteX16" fmla="*/ 2579990 w 3240000"/>
              <a:gd name="connsiteY16" fmla="*/ 180000 h 3960000"/>
              <a:gd name="connsiteX17" fmla="*/ 660010 w 3240000"/>
              <a:gd name="connsiteY17" fmla="*/ 18000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40000" h="3960000"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3419989"/>
                </a:lnTo>
                <a:cubicBezTo>
                  <a:pt x="3240000" y="3718229"/>
                  <a:pt x="2998229" y="3960000"/>
                  <a:pt x="2699989" y="3960000"/>
                </a:cubicBezTo>
                <a:lnTo>
                  <a:pt x="540011" y="3960000"/>
                </a:lnTo>
                <a:cubicBezTo>
                  <a:pt x="241771" y="3960000"/>
                  <a:pt x="0" y="3718229"/>
                  <a:pt x="0" y="3419989"/>
                </a:cubicBez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  <a:moveTo>
                  <a:pt x="660010" y="180000"/>
                </a:moveTo>
                <a:cubicBezTo>
                  <a:pt x="394908" y="180000"/>
                  <a:pt x="180000" y="394908"/>
                  <a:pt x="180000" y="660010"/>
                </a:cubicBezTo>
                <a:lnTo>
                  <a:pt x="180000" y="3299990"/>
                </a:lnTo>
                <a:cubicBezTo>
                  <a:pt x="180000" y="3565092"/>
                  <a:pt x="394908" y="3780000"/>
                  <a:pt x="660010" y="3780000"/>
                </a:cubicBezTo>
                <a:lnTo>
                  <a:pt x="2579990" y="3780000"/>
                </a:lnTo>
                <a:cubicBezTo>
                  <a:pt x="2845092" y="3780000"/>
                  <a:pt x="3060000" y="3565092"/>
                  <a:pt x="3060000" y="3299990"/>
                </a:cubicBezTo>
                <a:lnTo>
                  <a:pt x="3060000" y="660010"/>
                </a:lnTo>
                <a:cubicBezTo>
                  <a:pt x="3060000" y="394908"/>
                  <a:pt x="2845092" y="180000"/>
                  <a:pt x="2579990" y="180000"/>
                </a:cubicBezTo>
                <a:lnTo>
                  <a:pt x="660010" y="180000"/>
                </a:lnTo>
                <a:close/>
              </a:path>
            </a:pathLst>
          </a:custGeom>
          <a:gradFill flip="none" rotWithShape="1">
            <a:gsLst>
              <a:gs pos="99462">
                <a:schemeClr val="bg1">
                  <a:lumMod val="50000"/>
                </a:schemeClr>
              </a:gs>
              <a:gs pos="1613">
                <a:schemeClr val="bg1">
                  <a:lumMod val="50000"/>
                </a:schemeClr>
              </a:gs>
              <a:gs pos="32000">
                <a:schemeClr val="bg1">
                  <a:lumMod val="75000"/>
                </a:schemeClr>
              </a:gs>
              <a:gs pos="52000">
                <a:schemeClr val="bg1"/>
              </a:gs>
              <a:gs pos="74000">
                <a:schemeClr val="bg1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Selection2">
            <a:extLst>
              <a:ext uri="{FF2B5EF4-FFF2-40B4-BE49-F238E27FC236}">
                <a16:creationId xmlns:a16="http://schemas.microsoft.com/office/drawing/2014/main" id="{1192DE15-0616-43AD-BDDF-EA052EAA4668}"/>
              </a:ext>
            </a:extLst>
          </p:cNvPr>
          <p:cNvSpPr/>
          <p:nvPr/>
        </p:nvSpPr>
        <p:spPr>
          <a:xfrm>
            <a:off x="4445788" y="1029688"/>
            <a:ext cx="3240000" cy="3960000"/>
          </a:xfrm>
          <a:custGeom>
            <a:avLst/>
            <a:gdLst>
              <a:gd name="connsiteX0" fmla="*/ 540011 w 3240000"/>
              <a:gd name="connsiteY0" fmla="*/ 0 h 3960000"/>
              <a:gd name="connsiteX1" fmla="*/ 2699989 w 3240000"/>
              <a:gd name="connsiteY1" fmla="*/ 0 h 3960000"/>
              <a:gd name="connsiteX2" fmla="*/ 3240000 w 3240000"/>
              <a:gd name="connsiteY2" fmla="*/ 540011 h 3960000"/>
              <a:gd name="connsiteX3" fmla="*/ 3240000 w 3240000"/>
              <a:gd name="connsiteY3" fmla="*/ 3419989 h 3960000"/>
              <a:gd name="connsiteX4" fmla="*/ 2699989 w 3240000"/>
              <a:gd name="connsiteY4" fmla="*/ 3960000 h 3960000"/>
              <a:gd name="connsiteX5" fmla="*/ 540011 w 3240000"/>
              <a:gd name="connsiteY5" fmla="*/ 3960000 h 3960000"/>
              <a:gd name="connsiteX6" fmla="*/ 0 w 3240000"/>
              <a:gd name="connsiteY6" fmla="*/ 3419989 h 3960000"/>
              <a:gd name="connsiteX7" fmla="*/ 0 w 3240000"/>
              <a:gd name="connsiteY7" fmla="*/ 540011 h 3960000"/>
              <a:gd name="connsiteX8" fmla="*/ 540011 w 3240000"/>
              <a:gd name="connsiteY8" fmla="*/ 0 h 3960000"/>
              <a:gd name="connsiteX9" fmla="*/ 660010 w 3240000"/>
              <a:gd name="connsiteY9" fmla="*/ 180000 h 3960000"/>
              <a:gd name="connsiteX10" fmla="*/ 180000 w 3240000"/>
              <a:gd name="connsiteY10" fmla="*/ 660010 h 3960000"/>
              <a:gd name="connsiteX11" fmla="*/ 180000 w 3240000"/>
              <a:gd name="connsiteY11" fmla="*/ 3299990 h 3960000"/>
              <a:gd name="connsiteX12" fmla="*/ 660010 w 3240000"/>
              <a:gd name="connsiteY12" fmla="*/ 3780000 h 3960000"/>
              <a:gd name="connsiteX13" fmla="*/ 2579990 w 3240000"/>
              <a:gd name="connsiteY13" fmla="*/ 3780000 h 3960000"/>
              <a:gd name="connsiteX14" fmla="*/ 3060000 w 3240000"/>
              <a:gd name="connsiteY14" fmla="*/ 3299990 h 3960000"/>
              <a:gd name="connsiteX15" fmla="*/ 3060000 w 3240000"/>
              <a:gd name="connsiteY15" fmla="*/ 660010 h 3960000"/>
              <a:gd name="connsiteX16" fmla="*/ 2579990 w 3240000"/>
              <a:gd name="connsiteY16" fmla="*/ 180000 h 3960000"/>
              <a:gd name="connsiteX17" fmla="*/ 660010 w 3240000"/>
              <a:gd name="connsiteY17" fmla="*/ 18000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40000" h="3960000"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3419989"/>
                </a:lnTo>
                <a:cubicBezTo>
                  <a:pt x="3240000" y="3718229"/>
                  <a:pt x="2998229" y="3960000"/>
                  <a:pt x="2699989" y="3960000"/>
                </a:cubicBezTo>
                <a:lnTo>
                  <a:pt x="540011" y="3960000"/>
                </a:lnTo>
                <a:cubicBezTo>
                  <a:pt x="241771" y="3960000"/>
                  <a:pt x="0" y="3718229"/>
                  <a:pt x="0" y="3419989"/>
                </a:cubicBez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  <a:moveTo>
                  <a:pt x="660010" y="180000"/>
                </a:moveTo>
                <a:cubicBezTo>
                  <a:pt x="394908" y="180000"/>
                  <a:pt x="180000" y="394908"/>
                  <a:pt x="180000" y="660010"/>
                </a:cubicBezTo>
                <a:lnTo>
                  <a:pt x="180000" y="3299990"/>
                </a:lnTo>
                <a:cubicBezTo>
                  <a:pt x="180000" y="3565092"/>
                  <a:pt x="394908" y="3780000"/>
                  <a:pt x="660010" y="3780000"/>
                </a:cubicBezTo>
                <a:lnTo>
                  <a:pt x="2579990" y="3780000"/>
                </a:lnTo>
                <a:cubicBezTo>
                  <a:pt x="2845092" y="3780000"/>
                  <a:pt x="3060000" y="3565092"/>
                  <a:pt x="3060000" y="3299990"/>
                </a:cubicBezTo>
                <a:lnTo>
                  <a:pt x="3060000" y="660010"/>
                </a:lnTo>
                <a:cubicBezTo>
                  <a:pt x="3060000" y="394908"/>
                  <a:pt x="2845092" y="180000"/>
                  <a:pt x="2579990" y="180000"/>
                </a:cubicBezTo>
                <a:lnTo>
                  <a:pt x="660010" y="180000"/>
                </a:lnTo>
                <a:close/>
              </a:path>
            </a:pathLst>
          </a:custGeom>
          <a:gradFill flip="none" rotWithShape="1">
            <a:gsLst>
              <a:gs pos="99462">
                <a:schemeClr val="bg1">
                  <a:lumMod val="50000"/>
                </a:schemeClr>
              </a:gs>
              <a:gs pos="1613">
                <a:schemeClr val="bg1">
                  <a:lumMod val="50000"/>
                </a:schemeClr>
              </a:gs>
              <a:gs pos="32000">
                <a:schemeClr val="bg1">
                  <a:lumMod val="75000"/>
                </a:schemeClr>
              </a:gs>
              <a:gs pos="52000">
                <a:schemeClr val="bg1"/>
              </a:gs>
              <a:gs pos="74000">
                <a:schemeClr val="bg1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election 3">
            <a:extLst>
              <a:ext uri="{FF2B5EF4-FFF2-40B4-BE49-F238E27FC236}">
                <a16:creationId xmlns:a16="http://schemas.microsoft.com/office/drawing/2014/main" id="{8F99FDF7-D72B-4CEA-AE0B-37B71DAE5083}"/>
              </a:ext>
            </a:extLst>
          </p:cNvPr>
          <p:cNvSpPr/>
          <p:nvPr/>
        </p:nvSpPr>
        <p:spPr>
          <a:xfrm>
            <a:off x="8198682" y="1038608"/>
            <a:ext cx="3240000" cy="3960000"/>
          </a:xfrm>
          <a:custGeom>
            <a:avLst/>
            <a:gdLst>
              <a:gd name="connsiteX0" fmla="*/ 540011 w 3240000"/>
              <a:gd name="connsiteY0" fmla="*/ 0 h 3960000"/>
              <a:gd name="connsiteX1" fmla="*/ 2699989 w 3240000"/>
              <a:gd name="connsiteY1" fmla="*/ 0 h 3960000"/>
              <a:gd name="connsiteX2" fmla="*/ 3240000 w 3240000"/>
              <a:gd name="connsiteY2" fmla="*/ 540011 h 3960000"/>
              <a:gd name="connsiteX3" fmla="*/ 3240000 w 3240000"/>
              <a:gd name="connsiteY3" fmla="*/ 3419989 h 3960000"/>
              <a:gd name="connsiteX4" fmla="*/ 2699989 w 3240000"/>
              <a:gd name="connsiteY4" fmla="*/ 3960000 h 3960000"/>
              <a:gd name="connsiteX5" fmla="*/ 540011 w 3240000"/>
              <a:gd name="connsiteY5" fmla="*/ 3960000 h 3960000"/>
              <a:gd name="connsiteX6" fmla="*/ 0 w 3240000"/>
              <a:gd name="connsiteY6" fmla="*/ 3419989 h 3960000"/>
              <a:gd name="connsiteX7" fmla="*/ 0 w 3240000"/>
              <a:gd name="connsiteY7" fmla="*/ 540011 h 3960000"/>
              <a:gd name="connsiteX8" fmla="*/ 540011 w 3240000"/>
              <a:gd name="connsiteY8" fmla="*/ 0 h 3960000"/>
              <a:gd name="connsiteX9" fmla="*/ 660010 w 3240000"/>
              <a:gd name="connsiteY9" fmla="*/ 180000 h 3960000"/>
              <a:gd name="connsiteX10" fmla="*/ 180000 w 3240000"/>
              <a:gd name="connsiteY10" fmla="*/ 660010 h 3960000"/>
              <a:gd name="connsiteX11" fmla="*/ 180000 w 3240000"/>
              <a:gd name="connsiteY11" fmla="*/ 3299990 h 3960000"/>
              <a:gd name="connsiteX12" fmla="*/ 660010 w 3240000"/>
              <a:gd name="connsiteY12" fmla="*/ 3780000 h 3960000"/>
              <a:gd name="connsiteX13" fmla="*/ 2579990 w 3240000"/>
              <a:gd name="connsiteY13" fmla="*/ 3780000 h 3960000"/>
              <a:gd name="connsiteX14" fmla="*/ 3060000 w 3240000"/>
              <a:gd name="connsiteY14" fmla="*/ 3299990 h 3960000"/>
              <a:gd name="connsiteX15" fmla="*/ 3060000 w 3240000"/>
              <a:gd name="connsiteY15" fmla="*/ 660010 h 3960000"/>
              <a:gd name="connsiteX16" fmla="*/ 2579990 w 3240000"/>
              <a:gd name="connsiteY16" fmla="*/ 180000 h 3960000"/>
              <a:gd name="connsiteX17" fmla="*/ 660010 w 3240000"/>
              <a:gd name="connsiteY17" fmla="*/ 18000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40000" h="3960000"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3419989"/>
                </a:lnTo>
                <a:cubicBezTo>
                  <a:pt x="3240000" y="3718229"/>
                  <a:pt x="2998229" y="3960000"/>
                  <a:pt x="2699989" y="3960000"/>
                </a:cubicBezTo>
                <a:lnTo>
                  <a:pt x="540011" y="3960000"/>
                </a:lnTo>
                <a:cubicBezTo>
                  <a:pt x="241771" y="3960000"/>
                  <a:pt x="0" y="3718229"/>
                  <a:pt x="0" y="3419989"/>
                </a:cubicBez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  <a:moveTo>
                  <a:pt x="660010" y="180000"/>
                </a:moveTo>
                <a:cubicBezTo>
                  <a:pt x="394908" y="180000"/>
                  <a:pt x="180000" y="394908"/>
                  <a:pt x="180000" y="660010"/>
                </a:cubicBezTo>
                <a:lnTo>
                  <a:pt x="180000" y="3299990"/>
                </a:lnTo>
                <a:cubicBezTo>
                  <a:pt x="180000" y="3565092"/>
                  <a:pt x="394908" y="3780000"/>
                  <a:pt x="660010" y="3780000"/>
                </a:cubicBezTo>
                <a:lnTo>
                  <a:pt x="2579990" y="3780000"/>
                </a:lnTo>
                <a:cubicBezTo>
                  <a:pt x="2845092" y="3780000"/>
                  <a:pt x="3060000" y="3565092"/>
                  <a:pt x="3060000" y="3299990"/>
                </a:cubicBezTo>
                <a:lnTo>
                  <a:pt x="3060000" y="660010"/>
                </a:lnTo>
                <a:cubicBezTo>
                  <a:pt x="3060000" y="394908"/>
                  <a:pt x="2845092" y="180000"/>
                  <a:pt x="2579990" y="180000"/>
                </a:cubicBezTo>
                <a:lnTo>
                  <a:pt x="660010" y="180000"/>
                </a:lnTo>
                <a:close/>
              </a:path>
            </a:pathLst>
          </a:custGeom>
          <a:gradFill flip="none" rotWithShape="1">
            <a:gsLst>
              <a:gs pos="99462">
                <a:schemeClr val="bg1">
                  <a:lumMod val="50000"/>
                </a:schemeClr>
              </a:gs>
              <a:gs pos="1613">
                <a:schemeClr val="bg1">
                  <a:lumMod val="50000"/>
                </a:schemeClr>
              </a:gs>
              <a:gs pos="32000">
                <a:schemeClr val="bg1">
                  <a:lumMod val="75000"/>
                </a:schemeClr>
              </a:gs>
              <a:gs pos="52000">
                <a:schemeClr val="bg1"/>
              </a:gs>
              <a:gs pos="74000">
                <a:schemeClr val="bg1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BG Image">
            <a:extLst>
              <a:ext uri="{FF2B5EF4-FFF2-40B4-BE49-F238E27FC236}">
                <a16:creationId xmlns:a16="http://schemas.microsoft.com/office/drawing/2014/main" id="{F68D228D-9958-4C94-AC67-A09CEC1E2F8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1232905 w 12192000"/>
              <a:gd name="connsiteY5" fmla="*/ 1029688 h 6858000"/>
              <a:gd name="connsiteX6" fmla="*/ 692894 w 12192000"/>
              <a:gd name="connsiteY6" fmla="*/ 1569699 h 6858000"/>
              <a:gd name="connsiteX7" fmla="*/ 692894 w 12192000"/>
              <a:gd name="connsiteY7" fmla="*/ 4449677 h 6858000"/>
              <a:gd name="connsiteX8" fmla="*/ 1232905 w 12192000"/>
              <a:gd name="connsiteY8" fmla="*/ 4989688 h 6858000"/>
              <a:gd name="connsiteX9" fmla="*/ 3392883 w 12192000"/>
              <a:gd name="connsiteY9" fmla="*/ 4989688 h 6858000"/>
              <a:gd name="connsiteX10" fmla="*/ 3932894 w 12192000"/>
              <a:gd name="connsiteY10" fmla="*/ 4449677 h 6858000"/>
              <a:gd name="connsiteX11" fmla="*/ 3932894 w 12192000"/>
              <a:gd name="connsiteY11" fmla="*/ 1569699 h 6858000"/>
              <a:gd name="connsiteX12" fmla="*/ 3392883 w 12192000"/>
              <a:gd name="connsiteY12" fmla="*/ 1029688 h 6858000"/>
              <a:gd name="connsiteX13" fmla="*/ 1232905 w 12192000"/>
              <a:gd name="connsiteY13" fmla="*/ 1029688 h 6858000"/>
              <a:gd name="connsiteX14" fmla="*/ 4985799 w 12192000"/>
              <a:gd name="connsiteY14" fmla="*/ 1029688 h 6858000"/>
              <a:gd name="connsiteX15" fmla="*/ 4445788 w 12192000"/>
              <a:gd name="connsiteY15" fmla="*/ 1569699 h 6858000"/>
              <a:gd name="connsiteX16" fmla="*/ 4445788 w 12192000"/>
              <a:gd name="connsiteY16" fmla="*/ 4449677 h 6858000"/>
              <a:gd name="connsiteX17" fmla="*/ 4985799 w 12192000"/>
              <a:gd name="connsiteY17" fmla="*/ 4989688 h 6858000"/>
              <a:gd name="connsiteX18" fmla="*/ 7145777 w 12192000"/>
              <a:gd name="connsiteY18" fmla="*/ 4989688 h 6858000"/>
              <a:gd name="connsiteX19" fmla="*/ 7685788 w 12192000"/>
              <a:gd name="connsiteY19" fmla="*/ 4449677 h 6858000"/>
              <a:gd name="connsiteX20" fmla="*/ 7685788 w 12192000"/>
              <a:gd name="connsiteY20" fmla="*/ 1569699 h 6858000"/>
              <a:gd name="connsiteX21" fmla="*/ 7145777 w 12192000"/>
              <a:gd name="connsiteY21" fmla="*/ 1029688 h 6858000"/>
              <a:gd name="connsiteX22" fmla="*/ 4985799 w 12192000"/>
              <a:gd name="connsiteY22" fmla="*/ 1029688 h 6858000"/>
              <a:gd name="connsiteX23" fmla="*/ 8738693 w 12192000"/>
              <a:gd name="connsiteY23" fmla="*/ 1038608 h 6858000"/>
              <a:gd name="connsiteX24" fmla="*/ 8198682 w 12192000"/>
              <a:gd name="connsiteY24" fmla="*/ 1578619 h 6858000"/>
              <a:gd name="connsiteX25" fmla="*/ 8198682 w 12192000"/>
              <a:gd name="connsiteY25" fmla="*/ 4458597 h 6858000"/>
              <a:gd name="connsiteX26" fmla="*/ 8738693 w 12192000"/>
              <a:gd name="connsiteY26" fmla="*/ 4998608 h 6858000"/>
              <a:gd name="connsiteX27" fmla="*/ 10898671 w 12192000"/>
              <a:gd name="connsiteY27" fmla="*/ 4998608 h 6858000"/>
              <a:gd name="connsiteX28" fmla="*/ 11438682 w 12192000"/>
              <a:gd name="connsiteY28" fmla="*/ 4458597 h 6858000"/>
              <a:gd name="connsiteX29" fmla="*/ 11438682 w 12192000"/>
              <a:gd name="connsiteY29" fmla="*/ 1578619 h 6858000"/>
              <a:gd name="connsiteX30" fmla="*/ 10898671 w 12192000"/>
              <a:gd name="connsiteY30" fmla="*/ 1038608 h 6858000"/>
              <a:gd name="connsiteX31" fmla="*/ 8738693 w 12192000"/>
              <a:gd name="connsiteY31" fmla="*/ 10386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1232905" y="1029688"/>
                </a:moveTo>
                <a:cubicBezTo>
                  <a:pt x="934665" y="1029688"/>
                  <a:pt x="692894" y="1271459"/>
                  <a:pt x="692894" y="1569699"/>
                </a:cubicBezTo>
                <a:lnTo>
                  <a:pt x="692894" y="4449677"/>
                </a:lnTo>
                <a:cubicBezTo>
                  <a:pt x="692894" y="4747917"/>
                  <a:pt x="934665" y="4989688"/>
                  <a:pt x="1232905" y="4989688"/>
                </a:cubicBezTo>
                <a:lnTo>
                  <a:pt x="3392883" y="4989688"/>
                </a:lnTo>
                <a:cubicBezTo>
                  <a:pt x="3691123" y="4989688"/>
                  <a:pt x="3932894" y="4747917"/>
                  <a:pt x="3932894" y="4449677"/>
                </a:cubicBezTo>
                <a:lnTo>
                  <a:pt x="3932894" y="1569699"/>
                </a:lnTo>
                <a:cubicBezTo>
                  <a:pt x="3932894" y="1271459"/>
                  <a:pt x="3691123" y="1029688"/>
                  <a:pt x="3392883" y="1029688"/>
                </a:cubicBezTo>
                <a:lnTo>
                  <a:pt x="1232905" y="1029688"/>
                </a:lnTo>
                <a:close/>
                <a:moveTo>
                  <a:pt x="4985799" y="1029688"/>
                </a:moveTo>
                <a:cubicBezTo>
                  <a:pt x="4687559" y="1029688"/>
                  <a:pt x="4445788" y="1271459"/>
                  <a:pt x="4445788" y="1569699"/>
                </a:cubicBezTo>
                <a:lnTo>
                  <a:pt x="4445788" y="4449677"/>
                </a:lnTo>
                <a:cubicBezTo>
                  <a:pt x="4445788" y="4747917"/>
                  <a:pt x="4687559" y="4989688"/>
                  <a:pt x="4985799" y="4989688"/>
                </a:cubicBezTo>
                <a:lnTo>
                  <a:pt x="7145777" y="4989688"/>
                </a:lnTo>
                <a:cubicBezTo>
                  <a:pt x="7444017" y="4989688"/>
                  <a:pt x="7685788" y="4747917"/>
                  <a:pt x="7685788" y="4449677"/>
                </a:cubicBezTo>
                <a:lnTo>
                  <a:pt x="7685788" y="1569699"/>
                </a:lnTo>
                <a:cubicBezTo>
                  <a:pt x="7685788" y="1271459"/>
                  <a:pt x="7444017" y="1029688"/>
                  <a:pt x="7145777" y="1029688"/>
                </a:cubicBezTo>
                <a:lnTo>
                  <a:pt x="4985799" y="1029688"/>
                </a:lnTo>
                <a:close/>
                <a:moveTo>
                  <a:pt x="8738693" y="1038608"/>
                </a:moveTo>
                <a:cubicBezTo>
                  <a:pt x="8440453" y="1038608"/>
                  <a:pt x="8198682" y="1280379"/>
                  <a:pt x="8198682" y="1578619"/>
                </a:cubicBezTo>
                <a:lnTo>
                  <a:pt x="8198682" y="4458597"/>
                </a:lnTo>
                <a:cubicBezTo>
                  <a:pt x="8198682" y="4756837"/>
                  <a:pt x="8440453" y="4998608"/>
                  <a:pt x="8738693" y="4998608"/>
                </a:cubicBezTo>
                <a:lnTo>
                  <a:pt x="10898671" y="4998608"/>
                </a:lnTo>
                <a:cubicBezTo>
                  <a:pt x="11196911" y="4998608"/>
                  <a:pt x="11438682" y="4756837"/>
                  <a:pt x="11438682" y="4458597"/>
                </a:cubicBezTo>
                <a:lnTo>
                  <a:pt x="11438682" y="1578619"/>
                </a:lnTo>
                <a:cubicBezTo>
                  <a:pt x="11438682" y="1280379"/>
                  <a:pt x="11196911" y="1038608"/>
                  <a:pt x="10898671" y="1038608"/>
                </a:cubicBezTo>
                <a:lnTo>
                  <a:pt x="8738693" y="1038608"/>
                </a:ln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Red Anchor">
            <a:extLst>
              <a:ext uri="{FF2B5EF4-FFF2-40B4-BE49-F238E27FC236}">
                <a16:creationId xmlns:a16="http://schemas.microsoft.com/office/drawing/2014/main" id="{65C45FA9-D9EE-4AE9-AAE2-84257AB02332}"/>
              </a:ext>
            </a:extLst>
          </p:cNvPr>
          <p:cNvSpPr/>
          <p:nvPr/>
        </p:nvSpPr>
        <p:spPr>
          <a:xfrm>
            <a:off x="9098682" y="5064144"/>
            <a:ext cx="1440000" cy="1440000"/>
          </a:xfrm>
          <a:prstGeom prst="ellipse">
            <a:avLst/>
          </a:prstGeom>
          <a:solidFill>
            <a:srgbClr val="FF0066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2" name="Red Button">
            <a:extLst>
              <a:ext uri="{FF2B5EF4-FFF2-40B4-BE49-F238E27FC236}">
                <a16:creationId xmlns:a16="http://schemas.microsoft.com/office/drawing/2014/main" id="{AD68BEC2-511F-409E-9F3C-B6F7D57E901C}"/>
              </a:ext>
            </a:extLst>
          </p:cNvPr>
          <p:cNvGrpSpPr/>
          <p:nvPr/>
        </p:nvGrpSpPr>
        <p:grpSpPr>
          <a:xfrm>
            <a:off x="9098682" y="5064144"/>
            <a:ext cx="1440000" cy="1440000"/>
            <a:chOff x="9229827" y="5179544"/>
            <a:chExt cx="1440000" cy="1440000"/>
          </a:xfrm>
        </p:grpSpPr>
        <p:sp>
          <p:nvSpPr>
            <p:cNvPr id="26" name="Back">
              <a:extLst>
                <a:ext uri="{FF2B5EF4-FFF2-40B4-BE49-F238E27FC236}">
                  <a16:creationId xmlns:a16="http://schemas.microsoft.com/office/drawing/2014/main" id="{318014F2-E6FA-40E6-85DD-30C4E494B764}"/>
                </a:ext>
              </a:extLst>
            </p:cNvPr>
            <p:cNvSpPr/>
            <p:nvPr/>
          </p:nvSpPr>
          <p:spPr>
            <a:xfrm>
              <a:off x="9229827" y="5179544"/>
              <a:ext cx="1440000" cy="1440000"/>
            </a:xfrm>
            <a:prstGeom prst="ellipse">
              <a:avLst/>
            </a:prstGeom>
            <a:solidFill>
              <a:srgbClr val="FF0066"/>
            </a:solidFill>
            <a:ln>
              <a:noFill/>
            </a:ln>
            <a:scene3d>
              <a:camera prst="orthographicFront"/>
              <a:lightRig rig="two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7" name="Button">
              <a:extLst>
                <a:ext uri="{FF2B5EF4-FFF2-40B4-BE49-F238E27FC236}">
                  <a16:creationId xmlns:a16="http://schemas.microsoft.com/office/drawing/2014/main" id="{94621DF4-B9FF-415B-8B92-96C3A7292092}"/>
                </a:ext>
              </a:extLst>
            </p:cNvPr>
            <p:cNvSpPr/>
            <p:nvPr/>
          </p:nvSpPr>
          <p:spPr>
            <a:xfrm>
              <a:off x="9319827" y="5269544"/>
              <a:ext cx="1260000" cy="1260000"/>
            </a:xfrm>
            <a:prstGeom prst="ellipse">
              <a:avLst/>
            </a:prstGeom>
            <a:solidFill>
              <a:srgbClr val="FF006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7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2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prstClr val="black"/>
                  </a:solidFill>
                  <a:effectLst>
                    <a:outerShdw blurRad="12700" dist="38100" dir="2700000" algn="tl" rotWithShape="0">
                      <a:prstClr val="white">
                        <a:lumMod val="50000"/>
                      </a:prstClr>
                    </a:outerShdw>
                  </a:effectLst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SPIN!</a:t>
              </a:r>
            </a:p>
          </p:txBody>
        </p:sp>
      </p:grpSp>
      <p:sp>
        <p:nvSpPr>
          <p:cNvPr id="75" name="Yellow Anchor">
            <a:extLst>
              <a:ext uri="{FF2B5EF4-FFF2-40B4-BE49-F238E27FC236}">
                <a16:creationId xmlns:a16="http://schemas.microsoft.com/office/drawing/2014/main" id="{C1D3637C-CE78-41E1-AE1D-C8F58DE63757}"/>
              </a:ext>
            </a:extLst>
          </p:cNvPr>
          <p:cNvSpPr/>
          <p:nvPr/>
        </p:nvSpPr>
        <p:spPr>
          <a:xfrm>
            <a:off x="5323054" y="5064144"/>
            <a:ext cx="1440000" cy="1440000"/>
          </a:xfrm>
          <a:prstGeom prst="ellipse">
            <a:avLst/>
          </a:prstGeom>
          <a:solidFill>
            <a:srgbClr val="FFC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1" name="Yellow Button">
            <a:extLst>
              <a:ext uri="{FF2B5EF4-FFF2-40B4-BE49-F238E27FC236}">
                <a16:creationId xmlns:a16="http://schemas.microsoft.com/office/drawing/2014/main" id="{D197A735-2CF3-4559-B306-365526F7E920}"/>
              </a:ext>
            </a:extLst>
          </p:cNvPr>
          <p:cNvGrpSpPr/>
          <p:nvPr/>
        </p:nvGrpSpPr>
        <p:grpSpPr>
          <a:xfrm>
            <a:off x="5323054" y="5064144"/>
            <a:ext cx="1440000" cy="1440000"/>
            <a:chOff x="5298627" y="5089544"/>
            <a:chExt cx="1440000" cy="1440000"/>
          </a:xfrm>
        </p:grpSpPr>
        <p:sp>
          <p:nvSpPr>
            <p:cNvPr id="24" name="Back">
              <a:extLst>
                <a:ext uri="{FF2B5EF4-FFF2-40B4-BE49-F238E27FC236}">
                  <a16:creationId xmlns:a16="http://schemas.microsoft.com/office/drawing/2014/main" id="{11F4B274-3856-4B28-8862-0E30A0F1B75B}"/>
                </a:ext>
              </a:extLst>
            </p:cNvPr>
            <p:cNvSpPr/>
            <p:nvPr/>
          </p:nvSpPr>
          <p:spPr>
            <a:xfrm>
              <a:off x="5298627" y="5089544"/>
              <a:ext cx="1440000" cy="1440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wo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5" name="Button">
              <a:extLst>
                <a:ext uri="{FF2B5EF4-FFF2-40B4-BE49-F238E27FC236}">
                  <a16:creationId xmlns:a16="http://schemas.microsoft.com/office/drawing/2014/main" id="{C7227364-666F-4C40-B923-D1180B458125}"/>
                </a:ext>
              </a:extLst>
            </p:cNvPr>
            <p:cNvSpPr/>
            <p:nvPr/>
          </p:nvSpPr>
          <p:spPr>
            <a:xfrm>
              <a:off x="5388627" y="5179544"/>
              <a:ext cx="1260000" cy="1260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7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2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prstClr val="black"/>
                  </a:solidFill>
                  <a:effectLst>
                    <a:outerShdw blurRad="12700" dist="38100" dir="2700000" algn="tl" rotWithShape="0">
                      <a:prstClr val="white">
                        <a:lumMod val="50000"/>
                      </a:prstClr>
                    </a:outerShdw>
                  </a:effectLst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SPIN!</a:t>
              </a:r>
            </a:p>
          </p:txBody>
        </p:sp>
      </p:grpSp>
      <p:sp>
        <p:nvSpPr>
          <p:cNvPr id="52" name="Green Anchor">
            <a:extLst>
              <a:ext uri="{FF2B5EF4-FFF2-40B4-BE49-F238E27FC236}">
                <a16:creationId xmlns:a16="http://schemas.microsoft.com/office/drawing/2014/main" id="{934FE54C-939D-4FA7-85B7-AE6F7E13A99C}"/>
              </a:ext>
            </a:extLst>
          </p:cNvPr>
          <p:cNvSpPr/>
          <p:nvPr/>
        </p:nvSpPr>
        <p:spPr>
          <a:xfrm>
            <a:off x="1547427" y="5064144"/>
            <a:ext cx="1440000" cy="1440000"/>
          </a:xfrm>
          <a:prstGeom prst="ellipse">
            <a:avLst/>
          </a:prstGeom>
          <a:solidFill>
            <a:srgbClr val="00CC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0" name="Green Button">
            <a:extLst>
              <a:ext uri="{FF2B5EF4-FFF2-40B4-BE49-F238E27FC236}">
                <a16:creationId xmlns:a16="http://schemas.microsoft.com/office/drawing/2014/main" id="{B9E7C1B8-C687-4E80-B063-B6391FBF176F}"/>
              </a:ext>
            </a:extLst>
          </p:cNvPr>
          <p:cNvGrpSpPr/>
          <p:nvPr/>
        </p:nvGrpSpPr>
        <p:grpSpPr>
          <a:xfrm>
            <a:off x="1547427" y="5064144"/>
            <a:ext cx="1440000" cy="1440000"/>
            <a:chOff x="1547427" y="5089544"/>
            <a:chExt cx="1440000" cy="1440000"/>
          </a:xfrm>
        </p:grpSpPr>
        <p:sp>
          <p:nvSpPr>
            <p:cNvPr id="8" name="Back">
              <a:extLst>
                <a:ext uri="{FF2B5EF4-FFF2-40B4-BE49-F238E27FC236}">
                  <a16:creationId xmlns:a16="http://schemas.microsoft.com/office/drawing/2014/main" id="{8AE57E1B-5D00-424B-8C01-576E34F7199E}"/>
                </a:ext>
              </a:extLst>
            </p:cNvPr>
            <p:cNvSpPr/>
            <p:nvPr/>
          </p:nvSpPr>
          <p:spPr>
            <a:xfrm>
              <a:off x="1547427" y="5089544"/>
              <a:ext cx="1440000" cy="1440000"/>
            </a:xfrm>
            <a:prstGeom prst="ellipse">
              <a:avLst/>
            </a:prstGeom>
            <a:solidFill>
              <a:srgbClr val="00CC00"/>
            </a:solidFill>
            <a:ln>
              <a:noFill/>
            </a:ln>
            <a:scene3d>
              <a:camera prst="orthographicFront"/>
              <a:lightRig rig="two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3" name="Button">
              <a:extLst>
                <a:ext uri="{FF2B5EF4-FFF2-40B4-BE49-F238E27FC236}">
                  <a16:creationId xmlns:a16="http://schemas.microsoft.com/office/drawing/2014/main" id="{8D25FB09-32DC-470A-BB4B-2931D2420237}"/>
                </a:ext>
              </a:extLst>
            </p:cNvPr>
            <p:cNvSpPr/>
            <p:nvPr/>
          </p:nvSpPr>
          <p:spPr>
            <a:xfrm>
              <a:off x="1637427" y="5179544"/>
              <a:ext cx="1260000" cy="1260000"/>
            </a:xfrm>
            <a:prstGeom prst="ellipse">
              <a:avLst/>
            </a:prstGeom>
            <a:solidFill>
              <a:srgbClr val="00CC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7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2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prstClr val="black"/>
                  </a:solidFill>
                  <a:effectLst>
                    <a:outerShdw blurRad="12700" dist="38100" dir="2700000" algn="tl" rotWithShape="0">
                      <a:prstClr val="white">
                        <a:lumMod val="50000"/>
                      </a:prstClr>
                    </a:outerShdw>
                  </a:effectLst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SPIN!</a:t>
              </a:r>
            </a:p>
          </p:txBody>
        </p:sp>
      </p:grpSp>
      <p:sp>
        <p:nvSpPr>
          <p:cNvPr id="43" name="Frame">
            <a:extLst>
              <a:ext uri="{FF2B5EF4-FFF2-40B4-BE49-F238E27FC236}">
                <a16:creationId xmlns:a16="http://schemas.microsoft.com/office/drawing/2014/main" id="{E76067BD-D3E6-4179-87E7-EB9D660E70D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611"/>
            </a:avLst>
          </a:prstGeom>
          <a:gradFill flip="none" rotWithShape="1">
            <a:gsLst>
              <a:gs pos="33000">
                <a:schemeClr val="bg2">
                  <a:lumMod val="50000"/>
                </a:schemeClr>
              </a:gs>
              <a:gs pos="52000">
                <a:schemeClr val="bg1"/>
              </a:gs>
              <a:gs pos="100000">
                <a:schemeClr val="bg2">
                  <a:lumMod val="25000"/>
                </a:schemeClr>
              </a:gs>
              <a:gs pos="1613">
                <a:schemeClr val="bg2">
                  <a:lumMod val="25000"/>
                </a:schemeClr>
              </a:gs>
              <a:gs pos="68000">
                <a:schemeClr val="bg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Red Topic">
            <a:extLst>
              <a:ext uri="{FF2B5EF4-FFF2-40B4-BE49-F238E27FC236}">
                <a16:creationId xmlns:a16="http://schemas.microsoft.com/office/drawing/2014/main" id="{CE1E4C89-F9F0-4FFD-98D0-4E5D2525AAD9}"/>
              </a:ext>
            </a:extLst>
          </p:cNvPr>
          <p:cNvSpPr/>
          <p:nvPr/>
        </p:nvSpPr>
        <p:spPr>
          <a:xfrm>
            <a:off x="8195900" y="179944"/>
            <a:ext cx="3242782" cy="830997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 w="0"/>
                <a:solidFill>
                  <a:srgbClr val="FF1582">
                    <a:alpha val="65000"/>
                  </a:srgbClr>
                </a:solidFill>
                <a:effectLst>
                  <a:glow rad="101600">
                    <a:srgbClr val="FF0066">
                      <a:alpha val="60000"/>
                    </a:srgbClr>
                  </a:glow>
                </a:effectLst>
                <a:uLnTx/>
                <a:uFillTx/>
                <a:latin typeface="+mj-lt"/>
                <a:ea typeface="+mn-ea"/>
                <a:cs typeface="+mn-cs"/>
              </a:rPr>
              <a:t>3</a:t>
            </a:r>
          </a:p>
        </p:txBody>
      </p:sp>
      <p:sp>
        <p:nvSpPr>
          <p:cNvPr id="86" name="Yellow Topic">
            <a:extLst>
              <a:ext uri="{FF2B5EF4-FFF2-40B4-BE49-F238E27FC236}">
                <a16:creationId xmlns:a16="http://schemas.microsoft.com/office/drawing/2014/main" id="{E1C521ED-8BB8-4722-8626-7D147686E019}"/>
              </a:ext>
            </a:extLst>
          </p:cNvPr>
          <p:cNvSpPr/>
          <p:nvPr/>
        </p:nvSpPr>
        <p:spPr>
          <a:xfrm>
            <a:off x="4443006" y="179944"/>
            <a:ext cx="3242782" cy="830997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 w="0"/>
                <a:solidFill>
                  <a:srgbClr val="FFC000">
                    <a:alpha val="65000"/>
                  </a:srgbClr>
                </a:solidFill>
                <a:effectLst>
                  <a:glow rad="101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+mj-lt"/>
                <a:ea typeface="+mn-ea"/>
                <a:cs typeface="+mn-cs"/>
              </a:rPr>
              <a:t>2</a:t>
            </a:r>
          </a:p>
        </p:txBody>
      </p:sp>
      <p:sp>
        <p:nvSpPr>
          <p:cNvPr id="4" name="Green Topic">
            <a:extLst>
              <a:ext uri="{FF2B5EF4-FFF2-40B4-BE49-F238E27FC236}">
                <a16:creationId xmlns:a16="http://schemas.microsoft.com/office/drawing/2014/main" id="{F59CD3BC-C219-45F9-B957-60E424C2706E}"/>
              </a:ext>
            </a:extLst>
          </p:cNvPr>
          <p:cNvSpPr/>
          <p:nvPr/>
        </p:nvSpPr>
        <p:spPr>
          <a:xfrm>
            <a:off x="690112" y="179944"/>
            <a:ext cx="3226206" cy="830997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 w="0"/>
                <a:solidFill>
                  <a:srgbClr val="00B050">
                    <a:alpha val="65000"/>
                  </a:srgbClr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</a:effectLst>
                <a:uLnTx/>
                <a:uFillTx/>
                <a:latin typeface="+mj-lt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60524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indefinite" fill="remove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repeatCount="indefinite" fill="remove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repeatCount="indefinite" fill="remove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92" grpId="0"/>
      <p:bldP spid="91" grpId="0"/>
      <p:bldP spid="90" grpId="0"/>
      <p:bldP spid="76" grpId="0" animBg="1"/>
      <p:bldP spid="76" grpId="1" animBg="1"/>
      <p:bldP spid="75" grpId="0" animBg="1"/>
      <p:bldP spid="75" grpId="1" animBg="1"/>
      <p:bldP spid="52" grpId="0" animBg="1"/>
      <p:bldP spid="52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E7036C2-5B51-2632-E5AA-0B0D60FFAB54}"/>
              </a:ext>
            </a:extLst>
          </p:cNvPr>
          <p:cNvGrpSpPr/>
          <p:nvPr/>
        </p:nvGrpSpPr>
        <p:grpSpPr>
          <a:xfrm>
            <a:off x="1364343" y="2567278"/>
            <a:ext cx="9463314" cy="1723444"/>
            <a:chOff x="1364343" y="2303305"/>
            <a:chExt cx="9463314" cy="1723444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1364343" y="2303305"/>
              <a:ext cx="9463314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Repeat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92773" y="3441974"/>
              <a:ext cx="761888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PaD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ke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dasso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dey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5C105112-0999-FC01-04E8-8D3448899F8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709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1184BF2-0E72-0F27-45C5-A8FD5AD539D2}"/>
              </a:ext>
            </a:extLst>
          </p:cNvPr>
          <p:cNvSpPr txBox="1"/>
          <p:nvPr/>
        </p:nvSpPr>
        <p:spPr>
          <a:xfrm>
            <a:off x="430209" y="2598058"/>
            <a:ext cx="2420826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6600" dirty="0">
                <a:solidFill>
                  <a:schemeClr val="accent5"/>
                </a:solidFill>
              </a:rPr>
              <a:t>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9267B2-B0DA-2DC7-0FD7-B3F1DC6D7FF5}"/>
              </a:ext>
            </a:extLst>
          </p:cNvPr>
          <p:cNvSpPr txBox="1"/>
          <p:nvPr/>
        </p:nvSpPr>
        <p:spPr>
          <a:xfrm>
            <a:off x="2613050" y="2598058"/>
            <a:ext cx="2420826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6600" dirty="0">
                <a:solidFill>
                  <a:schemeClr val="accent5"/>
                </a:solidFill>
              </a:rPr>
              <a:t>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0C1354-3D3D-E3D7-B2F3-01D237E73BCF}"/>
              </a:ext>
            </a:extLst>
          </p:cNvPr>
          <p:cNvSpPr txBox="1"/>
          <p:nvPr/>
        </p:nvSpPr>
        <p:spPr>
          <a:xfrm>
            <a:off x="4795891" y="2598058"/>
            <a:ext cx="2420826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6600" dirty="0">
                <a:solidFill>
                  <a:schemeClr val="accent5"/>
                </a:solidFill>
              </a:rPr>
              <a:t>j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7D9DAE-69C4-A2F9-D53B-3912063DC9B4}"/>
              </a:ext>
            </a:extLst>
          </p:cNvPr>
          <p:cNvSpPr txBox="1"/>
          <p:nvPr/>
        </p:nvSpPr>
        <p:spPr>
          <a:xfrm>
            <a:off x="6978732" y="2598058"/>
            <a:ext cx="2420826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6600" dirty="0">
                <a:solidFill>
                  <a:schemeClr val="accent5"/>
                </a:solidFill>
              </a:rPr>
              <a:t>J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365D6B-9F3A-08AC-AA96-27CBF24A151F}"/>
              </a:ext>
            </a:extLst>
          </p:cNvPr>
          <p:cNvSpPr txBox="1"/>
          <p:nvPr/>
        </p:nvSpPr>
        <p:spPr>
          <a:xfrm>
            <a:off x="9161574" y="2598058"/>
            <a:ext cx="2420826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6600" dirty="0">
                <a:solidFill>
                  <a:schemeClr val="accent5"/>
                </a:solidFill>
              </a:rPr>
              <a:t>\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781BB5D2-E42D-7F09-41A2-1603087DB73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3" grpId="0"/>
      <p:bldP spid="4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1184BF2-0E72-0F27-45C5-A8FD5AD539D2}"/>
              </a:ext>
            </a:extLst>
          </p:cNvPr>
          <p:cNvSpPr txBox="1"/>
          <p:nvPr/>
        </p:nvSpPr>
        <p:spPr>
          <a:xfrm>
            <a:off x="430209" y="2598058"/>
            <a:ext cx="2420826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6600" dirty="0">
                <a:solidFill>
                  <a:schemeClr val="accent5"/>
                </a:solidFill>
              </a:rPr>
              <a:t>j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9267B2-B0DA-2DC7-0FD7-B3F1DC6D7FF5}"/>
              </a:ext>
            </a:extLst>
          </p:cNvPr>
          <p:cNvSpPr txBox="1"/>
          <p:nvPr/>
        </p:nvSpPr>
        <p:spPr>
          <a:xfrm>
            <a:off x="2613050" y="2598058"/>
            <a:ext cx="2420826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6600" dirty="0">
                <a:solidFill>
                  <a:schemeClr val="accent5"/>
                </a:solidFill>
              </a:rPr>
              <a:t>J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0C1354-3D3D-E3D7-B2F3-01D237E73BCF}"/>
              </a:ext>
            </a:extLst>
          </p:cNvPr>
          <p:cNvSpPr txBox="1"/>
          <p:nvPr/>
        </p:nvSpPr>
        <p:spPr>
          <a:xfrm>
            <a:off x="4795891" y="2598058"/>
            <a:ext cx="2420826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6600" dirty="0">
                <a:solidFill>
                  <a:schemeClr val="accent5"/>
                </a:solidFill>
              </a:rPr>
              <a:t>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7D9DAE-69C4-A2F9-D53B-3912063DC9B4}"/>
              </a:ext>
            </a:extLst>
          </p:cNvPr>
          <p:cNvSpPr txBox="1"/>
          <p:nvPr/>
        </p:nvSpPr>
        <p:spPr>
          <a:xfrm>
            <a:off x="6978732" y="2598058"/>
            <a:ext cx="2420826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6600" dirty="0">
                <a:solidFill>
                  <a:schemeClr val="accent5"/>
                </a:solidFill>
              </a:rPr>
              <a:t>\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365D6B-9F3A-08AC-AA96-27CBF24A151F}"/>
              </a:ext>
            </a:extLst>
          </p:cNvPr>
          <p:cNvSpPr txBox="1"/>
          <p:nvPr/>
        </p:nvSpPr>
        <p:spPr>
          <a:xfrm>
            <a:off x="9161574" y="2598058"/>
            <a:ext cx="2420826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6600" dirty="0">
                <a:solidFill>
                  <a:schemeClr val="accent5"/>
                </a:solidFill>
              </a:rPr>
              <a:t>C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0C5A680C-391B-27D1-E4C6-89F684DD0D3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725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3" grpId="0"/>
      <p:bldP spid="4" grpId="0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1184BF2-0E72-0F27-45C5-A8FD5AD539D2}"/>
              </a:ext>
            </a:extLst>
          </p:cNvPr>
          <p:cNvSpPr txBox="1"/>
          <p:nvPr/>
        </p:nvSpPr>
        <p:spPr>
          <a:xfrm>
            <a:off x="430209" y="2598058"/>
            <a:ext cx="2420826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6600" dirty="0">
                <a:solidFill>
                  <a:schemeClr val="accent5"/>
                </a:solidFill>
              </a:rPr>
              <a:t>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9267B2-B0DA-2DC7-0FD7-B3F1DC6D7FF5}"/>
              </a:ext>
            </a:extLst>
          </p:cNvPr>
          <p:cNvSpPr txBox="1"/>
          <p:nvPr/>
        </p:nvSpPr>
        <p:spPr>
          <a:xfrm>
            <a:off x="2613050" y="2598058"/>
            <a:ext cx="2420826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6600" dirty="0">
                <a:solidFill>
                  <a:schemeClr val="accent5"/>
                </a:solidFill>
              </a:rPr>
              <a:t>j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0C1354-3D3D-E3D7-B2F3-01D237E73BCF}"/>
              </a:ext>
            </a:extLst>
          </p:cNvPr>
          <p:cNvSpPr txBox="1"/>
          <p:nvPr/>
        </p:nvSpPr>
        <p:spPr>
          <a:xfrm>
            <a:off x="4795891" y="2598058"/>
            <a:ext cx="2420826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6600" dirty="0">
                <a:solidFill>
                  <a:schemeClr val="accent5"/>
                </a:solidFill>
              </a:rPr>
              <a:t>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7D9DAE-69C4-A2F9-D53B-3912063DC9B4}"/>
              </a:ext>
            </a:extLst>
          </p:cNvPr>
          <p:cNvSpPr txBox="1"/>
          <p:nvPr/>
        </p:nvSpPr>
        <p:spPr>
          <a:xfrm>
            <a:off x="6978732" y="2598058"/>
            <a:ext cx="2420826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6600" dirty="0">
                <a:solidFill>
                  <a:schemeClr val="accent5"/>
                </a:solidFill>
              </a:rPr>
              <a:t>\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365D6B-9F3A-08AC-AA96-27CBF24A151F}"/>
              </a:ext>
            </a:extLst>
          </p:cNvPr>
          <p:cNvSpPr txBox="1"/>
          <p:nvPr/>
        </p:nvSpPr>
        <p:spPr>
          <a:xfrm>
            <a:off x="9161574" y="2598058"/>
            <a:ext cx="2420826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6600" dirty="0">
                <a:solidFill>
                  <a:schemeClr val="accent5"/>
                </a:solidFill>
              </a:rPr>
              <a:t>J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0ACECB6E-9A94-3356-B0A7-FFB9D9E0DCA2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40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3" grpId="0"/>
      <p:bldP spid="4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DBD722F-2188-7217-E26E-510664B28729}"/>
              </a:ext>
            </a:extLst>
          </p:cNvPr>
          <p:cNvGrpSpPr/>
          <p:nvPr/>
        </p:nvGrpSpPr>
        <p:grpSpPr>
          <a:xfrm>
            <a:off x="3001108" y="2400364"/>
            <a:ext cx="6189784" cy="2057272"/>
            <a:chOff x="3001108" y="1969477"/>
            <a:chExt cx="6189784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3001108" y="1969477"/>
              <a:ext cx="6189784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Varnmala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3739661" y="3441974"/>
              <a:ext cx="452510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227C2299-3B0B-2A09-A73E-9D1D2A41DA8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4908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5">
            <a:hlinkClick r:id="" action="ppaction://media"/>
            <a:extLst>
              <a:ext uri="{FF2B5EF4-FFF2-40B4-BE49-F238E27FC236}">
                <a16:creationId xmlns:a16="http://schemas.microsoft.com/office/drawing/2014/main" id="{D132DC91-CE5A-3EF7-AF56-EAD2B91A2B5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416" y="284680"/>
            <a:ext cx="11179803" cy="628863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235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Samapat</a:t>
            </a:r>
            <a:r>
              <a:rPr lang="en-US" sz="8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solidFill>
                  <a:schemeClr val="accent6"/>
                </a:solidFill>
                <a:latin typeface="+mj-lt"/>
              </a:rPr>
              <a:t>Good Job </a:t>
            </a:r>
            <a:r>
              <a:rPr lang="en-CA" sz="3200" dirty="0" err="1">
                <a:solidFill>
                  <a:schemeClr val="accent6"/>
                </a:solidFill>
                <a:latin typeface="+mj-lt"/>
              </a:rPr>
              <a:t>Bachiyo</a:t>
            </a:r>
            <a:r>
              <a:rPr lang="en-CA" sz="3200" dirty="0">
                <a:solidFill>
                  <a:schemeClr val="accent6"/>
                </a:solidFill>
                <a:latin typeface="+mj-lt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D4C73A6C-E000-A91A-FCD5-CC24FA762275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48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PHONOGRAM">
      <a:majorFont>
        <a:latin typeface="Fredoka One"/>
        <a:ea typeface=""/>
        <a:cs typeface=""/>
      </a:majorFont>
      <a:minorFont>
        <a:latin typeface="Fredoka O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5367</TotalTime>
  <Words>302</Words>
  <Application>Microsoft Office PowerPoint</Application>
  <PresentationFormat>Widescreen</PresentationFormat>
  <Paragraphs>165</Paragraphs>
  <Slides>31</Slides>
  <Notes>4</Notes>
  <HiddenSlides>0</HiddenSlides>
  <MMClips>9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GurbaniWebThick</vt:lpstr>
      <vt:lpstr>Fredoka One</vt:lpstr>
      <vt:lpstr>Arial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Preetam Singh .</cp:lastModifiedBy>
  <cp:revision>42</cp:revision>
  <dcterms:created xsi:type="dcterms:W3CDTF">2022-12-10T13:40:05Z</dcterms:created>
  <dcterms:modified xsi:type="dcterms:W3CDTF">2025-01-07T22:20:48Z</dcterms:modified>
</cp:coreProperties>
</file>