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lb" ContentType="model/gltf.binary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</p:sldMasterIdLst>
  <p:notesMasterIdLst>
    <p:notesMasterId r:id="rId33"/>
  </p:notesMasterIdLst>
  <p:sldIdLst>
    <p:sldId id="265" r:id="rId3"/>
    <p:sldId id="299" r:id="rId4"/>
    <p:sldId id="519" r:id="rId5"/>
    <p:sldId id="520" r:id="rId6"/>
    <p:sldId id="521" r:id="rId7"/>
    <p:sldId id="282" r:id="rId8"/>
    <p:sldId id="513" r:id="rId9"/>
    <p:sldId id="283" r:id="rId10"/>
    <p:sldId id="471" r:id="rId11"/>
    <p:sldId id="472" r:id="rId12"/>
    <p:sldId id="473" r:id="rId13"/>
    <p:sldId id="475" r:id="rId14"/>
    <p:sldId id="476" r:id="rId15"/>
    <p:sldId id="514" r:id="rId16"/>
    <p:sldId id="482" r:id="rId17"/>
    <p:sldId id="479" r:id="rId18"/>
    <p:sldId id="499" r:id="rId19"/>
    <p:sldId id="500" r:id="rId20"/>
    <p:sldId id="501" r:id="rId21"/>
    <p:sldId id="484" r:id="rId22"/>
    <p:sldId id="515" r:id="rId23"/>
    <p:sldId id="497" r:id="rId24"/>
    <p:sldId id="516" r:id="rId25"/>
    <p:sldId id="502" r:id="rId26"/>
    <p:sldId id="510" r:id="rId27"/>
    <p:sldId id="511" r:id="rId28"/>
    <p:sldId id="512" r:id="rId29"/>
    <p:sldId id="517" r:id="rId30"/>
    <p:sldId id="478" r:id="rId31"/>
    <p:sldId id="518" r:id="rId32"/>
  </p:sldIdLst>
  <p:sldSz cx="12192000" cy="6858000"/>
  <p:notesSz cx="6858000" cy="9144000"/>
  <p:embeddedFontLst>
    <p:embeddedFont>
      <p:font typeface="ＭＳ Ｐゴシック" panose="020B0600070205080204" pitchFamily="34" charset="-128"/>
      <p:regular r:id="rId34"/>
    </p:embeddedFont>
    <p:embeddedFont>
      <p:font typeface="Arial Black" panose="020B0A04020102020204" pitchFamily="34" charset="0"/>
      <p:bold r:id="rId35"/>
    </p:embeddedFont>
    <p:embeddedFont>
      <p:font typeface="Fredoka One" panose="02000000000000000000" pitchFamily="2" charset="0"/>
      <p:regular r:id="rId36"/>
    </p:embeddedFont>
    <p:embeddedFont>
      <p:font typeface="GurbaniWebThick" panose="020B0604020202020204" charset="0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31" d="100"/>
          <a:sy n="131" d="100"/>
        </p:scale>
        <p:origin x="96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font" Target="fonts/font1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3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2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11T09:06:43.58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315 514 24575,'95'-2'0,"100"4"0,-150 3 0,42 1 0,-54-6 0,1 1 0,-1 2 0,47 9 0,-32-4 0,1-2 0,-1-2 0,60-3 0,-72-2 0,2065 1 0,-2093 0 0,0-2 0,0 1 0,0-1 0,0 0 0,0-1 0,0 0 0,-1 0 0,1-1 0,9-6 0,-6 5 0,-1-1 0,1 1 0,16-5 0,-14 6 0,0-2 0,0 1 0,-1-2 0,0 1 0,16-13 0,17-10 0,-41 27 0,0-1 0,0 0 0,-1 0 0,1 0 0,-1-1 0,5-5 0,14-14 0,-14 16 0,-1 0 0,0-1 0,0-1 0,-1 1 0,0-1 0,0 0 0,-1 0 0,0-1 0,-1 0 0,0 1 0,0-2 0,-1 1 0,-1 0 0,0 0 0,0-1 0,-1 1 0,0-21 0,-2 24 0,0-1 0,-1 1 0,0-1 0,-1 1 0,0 0 0,0 0 0,0 0 0,-1 0 0,-5-8 0,0 2 0,-1 0 0,0 1 0,-18-17 0,21 25 0,0 0 0,0 0 0,0 1 0,0 0 0,-1 0 0,1 0 0,-1 1 0,-8-1 0,4 0 0,-9-1 0,0 2 0,0 0 0,0 1 0,-36 3 0,1 0 0,-659-2 0,599 12 0,-2355-12 0,2469 0 0,1 0 0,-1 0 0,0 0 0,0 0 0,1 1 0,-1-1 0,0 1 0,1-1 0,-1 1 0,0 0 0,1-1 0,-1 1 0,1 0 0,-1 0 0,1 0 0,-1 0 0,1 0 0,0 1 0,-1-1 0,1 0 0,-1 2 0,0 0 0,0 1 0,1-1 0,-1 0 0,1 1 0,0-1 0,0 1 0,0 0 0,0-1 0,0 7 0,1 2 0,0-1 0,0 1 0,1-1 0,1 1 0,5 20 0,-2-16 0,-1 0 0,-1 1 0,2 17 0,-5-30 0,1-1 0,0 0 0,0 1 0,0-1 0,0 0 0,1 0 0,-1 0 0,1 1 0,0-2 0,0 1 0,0 0 0,0 0 0,0-1 0,1 1 0,-1-1 0,1 1 0,0-1 0,-1 0 0,1 0 0,4 2 0,-5-3 0,0 1 0,0 0 0,0 0 0,0 0 0,-1 1 0,1-1 0,-1 0 0,1 1 0,-1-1 0,0 1 0,1 2 0,-1-2 0,0 0 0,1 0 0,-1-1 0,1 1 0,-1 0 0,1-1 0,0 1 0,0-1 0,3 4 0,20 15 0,-20-16 0,0 0 0,0 0 0,0-1 0,1 1 0,0-1 0,0-1 0,0 1 0,0-1 0,10 3 0,2-2 0,-1-2 0,34 2 0,-11-2 0,-32-1 0,-1 0 0,1 1 0,-1 0 0,0 1 0,1 0 0,-1 0 0,8 5 0,-9-5 0,0 1 0,0-1 0,1-1 0,-1 1 0,1-1 0,0 0 0,-1-1 0,15 2 0,37-4-1365,-48 1-5461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29T10:49:05.480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nkEffects" value="rainbow"/>
      <inkml:brushProperty name="anchorX" value="-16777.15234"/>
      <inkml:brushProperty name="anchorY" value="-14947.23242"/>
      <inkml:brushProperty name="scaleFactor" value="0.5"/>
    </inkml:brush>
  </inkml:definitions>
  <inkml:trace contextRef="#ctx0" brushRef="#br0">154 0 24575,'0'0'0,"0"6"0,0 6 0,0 7 0,0 5 0,0 3 0,0 3 0,-6 1 0,-1 1 0,1-1 0,1 0 0,-5-5 0,2-2 0,1 0 0,1 1 0,-4-5 0,2 2 0,0 1 0,2 2 0,-3-4 0,0 0 0,3 2 0,0 3 0,3 0 0,2 2 0,-7-4 0,1 0 0,1 0 0,1 1 0,2 2 0,1 2 0,1 0 0,0 1 0,1 0 0,1 0 0,-1 1 0,0-1 0,0 0 0,0 2 0,0-2 0,0 0 0,0 0 0,7-6 0,-1 0 0,0 0 0,5-4 0,0 0 0,-2 2 0,-3 2 0,3-4 0,1 2 0,-3 1 0,4-4 0,-1 2 0,-2 0 0,-2 3 0,4-3 0,-2 1 0,-1 0 0,5-2 0,-2 0 0,-3 3 0,-1 1 0,5-3 0,-3 0 0,0 2 0,-3 2 0,-2 2 0,6-4 0,-3 0 0,1 1 0,-2 1 0,-3 2 0,6 0 0,0 3 0,-2 0 0,5-5 0,-2-1 0,0 0 0,-2 2 0,2-5 0,0 0 0,-2 2 0,-2 3 0,-1 0 0,-2 2 0,-2 1 0,7-5 0,-1 0 0,0 0 0,-1 2 0,-1 1 0,-3 1 0,0 2 0,6 0 0,-1 0 0,0 0 0,-1 0 0,-2 1 0,5-1 0,-1 1 0,0-1 0,-2 1 0,-1-1 0,-2 0 0,-1 0 0,-1 0 0,0 2 0,7-8 0,-1 0 0,0 0 0,-2 0 0,-1 3 0,-1 1 0,-1 1 0,1 0 0,-2 1 0,0 2 0,-2-2 0,8 1 0,0-1 0,6 0 0,1 0 0,-4 1 0,-2 0 0,-2-1 0,5-6 0,-3 0 0,0 0 0,-2 1 0,-1 2 0,3-5 0,0 1 0,-1 1 0,-1 1 0,-1 1 0,-2 2 0,-2 1 0,1 1 0,-1 0 0,5 2 0,2-2 0,-1 1 0,-1-1 0,5-6 0,-2 0 0,-1 1 0,-2 0 0,5-4 0,-2 0 0,-1 2 0,0 2 0,-5 1 0,0 2 0,0 1 0,-2 1 0,6-6 0,0 1 0,0 0 0,-2 0 0,0 3 0,-2-1 0,0 2 0,-2 1 0,0 0 0,0 0 0,0 2 0,0-2 0,4 0 0,2 0 0,1 1 0,-3-1 0,0 1 0,-2-1 0,0 0 0,-1 1 0,-1-1 0,0 0 0,0 0 0,-1 1 0,1-1 0,0 0 0,0 1 0,0-1 0,0 0 0,0 0 0,0 0 0,0 1 0,0 0 0,0-1 0,0 0 0,0 0 0,6-6 0,0 0 0,1 0 0,-2 2 0,-2 0 0,0 2 0,-2 1 0,6-5 0,-1 0 0,0 0 0,-1 1 0,-3 2 0,7-4 0,-2 0 0,0 0 0,-2 2 0,-1 2 0,4-5 0,-1 1 0,-1 1 0,-1 1 0,-1 2 0,4-4 0,-1 0 0,1 1 0,-4 1 0,0 2 0,-3 0 0,7-3 0,-1-1 0,-1 1 0,-1 2 0,3 1 0,0 1 0,1 2 0,2-6 0,-2-1 0,0 2 0,-3 1 0,-3 0 0,0 2 0,4-5 0,-1 1 0,0 0 0,-1 1 0,-3 2 0,7-4 0,-2-1 0,0 2 0,-2 2 0,5 0 0,-2 2 0,-1 2 0,4-7 0,0 1 0,-3 1 0,-2 1 0,-2 0 0,4 2 0,0 2 0,-2 0 0,-1 0 0,-2 0 0,-2 0 0,7-4 0,-1-2 0,-1 0 0,-1 1 0,-2 2 0,-2 0 0,1 2 0,-1 1 0,5 0 0,0 0 0,-1 2 0,0-2 0,-2 1 0,0-1 0,4-6 0,0 0 0,-1 1 0,-1 0 0,-2 1 0,0 2 0,-2 1 0,-1 1 0,6-6 0,0 0 0,0-6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29T10:49:05.481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nkEffects" value="rainbow"/>
      <inkml:brushProperty name="anchorX" value="-18943.02539"/>
      <inkml:brushProperty name="anchorY" value="-22359.53906"/>
      <inkml:brushProperty name="scaleFactor" value="0.5"/>
    </inkml:brush>
  </inkml:definitions>
  <inkml:trace contextRef="#ctx0" brushRef="#br0">4877 638 24575,'0'0'0,"-5"0"0,-8 0 0,-5 0 0,-6 0 0,-3 0 0,-3 0 0,0 0 0,-1 0 0,-2 0 0,2 0 0,1 0 0,-2 0 0,1 0 0,1 0 0,0 0 0,0 0 0,0 0 0,0 0 0,-1-6 0,1 0 0,0 0 0,-1 1 0,1 0 0,0 3 0,0 1 0,0 1 0,-2 0 0,2 0 0,0 0 0,0 0 0,0 1 0,0-1 0,0 0 0,-1 0 0,0 0 0,1 0 0,0 0 0,0 0 0,0 0 0,-2 0 0,2 0 0,0 0 0,0 0 0,0 0 0,6-6 0,0 0 0,0 0 0,-2 1 0,0 1 0,-2 2 0,-1 1 0,-1 0 0,0 1 0,-1 0 0,1 0 0,0 1 0,-2-1 0,2 0 0,0 0 0,0 0 0,0 0 0,-1 0 0,0 0 0,1 0 0,0 0 0,0 0 0,0 0 0,0 0 0,-1 0 0,1 0 0,-1 0 0,1 0 0,6-6 0,0 0 0,0-1 0,-1 2 0,-2 1 0,0 2 0,-3 1 0,1-1 0,-2 2 0,1 2 0,-1-2 0,1 0 0,-1 0 0,1 0 0,-1 0 0,1 0 0,-1 0 0,1 0 0,0 0 0,0 0 0,0 0 0,0 0 0,-1 0 0,1 0 0,-1 0 0,1 0 0,0 0 0,0 0 0,0 0 0,-2 0 0,2 0 0,0 0 0,0 0 0,0 0 0,0 0 0,0 0 0,0 0 0,-1 0 0,0 0 0,1 7 0,0-1 0,0 0 0,0-1 0,0-1 0,-1-1 0,0-2 0,1-1 0,0 0 0,0 0 0,0 6 0,0 0 0,-2-1 0,2 0 0,0-2 0,0 0 0,0-2 0,0 6 0,0-1 0,-2 0 0,2-1 0,0-1 0,0-2 0,0-1 0,0 0 0,-1-1 0,0-1 0,7 7 0,0 0 0,0 0 0,-1-1 0,-2-1 0,0-2 0,-2-1 0,-1-1 0,0 0 0,0 0 0,-2 0 0,2 0 0,0-1 0,-1 1 0,1 0 0,-1 0 0,1 0 0,0 0 0,0 0 0,-1 0 0,1 0 0,0 0 0,0 0 0,5-6 0,1 0 0,6-6 0,-1 1 0,5-6 0,3-2 0,5-5 0,-4 4 0,2-2 0,2-2 0,1-2 0,2-1 0,2-1 0,0-2 0,1 0 0,0-1 0,6 6 0,1 1 0,5-1 0,-1 0 0,6 4 0,-4 0 0,4 4 0,-2-1 0,3 3 0,-5-2 0,4 4 0,3-2 0,3 1 0,4 3 0,-6-2 0,2 4 0,1 0 0,3 3 0,-1 3 0,-3-6 0,0 2 0,1 1 0,1 1 0,2 3 0,1-1 0,2 2 0,0 1 0,0 0 0,0 0 0,1 0 0,-1 1 0,2-1 0,-2 0 0,0 0 0,0 0 0,0 0 0,0 0 0,-6 6 0,0 0 0,-4 7 0,-2-2 0,-4 5 0,3-2 0,-4 3 0,3-2 0,-3 2 0,-3 3 0,3-3 0,-2 2 0,-3 4 0,4-5 0,-2 3 0,-2 0 0,-3 5 0,-1 0 0,-2 2 0,-1 2 0,5-6 0,0 0 0,-1 1 0,0 1 0,-1 0 0,-3 2 0,0 2 0,0-1 0,-1 2 0,0-1 0,-1 0 0,1 2 0,0-2 0,0 0 0,0 1 0,0-1 0,0 0 0,0 0 0,0 1 0,0-1 0,0 0 0,0 0 0,0 1 0,0-1 0,0 0 0,0 1 0,0-1 0,0 0 0,-6-5 0,0-2 0,0 1 0,1 1 0,2 2 0,0 2 0,2 0 0,0-1 0,1 4 0,0-2 0,0 0 0,1 1 0,-1-1 0,0 1 0,0-1 0,0 1 0,0-1 0,0 0 0,0 0 0,0 0 0,0 0 0,0 2 0,0-2 0,0 0 0,0 0 0,0 0 0,0 0 0,0 0 0,0 2 0,0-2 0,0 0 0,0 0 0,0 0 0,0 0 0,0 2 0,0-2 0,0 0 0,0 0 0,0 0 0,0 0 0,0 0 0,0 0 0,0 2 0,0-2 0,0 0 0,0 0 0,6-6 0,0 0 0,0 0 0,-1 1 0,-1 2 0,-2 1 0,-1 1 0,0 1 0,-1 0 0,0 1 0,-1-1 0,1 0 0,0 2 0,0-2 0,6-6 0,0 0 0,0 0 0,0 1 0,-2 2 0,-2 0 0,-1 2 0,-1 1 0,2 1 0,-4 0 0,2-1 0,0 0 0,0 1 0,0-1 0,0 1 0,-1-1 0,1 0 0,0 0 0,0 1 0,0-1 0,0 0 0,0 1 0,0-1 0,0 1 0,0-1 0,0 0 0,0 0 0,0 0 0,0 0 0,0 1 0,0-1 0,0 1 0,0-1 0,0 0 0,0 0 0,-6-6 0,0 0 0,0 1 0,0 0 0,3 1 0,0 2 0,2 1 0,1 1 0,0 0 0,0 0 0,0 2 0,0-2 0,1 1 0,-1-1 0,0 0 0,-6 0 0,0 2 0,0-2 0,1 0 0,2 0 0,0 0 0,2 0 0,0 0 0,1 2 0,0-2 0,0 0 0,1 0 0,-1 0 0,0 0 0,0 0 0,0 0 0,0 2 0,0-2 0,0 0 0,0 0 0,0 0 0,0 1 0,0-1 0,0 1 0,0-1 0,0 0 0,0 0 0,0 0 0,0 0 0,-6-5 0,0-1 0,0 0 0,1 1 0,2 2 0,0 1 0,2 1 0,0 1 0,1 0 0,1 0 0,-1 0 0,0 2 0,0-2 0,0-6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29T10:49:05.482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nkEffects" value="rainbow"/>
      <inkml:brushProperty name="anchorX" value="-14504.9082"/>
      <inkml:brushProperty name="anchorY" value="-25260.17969"/>
      <inkml:brushProperty name="scaleFactor" value="0.5"/>
    </inkml:brush>
  </inkml:definitions>
  <inkml:trace contextRef="#ctx0" brushRef="#br0">0 62 24575,'0'0'0,"6"0"0,7 0 0,5 0 0,6 0 0,3 0 0,3 0 0,1 0 0,1 0 0,-1 0 0,0 0 0,1 0 0,-1 0 0,-1 0 0,0 0 0,0 0 0,0 0 0,0 0 0,2 0 0,-2 0 0,0 0 0,0 0 0,0 0 0,0 0 0,0 0 0,2 0 0,-2 0 0,0 0 0,0 0 0,0 0 0,0 0 0,1 0 0,0 0 0,-1 0 0,0 0 0,0 0 0,0 0 0,0 0 0,1 0 0,0 0 0,-1 0 0,0 0 0,0 0 0,0 0 0,0 0 0,1 0 0,-7-6 0,1 0 0,-1 0 0,1 2 0,1 0 0,2 2 0,1 0 0,1 1 0,0 1 0,0 0 0,0 1 0,2-1 0,-2 0 0,0 0 0,1 0 0,-1 0 0,0 0 0,1 0 0,-1 0 0,0 0 0,1 0 0,-7-6 0,0 0 0,0 0 0,2 0 0,0 3 0,2 0 0,1 2 0,1 1 0,0 0 0,0 0 0,0 0 0,1 0 0,0 0 0,-1 0 0,1 1 0,-1-1 0,0 0 0,0 0 0,0 0 0,2 0 0,-2 0 0,0 0 0,0 0 0,0 0 0,0 0 0,0 0 0,0 0 0,2 0 0,-2 0 0,0 0 0,0 0 0,0 0 0,0 0 0,0 0 0,2 0 0,-2 0 0,-6 6 0,0 0 0,0 0 0,1 0 0,2-2 0,1-2 0,0 0 0,3-2 0,-1 0 0,0 0 0,1 0 0,-1 0 0,0 0 0,2-2 0,-2 2 0,0 0 0,0 0 0,0 0 0,1 0 0,-1 0 0,1 0 0,-1 0 0,0 0 0,0 0 0,0 0 0,-6 6 0,0 0 0,0 0 0,1-1 0,2 0 0,2-4 0,0 0 0,1 1 0,0-2 0,0 0 0,0 0 0,0-2 0,2 2 0,-2 0 0,0 0 0,1 0 0,-7 6 0,0 0 0,0 2 0,2-4 0,0 0 0,2-1 0,1-2 0,1 0 0,0-1 0,0 0 0,0-1 0,1 1 0,0 0 0,-1 6 0,1 0 0,-1 0 0,0-1 0,0-2 0,0 0 0,1-2 0,0-1 0,-1 0 0,0 0 0,0 0 0,0 0 0,0 0 0,0-1 0,2 1 0,-2 0 0,0 0 0,0 0 0,0 0 0,0 0 0,0 0 0,2 0 0,-2 0 0,0 0 0,0 0 0,0 0 0,0 0 0,2 0 0,-2 0 0,0 0 0,0 0 0,0 0 0,0 0 0,0 0 0,1 0 0,0 0 0,-1 0 0,-6 6 0,0 1 0,0-1 0,1-1 0,2-2 0,0 0 0,2-1 0,1-2 0,1 0 0,-1 0 0,1 0 0,-1-1 0,0 1 0,1 0 0,0 0 0,-1 0 0,0 6 0,0 0 0,1 0 0,-1-1 0,0-2 0,1 0 0,-1-2 0,0 0 0,0-1 0,1 0 0,-1-1 0,0 1 0,0 0 0,1 0 0,-1 0 0,0 0 0,0 0 0,1 0 0,-1 0 0,0 0 0,1 0 0,-1 0 0,1 0 0,-1 0 0,0 0 0,0 0 0,0 0 0,0 6 0,1 0 0,-1 0 0,1 0 0,-1-2 0,0-2 0,0-1 0,0-1 0,2 0 0,-2 0 0,0 0 0,0 0 0,0 0 0,0-1 0,0 1 0,0 0 0,2 0 0,-2 0 0,0 0 0,0 0 0,0 0 0,1 0 0,0 0 0,-1 0 0,0 0 0,-6 6 0,0 0 0,0 0 0,1 0 0,2-2 0,1-2 0,0-1 0,3-1 0,-1 0 0,-6 6 0,0 0 0,1 1 0,0-3 0,2-1 0,1-1 0,0-1 0,-3 7 0,-1-2 0,0 0 0,1-2 0,3 0 0,-1-2 0,2 0 0,1-2 0,-6 6 0,1 0 0,-1 0 0,1-1 0,3-2 0,-1 0 0,2-2 0,1 5 0,0 1 0,1-1 0,0-1 0,-1-2 0,0 0 0,1-3 0,-1 1 0,1-1 0,-1 0 0,-6 5 0,0 1 0,0 0 0,1-1 0,2-2 0,2 0 0,0-2 0,1-1 0,0 1 0,0-2 0,0 1 0,0 0 0,-5 0 0,-7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29T10:49:05.483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nkEffects" value="rainbow"/>
      <inkml:brushProperty name="anchorX" value="-28066.26953"/>
      <inkml:brushProperty name="anchorY" value="-28036.51953"/>
      <inkml:brushProperty name="scaleFactor" value="0.5"/>
    </inkml:brush>
  </inkml:definitions>
  <inkml:trace contextRef="#ctx0" brushRef="#br0">116 1 24575,'0'0'0,"0"6"0,0 10 0,0 7 0,0 5 0,0 6 0,0 1 0,-7-5 0,-2 1 0,1 0 0,2 1 0,0 2 0,3-1 0,1 4 0,2-2 0,0 3 0,0-2 0,-7-6 0,-1-1 0,2 1 0,0 0 0,2 3 0,-7 1 0,2 1 0,0 0 0,3 3 0,2-1 0,1-1 0,3 2 0,-2-1 0,2-1 0,2 2 0,-2-1 0,0-1 0,0 1 0,0-1 0,1 1 0,-1-1 0,0 2 0,0-1 0,0-1 0,0 1 0,0-1 0,0 2 0,0-1 0,0-1 0,0 1 0,0-1 0,0 1 0,0 0 0,0-1 0,0 2 0,0-1 0,0-1 0,0 1 0,0-1 0,0 1 0,0-1 0,0 2 0,0-1 0,0-1 0,0 1 0,0-1 0,0 1 0,0 1 0,6-2 0,3 1 0,-1-1 0,-2 1 0,-2 0 0,-1-1 0,-1 1 0,-2 1 0,0-2 0,0 1 0,0-1 0,7-7 0,-1 1 0,2-1 0,-2 2 0,-2 1 0,-1 1 0,-1 2 0,-1 2 0,-1-1 0,0 1 0,0 1 0,-1-2 0,1 2 0,8-8 0,-1-1 0,2 0 0,-3 2 0,-1 1 0,-2 2 0,-2 1 0,1 1 0,-2 1 0,0-1 0,6-5 0,1-2 0,1 0 0,-2 2 0,-2 1 0,-1 3 0,-1 0 0,-2 0 0,0 2 0,0 1 0,0-2 0,0 1 0,7-6 0,1-2 0,0 0 0,-2 2 0,-2 1 0,-1 2 0,-1 1 0,-1 1 0,-1 1 0,0-1 0,0 2 0,-1-1 0,1-1 0,0 2 0,0-1 0,0-1 0,0 1 0,0-1 0,0 2 0,0-1 0,0-1 0,0 1 0,0 0 0,0-1 0,0 1 0,0 1 0,0-2 0,0 1 0,0-1 0,0 1 0,0-1 0,0 2 0,0-1 0,0-1 0,0 1 0,0-1 0,0 1 0,0-1 0,0 1 0,0 1 0,0-2 0,0 1 0,0 0 0,0-1 0,0 1 0,0 1 0,0-2 0,0 1 0,0-1 0,0 1 0,0-1 0,0 1 0,0 1 0,0-2 0,0 1 0,0-1 0,0 1 0,0-1 0,0 2 0,0-1 0,0-1 0,0 1 0,0 0 0,0-1 0,0 1 0,0 1 0,0-2 0,0 1 0,0-1 0,0 1 0,0-1 0,0 1 0,0-1 0,0 2 0,0-1 0,0-1 0,0 1 0,0-1 0,0 2 0,0-1 0,0-1 0,0 1 0,0 0 0,0-1 0,0 1 0,0-1 0,0 2 0,0-1 0,0-1 0,0 1 0,0-1 0,0 1 0,0 1 0,0-2 0,0 1 0,0-1 0,0 1 0,0-1 0,0 1 0,0 1 0,0-2 0,0 1 0,0 0 0,0-1 0,0 1 0,0 1 0,0-2 0,0 1 0,-8-8 0,1 0 0,-2 0 0,2 2 0,3 1 0,1 2 0,1 1 0,1 1 0,1 1 0,0-1 0,1 2 0,-1-1 0,0-1 0,0 1 0,0 1 0,0-2 0,0 1 0,0 0 0,0 1 0,0-2 0,0 1 0,0-1 0,0 1 0,0-1 0,0 1 0,0-1 0,0 2 0,0-1 0,0-1 0,0 1 0,0-1 0,0 1 0,0 1 0,0-2 0,0 1 0,0-1 0,0 1 0,0 0 0,0-1 0,-7-5 0,-1-3 0,1 2 0,1-1 0,1-10 0,2-8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29T10:49:05.484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nkEffects" value="rainbow"/>
      <inkml:brushProperty name="anchorX" value="-29336.80078"/>
      <inkml:brushProperty name="anchorY" value="-35646.06641"/>
      <inkml:brushProperty name="scaleFactor" value="0.5"/>
    </inkml:brush>
  </inkml:definitions>
  <inkml:trace contextRef="#ctx0" brushRef="#br0">8557 1760 24575,'0'0'0,"0"-6"0,-8-1 0,-7 1 0,-8 1 0,-7 1 0,-4 2 0,-2 1 0,-3 1 0,1-6 0,-1 0 0,0 0 0,0 0 0,1 3 0,0 1 0,1 1 0,0 0 0,-2 1 0,2 0 0,-1 1 0,1-1 0,0 0 0,-1 0 0,0 0 0,0-6 0,1 0 0,0 0 0,-1 2 0,1 0 0,0 2 0,-1 1 0,1-1 0,-2 2 0,2 2 0,0-2 0,0 0 0,-1 0 0,1 0 0,0 0 0,-2 0 0,2 0 0,-1 0 0,1 0 0,0 0 0,-1 0 0,0 0 0,0 0 0,1 0 0,0 0 0,-1 0 0,1 0 0,0 0 0,-2 0 0,2 0 0,-1 0 0,1 0 0,0 0 0,-1 0 0,0 0 0,0 0 0,1 0 0,0 0 0,0 0 0,-1 0 0,1 0 0,-2 0 0,2 0 0,7 6 0,0-1 0,0 3 0,-1-4 0,-2 0 0,-1-2 0,-2-1 0,-1-1 0,-1 0 0,1 0 0,-2 0 0,2 0 0,0-1 0,-2 1 0,2 0 0,-1 0 0,9 6 0,-1 1 0,0-1 0,-1-1 0,-2-2 0,-2 0 0,0-2 0,-3 0 0,1-1 0,0 0 0,-2-1 0,2 1 0,-2 0 0,2 0 0,-1 6 0,1 0 0,0 0 0,-2-2 0,2 0 0,-1-2 0,1 0 0,0-2 0,-1 1 0,1-2 0,-2 1 0,2 0 0,0 0 0,-1 0 0,1 0 0,0-2 0,0 2 0,-1 0 0,-1 0 0,2 0 0,0 0 0,0 2 0,7 3 0,0 1 0,0 0 0,-1 0 0,-2-2 0,-3-2 0,0-1 0,0-1 0,-1 0 0,-2 0 0,2 0 0,0 0 0,-2-1 0,2 1 0,-1 0 0,0 0 0,0 0 0,1 0 0,0 0 0,-1 0 0,1 0 0,0 0 0,7 6 0,0 0 0,0 0 0,-1-1 0,-2-2 0,-3 0 0,1-2 0,-3 0 0,1-1 0,0 0 0,-1 0 0,1-1 0,-2 1 0,2 6 0,0 0 0,-2 1 0,2-3 0,-1 0 0,1-2 0,0 0 0,-1-1 0,1-1 0,0-1 0,-2 1 0,2 0 0,-1 0 0,1 0 0,0 0 0,-2 0 0,2 0 0,-1 0 0,1 0 0,0 0 0,0 0 0,-1 0 0,1 0 0,-2 0 0,2 0 0,0 0 0,-1 0 0,1 0 0,-2 0 0,2 0 0,0 0 0,-1 0 0,1 0 0,0 0 0,-1 0 0,1 0 0,0 0 0,-2 0 0,2 0 0,7-8 0,0 2 0,0 1 0,-1 0 0,-2 0 0,-1 3 0,-2 1 0,-1 1 0,7-6 0,0 0 0,0 0 0,-1 1 0,-4 2 0,1 1 0,-2 1 0,-1 0 0,0 1 0,-1 0 0,0 1 0,0-1 0,1 0 0,6-6 0,1 0 0,0 0 0,-1 0 0,-2 3 0,-1 1 0,-2 0 0,-1 2 0,-1-1 0,1 2 0,-2-1 0,2 0 0,0 0 0,-1 0 0,-1 0 0,2 2 0,7-8 0,0 0 0,1-1 0,5-4 0,6-4 0,6-6 0,-1 3 0,1-4 0,-3 4 0,1 0 0,-5 3 0,4-2 0,1-2 0,6-4 0,2-2 0,-5 3 0,2-1 0,2 0 0,1-2 0,3-2 0,0-1 0,3-1 0,-8 5 0,-1 0 0,2 1 0,1-2 0,1-1 0,4-2 0,-1-1 0,1 0 0,1-1 0,0 0 0,1 0 0,-1 0 0,0 0 0,0 0 0,0 0 0,0 0 0,0 1 0,0-1 0,0 1 0,8 5 0,1 0 0,6 1 0,-2-2 0,-1-2 0,5 5 0,-2 0 0,-5-1 0,5 4 0,-2-1 0,-2-1 0,-4-3 0,5 4 0,-1-1 0,5 4 0,-3-2 0,-1-1 0,5 4 0,-4-4 0,5-2 0,6 0 0,-5-4 0,5 3 0,-3 1 0,-6-2 0,3 4 0,-5 0 0,5 5 0,-1-3 0,2 4 0,-4-2 0,6 2 0,-5-1 0,5 2 0,3 2 0,-3-2 0,4 2 0,-5-2 0,2 0 0,3-2 0,5 2 0,2 2 0,2 4 0,3 2 0,1 3 0,0 2 0,0 0 0,0 0 0,0 0 0,-7 7 0,-9 6 0,-1 5 0,-4 6 0,-5 3 0,-6 2 0,6-5 0,-4 1 0,1 0 0,-4 1 0,-1 1 0,-2 0 0,7 2 0,-2 0 0,1 1 0,-2 1 0,6-8 0,-2 1 0,-1 0 0,-2 2 0,-2 0 0,4 1 0,0 1 0,7-4 0,-2-2 0,-2 3 0,4-6 0,-3 1 0,-2 2 0,-4 1 0,-1 3 0,-4 2 0,7-6 0,0 2 0,-2-1 0,-2 2 0,-1 2 0,-1 1 0,-1 0 0,-2 2 0,0-1 0,0 2 0,0-1 0,-2 0 0,10-6 0,-1 0 0,1-1 0,-3 2 0,0 1 0,-2 1 0,-2 2 0,1 0 0,-2 1 0,0 0 0,-2 0 0,2 0 0,0 1 0,0-2 0,0 1 0,0-1 0,0 1 0,0 1 0,0-2 0,0 1 0,0 0 0,0-1 0,0 1 0,0-1 0,0 2 0,0-1 0,0-1 0,0 1 0,0-1 0,0 1 0,0 1 0,0-2 0,0 1 0,0 0 0,0-1 0,0 1 0,0-1 0,0 2 0,0-1 0,0-1 0,0 1 0,0-1 0,0 1 0,0 0 0,0-1 0,0 2 0,0-1 0,0-1 0,0 1 0,8-7 0,-1 1 0,1 0 0,-2 1 0,-2 1 0,-1 1 0,-1 2 0,5-6 0,2 1 0,-1-1 0,-2 2 0,6 2 0,-2 1 0,-1 0 0,-3 2 0,-2-1 0,7 2 0,-2-2 0,0 1 0,-3 1 0,-2-2 0,-1 1 0,5 0 0,1-1 0,5 2 0,0-1 0,-2-1 0,4 1 0,-2-1 0,-4 1 0,-1 1 0,-4-2 0,5-5 0,-1 0 0,-2-1 0,-1 2 0,-1 1 0,-4 1 0,8 2 0,-1 0 0,-1 1 0,-1-1 0,6-4 0,-1-1 0,-3 0 0,0 1 0,-4 1 0,-1 1 0,-1 1 0,-2 2 0,0-1 0,0 1 0,6-5 0,1-2 0,1 1 0,-2 1 0,-2 1 0,-1 2 0,-1 1 0,-2-1 0,7-4 0,2 0 0,-1 0 0,-2 1 0,-2 1 0,-1 3 0,4-7 0,2 1 0,-1 0 0,-2 2 0,-2 2 0,-1 1 0,-3 0 0,2 2 0,-2-1 0,0 1 0,-2 1 0,2-2 0,0 2 0,0-2 0,0 1 0,0 0 0,0 0 0,0-6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29T10:49:05.485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nkEffects" value="rainbow"/>
      <inkml:brushProperty name="anchorX" value="-38487.58203"/>
      <inkml:brushProperty name="anchorY" value="-40647.80078"/>
      <inkml:brushProperty name="scaleFactor" value="0.5"/>
    </inkml:brush>
  </inkml:definitions>
  <inkml:trace contextRef="#ctx0" brushRef="#br0">0 1 24575,'0'0'0,"5"0"0,8 0 0,6 0 0,5 0 0,4 0 0,2 0 0,1 0 0,1 0 0,0 0 0,0 0 0,-1 0 0,0 0 0,1 0 0,-2 0 0,1 0 0,1 0 0,-2 0 0,1 0 0,-1 0 0,1 0 0,0 0 0,-1 0 0,1 0 0,-1 0 0,2 0 0,-1 0 0,-1 0 0,1 0 0,-1 0 0,1 0 0,1 0 0,-2 0 0,1 0 0,-1 0 0,1 0 0,-1 0 0,1 0 0,1 0 0,-2 0 0,1 0 0,-1 0 0,1 0 0,-7 6 0,1 0 0,-1 0 0,2-2 0,1 0 0,1-2 0,2 0 0,0-1 0,0-1 0,2-1 0,-1 1 0,0 0 0,0 0 0,0 0 0,-1 0 0,1 0 0,1 0 0,-2 0 0,1 0 0,-1 0 0,1 0 0,-1 0 0,2 0 0,-1 0 0,-1 0 0,1 0 0,-1 0 0,1 0 0,-1 0 0,1 0 0,1 0 0,-2 0 0,1 0 0,-1 0 0,1 0 0,1 0 0,-2 0 0,1 0 0,-1 0 0,1 0 0,0 0 0,-1 0 0,1 0 0,0 0 0,0 0 0,0 0 0,-1 0 0,1 0 0,-1 0 0,1 0 0,1 0 0,-2 0 0,1 0 0,-1 0 0,1 0 0,-1 0 0,2 0 0,-1 0 0,-1 0 0,1 0 0,-1 0 0,1 0 0,0 0 0,0 0 0,0 0 0,-1 0 0,1 0 0,0 0 0,-1 0 0,2 0 0,-2 0 0,1 0 0,0 0 0,-1 0 0,1 0 0,-1 0 0,1 0 0,1 0 0,-2 0 0,1 0 0,-1 0 0,1 0 0,1 0 0,-2 0 0,1 0 0,-1 0 0,1 0 0,-1 0 0,1 0 0,0 0 0,0 0 0,0 0 0,-1 0 0,1 0 0,0 0 0,-1 0 0,1 0 0,0 0 0,0 0 0,0 0 0,-1 0 0,1 0 0,-1 6 0,1-1 0,1 1 0,-2 0 0,1-2 0,-1-2 0,1-1 0,-1-1 0,1 0 0,1 0 0,-2 0 0,1 0 0,-1-1 0,1 1 0,-1 0 0,2 0 0,-1 0 0,-1 0 0,-5 6 0,-1 0 0,1 0 0,0-1 0,2-2 0,1 0 0,2-2 0,0 0 0,1-1 0,-1 0 0,-4 6 0,-1 0 0,-1 0 0,2-2 0,1 0 0,2-2 0,-6 5 0,0 1 0,2-3 0,0 0 0,2-1 0,3-3 0,-1 0 0,2-1 0,-1 0 0,2 0 0,-2 0 0,1 0 0,0 6 0,0 0 0,0 0 0,-1-1 0,1-2 0,1 0 0,-2-2 0,1 0 0,-1-1 0,1 0 0,0 0 0,-1-1 0,2 1 0,-1 0 0,-1 0 0,1 0 0,-1 0 0,1 6 0,-1 0 0,2-1 0,-1 0 0,-1-1 0,1-2 0,-1-1 0,1 0 0,-1-1 0,1 0 0,1-1 0,-2 1 0,1 0 0,-1 0 0,1 0 0,1 0 0,-2 0 0,1 0 0,-1 0 0,1 0 0,0 0 0,-1 0 0,1 0 0,0 0 0,0 0 0,0 0 0,-1 0 0,1 0 0,0 0 0,0 0 0,0 0 0,-1 0 0,-5-6 0,-1 0 0,1 1 0,0-1 0,2 2 0,-5 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A31CB-4A79-47F7-8B81-179975310DF8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5607F-9910-4E05-9FD0-3BF53C6EE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6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375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939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wmf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398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7276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731730" y="1476010"/>
            <a:ext cx="671538" cy="671542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826847" y="3036247"/>
            <a:ext cx="600075" cy="60007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8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6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73642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43245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F9E5C9F5-43E8-ABB2-5B46-F0BAE3826C33}"/>
              </a:ext>
            </a:extLst>
          </p:cNvPr>
          <p:cNvGrpSpPr/>
          <p:nvPr userDrawn="1"/>
        </p:nvGrpSpPr>
        <p:grpSpPr>
          <a:xfrm rot="662300">
            <a:off x="1286266" y="5111257"/>
            <a:ext cx="563929" cy="821366"/>
            <a:chOff x="3741738" y="0"/>
            <a:chExt cx="4708526" cy="6858001"/>
          </a:xfrm>
          <a:effectLst>
            <a:outerShdw blurRad="508000" dist="1905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53" name="Freeform 65">
              <a:extLst>
                <a:ext uri="{FF2B5EF4-FFF2-40B4-BE49-F238E27FC236}">
                  <a16:creationId xmlns:a16="http://schemas.microsoft.com/office/drawing/2014/main" id="{545AD708-2892-C847-346E-70C65F41D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66">
              <a:extLst>
                <a:ext uri="{FF2B5EF4-FFF2-40B4-BE49-F238E27FC236}">
                  <a16:creationId xmlns:a16="http://schemas.microsoft.com/office/drawing/2014/main" id="{ECF2FC3C-BFCB-FBAE-1176-B79ACD8F1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67">
              <a:extLst>
                <a:ext uri="{FF2B5EF4-FFF2-40B4-BE49-F238E27FC236}">
                  <a16:creationId xmlns:a16="http://schemas.microsoft.com/office/drawing/2014/main" id="{1AAA8C69-BD7D-C666-370C-D4C505ADC1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68">
              <a:extLst>
                <a:ext uri="{FF2B5EF4-FFF2-40B4-BE49-F238E27FC236}">
                  <a16:creationId xmlns:a16="http://schemas.microsoft.com/office/drawing/2014/main" id="{D47A3613-EA12-B066-7B49-EB9D6641B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69">
              <a:extLst>
                <a:ext uri="{FF2B5EF4-FFF2-40B4-BE49-F238E27FC236}">
                  <a16:creationId xmlns:a16="http://schemas.microsoft.com/office/drawing/2014/main" id="{7659F321-D3C5-0AA1-EEF8-31B5E0312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70">
              <a:extLst>
                <a:ext uri="{FF2B5EF4-FFF2-40B4-BE49-F238E27FC236}">
                  <a16:creationId xmlns:a16="http://schemas.microsoft.com/office/drawing/2014/main" id="{56775DF9-CCA5-92AF-4F30-DF3E2BFB9F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71">
              <a:extLst>
                <a:ext uri="{FF2B5EF4-FFF2-40B4-BE49-F238E27FC236}">
                  <a16:creationId xmlns:a16="http://schemas.microsoft.com/office/drawing/2014/main" id="{746E0834-CA9B-E0F2-64FF-7689F5111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72">
              <a:extLst>
                <a:ext uri="{FF2B5EF4-FFF2-40B4-BE49-F238E27FC236}">
                  <a16:creationId xmlns:a16="http://schemas.microsoft.com/office/drawing/2014/main" id="{2A9BF65A-FBD8-CD61-E691-FC5E264ED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73">
              <a:extLst>
                <a:ext uri="{FF2B5EF4-FFF2-40B4-BE49-F238E27FC236}">
                  <a16:creationId xmlns:a16="http://schemas.microsoft.com/office/drawing/2014/main" id="{878375C4-22DE-6D42-67D9-93EDC7280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74">
              <a:extLst>
                <a:ext uri="{FF2B5EF4-FFF2-40B4-BE49-F238E27FC236}">
                  <a16:creationId xmlns:a16="http://schemas.microsoft.com/office/drawing/2014/main" id="{07BE9346-C9B0-A8CF-543E-4B5BE950C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75">
              <a:extLst>
                <a:ext uri="{FF2B5EF4-FFF2-40B4-BE49-F238E27FC236}">
                  <a16:creationId xmlns:a16="http://schemas.microsoft.com/office/drawing/2014/main" id="{03706EC2-6B27-1337-0AC2-E5445F8F5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76">
              <a:extLst>
                <a:ext uri="{FF2B5EF4-FFF2-40B4-BE49-F238E27FC236}">
                  <a16:creationId xmlns:a16="http://schemas.microsoft.com/office/drawing/2014/main" id="{970A7BDD-45F1-80A2-933C-F29CFC46D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77">
              <a:extLst>
                <a:ext uri="{FF2B5EF4-FFF2-40B4-BE49-F238E27FC236}">
                  <a16:creationId xmlns:a16="http://schemas.microsoft.com/office/drawing/2014/main" id="{F0612E7C-E779-22D3-4896-75974F40E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78">
              <a:extLst>
                <a:ext uri="{FF2B5EF4-FFF2-40B4-BE49-F238E27FC236}">
                  <a16:creationId xmlns:a16="http://schemas.microsoft.com/office/drawing/2014/main" id="{9EC4F52D-EE1F-A889-6E04-180D80A9F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79">
              <a:extLst>
                <a:ext uri="{FF2B5EF4-FFF2-40B4-BE49-F238E27FC236}">
                  <a16:creationId xmlns:a16="http://schemas.microsoft.com/office/drawing/2014/main" id="{5A28B165-5557-51DA-A565-5168C4A18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80">
              <a:extLst>
                <a:ext uri="{FF2B5EF4-FFF2-40B4-BE49-F238E27FC236}">
                  <a16:creationId xmlns:a16="http://schemas.microsoft.com/office/drawing/2014/main" id="{6361A531-8663-5C1F-43A9-B098CF0BC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81">
              <a:extLst>
                <a:ext uri="{FF2B5EF4-FFF2-40B4-BE49-F238E27FC236}">
                  <a16:creationId xmlns:a16="http://schemas.microsoft.com/office/drawing/2014/main" id="{0C2EF45A-62F4-17C7-44D6-FDCF7ED27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82">
              <a:extLst>
                <a:ext uri="{FF2B5EF4-FFF2-40B4-BE49-F238E27FC236}">
                  <a16:creationId xmlns:a16="http://schemas.microsoft.com/office/drawing/2014/main" id="{CC50CCDA-AD6F-27FD-5F6C-4D4752ACD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83">
              <a:extLst>
                <a:ext uri="{FF2B5EF4-FFF2-40B4-BE49-F238E27FC236}">
                  <a16:creationId xmlns:a16="http://schemas.microsoft.com/office/drawing/2014/main" id="{AA8885E5-4EB7-B4E2-4096-9A043F30A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84">
              <a:extLst>
                <a:ext uri="{FF2B5EF4-FFF2-40B4-BE49-F238E27FC236}">
                  <a16:creationId xmlns:a16="http://schemas.microsoft.com/office/drawing/2014/main" id="{D9D3ABEB-2DB9-3B1A-CEFF-8F1F35B26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85">
              <a:extLst>
                <a:ext uri="{FF2B5EF4-FFF2-40B4-BE49-F238E27FC236}">
                  <a16:creationId xmlns:a16="http://schemas.microsoft.com/office/drawing/2014/main" id="{DBABF5A2-774F-EC8D-0ABD-748182BDF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86">
              <a:extLst>
                <a:ext uri="{FF2B5EF4-FFF2-40B4-BE49-F238E27FC236}">
                  <a16:creationId xmlns:a16="http://schemas.microsoft.com/office/drawing/2014/main" id="{4EDE39A0-362A-407F-09BD-71DF8674C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87">
              <a:extLst>
                <a:ext uri="{FF2B5EF4-FFF2-40B4-BE49-F238E27FC236}">
                  <a16:creationId xmlns:a16="http://schemas.microsoft.com/office/drawing/2014/main" id="{C15684A1-7AB6-6A46-4888-0129E1AF3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88">
              <a:extLst>
                <a:ext uri="{FF2B5EF4-FFF2-40B4-BE49-F238E27FC236}">
                  <a16:creationId xmlns:a16="http://schemas.microsoft.com/office/drawing/2014/main" id="{1BBDBAE5-EF33-2982-A944-48823BDE3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89">
              <a:extLst>
                <a:ext uri="{FF2B5EF4-FFF2-40B4-BE49-F238E27FC236}">
                  <a16:creationId xmlns:a16="http://schemas.microsoft.com/office/drawing/2014/main" id="{A531A3FC-D33C-ACB7-50F7-2524EB8BC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90">
              <a:extLst>
                <a:ext uri="{FF2B5EF4-FFF2-40B4-BE49-F238E27FC236}">
                  <a16:creationId xmlns:a16="http://schemas.microsoft.com/office/drawing/2014/main" id="{A764A46E-F292-1095-5293-EA26D2A36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91">
              <a:extLst>
                <a:ext uri="{FF2B5EF4-FFF2-40B4-BE49-F238E27FC236}">
                  <a16:creationId xmlns:a16="http://schemas.microsoft.com/office/drawing/2014/main" id="{26330F45-EC79-7D30-1595-870F3E317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92">
              <a:extLst>
                <a:ext uri="{FF2B5EF4-FFF2-40B4-BE49-F238E27FC236}">
                  <a16:creationId xmlns:a16="http://schemas.microsoft.com/office/drawing/2014/main" id="{EEE13290-13B6-451A-AC49-993FD276A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93">
              <a:extLst>
                <a:ext uri="{FF2B5EF4-FFF2-40B4-BE49-F238E27FC236}">
                  <a16:creationId xmlns:a16="http://schemas.microsoft.com/office/drawing/2014/main" id="{AA2F48D9-B331-6BC3-93D3-B86230FA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94">
              <a:extLst>
                <a:ext uri="{FF2B5EF4-FFF2-40B4-BE49-F238E27FC236}">
                  <a16:creationId xmlns:a16="http://schemas.microsoft.com/office/drawing/2014/main" id="{1FC33349-D2E3-8DE8-D9B4-CDE5991B3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95">
              <a:extLst>
                <a:ext uri="{FF2B5EF4-FFF2-40B4-BE49-F238E27FC236}">
                  <a16:creationId xmlns:a16="http://schemas.microsoft.com/office/drawing/2014/main" id="{E3CD719A-B348-EBBA-76F1-F33F238C1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96">
              <a:extLst>
                <a:ext uri="{FF2B5EF4-FFF2-40B4-BE49-F238E27FC236}">
                  <a16:creationId xmlns:a16="http://schemas.microsoft.com/office/drawing/2014/main" id="{46D0617A-FC12-7518-6980-B43FD8880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97">
              <a:extLst>
                <a:ext uri="{FF2B5EF4-FFF2-40B4-BE49-F238E27FC236}">
                  <a16:creationId xmlns:a16="http://schemas.microsoft.com/office/drawing/2014/main" id="{7149C2E6-8B70-9989-47C4-37BFCECBE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98">
              <a:extLst>
                <a:ext uri="{FF2B5EF4-FFF2-40B4-BE49-F238E27FC236}">
                  <a16:creationId xmlns:a16="http://schemas.microsoft.com/office/drawing/2014/main" id="{56176A2B-0354-6507-D3DB-E7CAF6265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99">
              <a:extLst>
                <a:ext uri="{FF2B5EF4-FFF2-40B4-BE49-F238E27FC236}">
                  <a16:creationId xmlns:a16="http://schemas.microsoft.com/office/drawing/2014/main" id="{7E06D951-A1DB-C61A-3BA2-2E91B8975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100">
              <a:extLst>
                <a:ext uri="{FF2B5EF4-FFF2-40B4-BE49-F238E27FC236}">
                  <a16:creationId xmlns:a16="http://schemas.microsoft.com/office/drawing/2014/main" id="{4707FAA0-1875-EA43-3695-0ABF5D800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101">
              <a:extLst>
                <a:ext uri="{FF2B5EF4-FFF2-40B4-BE49-F238E27FC236}">
                  <a16:creationId xmlns:a16="http://schemas.microsoft.com/office/drawing/2014/main" id="{0D71E72F-FABB-41AB-FD9A-C2F48D2A7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102">
              <a:extLst>
                <a:ext uri="{FF2B5EF4-FFF2-40B4-BE49-F238E27FC236}">
                  <a16:creationId xmlns:a16="http://schemas.microsoft.com/office/drawing/2014/main" id="{B94575AF-8C3D-CDA4-0E09-AC3972BA9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103">
              <a:extLst>
                <a:ext uri="{FF2B5EF4-FFF2-40B4-BE49-F238E27FC236}">
                  <a16:creationId xmlns:a16="http://schemas.microsoft.com/office/drawing/2014/main" id="{FF2D0675-B7C5-F5AD-65E2-5752214BD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104">
              <a:extLst>
                <a:ext uri="{FF2B5EF4-FFF2-40B4-BE49-F238E27FC236}">
                  <a16:creationId xmlns:a16="http://schemas.microsoft.com/office/drawing/2014/main" id="{11B8280B-8507-26CA-C56B-88D3900C1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105">
              <a:extLst>
                <a:ext uri="{FF2B5EF4-FFF2-40B4-BE49-F238E27FC236}">
                  <a16:creationId xmlns:a16="http://schemas.microsoft.com/office/drawing/2014/main" id="{6FA243C4-230D-EEF3-0A61-6CC6B2113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106">
              <a:extLst>
                <a:ext uri="{FF2B5EF4-FFF2-40B4-BE49-F238E27FC236}">
                  <a16:creationId xmlns:a16="http://schemas.microsoft.com/office/drawing/2014/main" id="{D3653A0D-32C8-B1E4-3B9A-F242900B7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107">
              <a:extLst>
                <a:ext uri="{FF2B5EF4-FFF2-40B4-BE49-F238E27FC236}">
                  <a16:creationId xmlns:a16="http://schemas.microsoft.com/office/drawing/2014/main" id="{E98AEECB-FF72-656D-CF8B-0487850EB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108">
              <a:extLst>
                <a:ext uri="{FF2B5EF4-FFF2-40B4-BE49-F238E27FC236}">
                  <a16:creationId xmlns:a16="http://schemas.microsoft.com/office/drawing/2014/main" id="{37C99038-9EFC-7F33-CCFF-371832FE6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109">
              <a:extLst>
                <a:ext uri="{FF2B5EF4-FFF2-40B4-BE49-F238E27FC236}">
                  <a16:creationId xmlns:a16="http://schemas.microsoft.com/office/drawing/2014/main" id="{B8B2A6CB-10F8-8756-A649-05B08008B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110">
              <a:extLst>
                <a:ext uri="{FF2B5EF4-FFF2-40B4-BE49-F238E27FC236}">
                  <a16:creationId xmlns:a16="http://schemas.microsoft.com/office/drawing/2014/main" id="{14C0A1A3-6554-7550-BC7A-E691CC297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1089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3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711940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027795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094177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787194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917493" y="1661775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674432" y="1630713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42526144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9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5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620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2"/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34360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48766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49" r:id="rId2"/>
    <p:sldLayoutId id="2147483667" r:id="rId3"/>
    <p:sldLayoutId id="2147483660" r:id="rId4"/>
    <p:sldLayoutId id="2147483666" r:id="rId5"/>
    <p:sldLayoutId id="2147483661" r:id="rId6"/>
    <p:sldLayoutId id="2147483662" r:id="rId7"/>
    <p:sldLayoutId id="2147483671" r:id="rId8"/>
    <p:sldLayoutId id="2147483663" r:id="rId9"/>
    <p:sldLayoutId id="2147483664" r:id="rId10"/>
    <p:sldLayoutId id="2147483665" r:id="rId11"/>
    <p:sldLayoutId id="214748366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614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QAyzrnsJCuI?feature=oembed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13" Type="http://schemas.microsoft.com/office/2007/relationships/hdphoto" Target="../media/hdphoto2.wdp"/><Relationship Id="rId18" Type="http://schemas.openxmlformats.org/officeDocument/2006/relationships/image" Target="../media/image26.emf"/><Relationship Id="rId3" Type="http://schemas.microsoft.com/office/2007/relationships/media" Target="../media/media2.m4a"/><Relationship Id="rId21" Type="http://schemas.openxmlformats.org/officeDocument/2006/relationships/image" Target="../media/image29.png"/><Relationship Id="rId7" Type="http://schemas.openxmlformats.org/officeDocument/2006/relationships/slideLayout" Target="../slideLayouts/slideLayout5.xml"/><Relationship Id="rId12" Type="http://schemas.openxmlformats.org/officeDocument/2006/relationships/image" Target="../media/image21.png"/><Relationship Id="rId17" Type="http://schemas.openxmlformats.org/officeDocument/2006/relationships/image" Target="../media/image25.png"/><Relationship Id="rId2" Type="http://schemas.openxmlformats.org/officeDocument/2006/relationships/audio" Target="../media/media1.m4a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20.png"/><Relationship Id="rId5" Type="http://schemas.microsoft.com/office/2007/relationships/media" Target="../media/media3.m4a"/><Relationship Id="rId15" Type="http://schemas.openxmlformats.org/officeDocument/2006/relationships/image" Target="../media/image23.png"/><Relationship Id="rId23" Type="http://schemas.openxmlformats.org/officeDocument/2006/relationships/image" Target="../media/image6.png"/><Relationship Id="rId10" Type="http://schemas.openxmlformats.org/officeDocument/2006/relationships/image" Target="../media/image19.png"/><Relationship Id="rId19" Type="http://schemas.openxmlformats.org/officeDocument/2006/relationships/image" Target="../media/image27.png"/><Relationship Id="rId4" Type="http://schemas.openxmlformats.org/officeDocument/2006/relationships/audio" Target="../media/media2.m4a"/><Relationship Id="rId9" Type="http://schemas.openxmlformats.org/officeDocument/2006/relationships/image" Target="../media/image18.png"/><Relationship Id="rId14" Type="http://schemas.openxmlformats.org/officeDocument/2006/relationships/image" Target="../media/image22.png"/><Relationship Id="rId22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Us2ykDSLFtk?list=PL2moDxjkcUYdxTFMeGC2jaaB23HvqYHVJ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30.png"/><Relationship Id="rId18" Type="http://schemas.openxmlformats.org/officeDocument/2006/relationships/customXml" Target="../ink/ink7.xml"/><Relationship Id="rId3" Type="http://schemas.microsoft.com/office/2007/relationships/hdphoto" Target="../media/hdphoto4.wdp"/><Relationship Id="rId7" Type="http://schemas.openxmlformats.org/officeDocument/2006/relationships/hyperlink" Target="https://www.modelships.de/Nef-Winchelsea/Nef-Winchelsea_eng.htm" TargetMode="External"/><Relationship Id="rId12" Type="http://schemas.openxmlformats.org/officeDocument/2006/relationships/customXml" Target="../ink/ink4.xml"/><Relationship Id="rId17" Type="http://schemas.openxmlformats.org/officeDocument/2006/relationships/image" Target="../media/image320.png"/><Relationship Id="rId2" Type="http://schemas.openxmlformats.org/officeDocument/2006/relationships/image" Target="../media/image32.png"/><Relationship Id="rId16" Type="http://schemas.openxmlformats.org/officeDocument/2006/relationships/customXml" Target="../ink/ink6.xml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11" Type="http://schemas.openxmlformats.org/officeDocument/2006/relationships/image" Target="../media/image290.png"/><Relationship Id="rId5" Type="http://schemas.openxmlformats.org/officeDocument/2006/relationships/image" Target="../media/image33.png"/><Relationship Id="rId15" Type="http://schemas.openxmlformats.org/officeDocument/2006/relationships/image" Target="../media/image31.png"/><Relationship Id="rId10" Type="http://schemas.openxmlformats.org/officeDocument/2006/relationships/customXml" Target="../ink/ink3.xml"/><Relationship Id="rId19" Type="http://schemas.openxmlformats.org/officeDocument/2006/relationships/image" Target="../media/image330.png"/><Relationship Id="rId4" Type="http://schemas.openxmlformats.org/officeDocument/2006/relationships/hyperlink" Target="http://www.publicdomainpictures.net/view-image.php?image=85080&amp;picture=giraffe" TargetMode="External"/><Relationship Id="rId9" Type="http://schemas.openxmlformats.org/officeDocument/2006/relationships/image" Target="../media/image280.png"/><Relationship Id="rId14" Type="http://schemas.openxmlformats.org/officeDocument/2006/relationships/customXml" Target="../ink/ink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6.png"/><Relationship Id="rId5" Type="http://schemas.openxmlformats.org/officeDocument/2006/relationships/image" Target="../media/image34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6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microsoft.com/office/2017/06/relationships/model3d" Target="../media/model3d1.glb"/><Relationship Id="rId5" Type="http://schemas.openxmlformats.org/officeDocument/2006/relationships/image" Target="../media/image35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6.png"/><Relationship Id="rId5" Type="http://schemas.openxmlformats.org/officeDocument/2006/relationships/image" Target="../media/image37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6.png"/><Relationship Id="rId5" Type="http://schemas.openxmlformats.org/officeDocument/2006/relationships/image" Target="../media/image38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N0dActYlQQ4?list=PL2moDxjkcUYfWgsqi1ioMEnaO3T3OseUz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4992303"/>
            <a:ext cx="11887200" cy="16316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CF3E270-789E-6056-07A8-E7A54D97CEB6}"/>
              </a:ext>
            </a:extLst>
          </p:cNvPr>
          <p:cNvGrpSpPr/>
          <p:nvPr/>
        </p:nvGrpSpPr>
        <p:grpSpPr>
          <a:xfrm>
            <a:off x="1930399" y="5072728"/>
            <a:ext cx="8331202" cy="1470817"/>
            <a:chOff x="1930399" y="5038695"/>
            <a:chExt cx="8331202" cy="147081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D9E2C1-4042-D741-F270-A804905C4F56}"/>
                </a:ext>
              </a:extLst>
            </p:cNvPr>
            <p:cNvSpPr txBox="1"/>
            <p:nvPr/>
          </p:nvSpPr>
          <p:spPr>
            <a:xfrm>
              <a:off x="1930399" y="5038695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Painti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Fun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D48B3C6-1F87-5843-9AA5-91B7270B55E8}"/>
                </a:ext>
              </a:extLst>
            </p:cNvPr>
            <p:cNvSpPr txBox="1"/>
            <p:nvPr/>
          </p:nvSpPr>
          <p:spPr>
            <a:xfrm>
              <a:off x="1930399" y="5801626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LESSON: 13  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00D11C8-668A-C9DC-EF99-1430707E5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4221" y="314455"/>
            <a:ext cx="1680133" cy="163166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097E529-2FDD-B477-30EE-F43EEFEEC2FA}"/>
              </a:ext>
            </a:extLst>
          </p:cNvPr>
          <p:cNvGrpSpPr/>
          <p:nvPr/>
        </p:nvGrpSpPr>
        <p:grpSpPr>
          <a:xfrm>
            <a:off x="3493171" y="-133284"/>
            <a:ext cx="5070542" cy="5070542"/>
            <a:chOff x="3493171" y="-133284"/>
            <a:chExt cx="5070542" cy="5070542"/>
          </a:xfrm>
        </p:grpSpPr>
        <p:sp>
          <p:nvSpPr>
            <p:cNvPr id="2" name="AutoShape 2">
              <a:extLst>
                <a:ext uri="{FF2B5EF4-FFF2-40B4-BE49-F238E27FC236}">
                  <a16:creationId xmlns:a16="http://schemas.microsoft.com/office/drawing/2014/main" id="{DA9AA2A9-3C34-4F84-2918-C4E379D16D0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43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pic>
          <p:nvPicPr>
            <p:cNvPr id="16" name="Picture 15" descr="Cartoon of a person wearing a blue turban and glasses&#10;&#10;Description automatically generated">
              <a:extLst>
                <a:ext uri="{FF2B5EF4-FFF2-40B4-BE49-F238E27FC236}">
                  <a16:creationId xmlns:a16="http://schemas.microsoft.com/office/drawing/2014/main" id="{EC670C98-2389-DC40-EEB2-CE4BC068B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3171" y="-133284"/>
              <a:ext cx="5070542" cy="5070542"/>
            </a:xfrm>
            <a:prstGeom prst="rect">
              <a:avLst/>
            </a:prstGeom>
          </p:spPr>
        </p:pic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656DE66A-317B-55F3-FCD2-85B5DBC2241F}"/>
                </a:ext>
              </a:extLst>
            </p:cNvPr>
            <p:cNvSpPr/>
            <p:nvPr/>
          </p:nvSpPr>
          <p:spPr>
            <a:xfrm>
              <a:off x="6220089" y="2801028"/>
              <a:ext cx="191554" cy="177097"/>
            </a:xfrm>
            <a:custGeom>
              <a:avLst/>
              <a:gdLst>
                <a:gd name="connsiteX0" fmla="*/ 72284 w 191554"/>
                <a:gd name="connsiteY0" fmla="*/ 0 h 177097"/>
                <a:gd name="connsiteX1" fmla="*/ 72284 w 191554"/>
                <a:gd name="connsiteY1" fmla="*/ 0 h 177097"/>
                <a:gd name="connsiteX2" fmla="*/ 32528 w 191554"/>
                <a:gd name="connsiteY2" fmla="*/ 61442 h 177097"/>
                <a:gd name="connsiteX3" fmla="*/ 21685 w 191554"/>
                <a:gd name="connsiteY3" fmla="*/ 61442 h 177097"/>
                <a:gd name="connsiteX4" fmla="*/ 0 w 191554"/>
                <a:gd name="connsiteY4" fmla="*/ 110234 h 177097"/>
                <a:gd name="connsiteX5" fmla="*/ 0 w 191554"/>
                <a:gd name="connsiteY5" fmla="*/ 119269 h 177097"/>
                <a:gd name="connsiteX6" fmla="*/ 9035 w 191554"/>
                <a:gd name="connsiteY6" fmla="*/ 133726 h 177097"/>
                <a:gd name="connsiteX7" fmla="*/ 166254 w 191554"/>
                <a:gd name="connsiteY7" fmla="*/ 177097 h 177097"/>
                <a:gd name="connsiteX8" fmla="*/ 184325 w 191554"/>
                <a:gd name="connsiteY8" fmla="*/ 157219 h 177097"/>
                <a:gd name="connsiteX9" fmla="*/ 191554 w 191554"/>
                <a:gd name="connsiteY9" fmla="*/ 130112 h 177097"/>
                <a:gd name="connsiteX10" fmla="*/ 169868 w 191554"/>
                <a:gd name="connsiteY10" fmla="*/ 103005 h 177097"/>
                <a:gd name="connsiteX11" fmla="*/ 169868 w 191554"/>
                <a:gd name="connsiteY11" fmla="*/ 37949 h 177097"/>
                <a:gd name="connsiteX12" fmla="*/ 72284 w 191554"/>
                <a:gd name="connsiteY12" fmla="*/ 0 h 17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1554" h="177097">
                  <a:moveTo>
                    <a:pt x="72284" y="0"/>
                  </a:moveTo>
                  <a:lnTo>
                    <a:pt x="72284" y="0"/>
                  </a:lnTo>
                  <a:lnTo>
                    <a:pt x="32528" y="61442"/>
                  </a:lnTo>
                  <a:lnTo>
                    <a:pt x="21685" y="61442"/>
                  </a:lnTo>
                  <a:lnTo>
                    <a:pt x="0" y="110234"/>
                  </a:lnTo>
                  <a:lnTo>
                    <a:pt x="0" y="119269"/>
                  </a:lnTo>
                  <a:lnTo>
                    <a:pt x="9035" y="133726"/>
                  </a:lnTo>
                  <a:lnTo>
                    <a:pt x="166254" y="177097"/>
                  </a:lnTo>
                  <a:lnTo>
                    <a:pt x="184325" y="157219"/>
                  </a:lnTo>
                  <a:lnTo>
                    <a:pt x="191554" y="130112"/>
                  </a:lnTo>
                  <a:lnTo>
                    <a:pt x="169868" y="103005"/>
                  </a:lnTo>
                  <a:lnTo>
                    <a:pt x="169868" y="37949"/>
                  </a:lnTo>
                  <a:lnTo>
                    <a:pt x="7228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C9678">
                    <a:shade val="30000"/>
                    <a:satMod val="115000"/>
                  </a:srgbClr>
                </a:gs>
                <a:gs pos="50000">
                  <a:srgbClr val="BC9678">
                    <a:shade val="67500"/>
                    <a:satMod val="115000"/>
                  </a:srgbClr>
                </a:gs>
                <a:gs pos="100000">
                  <a:srgbClr val="BC9678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9722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PLEASE READ: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1437074" y="1333452"/>
            <a:ext cx="9494162" cy="952549"/>
            <a:chOff x="6891754" y="1161139"/>
            <a:chExt cx="9254188" cy="90891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91754" y="1161139"/>
              <a:ext cx="9254188" cy="90891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8" y="1390962"/>
              <a:ext cx="7863827" cy="3817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can press “ESC” on your keypad to exit the screen. 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F4D115B7-CFB5-9291-9B8F-59BCB5C7EC4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pic>
        <p:nvPicPr>
          <p:cNvPr id="1028" name="Picture 4" descr="Best Esc Key Royalty-Free Images, Stock Photos &amp; Pictures | Shutterstock">
            <a:extLst>
              <a:ext uri="{FF2B5EF4-FFF2-40B4-BE49-F238E27FC236}">
                <a16:creationId xmlns:a16="http://schemas.microsoft.com/office/drawing/2014/main" id="{D7806280-74BC-72F3-DA0D-870F40064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758" y="1117923"/>
            <a:ext cx="1438943" cy="154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972A141-492D-CCDD-8246-BB1532E2C71F}"/>
              </a:ext>
            </a:extLst>
          </p:cNvPr>
          <p:cNvGrpSpPr/>
          <p:nvPr/>
        </p:nvGrpSpPr>
        <p:grpSpPr>
          <a:xfrm>
            <a:off x="1437074" y="2519940"/>
            <a:ext cx="9494162" cy="1058689"/>
            <a:chOff x="6891754" y="1161139"/>
            <a:chExt cx="9254188" cy="1010194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6FE7109D-78E0-7B4A-D989-938DB55D7FDD}"/>
                </a:ext>
              </a:extLst>
            </p:cNvPr>
            <p:cNvSpPr/>
            <p:nvPr/>
          </p:nvSpPr>
          <p:spPr>
            <a:xfrm>
              <a:off x="6891754" y="1161139"/>
              <a:ext cx="9254188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2FF2364-D664-2088-0FBC-958C8F1B68EA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01D192C-6E6C-09F4-0AC1-AB3A77A115EC}"/>
                </a:ext>
              </a:extLst>
            </p:cNvPr>
            <p:cNvSpPr txBox="1"/>
            <p:nvPr/>
          </p:nvSpPr>
          <p:spPr>
            <a:xfrm>
              <a:off x="7613648" y="1390962"/>
              <a:ext cx="8163625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must “Enable external content for this session” in order for the embedded videos to play properly.  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4ACF738-79AD-A27D-4009-F98EE31F32E1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pic>
        <p:nvPicPr>
          <p:cNvPr id="60" name="Picture 59">
            <a:extLst>
              <a:ext uri="{FF2B5EF4-FFF2-40B4-BE49-F238E27FC236}">
                <a16:creationId xmlns:a16="http://schemas.microsoft.com/office/drawing/2014/main" id="{1FF6F6A0-6ABE-4BD9-849D-EC4663E416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2035" y="3114739"/>
            <a:ext cx="2653286" cy="2403609"/>
          </a:xfrm>
          <a:prstGeom prst="rect">
            <a:avLst/>
          </a:prstGeom>
        </p:spPr>
      </p:pic>
      <p:pic>
        <p:nvPicPr>
          <p:cNvPr id="62" name="Graphic 61" descr="Arrow: Slight curve with solid fill">
            <a:extLst>
              <a:ext uri="{FF2B5EF4-FFF2-40B4-BE49-F238E27FC236}">
                <a16:creationId xmlns:a16="http://schemas.microsoft.com/office/drawing/2014/main" id="{AF4D1119-137A-050B-EDE6-646D536094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668218">
            <a:off x="7025332" y="3523599"/>
            <a:ext cx="1270906" cy="914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14:cNvPr>
              <p14:cNvContentPartPr/>
              <p14:nvPr/>
            </p14:nvContentPartPr>
            <p14:xfrm>
              <a:off x="8132662" y="4382967"/>
              <a:ext cx="1340280" cy="20160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26542" y="4376847"/>
                <a:ext cx="1352520" cy="21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B77DAE16-DA5A-2B27-7508-FE627437FF47}"/>
              </a:ext>
            </a:extLst>
          </p:cNvPr>
          <p:cNvGrpSpPr/>
          <p:nvPr/>
        </p:nvGrpSpPr>
        <p:grpSpPr>
          <a:xfrm>
            <a:off x="1437074" y="3812568"/>
            <a:ext cx="5969567" cy="1058689"/>
            <a:chOff x="6891754" y="1161139"/>
            <a:chExt cx="5818680" cy="1010194"/>
          </a:xfrm>
        </p:grpSpPr>
        <p:sp>
          <p:nvSpPr>
            <p:cNvPr id="1025" name="Rectangle: Rounded Corners 1024">
              <a:extLst>
                <a:ext uri="{FF2B5EF4-FFF2-40B4-BE49-F238E27FC236}">
                  <a16:creationId xmlns:a16="http://schemas.microsoft.com/office/drawing/2014/main" id="{5028781B-5091-4654-D9E7-46698B86DA4D}"/>
                </a:ext>
              </a:extLst>
            </p:cNvPr>
            <p:cNvSpPr/>
            <p:nvPr/>
          </p:nvSpPr>
          <p:spPr>
            <a:xfrm>
              <a:off x="6891754" y="1161139"/>
              <a:ext cx="5818680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7" name="Oval 1026">
              <a:extLst>
                <a:ext uri="{FF2B5EF4-FFF2-40B4-BE49-F238E27FC236}">
                  <a16:creationId xmlns:a16="http://schemas.microsoft.com/office/drawing/2014/main" id="{9F4FAD83-F978-A6EB-8C91-333E3B881C05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9" name="TextBox 1028">
              <a:extLst>
                <a:ext uri="{FF2B5EF4-FFF2-40B4-BE49-F238E27FC236}">
                  <a16:creationId xmlns:a16="http://schemas.microsoft.com/office/drawing/2014/main" id="{95C0924B-D8EE-B2EF-E576-E37D4FBC5109}"/>
                </a:ext>
              </a:extLst>
            </p:cNvPr>
            <p:cNvSpPr txBox="1"/>
            <p:nvPr/>
          </p:nvSpPr>
          <p:spPr>
            <a:xfrm>
              <a:off x="7613647" y="1390962"/>
              <a:ext cx="4882067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Click anywhere on the screen to move to the next slide.</a:t>
              </a:r>
            </a:p>
          </p:txBody>
        </p:sp>
        <p:sp>
          <p:nvSpPr>
            <p:cNvPr id="1030" name="TextBox 1029">
              <a:extLst>
                <a:ext uri="{FF2B5EF4-FFF2-40B4-BE49-F238E27FC236}">
                  <a16:creationId xmlns:a16="http://schemas.microsoft.com/office/drawing/2014/main" id="{0D4255A7-DDFE-F3A8-6B14-999C56123C65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17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FORMAT: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804CD9-4AE4-A411-6940-613EC1F61715}"/>
              </a:ext>
            </a:extLst>
          </p:cNvPr>
          <p:cNvGrpSpPr/>
          <p:nvPr/>
        </p:nvGrpSpPr>
        <p:grpSpPr>
          <a:xfrm>
            <a:off x="1026942" y="1348432"/>
            <a:ext cx="4392818" cy="831166"/>
            <a:chOff x="1026942" y="1175434"/>
            <a:chExt cx="4392818" cy="8311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3D56CC2-CB22-76C0-57BA-79A7A824E388}"/>
                </a:ext>
              </a:extLst>
            </p:cNvPr>
            <p:cNvSpPr/>
            <p:nvPr/>
          </p:nvSpPr>
          <p:spPr>
            <a:xfrm>
              <a:off x="1026942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ACA0110-CCF7-E5CC-EED0-C1AB058D5823}"/>
                </a:ext>
              </a:extLst>
            </p:cNvPr>
            <p:cNvSpPr/>
            <p:nvPr/>
          </p:nvSpPr>
          <p:spPr>
            <a:xfrm>
              <a:off x="11303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CA889-3B3D-DD08-BCCC-058D689F1917}"/>
                </a:ext>
              </a:extLst>
            </p:cNvPr>
            <p:cNvSpPr txBox="1"/>
            <p:nvPr/>
          </p:nvSpPr>
          <p:spPr>
            <a:xfrm>
              <a:off x="1784349" y="1387765"/>
              <a:ext cx="36354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Abhiyaas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E82D76-FAEA-AEB1-3281-4BC3EF8A44FD}"/>
                </a:ext>
              </a:extLst>
            </p:cNvPr>
            <p:cNvSpPr txBox="1"/>
            <p:nvPr/>
          </p:nvSpPr>
          <p:spPr>
            <a:xfrm>
              <a:off x="12184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6675C5-A7DB-1646-EBE5-388C2CB47D87}"/>
              </a:ext>
            </a:extLst>
          </p:cNvPr>
          <p:cNvGrpSpPr/>
          <p:nvPr/>
        </p:nvGrpSpPr>
        <p:grpSpPr>
          <a:xfrm>
            <a:off x="1026942" y="2322060"/>
            <a:ext cx="4304713" cy="831166"/>
            <a:chOff x="1026942" y="2145226"/>
            <a:chExt cx="4304713" cy="83116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6C49DB8-361D-7513-5AA3-64CEDE463C4E}"/>
                </a:ext>
              </a:extLst>
            </p:cNvPr>
            <p:cNvSpPr/>
            <p:nvPr/>
          </p:nvSpPr>
          <p:spPr>
            <a:xfrm>
              <a:off x="1026942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8DD2DF1-130B-8B40-E209-13D75DD615B8}"/>
                </a:ext>
              </a:extLst>
            </p:cNvPr>
            <p:cNvSpPr/>
            <p:nvPr/>
          </p:nvSpPr>
          <p:spPr>
            <a:xfrm>
              <a:off x="11303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81DD2A-449E-39B1-B376-59C9F83AFAE8}"/>
                </a:ext>
              </a:extLst>
            </p:cNvPr>
            <p:cNvSpPr txBox="1"/>
            <p:nvPr/>
          </p:nvSpPr>
          <p:spPr>
            <a:xfrm>
              <a:off x="1784350" y="2360753"/>
              <a:ext cx="323312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Practice Video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ECEAB1-ECAF-9B92-992D-86D59D486C8F}"/>
                </a:ext>
              </a:extLst>
            </p:cNvPr>
            <p:cNvSpPr txBox="1"/>
            <p:nvPr/>
          </p:nvSpPr>
          <p:spPr>
            <a:xfrm>
              <a:off x="11303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E1934F-FE7B-9E55-CAA9-91D8B01168DA}"/>
              </a:ext>
            </a:extLst>
          </p:cNvPr>
          <p:cNvGrpSpPr/>
          <p:nvPr/>
        </p:nvGrpSpPr>
        <p:grpSpPr>
          <a:xfrm>
            <a:off x="1026942" y="3295688"/>
            <a:ext cx="4793286" cy="831166"/>
            <a:chOff x="1026942" y="3115017"/>
            <a:chExt cx="4793286" cy="83116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1B097BE-C6B3-0E56-3486-BC8B12BAB401}"/>
                </a:ext>
              </a:extLst>
            </p:cNvPr>
            <p:cNvSpPr/>
            <p:nvPr/>
          </p:nvSpPr>
          <p:spPr>
            <a:xfrm>
              <a:off x="1026942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19C3E31-A83D-48E5-9F17-F2958528A6AE}"/>
                </a:ext>
              </a:extLst>
            </p:cNvPr>
            <p:cNvSpPr/>
            <p:nvPr/>
          </p:nvSpPr>
          <p:spPr>
            <a:xfrm>
              <a:off x="11303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DFB5F9-FC2C-6A37-C8F5-F9A59359809B}"/>
                </a:ext>
              </a:extLst>
            </p:cNvPr>
            <p:cNvSpPr txBox="1"/>
            <p:nvPr/>
          </p:nvSpPr>
          <p:spPr>
            <a:xfrm>
              <a:off x="1784349" y="3330545"/>
              <a:ext cx="40358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6169F5-315E-3FC9-F4B9-6A69BB1DF547}"/>
                </a:ext>
              </a:extLst>
            </p:cNvPr>
            <p:cNvSpPr txBox="1"/>
            <p:nvPr/>
          </p:nvSpPr>
          <p:spPr>
            <a:xfrm>
              <a:off x="11993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C50A68-F45C-EF55-C30D-50429ED16D09}"/>
              </a:ext>
            </a:extLst>
          </p:cNvPr>
          <p:cNvGrpSpPr/>
          <p:nvPr/>
        </p:nvGrpSpPr>
        <p:grpSpPr>
          <a:xfrm>
            <a:off x="1026942" y="4269316"/>
            <a:ext cx="4418804" cy="831166"/>
            <a:chOff x="1026942" y="4084808"/>
            <a:chExt cx="4418804" cy="83116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FC00AA3-7015-085C-0A1E-617AA987AFA9}"/>
                </a:ext>
              </a:extLst>
            </p:cNvPr>
            <p:cNvSpPr/>
            <p:nvPr/>
          </p:nvSpPr>
          <p:spPr>
            <a:xfrm>
              <a:off x="1026942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19938AE-E2A1-0A0D-8D48-64A9F701BFB4}"/>
                </a:ext>
              </a:extLst>
            </p:cNvPr>
            <p:cNvSpPr/>
            <p:nvPr/>
          </p:nvSpPr>
          <p:spPr>
            <a:xfrm>
              <a:off x="11303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86E591-9AE6-F166-C497-F4512DCE854D}"/>
                </a:ext>
              </a:extLst>
            </p:cNvPr>
            <p:cNvSpPr txBox="1"/>
            <p:nvPr/>
          </p:nvSpPr>
          <p:spPr>
            <a:xfrm>
              <a:off x="1784350" y="4300336"/>
              <a:ext cx="36613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Letter of the Day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4238870-F517-A742-8471-28CCAAA08A8E}"/>
                </a:ext>
              </a:extLst>
            </p:cNvPr>
            <p:cNvSpPr txBox="1"/>
            <p:nvPr/>
          </p:nvSpPr>
          <p:spPr>
            <a:xfrm>
              <a:off x="12184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CC6401-F287-8A1D-340C-C797C3513539}"/>
              </a:ext>
            </a:extLst>
          </p:cNvPr>
          <p:cNvGrpSpPr/>
          <p:nvPr/>
        </p:nvGrpSpPr>
        <p:grpSpPr>
          <a:xfrm>
            <a:off x="1026942" y="5242944"/>
            <a:ext cx="4546544" cy="831166"/>
            <a:chOff x="1026942" y="5069946"/>
            <a:chExt cx="4546544" cy="83116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11600BF-876B-9B87-CCFF-5FD0CA353A4E}"/>
                </a:ext>
              </a:extLst>
            </p:cNvPr>
            <p:cNvSpPr/>
            <p:nvPr/>
          </p:nvSpPr>
          <p:spPr>
            <a:xfrm>
              <a:off x="1026942" y="506994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2EA9844-07D0-AF0A-3CBA-65C36F439DAE}"/>
                </a:ext>
              </a:extLst>
            </p:cNvPr>
            <p:cNvSpPr/>
            <p:nvPr/>
          </p:nvSpPr>
          <p:spPr>
            <a:xfrm>
              <a:off x="11303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39FC94-6E5C-D467-BCF1-A6817037CD9E}"/>
                </a:ext>
              </a:extLst>
            </p:cNvPr>
            <p:cNvSpPr txBox="1"/>
            <p:nvPr/>
          </p:nvSpPr>
          <p:spPr>
            <a:xfrm>
              <a:off x="1784350" y="5131586"/>
              <a:ext cx="37891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Find the Pictures Starting with the Letter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FAE739-0F10-D971-3261-A0F531E9F549}"/>
                </a:ext>
              </a:extLst>
            </p:cNvPr>
            <p:cNvSpPr txBox="1"/>
            <p:nvPr/>
          </p:nvSpPr>
          <p:spPr>
            <a:xfrm>
              <a:off x="12184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6860347" y="1348432"/>
            <a:ext cx="5414347" cy="831166"/>
            <a:chOff x="6860347" y="1175434"/>
            <a:chExt cx="5414347" cy="83116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60347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9" y="1390962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Sunno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Atey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Pichhay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06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97645D-C669-9C31-E7B5-B4DA446FC7CA}"/>
              </a:ext>
            </a:extLst>
          </p:cNvPr>
          <p:cNvGrpSpPr/>
          <p:nvPr/>
        </p:nvGrpSpPr>
        <p:grpSpPr>
          <a:xfrm>
            <a:off x="6860347" y="2318223"/>
            <a:ext cx="4304713" cy="831166"/>
            <a:chOff x="6860347" y="2145226"/>
            <a:chExt cx="4304713" cy="83116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0D12F41-F8EF-8D81-90E6-1B5C38A60166}"/>
                </a:ext>
              </a:extLst>
            </p:cNvPr>
            <p:cNvSpPr/>
            <p:nvPr/>
          </p:nvSpPr>
          <p:spPr>
            <a:xfrm>
              <a:off x="6860347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D915EF1-30FF-F48C-2D9D-E7139614BC3C}"/>
                </a:ext>
              </a:extLst>
            </p:cNvPr>
            <p:cNvSpPr/>
            <p:nvPr/>
          </p:nvSpPr>
          <p:spPr>
            <a:xfrm>
              <a:off x="69596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D3575BD-DB34-8C62-1D5C-51FF5ADCCD0A}"/>
                </a:ext>
              </a:extLst>
            </p:cNvPr>
            <p:cNvSpPr txBox="1"/>
            <p:nvPr/>
          </p:nvSpPr>
          <p:spPr>
            <a:xfrm>
              <a:off x="7613650" y="2360754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Labho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1D5596-ACFB-79E9-BDE1-B64995778230}"/>
                </a:ext>
              </a:extLst>
            </p:cNvPr>
            <p:cNvSpPr txBox="1"/>
            <p:nvPr/>
          </p:nvSpPr>
          <p:spPr>
            <a:xfrm>
              <a:off x="69596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07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AD8B62C-220D-27C1-1DB5-7E6655D6AA4F}"/>
              </a:ext>
            </a:extLst>
          </p:cNvPr>
          <p:cNvGrpSpPr/>
          <p:nvPr/>
        </p:nvGrpSpPr>
        <p:grpSpPr>
          <a:xfrm>
            <a:off x="6860347" y="3288014"/>
            <a:ext cx="5414347" cy="831166"/>
            <a:chOff x="6860347" y="3115017"/>
            <a:chExt cx="5414347" cy="83116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2FB24D9-1D6F-36CF-88A3-9206E066DD6C}"/>
                </a:ext>
              </a:extLst>
            </p:cNvPr>
            <p:cNvSpPr/>
            <p:nvPr/>
          </p:nvSpPr>
          <p:spPr>
            <a:xfrm>
              <a:off x="6860347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DA5016A-B2CB-269E-DE0B-D7A3A71A42AE}"/>
                </a:ext>
              </a:extLst>
            </p:cNvPr>
            <p:cNvSpPr/>
            <p:nvPr/>
          </p:nvSpPr>
          <p:spPr>
            <a:xfrm>
              <a:off x="69596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A2EE13-CF06-1F38-5869-61F030A8D2B7}"/>
                </a:ext>
              </a:extLst>
            </p:cNvPr>
            <p:cNvSpPr txBox="1"/>
            <p:nvPr/>
          </p:nvSpPr>
          <p:spPr>
            <a:xfrm>
              <a:off x="7613649" y="3330545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Pachhaano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8004D4-C5A9-4013-253B-28EEB0065AA8}"/>
                </a:ext>
              </a:extLst>
            </p:cNvPr>
            <p:cNvSpPr txBox="1"/>
            <p:nvPr/>
          </p:nvSpPr>
          <p:spPr>
            <a:xfrm>
              <a:off x="70286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08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CA730CE-AF80-338B-2FA2-054C729EA21E}"/>
              </a:ext>
            </a:extLst>
          </p:cNvPr>
          <p:cNvGrpSpPr/>
          <p:nvPr/>
        </p:nvGrpSpPr>
        <p:grpSpPr>
          <a:xfrm>
            <a:off x="6860347" y="4257805"/>
            <a:ext cx="4304713" cy="831166"/>
            <a:chOff x="6860347" y="4084808"/>
            <a:chExt cx="4304713" cy="831166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8746CF3-38BE-1429-F1DB-0F8447FAB21F}"/>
                </a:ext>
              </a:extLst>
            </p:cNvPr>
            <p:cNvSpPr/>
            <p:nvPr/>
          </p:nvSpPr>
          <p:spPr>
            <a:xfrm>
              <a:off x="6860347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6620AC6-33A9-2972-48F4-BD14E1DD1974}"/>
                </a:ext>
              </a:extLst>
            </p:cNvPr>
            <p:cNvSpPr/>
            <p:nvPr/>
          </p:nvSpPr>
          <p:spPr>
            <a:xfrm>
              <a:off x="69596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B44930-ABDF-59C4-B5D6-09B9C38A0E0A}"/>
                </a:ext>
              </a:extLst>
            </p:cNvPr>
            <p:cNvSpPr txBox="1"/>
            <p:nvPr/>
          </p:nvSpPr>
          <p:spPr>
            <a:xfrm>
              <a:off x="7613650" y="4300336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89E841-9394-F84C-05F1-21DC29A62003}"/>
                </a:ext>
              </a:extLst>
            </p:cNvPr>
            <p:cNvSpPr txBox="1"/>
            <p:nvPr/>
          </p:nvSpPr>
          <p:spPr>
            <a:xfrm>
              <a:off x="70477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09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6023D9-8E42-C035-391C-092414B69CB5}"/>
              </a:ext>
            </a:extLst>
          </p:cNvPr>
          <p:cNvGrpSpPr/>
          <p:nvPr/>
        </p:nvGrpSpPr>
        <p:grpSpPr>
          <a:xfrm>
            <a:off x="6860347" y="5227598"/>
            <a:ext cx="5414347" cy="831166"/>
            <a:chOff x="6860347" y="5054600"/>
            <a:chExt cx="5414347" cy="83116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6EE8A5B-3E6D-5789-3018-1F1B739DE730}"/>
                </a:ext>
              </a:extLst>
            </p:cNvPr>
            <p:cNvSpPr/>
            <p:nvPr/>
          </p:nvSpPr>
          <p:spPr>
            <a:xfrm>
              <a:off x="6860347" y="5054600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7F97C76-EB27-5B68-5FCE-E4CE864BCB3A}"/>
                </a:ext>
              </a:extLst>
            </p:cNvPr>
            <p:cNvSpPr/>
            <p:nvPr/>
          </p:nvSpPr>
          <p:spPr>
            <a:xfrm>
              <a:off x="69596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740AD1-8967-F2E5-19F4-D4940618E7D3}"/>
                </a:ext>
              </a:extLst>
            </p:cNvPr>
            <p:cNvSpPr txBox="1"/>
            <p:nvPr/>
          </p:nvSpPr>
          <p:spPr>
            <a:xfrm>
              <a:off x="7613649" y="5270128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Final Repeat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4D4F52-EEC6-B660-E537-A7CE1421779A}"/>
                </a:ext>
              </a:extLst>
            </p:cNvPr>
            <p:cNvSpPr txBox="1"/>
            <p:nvPr/>
          </p:nvSpPr>
          <p:spPr>
            <a:xfrm>
              <a:off x="70477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10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53ECC56C-9453-4870-6320-E5F9ACFA09E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097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A44408-D0CE-C72D-A537-B557397A79E9}"/>
              </a:ext>
            </a:extLst>
          </p:cNvPr>
          <p:cNvGrpSpPr/>
          <p:nvPr/>
        </p:nvGrpSpPr>
        <p:grpSpPr>
          <a:xfrm>
            <a:off x="1852246" y="2430855"/>
            <a:ext cx="8487508" cy="1996290"/>
            <a:chOff x="1852246" y="2345932"/>
            <a:chExt cx="8487508" cy="1996290"/>
          </a:xfrm>
        </p:grpSpPr>
        <p:sp>
          <p:nvSpPr>
            <p:cNvPr id="2" name="Title 1">
              <a:extLst>
                <a:ext uri="{FF2B5EF4-FFF2-40B4-BE49-F238E27FC236}">
                  <a16:creationId xmlns:a16="http://schemas.microsoft.com/office/drawing/2014/main" id="{CF8C38E6-399A-EAE7-6821-B472028F2F33}"/>
                </a:ext>
              </a:extLst>
            </p:cNvPr>
            <p:cNvSpPr txBox="1">
              <a:spLocks/>
            </p:cNvSpPr>
            <p:nvPr/>
          </p:nvSpPr>
          <p:spPr>
            <a:xfrm>
              <a:off x="1852246" y="2345932"/>
              <a:ext cx="8487508" cy="12987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1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j-ea"/>
                  <a:cs typeface="+mj-cs"/>
                </a:rPr>
                <a:t>Varnmala</a:t>
              </a:r>
              <a:endParaRPr kumimoji="0" lang="en-CA" sz="11500" b="0" i="0" u="none" strike="noStrike" kern="1200" cap="none" spc="0" normalizeH="0" baseline="0" noProof="0" dirty="0">
                <a:ln>
                  <a:noFill/>
                </a:ln>
                <a:solidFill>
                  <a:srgbClr val="0A145A"/>
                </a:solidFill>
                <a:effectLst/>
                <a:uLnTx/>
                <a:uFillTx/>
                <a:latin typeface="Fredoka One"/>
                <a:ea typeface="+mj-ea"/>
                <a:cs typeface="+mj-cs"/>
              </a:endParaRPr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0C960AF0-23BF-4B60-D01A-02E7B5A9E0C3}"/>
                </a:ext>
              </a:extLst>
            </p:cNvPr>
            <p:cNvSpPr txBox="1">
              <a:spLocks/>
            </p:cNvSpPr>
            <p:nvPr/>
          </p:nvSpPr>
          <p:spPr>
            <a:xfrm>
              <a:off x="3911600" y="3751174"/>
              <a:ext cx="4368800" cy="59104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di </a:t>
              </a: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52" name="Picture 51" descr="A black heart with swirls&#10;&#10;Description automatically generated">
            <a:extLst>
              <a:ext uri="{FF2B5EF4-FFF2-40B4-BE49-F238E27FC236}">
                <a16:creationId xmlns:a16="http://schemas.microsoft.com/office/drawing/2014/main" id="{08BF595A-7B4B-3BB9-B69B-2A179A4E6D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923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F3D0933-CCC8-EF43-021F-17255768C4BF}"/>
              </a:ext>
            </a:extLst>
          </p:cNvPr>
          <p:cNvSpPr txBox="1">
            <a:spLocks/>
          </p:cNvSpPr>
          <p:nvPr/>
        </p:nvSpPr>
        <p:spPr>
          <a:xfrm>
            <a:off x="2452278" y="21879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08E62E67-8CB9-111C-06FA-AE55DFE72EFC}"/>
              </a:ext>
            </a:extLst>
          </p:cNvPr>
          <p:cNvSpPr txBox="1">
            <a:spLocks/>
          </p:cNvSpPr>
          <p:nvPr/>
        </p:nvSpPr>
        <p:spPr>
          <a:xfrm>
            <a:off x="243761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74BE6C0-C34F-3957-B3FE-796CB56AB10A}"/>
              </a:ext>
            </a:extLst>
          </p:cNvPr>
          <p:cNvSpPr txBox="1">
            <a:spLocks/>
          </p:cNvSpPr>
          <p:nvPr/>
        </p:nvSpPr>
        <p:spPr>
          <a:xfrm>
            <a:off x="2452278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468AA338-EA5D-5F3C-6A35-77ECE626273F}"/>
              </a:ext>
            </a:extLst>
          </p:cNvPr>
          <p:cNvSpPr txBox="1">
            <a:spLocks/>
          </p:cNvSpPr>
          <p:nvPr/>
        </p:nvSpPr>
        <p:spPr>
          <a:xfrm>
            <a:off x="243456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B5F4CA1-B0E5-0B49-96BA-4C5233A8CF4D}"/>
              </a:ext>
            </a:extLst>
          </p:cNvPr>
          <p:cNvSpPr txBox="1">
            <a:spLocks/>
          </p:cNvSpPr>
          <p:nvPr/>
        </p:nvSpPr>
        <p:spPr>
          <a:xfrm>
            <a:off x="2371873" y="37475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139DA16D-4C4D-EEE9-361B-94CEEA64327F}"/>
              </a:ext>
            </a:extLst>
          </p:cNvPr>
          <p:cNvSpPr txBox="1">
            <a:spLocks/>
          </p:cNvSpPr>
          <p:nvPr/>
        </p:nvSpPr>
        <p:spPr>
          <a:xfrm>
            <a:off x="2371873" y="47234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7E5B82D2-46B3-54D0-0E20-C20C10DE010D}"/>
              </a:ext>
            </a:extLst>
          </p:cNvPr>
          <p:cNvSpPr txBox="1">
            <a:spLocks/>
          </p:cNvSpPr>
          <p:nvPr/>
        </p:nvSpPr>
        <p:spPr>
          <a:xfrm>
            <a:off x="3993477" y="4462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2638CF0-FF10-4E71-E98B-245143F5E6A4}"/>
              </a:ext>
            </a:extLst>
          </p:cNvPr>
          <p:cNvSpPr txBox="1">
            <a:spLocks/>
          </p:cNvSpPr>
          <p:nvPr/>
        </p:nvSpPr>
        <p:spPr>
          <a:xfrm>
            <a:off x="4059217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6A07E38-19BA-E4B8-6081-82C392E8777D}"/>
              </a:ext>
            </a:extLst>
          </p:cNvPr>
          <p:cNvSpPr txBox="1">
            <a:spLocks/>
          </p:cNvSpPr>
          <p:nvPr/>
        </p:nvSpPr>
        <p:spPr>
          <a:xfrm>
            <a:off x="4073882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A3363AA-021C-7E6D-38F6-009E7E2CA1BF}"/>
              </a:ext>
            </a:extLst>
          </p:cNvPr>
          <p:cNvSpPr txBox="1">
            <a:spLocks/>
          </p:cNvSpPr>
          <p:nvPr/>
        </p:nvSpPr>
        <p:spPr>
          <a:xfrm>
            <a:off x="4056169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7DC5FCD-831B-7514-C3CF-7929AAA58A96}"/>
              </a:ext>
            </a:extLst>
          </p:cNvPr>
          <p:cNvSpPr txBox="1">
            <a:spLocks/>
          </p:cNvSpPr>
          <p:nvPr/>
        </p:nvSpPr>
        <p:spPr>
          <a:xfrm>
            <a:off x="3993477" y="37330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B2FD413-F31C-EA3A-1B12-89703D986D64}"/>
              </a:ext>
            </a:extLst>
          </p:cNvPr>
          <p:cNvSpPr txBox="1">
            <a:spLocks/>
          </p:cNvSpPr>
          <p:nvPr/>
        </p:nvSpPr>
        <p:spPr>
          <a:xfrm>
            <a:off x="3993477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ACEBCD7-796B-DDAD-7260-E3269AC191C8}"/>
              </a:ext>
            </a:extLst>
          </p:cNvPr>
          <p:cNvSpPr txBox="1">
            <a:spLocks/>
          </p:cNvSpPr>
          <p:nvPr/>
        </p:nvSpPr>
        <p:spPr>
          <a:xfrm>
            <a:off x="5600416" y="301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e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BB8783E-6103-4BBD-9AAC-F5BCC371A51B}"/>
              </a:ext>
            </a:extLst>
          </p:cNvPr>
          <p:cNvSpPr txBox="1">
            <a:spLocks/>
          </p:cNvSpPr>
          <p:nvPr/>
        </p:nvSpPr>
        <p:spPr>
          <a:xfrm>
            <a:off x="5666156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F6A7E34-FD79-B499-38EB-9FE1F839D8E1}"/>
              </a:ext>
            </a:extLst>
          </p:cNvPr>
          <p:cNvSpPr txBox="1">
            <a:spLocks/>
          </p:cNvSpPr>
          <p:nvPr/>
        </p:nvSpPr>
        <p:spPr>
          <a:xfrm>
            <a:off x="5680821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A66AEC4-2AC1-CC64-A84E-3727E9C95C08}"/>
              </a:ext>
            </a:extLst>
          </p:cNvPr>
          <p:cNvSpPr txBox="1">
            <a:spLocks/>
          </p:cNvSpPr>
          <p:nvPr/>
        </p:nvSpPr>
        <p:spPr>
          <a:xfrm>
            <a:off x="5663108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372A5BA8-ED4A-5947-A5DA-0EEC69BC76FC}"/>
              </a:ext>
            </a:extLst>
          </p:cNvPr>
          <p:cNvSpPr txBox="1">
            <a:spLocks/>
          </p:cNvSpPr>
          <p:nvPr/>
        </p:nvSpPr>
        <p:spPr>
          <a:xfrm>
            <a:off x="5600416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DF4F63B-9792-BE5D-B5C2-B16DFD63BC7E}"/>
              </a:ext>
            </a:extLst>
          </p:cNvPr>
          <p:cNvSpPr txBox="1">
            <a:spLocks/>
          </p:cNvSpPr>
          <p:nvPr/>
        </p:nvSpPr>
        <p:spPr>
          <a:xfrm>
            <a:off x="5600416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E3F82765-0E75-3C07-7A07-46224DAF999F}"/>
              </a:ext>
            </a:extLst>
          </p:cNvPr>
          <p:cNvSpPr txBox="1">
            <a:spLocks/>
          </p:cNvSpPr>
          <p:nvPr/>
        </p:nvSpPr>
        <p:spPr>
          <a:xfrm>
            <a:off x="7207353" y="1559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s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E710E04F-FE9C-2ECA-FFCA-7ABE375B8784}"/>
              </a:ext>
            </a:extLst>
          </p:cNvPr>
          <p:cNvSpPr txBox="1">
            <a:spLocks/>
          </p:cNvSpPr>
          <p:nvPr/>
        </p:nvSpPr>
        <p:spPr>
          <a:xfrm>
            <a:off x="727309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AE6FB04A-8A80-CBFE-3561-B8CD76A51184}"/>
              </a:ext>
            </a:extLst>
          </p:cNvPr>
          <p:cNvSpPr txBox="1">
            <a:spLocks/>
          </p:cNvSpPr>
          <p:nvPr/>
        </p:nvSpPr>
        <p:spPr>
          <a:xfrm>
            <a:off x="7476440" y="19412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547628E-EB28-794A-7A34-30912EFAF2F6}"/>
              </a:ext>
            </a:extLst>
          </p:cNvPr>
          <p:cNvSpPr txBox="1">
            <a:spLocks/>
          </p:cNvSpPr>
          <p:nvPr/>
        </p:nvSpPr>
        <p:spPr>
          <a:xfrm>
            <a:off x="727004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463C801-EE0A-73BE-6A4B-44661205B08C}"/>
              </a:ext>
            </a:extLst>
          </p:cNvPr>
          <p:cNvSpPr txBox="1">
            <a:spLocks/>
          </p:cNvSpPr>
          <p:nvPr/>
        </p:nvSpPr>
        <p:spPr>
          <a:xfrm>
            <a:off x="7207353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DD910BF8-8BBE-1FA0-692B-CEB9C1B59D8E}"/>
              </a:ext>
            </a:extLst>
          </p:cNvPr>
          <p:cNvSpPr txBox="1">
            <a:spLocks/>
          </p:cNvSpPr>
          <p:nvPr/>
        </p:nvSpPr>
        <p:spPr>
          <a:xfrm>
            <a:off x="7207353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34CFA798-459D-1C51-46D7-8EB285C391D9}"/>
              </a:ext>
            </a:extLst>
          </p:cNvPr>
          <p:cNvSpPr txBox="1">
            <a:spLocks/>
          </p:cNvSpPr>
          <p:nvPr/>
        </p:nvSpPr>
        <p:spPr>
          <a:xfrm>
            <a:off x="8814288" y="108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h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4A92F336-A3DF-7A0E-F98A-520C86D90BD9}"/>
              </a:ext>
            </a:extLst>
          </p:cNvPr>
          <p:cNvSpPr txBox="1">
            <a:spLocks/>
          </p:cNvSpPr>
          <p:nvPr/>
        </p:nvSpPr>
        <p:spPr>
          <a:xfrm>
            <a:off x="8880028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|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32CBA98-56EE-A24F-70C5-6671DC8675ED}"/>
              </a:ext>
            </a:extLst>
          </p:cNvPr>
          <p:cNvSpPr txBox="1">
            <a:spLocks/>
          </p:cNvSpPr>
          <p:nvPr/>
        </p:nvSpPr>
        <p:spPr>
          <a:xfrm>
            <a:off x="8981777" y="195579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66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D29E65B6-E4F7-4DEC-D16A-065BB58364A3}"/>
              </a:ext>
            </a:extLst>
          </p:cNvPr>
          <p:cNvSpPr txBox="1">
            <a:spLocks/>
          </p:cNvSpPr>
          <p:nvPr/>
        </p:nvSpPr>
        <p:spPr>
          <a:xfrm>
            <a:off x="8876980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9268C56-786A-EC14-B26E-38BB7A78FAB9}"/>
              </a:ext>
            </a:extLst>
          </p:cNvPr>
          <p:cNvSpPr txBox="1">
            <a:spLocks/>
          </p:cNvSpPr>
          <p:nvPr/>
        </p:nvSpPr>
        <p:spPr>
          <a:xfrm>
            <a:off x="8814288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E178201-7313-06AA-783F-288B2DEFB8FD}"/>
              </a:ext>
            </a:extLst>
          </p:cNvPr>
          <p:cNvSpPr txBox="1">
            <a:spLocks/>
          </p:cNvSpPr>
          <p:nvPr/>
        </p:nvSpPr>
        <p:spPr>
          <a:xfrm>
            <a:off x="8814288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15B90E0F-AE5F-E81E-57DD-98DCE96E9D89}"/>
              </a:ext>
            </a:extLst>
          </p:cNvPr>
          <p:cNvSpPr txBox="1">
            <a:spLocks/>
          </p:cNvSpPr>
          <p:nvPr/>
        </p:nvSpPr>
        <p:spPr>
          <a:xfrm>
            <a:off x="237187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3F1ED2-6242-B91C-79C5-3EB922E03322}"/>
              </a:ext>
            </a:extLst>
          </p:cNvPr>
          <p:cNvSpPr txBox="1">
            <a:spLocks/>
          </p:cNvSpPr>
          <p:nvPr/>
        </p:nvSpPr>
        <p:spPr>
          <a:xfrm>
            <a:off x="3993477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r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5B957847-4BC2-D820-1453-1CB40B419E73}"/>
              </a:ext>
            </a:extLst>
          </p:cNvPr>
          <p:cNvSpPr txBox="1">
            <a:spLocks/>
          </p:cNvSpPr>
          <p:nvPr/>
        </p:nvSpPr>
        <p:spPr>
          <a:xfrm>
            <a:off x="5600416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l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B67A3425-EA2F-A06F-86D0-6014362E455F}"/>
              </a:ext>
            </a:extLst>
          </p:cNvPr>
          <p:cNvSpPr txBox="1">
            <a:spLocks/>
          </p:cNvSpPr>
          <p:nvPr/>
        </p:nvSpPr>
        <p:spPr>
          <a:xfrm>
            <a:off x="720735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BB9D11C3-F060-FA34-85EE-F255891D7ECE}"/>
              </a:ext>
            </a:extLst>
          </p:cNvPr>
          <p:cNvSpPr txBox="1">
            <a:spLocks/>
          </p:cNvSpPr>
          <p:nvPr/>
        </p:nvSpPr>
        <p:spPr>
          <a:xfrm>
            <a:off x="8814288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80FED3-89FF-7EF4-5231-12EBB61034B5}"/>
              </a:ext>
            </a:extLst>
          </p:cNvPr>
          <p:cNvCxnSpPr>
            <a:cxnSpLocks/>
          </p:cNvCxnSpPr>
          <p:nvPr/>
        </p:nvCxnSpPr>
        <p:spPr>
          <a:xfrm>
            <a:off x="2063932" y="1140113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3EAC696-D31A-B349-0B59-0B28368EB111}"/>
              </a:ext>
            </a:extLst>
          </p:cNvPr>
          <p:cNvCxnSpPr>
            <a:cxnSpLocks/>
          </p:cNvCxnSpPr>
          <p:nvPr/>
        </p:nvCxnSpPr>
        <p:spPr>
          <a:xfrm>
            <a:off x="2098766" y="2055222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B22B109-2306-915E-F950-EC0E9CEF8EC3}"/>
              </a:ext>
            </a:extLst>
          </p:cNvPr>
          <p:cNvCxnSpPr>
            <a:cxnSpLocks/>
          </p:cNvCxnSpPr>
          <p:nvPr/>
        </p:nvCxnSpPr>
        <p:spPr>
          <a:xfrm>
            <a:off x="2063932" y="2987040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52CB58B-51DD-F82A-D14B-524C481C9F13}"/>
              </a:ext>
            </a:extLst>
          </p:cNvPr>
          <p:cNvCxnSpPr>
            <a:cxnSpLocks/>
          </p:cNvCxnSpPr>
          <p:nvPr/>
        </p:nvCxnSpPr>
        <p:spPr>
          <a:xfrm>
            <a:off x="2063932" y="3897086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8804495-43C5-7265-B010-D6065C2B2CB0}"/>
              </a:ext>
            </a:extLst>
          </p:cNvPr>
          <p:cNvCxnSpPr>
            <a:cxnSpLocks/>
          </p:cNvCxnSpPr>
          <p:nvPr/>
        </p:nvCxnSpPr>
        <p:spPr>
          <a:xfrm>
            <a:off x="2081349" y="4846321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6948DCA-33F1-70AB-0324-ED4F485FCD32}"/>
              </a:ext>
            </a:extLst>
          </p:cNvPr>
          <p:cNvCxnSpPr>
            <a:cxnSpLocks/>
          </p:cNvCxnSpPr>
          <p:nvPr/>
        </p:nvCxnSpPr>
        <p:spPr>
          <a:xfrm>
            <a:off x="2098766" y="5821680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D4EB3B-6347-847C-8A57-C4E8B69F67BF}"/>
              </a:ext>
            </a:extLst>
          </p:cNvPr>
          <p:cNvCxnSpPr>
            <a:cxnSpLocks/>
          </p:cNvCxnSpPr>
          <p:nvPr/>
        </p:nvCxnSpPr>
        <p:spPr>
          <a:xfrm>
            <a:off x="5233851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7F644DB-BC00-7CF9-61C3-0F123C5EAE99}"/>
              </a:ext>
            </a:extLst>
          </p:cNvPr>
          <p:cNvCxnSpPr>
            <a:cxnSpLocks/>
          </p:cNvCxnSpPr>
          <p:nvPr/>
        </p:nvCxnSpPr>
        <p:spPr>
          <a:xfrm>
            <a:off x="3509554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B179FA71-B792-3C6D-4C39-1D4B4376029E}"/>
              </a:ext>
            </a:extLst>
          </p:cNvPr>
          <p:cNvCxnSpPr>
            <a:cxnSpLocks/>
          </p:cNvCxnSpPr>
          <p:nvPr/>
        </p:nvCxnSpPr>
        <p:spPr>
          <a:xfrm>
            <a:off x="686670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B07C43B-E814-8921-19AC-E995EC4BC819}"/>
              </a:ext>
            </a:extLst>
          </p:cNvPr>
          <p:cNvCxnSpPr>
            <a:cxnSpLocks/>
          </p:cNvCxnSpPr>
          <p:nvPr/>
        </p:nvCxnSpPr>
        <p:spPr>
          <a:xfrm>
            <a:off x="8538754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1084C641-3DD5-ECF3-F236-1DDE1B5FB2D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8305F5EE-7FD3-ED20-70D3-2C1E2D488785}"/>
              </a:ext>
            </a:extLst>
          </p:cNvPr>
          <p:cNvSpPr/>
          <p:nvPr/>
        </p:nvSpPr>
        <p:spPr>
          <a:xfrm>
            <a:off x="10362821" y="2585590"/>
            <a:ext cx="1643496" cy="1918939"/>
          </a:xfrm>
          <a:prstGeom prst="folded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Complete 5 repetitions to move onto the next slide!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82A967E-D2A9-BE45-983F-6F3721B40F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16461" y="124566"/>
            <a:ext cx="2034057" cy="1946031"/>
          </a:xfrm>
          <a:prstGeom prst="rect">
            <a:avLst/>
          </a:prstGeom>
        </p:spPr>
      </p:pic>
      <p:grpSp>
        <p:nvGrpSpPr>
          <p:cNvPr id="102" name="Group 101">
            <a:extLst>
              <a:ext uri="{FF2B5EF4-FFF2-40B4-BE49-F238E27FC236}">
                <a16:creationId xmlns:a16="http://schemas.microsoft.com/office/drawing/2014/main" id="{31BFBBD3-0463-D450-28D3-D71C0E93F56E}"/>
              </a:ext>
            </a:extLst>
          </p:cNvPr>
          <p:cNvGrpSpPr/>
          <p:nvPr/>
        </p:nvGrpSpPr>
        <p:grpSpPr>
          <a:xfrm>
            <a:off x="398372" y="4338929"/>
            <a:ext cx="1333825" cy="2367794"/>
            <a:chOff x="398372" y="4338929"/>
            <a:chExt cx="1333825" cy="2367794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9D12BF75-F21F-8E3A-97F3-95ECC8D2CCDB}"/>
                </a:ext>
              </a:extLst>
            </p:cNvPr>
            <p:cNvGrpSpPr/>
            <p:nvPr/>
          </p:nvGrpSpPr>
          <p:grpSpPr>
            <a:xfrm>
              <a:off x="398372" y="4338929"/>
              <a:ext cx="1333825" cy="2367794"/>
              <a:chOff x="824232" y="4144337"/>
              <a:chExt cx="1094716" cy="1943330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7C5B7620-7634-4032-6135-8BA00F593D42}"/>
                  </a:ext>
                </a:extLst>
              </p:cNvPr>
              <p:cNvSpPr/>
              <p:nvPr/>
            </p:nvSpPr>
            <p:spPr>
              <a:xfrm>
                <a:off x="1458843" y="5910405"/>
                <a:ext cx="355901" cy="177261"/>
              </a:xfrm>
              <a:custGeom>
                <a:avLst/>
                <a:gdLst>
                  <a:gd name="connsiteX0" fmla="*/ 433164 w 715455"/>
                  <a:gd name="connsiteY0" fmla="*/ 69271 h 316215"/>
                  <a:gd name="connsiteX1" fmla="*/ 372444 w 715455"/>
                  <a:gd name="connsiteY1" fmla="*/ 0 h 316215"/>
                  <a:gd name="connsiteX2" fmla="*/ 1294 w 715455"/>
                  <a:gd name="connsiteY2" fmla="*/ 102222 h 316215"/>
                  <a:gd name="connsiteX3" fmla="*/ 51382 w 715455"/>
                  <a:gd name="connsiteY3" fmla="*/ 282498 h 316215"/>
                  <a:gd name="connsiteX4" fmla="*/ 602015 w 715455"/>
                  <a:gd name="connsiteY4" fmla="*/ 314360 h 316215"/>
                  <a:gd name="connsiteX5" fmla="*/ 596667 w 715455"/>
                  <a:gd name="connsiteY5" fmla="*/ 168158 h 316215"/>
                  <a:gd name="connsiteX6" fmla="*/ 433164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433164" y="69271"/>
                    </a:moveTo>
                    <a:lnTo>
                      <a:pt x="372444" y="0"/>
                    </a:lnTo>
                    <a:lnTo>
                      <a:pt x="1294" y="102222"/>
                    </a:lnTo>
                    <a:cubicBezTo>
                      <a:pt x="1294" y="102222"/>
                      <a:pt x="-12705" y="224255"/>
                      <a:pt x="51382" y="282498"/>
                    </a:cubicBezTo>
                    <a:cubicBezTo>
                      <a:pt x="115469" y="340741"/>
                      <a:pt x="448055" y="303398"/>
                      <a:pt x="602015" y="314360"/>
                    </a:cubicBezTo>
                    <a:cubicBezTo>
                      <a:pt x="755976" y="325355"/>
                      <a:pt x="752278" y="252815"/>
                      <a:pt x="596667" y="168158"/>
                    </a:cubicBezTo>
                    <a:cubicBezTo>
                      <a:pt x="441088" y="83501"/>
                      <a:pt x="433164" y="69271"/>
                      <a:pt x="433164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D3A30AFD-E8F0-ABF5-37AF-BDEEB6731F91}"/>
                  </a:ext>
                </a:extLst>
              </p:cNvPr>
              <p:cNvSpPr/>
              <p:nvPr/>
            </p:nvSpPr>
            <p:spPr>
              <a:xfrm>
                <a:off x="1458850" y="5910349"/>
                <a:ext cx="355870" cy="177278"/>
              </a:xfrm>
              <a:custGeom>
                <a:avLst/>
                <a:gdLst>
                  <a:gd name="connsiteX0" fmla="*/ 51300 w 715393"/>
                  <a:gd name="connsiteY0" fmla="*/ 282498 h 316245"/>
                  <a:gd name="connsiteX1" fmla="*/ 601967 w 715393"/>
                  <a:gd name="connsiteY1" fmla="*/ 314393 h 316245"/>
                  <a:gd name="connsiteX2" fmla="*/ 692798 w 715393"/>
                  <a:gd name="connsiteY2" fmla="*/ 236306 h 316245"/>
                  <a:gd name="connsiteX3" fmla="*/ 218237 w 715393"/>
                  <a:gd name="connsiteY3" fmla="*/ 141150 h 316245"/>
                  <a:gd name="connsiteX4" fmla="*/ 452662 w 715393"/>
                  <a:gd name="connsiteY4" fmla="*/ 84393 h 316245"/>
                  <a:gd name="connsiteX5" fmla="*/ 433181 w 715393"/>
                  <a:gd name="connsiteY5" fmla="*/ 69337 h 316245"/>
                  <a:gd name="connsiteX6" fmla="*/ 372462 w 715393"/>
                  <a:gd name="connsiteY6" fmla="*/ 0 h 316245"/>
                  <a:gd name="connsiteX7" fmla="*/ 1312 w 715393"/>
                  <a:gd name="connsiteY7" fmla="*/ 102255 h 316245"/>
                  <a:gd name="connsiteX8" fmla="*/ 51300 w 715393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93" h="316245">
                    <a:moveTo>
                      <a:pt x="51300" y="282498"/>
                    </a:moveTo>
                    <a:cubicBezTo>
                      <a:pt x="115453" y="340807"/>
                      <a:pt x="448072" y="303398"/>
                      <a:pt x="601967" y="314393"/>
                    </a:cubicBezTo>
                    <a:cubicBezTo>
                      <a:pt x="711882" y="322251"/>
                      <a:pt x="741367" y="287550"/>
                      <a:pt x="692798" y="236306"/>
                    </a:cubicBezTo>
                    <a:cubicBezTo>
                      <a:pt x="423144" y="369103"/>
                      <a:pt x="28584" y="148216"/>
                      <a:pt x="218237" y="141150"/>
                    </a:cubicBezTo>
                    <a:cubicBezTo>
                      <a:pt x="328879" y="136990"/>
                      <a:pt x="406404" y="108331"/>
                      <a:pt x="452662" y="84393"/>
                    </a:cubicBezTo>
                    <a:cubicBezTo>
                      <a:pt x="434964" y="72474"/>
                      <a:pt x="433181" y="69337"/>
                      <a:pt x="433181" y="69337"/>
                    </a:cubicBezTo>
                    <a:lnTo>
                      <a:pt x="372462" y="0"/>
                    </a:lnTo>
                    <a:lnTo>
                      <a:pt x="1312" y="102255"/>
                    </a:lnTo>
                    <a:cubicBezTo>
                      <a:pt x="1279" y="102288"/>
                      <a:pt x="-12688" y="224288"/>
                      <a:pt x="51300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EA48B41D-72A9-88E4-C5BB-2B826B0778DE}"/>
                  </a:ext>
                </a:extLst>
              </p:cNvPr>
              <p:cNvSpPr/>
              <p:nvPr/>
            </p:nvSpPr>
            <p:spPr>
              <a:xfrm>
                <a:off x="1353516" y="5488073"/>
                <a:ext cx="320803" cy="485750"/>
              </a:xfrm>
              <a:custGeom>
                <a:avLst/>
                <a:gdLst>
                  <a:gd name="connsiteX0" fmla="*/ 0 w 644898"/>
                  <a:gd name="connsiteY0" fmla="*/ 33480 h 866524"/>
                  <a:gd name="connsiteX1" fmla="*/ 19546 w 644898"/>
                  <a:gd name="connsiteY1" fmla="*/ 252221 h 866524"/>
                  <a:gd name="connsiteX2" fmla="*/ 19546 w 644898"/>
                  <a:gd name="connsiteY2" fmla="*/ 252650 h 866524"/>
                  <a:gd name="connsiteX3" fmla="*/ 118236 w 644898"/>
                  <a:gd name="connsiteY3" fmla="*/ 559714 h 866524"/>
                  <a:gd name="connsiteX4" fmla="*/ 134480 w 644898"/>
                  <a:gd name="connsiteY4" fmla="*/ 610792 h 866524"/>
                  <a:gd name="connsiteX5" fmla="*/ 152937 w 644898"/>
                  <a:gd name="connsiteY5" fmla="*/ 668308 h 866524"/>
                  <a:gd name="connsiteX6" fmla="*/ 213029 w 644898"/>
                  <a:gd name="connsiteY6" fmla="*/ 855617 h 866524"/>
                  <a:gd name="connsiteX7" fmla="*/ 456071 w 644898"/>
                  <a:gd name="connsiteY7" fmla="*/ 861527 h 866524"/>
                  <a:gd name="connsiteX8" fmla="*/ 644899 w 644898"/>
                  <a:gd name="connsiteY8" fmla="*/ 822698 h 866524"/>
                  <a:gd name="connsiteX9" fmla="*/ 644668 w 644898"/>
                  <a:gd name="connsiteY9" fmla="*/ 810119 h 866524"/>
                  <a:gd name="connsiteX10" fmla="*/ 641729 w 644898"/>
                  <a:gd name="connsiteY10" fmla="*/ 639187 h 866524"/>
                  <a:gd name="connsiteX11" fmla="*/ 641498 w 644898"/>
                  <a:gd name="connsiteY11" fmla="*/ 628984 h 866524"/>
                  <a:gd name="connsiteX12" fmla="*/ 640144 w 644898"/>
                  <a:gd name="connsiteY12" fmla="*/ 548950 h 866524"/>
                  <a:gd name="connsiteX13" fmla="*/ 639649 w 644898"/>
                  <a:gd name="connsiteY13" fmla="*/ 522899 h 866524"/>
                  <a:gd name="connsiteX14" fmla="*/ 631328 w 644898"/>
                  <a:gd name="connsiteY14" fmla="*/ 51606 h 866524"/>
                  <a:gd name="connsiteX15" fmla="*/ 630338 w 644898"/>
                  <a:gd name="connsiteY15" fmla="*/ 0 h 866524"/>
                  <a:gd name="connsiteX16" fmla="*/ 555223 w 644898"/>
                  <a:gd name="connsiteY16" fmla="*/ 17797 h 866524"/>
                  <a:gd name="connsiteX17" fmla="*/ 362731 w 644898"/>
                  <a:gd name="connsiteY17" fmla="*/ 38565 h 866524"/>
                  <a:gd name="connsiteX18" fmla="*/ 0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0" y="33480"/>
                    </a:moveTo>
                    <a:lnTo>
                      <a:pt x="19546" y="252221"/>
                    </a:lnTo>
                    <a:lnTo>
                      <a:pt x="19546" y="252650"/>
                    </a:lnTo>
                    <a:cubicBezTo>
                      <a:pt x="25787" y="272197"/>
                      <a:pt x="46918" y="338067"/>
                      <a:pt x="118236" y="559714"/>
                    </a:cubicBezTo>
                    <a:cubicBezTo>
                      <a:pt x="123254" y="575925"/>
                      <a:pt x="128735" y="592896"/>
                      <a:pt x="134480" y="610792"/>
                    </a:cubicBezTo>
                    <a:cubicBezTo>
                      <a:pt x="140358" y="629017"/>
                      <a:pt x="146466" y="648201"/>
                      <a:pt x="152937" y="668308"/>
                    </a:cubicBezTo>
                    <a:cubicBezTo>
                      <a:pt x="170536" y="723250"/>
                      <a:pt x="190544" y="785322"/>
                      <a:pt x="213029" y="855617"/>
                    </a:cubicBezTo>
                    <a:cubicBezTo>
                      <a:pt x="303398" y="869616"/>
                      <a:pt x="386933" y="868461"/>
                      <a:pt x="456071" y="861527"/>
                    </a:cubicBezTo>
                    <a:cubicBezTo>
                      <a:pt x="570378" y="850004"/>
                      <a:pt x="644899" y="822698"/>
                      <a:pt x="644899" y="822698"/>
                    </a:cubicBezTo>
                    <a:lnTo>
                      <a:pt x="644668" y="810119"/>
                    </a:lnTo>
                    <a:lnTo>
                      <a:pt x="641729" y="639187"/>
                    </a:lnTo>
                    <a:lnTo>
                      <a:pt x="641498" y="628984"/>
                    </a:lnTo>
                    <a:lnTo>
                      <a:pt x="640144" y="548950"/>
                    </a:lnTo>
                    <a:lnTo>
                      <a:pt x="639649" y="522899"/>
                    </a:lnTo>
                    <a:lnTo>
                      <a:pt x="631328" y="51606"/>
                    </a:lnTo>
                    <a:lnTo>
                      <a:pt x="630338" y="0"/>
                    </a:lnTo>
                    <a:cubicBezTo>
                      <a:pt x="605674" y="6240"/>
                      <a:pt x="580151" y="11523"/>
                      <a:pt x="555223" y="17797"/>
                    </a:cubicBezTo>
                    <a:cubicBezTo>
                      <a:pt x="491334" y="33810"/>
                      <a:pt x="434808" y="41404"/>
                      <a:pt x="362731" y="38565"/>
                    </a:cubicBezTo>
                    <a:cubicBezTo>
                      <a:pt x="241556" y="33645"/>
                      <a:pt x="121141" y="37178"/>
                      <a:pt x="0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4B8668FF-1BA6-60BF-A253-1732C767D9A1}"/>
                  </a:ext>
                </a:extLst>
              </p:cNvPr>
              <p:cNvSpPr/>
              <p:nvPr/>
            </p:nvSpPr>
            <p:spPr>
              <a:xfrm>
                <a:off x="1353532" y="5487999"/>
                <a:ext cx="318405" cy="342485"/>
              </a:xfrm>
              <a:custGeom>
                <a:avLst/>
                <a:gdLst>
                  <a:gd name="connsiteX0" fmla="*/ 0 w 640078"/>
                  <a:gd name="connsiteY0" fmla="*/ 33579 h 610956"/>
                  <a:gd name="connsiteX1" fmla="*/ 19513 w 640078"/>
                  <a:gd name="connsiteY1" fmla="*/ 252353 h 610956"/>
                  <a:gd name="connsiteX2" fmla="*/ 19513 w 640078"/>
                  <a:gd name="connsiteY2" fmla="*/ 252782 h 610956"/>
                  <a:gd name="connsiteX3" fmla="*/ 118170 w 640078"/>
                  <a:gd name="connsiteY3" fmla="*/ 559846 h 610956"/>
                  <a:gd name="connsiteX4" fmla="*/ 134415 w 640078"/>
                  <a:gd name="connsiteY4" fmla="*/ 610858 h 610956"/>
                  <a:gd name="connsiteX5" fmla="*/ 134415 w 640078"/>
                  <a:gd name="connsiteY5" fmla="*/ 610957 h 610956"/>
                  <a:gd name="connsiteX6" fmla="*/ 353915 w 640078"/>
                  <a:gd name="connsiteY6" fmla="*/ 595141 h 610956"/>
                  <a:gd name="connsiteX7" fmla="*/ 406974 w 640078"/>
                  <a:gd name="connsiteY7" fmla="*/ 588802 h 610956"/>
                  <a:gd name="connsiteX8" fmla="*/ 639913 w 640078"/>
                  <a:gd name="connsiteY8" fmla="*/ 548983 h 610956"/>
                  <a:gd name="connsiteX9" fmla="*/ 640078 w 640078"/>
                  <a:gd name="connsiteY9" fmla="*/ 548983 h 610956"/>
                  <a:gd name="connsiteX10" fmla="*/ 639550 w 640078"/>
                  <a:gd name="connsiteY10" fmla="*/ 522899 h 610956"/>
                  <a:gd name="connsiteX11" fmla="*/ 632418 w 640078"/>
                  <a:gd name="connsiteY11" fmla="*/ 115363 h 610956"/>
                  <a:gd name="connsiteX12" fmla="*/ 631262 w 640078"/>
                  <a:gd name="connsiteY12" fmla="*/ 51639 h 610956"/>
                  <a:gd name="connsiteX13" fmla="*/ 630206 w 640078"/>
                  <a:gd name="connsiteY13" fmla="*/ 0 h 610956"/>
                  <a:gd name="connsiteX14" fmla="*/ 555157 w 640078"/>
                  <a:gd name="connsiteY14" fmla="*/ 17830 h 610956"/>
                  <a:gd name="connsiteX15" fmla="*/ 362632 w 640078"/>
                  <a:gd name="connsiteY15" fmla="*/ 38598 h 610956"/>
                  <a:gd name="connsiteX16" fmla="*/ 0 w 640078"/>
                  <a:gd name="connsiteY16" fmla="*/ 33579 h 610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40078" h="610956">
                    <a:moveTo>
                      <a:pt x="0" y="33579"/>
                    </a:moveTo>
                    <a:lnTo>
                      <a:pt x="19513" y="252353"/>
                    </a:lnTo>
                    <a:lnTo>
                      <a:pt x="19513" y="252782"/>
                    </a:lnTo>
                    <a:cubicBezTo>
                      <a:pt x="25754" y="272329"/>
                      <a:pt x="46852" y="338232"/>
                      <a:pt x="118170" y="559846"/>
                    </a:cubicBezTo>
                    <a:cubicBezTo>
                      <a:pt x="123188" y="576024"/>
                      <a:pt x="128702" y="593061"/>
                      <a:pt x="134415" y="610858"/>
                    </a:cubicBezTo>
                    <a:lnTo>
                      <a:pt x="134415" y="610957"/>
                    </a:lnTo>
                    <a:cubicBezTo>
                      <a:pt x="212963" y="608447"/>
                      <a:pt x="287121" y="602603"/>
                      <a:pt x="353915" y="595141"/>
                    </a:cubicBezTo>
                    <a:cubicBezTo>
                      <a:pt x="372207" y="593127"/>
                      <a:pt x="389937" y="590981"/>
                      <a:pt x="406974" y="588802"/>
                    </a:cubicBezTo>
                    <a:cubicBezTo>
                      <a:pt x="512663" y="575232"/>
                      <a:pt x="595075" y="558888"/>
                      <a:pt x="639913" y="548983"/>
                    </a:cubicBezTo>
                    <a:lnTo>
                      <a:pt x="640078" y="548983"/>
                    </a:lnTo>
                    <a:lnTo>
                      <a:pt x="639550" y="522899"/>
                    </a:lnTo>
                    <a:lnTo>
                      <a:pt x="632418" y="115363"/>
                    </a:lnTo>
                    <a:lnTo>
                      <a:pt x="631262" y="51639"/>
                    </a:lnTo>
                    <a:lnTo>
                      <a:pt x="630206" y="0"/>
                    </a:lnTo>
                    <a:cubicBezTo>
                      <a:pt x="605608" y="6273"/>
                      <a:pt x="580052" y="11556"/>
                      <a:pt x="555157" y="17830"/>
                    </a:cubicBezTo>
                    <a:cubicBezTo>
                      <a:pt x="491268" y="33810"/>
                      <a:pt x="434709" y="41470"/>
                      <a:pt x="362632" y="38598"/>
                    </a:cubicBezTo>
                    <a:cubicBezTo>
                      <a:pt x="241523" y="33744"/>
                      <a:pt x="121075" y="37310"/>
                      <a:pt x="0" y="33579"/>
                    </a:cubicBez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60F3B91F-26BB-7D00-CB9E-B6BD5635DA5F}"/>
                  </a:ext>
                </a:extLst>
              </p:cNvPr>
              <p:cNvSpPr/>
              <p:nvPr/>
            </p:nvSpPr>
            <p:spPr>
              <a:xfrm>
                <a:off x="1412316" y="5781103"/>
                <a:ext cx="260279" cy="81586"/>
              </a:xfrm>
              <a:custGeom>
                <a:avLst/>
                <a:gdLst>
                  <a:gd name="connsiteX0" fmla="*/ 0 w 523229"/>
                  <a:gd name="connsiteY0" fmla="*/ 36980 h 145541"/>
                  <a:gd name="connsiteX1" fmla="*/ 16245 w 523229"/>
                  <a:gd name="connsiteY1" fmla="*/ 87992 h 145541"/>
                  <a:gd name="connsiteX2" fmla="*/ 16245 w 523229"/>
                  <a:gd name="connsiteY2" fmla="*/ 88091 h 145541"/>
                  <a:gd name="connsiteX3" fmla="*/ 34701 w 523229"/>
                  <a:gd name="connsiteY3" fmla="*/ 145541 h 145541"/>
                  <a:gd name="connsiteX4" fmla="*/ 245056 w 523229"/>
                  <a:gd name="connsiteY4" fmla="*/ 137716 h 145541"/>
                  <a:gd name="connsiteX5" fmla="*/ 300922 w 523229"/>
                  <a:gd name="connsiteY5" fmla="*/ 133358 h 145541"/>
                  <a:gd name="connsiteX6" fmla="*/ 523229 w 523229"/>
                  <a:gd name="connsiteY6" fmla="*/ 106151 h 145541"/>
                  <a:gd name="connsiteX7" fmla="*/ 521809 w 523229"/>
                  <a:gd name="connsiteY7" fmla="*/ 26183 h 145541"/>
                  <a:gd name="connsiteX8" fmla="*/ 521809 w 523229"/>
                  <a:gd name="connsiteY8" fmla="*/ 26084 h 145541"/>
                  <a:gd name="connsiteX9" fmla="*/ 521281 w 523229"/>
                  <a:gd name="connsiteY9" fmla="*/ 0 h 145541"/>
                  <a:gd name="connsiteX10" fmla="*/ 282036 w 523229"/>
                  <a:gd name="connsiteY10" fmla="*/ 27372 h 145541"/>
                  <a:gd name="connsiteX11" fmla="*/ 229934 w 523229"/>
                  <a:gd name="connsiteY11" fmla="*/ 31037 h 145541"/>
                  <a:gd name="connsiteX12" fmla="*/ 0 w 523229"/>
                  <a:gd name="connsiteY12" fmla="*/ 36980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229" h="145541">
                    <a:moveTo>
                      <a:pt x="0" y="36980"/>
                    </a:moveTo>
                    <a:cubicBezTo>
                      <a:pt x="5019" y="53158"/>
                      <a:pt x="10533" y="70195"/>
                      <a:pt x="16245" y="87992"/>
                    </a:cubicBezTo>
                    <a:lnTo>
                      <a:pt x="16245" y="88091"/>
                    </a:lnTo>
                    <a:cubicBezTo>
                      <a:pt x="22122" y="106416"/>
                      <a:pt x="28296" y="125467"/>
                      <a:pt x="34701" y="145541"/>
                    </a:cubicBezTo>
                    <a:cubicBezTo>
                      <a:pt x="110080" y="145178"/>
                      <a:pt x="180738" y="142141"/>
                      <a:pt x="245056" y="137716"/>
                    </a:cubicBezTo>
                    <a:cubicBezTo>
                      <a:pt x="264305" y="136395"/>
                      <a:pt x="282927" y="134943"/>
                      <a:pt x="300922" y="133358"/>
                    </a:cubicBezTo>
                    <a:cubicBezTo>
                      <a:pt x="392744" y="125434"/>
                      <a:pt x="468750" y="114934"/>
                      <a:pt x="523229" y="106151"/>
                    </a:cubicBezTo>
                    <a:lnTo>
                      <a:pt x="521809" y="26183"/>
                    </a:lnTo>
                    <a:lnTo>
                      <a:pt x="521809" y="26084"/>
                    </a:lnTo>
                    <a:lnTo>
                      <a:pt x="521281" y="0"/>
                    </a:lnTo>
                    <a:cubicBezTo>
                      <a:pt x="461717" y="9311"/>
                      <a:pt x="379834" y="19910"/>
                      <a:pt x="282036" y="27372"/>
                    </a:cubicBezTo>
                    <a:cubicBezTo>
                      <a:pt x="265164" y="28659"/>
                      <a:pt x="247764" y="29881"/>
                      <a:pt x="229934" y="31037"/>
                    </a:cubicBezTo>
                    <a:cubicBezTo>
                      <a:pt x="159739" y="35428"/>
                      <a:pt x="82346" y="37838"/>
                      <a:pt x="0" y="3698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7F027E82-4F81-C144-14A9-948B9684477F}"/>
                  </a:ext>
                </a:extLst>
              </p:cNvPr>
              <p:cNvSpPr/>
              <p:nvPr/>
            </p:nvSpPr>
            <p:spPr>
              <a:xfrm>
                <a:off x="892288" y="5910405"/>
                <a:ext cx="355900" cy="177262"/>
              </a:xfrm>
              <a:custGeom>
                <a:avLst/>
                <a:gdLst>
                  <a:gd name="connsiteX0" fmla="*/ 282292 w 715455"/>
                  <a:gd name="connsiteY0" fmla="*/ 69271 h 316215"/>
                  <a:gd name="connsiteX1" fmla="*/ 343011 w 715455"/>
                  <a:gd name="connsiteY1" fmla="*/ 0 h 316215"/>
                  <a:gd name="connsiteX2" fmla="*/ 714161 w 715455"/>
                  <a:gd name="connsiteY2" fmla="*/ 102222 h 316215"/>
                  <a:gd name="connsiteX3" fmla="*/ 664074 w 715455"/>
                  <a:gd name="connsiteY3" fmla="*/ 282498 h 316215"/>
                  <a:gd name="connsiteX4" fmla="*/ 113440 w 715455"/>
                  <a:gd name="connsiteY4" fmla="*/ 314360 h 316215"/>
                  <a:gd name="connsiteX5" fmla="*/ 118789 w 715455"/>
                  <a:gd name="connsiteY5" fmla="*/ 168158 h 316215"/>
                  <a:gd name="connsiteX6" fmla="*/ 282292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282292" y="69271"/>
                    </a:moveTo>
                    <a:lnTo>
                      <a:pt x="343011" y="0"/>
                    </a:lnTo>
                    <a:lnTo>
                      <a:pt x="714161" y="102222"/>
                    </a:lnTo>
                    <a:cubicBezTo>
                      <a:pt x="714161" y="102222"/>
                      <a:pt x="728161" y="224255"/>
                      <a:pt x="664074" y="282498"/>
                    </a:cubicBezTo>
                    <a:cubicBezTo>
                      <a:pt x="600020" y="340741"/>
                      <a:pt x="267401" y="303398"/>
                      <a:pt x="113440" y="314360"/>
                    </a:cubicBezTo>
                    <a:cubicBezTo>
                      <a:pt x="-40521" y="325355"/>
                      <a:pt x="-36823" y="252815"/>
                      <a:pt x="118789" y="168158"/>
                    </a:cubicBezTo>
                    <a:cubicBezTo>
                      <a:pt x="274368" y="83501"/>
                      <a:pt x="282292" y="69271"/>
                      <a:pt x="282292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C42214D-EB41-2893-F316-4D5193957DCD}"/>
                  </a:ext>
                </a:extLst>
              </p:cNvPr>
              <p:cNvSpPr/>
              <p:nvPr/>
            </p:nvSpPr>
            <p:spPr>
              <a:xfrm>
                <a:off x="892311" y="5910349"/>
                <a:ext cx="355862" cy="177278"/>
              </a:xfrm>
              <a:custGeom>
                <a:avLst/>
                <a:gdLst>
                  <a:gd name="connsiteX0" fmla="*/ 664093 w 715378"/>
                  <a:gd name="connsiteY0" fmla="*/ 282498 h 316245"/>
                  <a:gd name="connsiteX1" fmla="*/ 113427 w 715378"/>
                  <a:gd name="connsiteY1" fmla="*/ 314393 h 316245"/>
                  <a:gd name="connsiteX2" fmla="*/ 22595 w 715378"/>
                  <a:gd name="connsiteY2" fmla="*/ 236306 h 316245"/>
                  <a:gd name="connsiteX3" fmla="*/ 497157 w 715378"/>
                  <a:gd name="connsiteY3" fmla="*/ 141150 h 316245"/>
                  <a:gd name="connsiteX4" fmla="*/ 262732 w 715378"/>
                  <a:gd name="connsiteY4" fmla="*/ 84393 h 316245"/>
                  <a:gd name="connsiteX5" fmla="*/ 282212 w 715378"/>
                  <a:gd name="connsiteY5" fmla="*/ 69337 h 316245"/>
                  <a:gd name="connsiteX6" fmla="*/ 342932 w 715378"/>
                  <a:gd name="connsiteY6" fmla="*/ 0 h 316245"/>
                  <a:gd name="connsiteX7" fmla="*/ 714082 w 715378"/>
                  <a:gd name="connsiteY7" fmla="*/ 102255 h 316245"/>
                  <a:gd name="connsiteX8" fmla="*/ 664093 w 715378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78" h="316245">
                    <a:moveTo>
                      <a:pt x="664093" y="282498"/>
                    </a:moveTo>
                    <a:cubicBezTo>
                      <a:pt x="599940" y="340807"/>
                      <a:pt x="267321" y="303398"/>
                      <a:pt x="113427" y="314393"/>
                    </a:cubicBezTo>
                    <a:cubicBezTo>
                      <a:pt x="3511" y="322251"/>
                      <a:pt x="-25973" y="287550"/>
                      <a:pt x="22595" y="236306"/>
                    </a:cubicBezTo>
                    <a:cubicBezTo>
                      <a:pt x="292250" y="369103"/>
                      <a:pt x="686809" y="148216"/>
                      <a:pt x="497157" y="141150"/>
                    </a:cubicBezTo>
                    <a:cubicBezTo>
                      <a:pt x="386515" y="136990"/>
                      <a:pt x="308990" y="108331"/>
                      <a:pt x="262732" y="84393"/>
                    </a:cubicBezTo>
                    <a:cubicBezTo>
                      <a:pt x="280429" y="72474"/>
                      <a:pt x="282212" y="69337"/>
                      <a:pt x="282212" y="69337"/>
                    </a:cubicBezTo>
                    <a:lnTo>
                      <a:pt x="342932" y="0"/>
                    </a:lnTo>
                    <a:lnTo>
                      <a:pt x="714082" y="102255"/>
                    </a:lnTo>
                    <a:cubicBezTo>
                      <a:pt x="714082" y="102288"/>
                      <a:pt x="728081" y="224288"/>
                      <a:pt x="664093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E9D4E32F-4DC9-8663-89C9-F5BE70D2580C}"/>
                  </a:ext>
                </a:extLst>
              </p:cNvPr>
              <p:cNvSpPr/>
              <p:nvPr/>
            </p:nvSpPr>
            <p:spPr>
              <a:xfrm>
                <a:off x="1032713" y="5488072"/>
                <a:ext cx="320802" cy="485750"/>
              </a:xfrm>
              <a:custGeom>
                <a:avLst/>
                <a:gdLst>
                  <a:gd name="connsiteX0" fmla="*/ 644899 w 644898"/>
                  <a:gd name="connsiteY0" fmla="*/ 33480 h 866524"/>
                  <a:gd name="connsiteX1" fmla="*/ 625352 w 644898"/>
                  <a:gd name="connsiteY1" fmla="*/ 252221 h 866524"/>
                  <a:gd name="connsiteX2" fmla="*/ 625352 w 644898"/>
                  <a:gd name="connsiteY2" fmla="*/ 252650 h 866524"/>
                  <a:gd name="connsiteX3" fmla="*/ 526663 w 644898"/>
                  <a:gd name="connsiteY3" fmla="*/ 559714 h 866524"/>
                  <a:gd name="connsiteX4" fmla="*/ 510418 w 644898"/>
                  <a:gd name="connsiteY4" fmla="*/ 610792 h 866524"/>
                  <a:gd name="connsiteX5" fmla="*/ 491961 w 644898"/>
                  <a:gd name="connsiteY5" fmla="*/ 668308 h 866524"/>
                  <a:gd name="connsiteX6" fmla="*/ 431869 w 644898"/>
                  <a:gd name="connsiteY6" fmla="*/ 855617 h 866524"/>
                  <a:gd name="connsiteX7" fmla="*/ 188827 w 644898"/>
                  <a:gd name="connsiteY7" fmla="*/ 861527 h 866524"/>
                  <a:gd name="connsiteX8" fmla="*/ 0 w 644898"/>
                  <a:gd name="connsiteY8" fmla="*/ 822698 h 866524"/>
                  <a:gd name="connsiteX9" fmla="*/ 231 w 644898"/>
                  <a:gd name="connsiteY9" fmla="*/ 810119 h 866524"/>
                  <a:gd name="connsiteX10" fmla="*/ 3170 w 644898"/>
                  <a:gd name="connsiteY10" fmla="*/ 639187 h 866524"/>
                  <a:gd name="connsiteX11" fmla="*/ 3401 w 644898"/>
                  <a:gd name="connsiteY11" fmla="*/ 628984 h 866524"/>
                  <a:gd name="connsiteX12" fmla="*/ 4755 w 644898"/>
                  <a:gd name="connsiteY12" fmla="*/ 548950 h 866524"/>
                  <a:gd name="connsiteX13" fmla="*/ 5250 w 644898"/>
                  <a:gd name="connsiteY13" fmla="*/ 522899 h 866524"/>
                  <a:gd name="connsiteX14" fmla="*/ 13537 w 644898"/>
                  <a:gd name="connsiteY14" fmla="*/ 51606 h 866524"/>
                  <a:gd name="connsiteX15" fmla="*/ 14528 w 644898"/>
                  <a:gd name="connsiteY15" fmla="*/ 0 h 866524"/>
                  <a:gd name="connsiteX16" fmla="*/ 89643 w 644898"/>
                  <a:gd name="connsiteY16" fmla="*/ 17797 h 866524"/>
                  <a:gd name="connsiteX17" fmla="*/ 282135 w 644898"/>
                  <a:gd name="connsiteY17" fmla="*/ 38565 h 866524"/>
                  <a:gd name="connsiteX18" fmla="*/ 644899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644899" y="33480"/>
                    </a:moveTo>
                    <a:lnTo>
                      <a:pt x="625352" y="252221"/>
                    </a:lnTo>
                    <a:lnTo>
                      <a:pt x="625352" y="252650"/>
                    </a:lnTo>
                    <a:cubicBezTo>
                      <a:pt x="619112" y="272197"/>
                      <a:pt x="597981" y="338067"/>
                      <a:pt x="526663" y="559714"/>
                    </a:cubicBezTo>
                    <a:cubicBezTo>
                      <a:pt x="521644" y="575925"/>
                      <a:pt x="516163" y="592896"/>
                      <a:pt x="510418" y="610792"/>
                    </a:cubicBezTo>
                    <a:cubicBezTo>
                      <a:pt x="504541" y="629017"/>
                      <a:pt x="498433" y="648201"/>
                      <a:pt x="491961" y="668308"/>
                    </a:cubicBezTo>
                    <a:cubicBezTo>
                      <a:pt x="474363" y="723250"/>
                      <a:pt x="454354" y="785322"/>
                      <a:pt x="431869" y="855617"/>
                    </a:cubicBezTo>
                    <a:cubicBezTo>
                      <a:pt x="341500" y="869616"/>
                      <a:pt x="257966" y="868461"/>
                      <a:pt x="188827" y="861527"/>
                    </a:cubicBezTo>
                    <a:cubicBezTo>
                      <a:pt x="74521" y="850004"/>
                      <a:pt x="0" y="822698"/>
                      <a:pt x="0" y="822698"/>
                    </a:cubicBezTo>
                    <a:lnTo>
                      <a:pt x="231" y="810119"/>
                    </a:lnTo>
                    <a:lnTo>
                      <a:pt x="3170" y="639187"/>
                    </a:lnTo>
                    <a:lnTo>
                      <a:pt x="3401" y="628984"/>
                    </a:lnTo>
                    <a:lnTo>
                      <a:pt x="4755" y="548950"/>
                    </a:lnTo>
                    <a:lnTo>
                      <a:pt x="5250" y="522899"/>
                    </a:lnTo>
                    <a:lnTo>
                      <a:pt x="13537" y="51606"/>
                    </a:lnTo>
                    <a:lnTo>
                      <a:pt x="14528" y="0"/>
                    </a:lnTo>
                    <a:cubicBezTo>
                      <a:pt x="39192" y="6240"/>
                      <a:pt x="64714" y="11523"/>
                      <a:pt x="89643" y="17797"/>
                    </a:cubicBezTo>
                    <a:cubicBezTo>
                      <a:pt x="153532" y="33810"/>
                      <a:pt x="210058" y="41404"/>
                      <a:pt x="282135" y="38565"/>
                    </a:cubicBezTo>
                    <a:cubicBezTo>
                      <a:pt x="403309" y="33645"/>
                      <a:pt x="523724" y="37178"/>
                      <a:pt x="644899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7F7DD897-AD99-317A-CE9C-13AD3D7164DB}"/>
                  </a:ext>
                </a:extLst>
              </p:cNvPr>
              <p:cNvSpPr/>
              <p:nvPr/>
            </p:nvSpPr>
            <p:spPr>
              <a:xfrm>
                <a:off x="1035078" y="5488017"/>
                <a:ext cx="360763" cy="342448"/>
              </a:xfrm>
              <a:custGeom>
                <a:avLst/>
                <a:gdLst>
                  <a:gd name="connsiteX0" fmla="*/ 0 w 725230"/>
                  <a:gd name="connsiteY0" fmla="*/ 548950 h 610890"/>
                  <a:gd name="connsiteX1" fmla="*/ 165 w 725230"/>
                  <a:gd name="connsiteY1" fmla="*/ 548950 h 610890"/>
                  <a:gd name="connsiteX2" fmla="*/ 224321 w 725230"/>
                  <a:gd name="connsiteY2" fmla="*/ 587613 h 610890"/>
                  <a:gd name="connsiteX3" fmla="*/ 233104 w 725230"/>
                  <a:gd name="connsiteY3" fmla="*/ 588736 h 610890"/>
                  <a:gd name="connsiteX4" fmla="*/ 505664 w 725230"/>
                  <a:gd name="connsiteY4" fmla="*/ 610891 h 610890"/>
                  <a:gd name="connsiteX5" fmla="*/ 505664 w 725230"/>
                  <a:gd name="connsiteY5" fmla="*/ 610792 h 610890"/>
                  <a:gd name="connsiteX6" fmla="*/ 514083 w 725230"/>
                  <a:gd name="connsiteY6" fmla="*/ 584642 h 610890"/>
                  <a:gd name="connsiteX7" fmla="*/ 521908 w 725230"/>
                  <a:gd name="connsiteY7" fmla="*/ 559779 h 610890"/>
                  <a:gd name="connsiteX8" fmla="*/ 620664 w 725230"/>
                  <a:gd name="connsiteY8" fmla="*/ 252716 h 610890"/>
                  <a:gd name="connsiteX9" fmla="*/ 620763 w 725230"/>
                  <a:gd name="connsiteY9" fmla="*/ 252287 h 610890"/>
                  <a:gd name="connsiteX10" fmla="*/ 634993 w 725230"/>
                  <a:gd name="connsiteY10" fmla="*/ 207879 h 610890"/>
                  <a:gd name="connsiteX11" fmla="*/ 640177 w 725230"/>
                  <a:gd name="connsiteY11" fmla="*/ 191700 h 610890"/>
                  <a:gd name="connsiteX12" fmla="*/ 658634 w 725230"/>
                  <a:gd name="connsiteY12" fmla="*/ 249249 h 610890"/>
                  <a:gd name="connsiteX13" fmla="*/ 659591 w 725230"/>
                  <a:gd name="connsiteY13" fmla="*/ 252287 h 610890"/>
                  <a:gd name="connsiteX14" fmla="*/ 659591 w 725230"/>
                  <a:gd name="connsiteY14" fmla="*/ 252386 h 610890"/>
                  <a:gd name="connsiteX15" fmla="*/ 659757 w 725230"/>
                  <a:gd name="connsiteY15" fmla="*/ 252749 h 610890"/>
                  <a:gd name="connsiteX16" fmla="*/ 725230 w 725230"/>
                  <a:gd name="connsiteY16" fmla="*/ 129759 h 610890"/>
                  <a:gd name="connsiteX17" fmla="*/ 640177 w 725230"/>
                  <a:gd name="connsiteY17" fmla="*/ 33546 h 610890"/>
                  <a:gd name="connsiteX18" fmla="*/ 277380 w 725230"/>
                  <a:gd name="connsiteY18" fmla="*/ 38598 h 610890"/>
                  <a:gd name="connsiteX19" fmla="*/ 84954 w 725230"/>
                  <a:gd name="connsiteY19" fmla="*/ 17830 h 610890"/>
                  <a:gd name="connsiteX20" fmla="*/ 9839 w 725230"/>
                  <a:gd name="connsiteY20" fmla="*/ 0 h 610890"/>
                  <a:gd name="connsiteX21" fmla="*/ 8882 w 725230"/>
                  <a:gd name="connsiteY21" fmla="*/ 51639 h 610890"/>
                  <a:gd name="connsiteX22" fmla="*/ 627 w 725230"/>
                  <a:gd name="connsiteY22" fmla="*/ 522899 h 610890"/>
                  <a:gd name="connsiteX23" fmla="*/ 0 w 725230"/>
                  <a:gd name="connsiteY23" fmla="*/ 548950 h 610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230" h="610890">
                    <a:moveTo>
                      <a:pt x="0" y="548950"/>
                    </a:moveTo>
                    <a:lnTo>
                      <a:pt x="165" y="548950"/>
                    </a:lnTo>
                    <a:cubicBezTo>
                      <a:pt x="43748" y="558591"/>
                      <a:pt x="122825" y="574340"/>
                      <a:pt x="224321" y="587613"/>
                    </a:cubicBezTo>
                    <a:cubicBezTo>
                      <a:pt x="227227" y="587977"/>
                      <a:pt x="230132" y="588406"/>
                      <a:pt x="233104" y="588736"/>
                    </a:cubicBezTo>
                    <a:cubicBezTo>
                      <a:pt x="312709" y="599070"/>
                      <a:pt x="405654" y="607688"/>
                      <a:pt x="505664" y="610891"/>
                    </a:cubicBezTo>
                    <a:lnTo>
                      <a:pt x="505664" y="610792"/>
                    </a:lnTo>
                    <a:cubicBezTo>
                      <a:pt x="508470" y="601844"/>
                      <a:pt x="511277" y="593160"/>
                      <a:pt x="514083" y="584642"/>
                    </a:cubicBezTo>
                    <a:cubicBezTo>
                      <a:pt x="516824" y="576123"/>
                      <a:pt x="519366" y="567869"/>
                      <a:pt x="521908" y="559779"/>
                    </a:cubicBezTo>
                    <a:cubicBezTo>
                      <a:pt x="593259" y="338133"/>
                      <a:pt x="614324" y="272263"/>
                      <a:pt x="620664" y="252716"/>
                    </a:cubicBezTo>
                    <a:lnTo>
                      <a:pt x="620763" y="252287"/>
                    </a:lnTo>
                    <a:lnTo>
                      <a:pt x="634993" y="207879"/>
                    </a:lnTo>
                    <a:lnTo>
                      <a:pt x="640177" y="191700"/>
                    </a:lnTo>
                    <a:lnTo>
                      <a:pt x="658634" y="249249"/>
                    </a:lnTo>
                    <a:lnTo>
                      <a:pt x="659591" y="252287"/>
                    </a:lnTo>
                    <a:lnTo>
                      <a:pt x="659591" y="252386"/>
                    </a:lnTo>
                    <a:lnTo>
                      <a:pt x="659757" y="252749"/>
                    </a:lnTo>
                    <a:lnTo>
                      <a:pt x="725230" y="129759"/>
                    </a:lnTo>
                    <a:lnTo>
                      <a:pt x="640177" y="33546"/>
                    </a:lnTo>
                    <a:cubicBezTo>
                      <a:pt x="519003" y="37277"/>
                      <a:pt x="398555" y="33711"/>
                      <a:pt x="277380" y="38598"/>
                    </a:cubicBezTo>
                    <a:cubicBezTo>
                      <a:pt x="205336" y="41470"/>
                      <a:pt x="148843" y="33810"/>
                      <a:pt x="84954" y="17830"/>
                    </a:cubicBezTo>
                    <a:cubicBezTo>
                      <a:pt x="59993" y="11556"/>
                      <a:pt x="34437" y="6273"/>
                      <a:pt x="9839" y="0"/>
                    </a:cubicBezTo>
                    <a:lnTo>
                      <a:pt x="8882" y="51639"/>
                    </a:lnTo>
                    <a:lnTo>
                      <a:pt x="627" y="522899"/>
                    </a:lnTo>
                    <a:lnTo>
                      <a:pt x="0" y="548950"/>
                    </a:ln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8653A0C8-3EF7-464E-30BA-23284511B0DE}"/>
                  </a:ext>
                </a:extLst>
              </p:cNvPr>
              <p:cNvSpPr/>
              <p:nvPr/>
            </p:nvSpPr>
            <p:spPr>
              <a:xfrm>
                <a:off x="1034421" y="5781103"/>
                <a:ext cx="260328" cy="81586"/>
              </a:xfrm>
              <a:custGeom>
                <a:avLst/>
                <a:gdLst>
                  <a:gd name="connsiteX0" fmla="*/ 0 w 523328"/>
                  <a:gd name="connsiteY0" fmla="*/ 106151 h 145541"/>
                  <a:gd name="connsiteX1" fmla="*/ 215968 w 523328"/>
                  <a:gd name="connsiteY1" fmla="*/ 132830 h 145541"/>
                  <a:gd name="connsiteX2" fmla="*/ 222307 w 523328"/>
                  <a:gd name="connsiteY2" fmla="*/ 133358 h 145541"/>
                  <a:gd name="connsiteX3" fmla="*/ 488528 w 523328"/>
                  <a:gd name="connsiteY3" fmla="*/ 145541 h 145541"/>
                  <a:gd name="connsiteX4" fmla="*/ 506984 w 523328"/>
                  <a:gd name="connsiteY4" fmla="*/ 88091 h 145541"/>
                  <a:gd name="connsiteX5" fmla="*/ 506984 w 523328"/>
                  <a:gd name="connsiteY5" fmla="*/ 87992 h 145541"/>
                  <a:gd name="connsiteX6" fmla="*/ 515404 w 523328"/>
                  <a:gd name="connsiteY6" fmla="*/ 61842 h 145541"/>
                  <a:gd name="connsiteX7" fmla="*/ 523328 w 523328"/>
                  <a:gd name="connsiteY7" fmla="*/ 36980 h 145541"/>
                  <a:gd name="connsiteX8" fmla="*/ 523229 w 523328"/>
                  <a:gd name="connsiteY8" fmla="*/ 36980 h 145541"/>
                  <a:gd name="connsiteX9" fmla="*/ 241193 w 523328"/>
                  <a:gd name="connsiteY9" fmla="*/ 27405 h 145541"/>
                  <a:gd name="connsiteX10" fmla="*/ 231090 w 523328"/>
                  <a:gd name="connsiteY10" fmla="*/ 26612 h 145541"/>
                  <a:gd name="connsiteX11" fmla="*/ 1948 w 523328"/>
                  <a:gd name="connsiteY11" fmla="*/ 0 h 145541"/>
                  <a:gd name="connsiteX12" fmla="*/ 1420 w 523328"/>
                  <a:gd name="connsiteY12" fmla="*/ 26084 h 145541"/>
                  <a:gd name="connsiteX13" fmla="*/ 1420 w 523328"/>
                  <a:gd name="connsiteY13" fmla="*/ 26183 h 145541"/>
                  <a:gd name="connsiteX14" fmla="*/ 0 w 523328"/>
                  <a:gd name="connsiteY14" fmla="*/ 106151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3328" h="145541">
                    <a:moveTo>
                      <a:pt x="0" y="106151"/>
                    </a:moveTo>
                    <a:cubicBezTo>
                      <a:pt x="53257" y="114769"/>
                      <a:pt x="126952" y="124938"/>
                      <a:pt x="215968" y="132830"/>
                    </a:cubicBezTo>
                    <a:cubicBezTo>
                      <a:pt x="218081" y="132995"/>
                      <a:pt x="220194" y="133193"/>
                      <a:pt x="222307" y="133358"/>
                    </a:cubicBezTo>
                    <a:cubicBezTo>
                      <a:pt x="300691" y="140126"/>
                      <a:pt x="390664" y="145079"/>
                      <a:pt x="488528" y="145541"/>
                    </a:cubicBezTo>
                    <a:cubicBezTo>
                      <a:pt x="495032" y="125467"/>
                      <a:pt x="501107" y="106416"/>
                      <a:pt x="506984" y="88091"/>
                    </a:cubicBezTo>
                    <a:lnTo>
                      <a:pt x="506984" y="87992"/>
                    </a:lnTo>
                    <a:cubicBezTo>
                      <a:pt x="509791" y="79044"/>
                      <a:pt x="512597" y="70360"/>
                      <a:pt x="515404" y="61842"/>
                    </a:cubicBezTo>
                    <a:cubicBezTo>
                      <a:pt x="518144" y="53323"/>
                      <a:pt x="520753" y="45069"/>
                      <a:pt x="523328" y="36980"/>
                    </a:cubicBezTo>
                    <a:lnTo>
                      <a:pt x="523229" y="36980"/>
                    </a:lnTo>
                    <a:cubicBezTo>
                      <a:pt x="419917" y="38036"/>
                      <a:pt x="324662" y="33942"/>
                      <a:pt x="241193" y="27405"/>
                    </a:cubicBezTo>
                    <a:cubicBezTo>
                      <a:pt x="237759" y="27141"/>
                      <a:pt x="234425" y="26876"/>
                      <a:pt x="231090" y="26612"/>
                    </a:cubicBezTo>
                    <a:cubicBezTo>
                      <a:pt x="137782" y="19216"/>
                      <a:pt x="59399" y="8981"/>
                      <a:pt x="1948" y="0"/>
                    </a:cubicBezTo>
                    <a:lnTo>
                      <a:pt x="1420" y="26084"/>
                    </a:lnTo>
                    <a:lnTo>
                      <a:pt x="1420" y="26183"/>
                    </a:lnTo>
                    <a:lnTo>
                      <a:pt x="0" y="1061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E640292C-F68F-DAA1-1A22-11A9218283EC}"/>
                  </a:ext>
                </a:extLst>
              </p:cNvPr>
              <p:cNvSpPr/>
              <p:nvPr/>
            </p:nvSpPr>
            <p:spPr>
              <a:xfrm>
                <a:off x="842022" y="5073163"/>
                <a:ext cx="254350" cy="334030"/>
              </a:xfrm>
              <a:custGeom>
                <a:avLst/>
                <a:gdLst>
                  <a:gd name="connsiteX0" fmla="*/ 49995 w 511311"/>
                  <a:gd name="connsiteY0" fmla="*/ 0 h 595873"/>
                  <a:gd name="connsiteX1" fmla="*/ 2153 w 511311"/>
                  <a:gd name="connsiteY1" fmla="*/ 344505 h 595873"/>
                  <a:gd name="connsiteX2" fmla="*/ 431183 w 511311"/>
                  <a:gd name="connsiteY2" fmla="*/ 591708 h 595873"/>
                  <a:gd name="connsiteX3" fmla="*/ 367393 w 511311"/>
                  <a:gd name="connsiteY3" fmla="*/ 113217 h 595873"/>
                  <a:gd name="connsiteX4" fmla="*/ 49995 w 511311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1" h="595873">
                    <a:moveTo>
                      <a:pt x="49995" y="0"/>
                    </a:moveTo>
                    <a:cubicBezTo>
                      <a:pt x="49995" y="0"/>
                      <a:pt x="-12210" y="223298"/>
                      <a:pt x="2153" y="344505"/>
                    </a:cubicBezTo>
                    <a:cubicBezTo>
                      <a:pt x="16515" y="465712"/>
                      <a:pt x="222248" y="623602"/>
                      <a:pt x="431183" y="591708"/>
                    </a:cubicBezTo>
                    <a:cubicBezTo>
                      <a:pt x="640118" y="559812"/>
                      <a:pt x="375350" y="114835"/>
                      <a:pt x="367393" y="113217"/>
                    </a:cubicBezTo>
                    <a:cubicBezTo>
                      <a:pt x="359436" y="111665"/>
                      <a:pt x="49995" y="0"/>
                      <a:pt x="49995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0CD3EDDA-0CF4-5444-B57D-D14535F4851C}"/>
                  </a:ext>
                </a:extLst>
              </p:cNvPr>
              <p:cNvSpPr/>
              <p:nvPr/>
            </p:nvSpPr>
            <p:spPr>
              <a:xfrm>
                <a:off x="1610643" y="5073163"/>
                <a:ext cx="254351" cy="334030"/>
              </a:xfrm>
              <a:custGeom>
                <a:avLst/>
                <a:gdLst>
                  <a:gd name="connsiteX0" fmla="*/ 461317 w 511312"/>
                  <a:gd name="connsiteY0" fmla="*/ 0 h 595873"/>
                  <a:gd name="connsiteX1" fmla="*/ 509159 w 511312"/>
                  <a:gd name="connsiteY1" fmla="*/ 344505 h 595873"/>
                  <a:gd name="connsiteX2" fmla="*/ 80129 w 511312"/>
                  <a:gd name="connsiteY2" fmla="*/ 591708 h 595873"/>
                  <a:gd name="connsiteX3" fmla="*/ 143919 w 511312"/>
                  <a:gd name="connsiteY3" fmla="*/ 113217 h 595873"/>
                  <a:gd name="connsiteX4" fmla="*/ 461317 w 511312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2" h="595873">
                    <a:moveTo>
                      <a:pt x="461317" y="0"/>
                    </a:moveTo>
                    <a:cubicBezTo>
                      <a:pt x="461317" y="0"/>
                      <a:pt x="523522" y="223298"/>
                      <a:pt x="509159" y="344505"/>
                    </a:cubicBezTo>
                    <a:cubicBezTo>
                      <a:pt x="494797" y="465712"/>
                      <a:pt x="289064" y="623602"/>
                      <a:pt x="80129" y="591708"/>
                    </a:cubicBezTo>
                    <a:cubicBezTo>
                      <a:pt x="-128806" y="559812"/>
                      <a:pt x="135962" y="114835"/>
                      <a:pt x="143919" y="113217"/>
                    </a:cubicBezTo>
                    <a:cubicBezTo>
                      <a:pt x="151909" y="111665"/>
                      <a:pt x="461317" y="0"/>
                      <a:pt x="461317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6D9A2279-4B56-83DB-8922-248EF09047DA}"/>
                  </a:ext>
                </a:extLst>
              </p:cNvPr>
              <p:cNvSpPr/>
              <p:nvPr/>
            </p:nvSpPr>
            <p:spPr>
              <a:xfrm>
                <a:off x="824232" y="4770412"/>
                <a:ext cx="1094716" cy="962975"/>
              </a:xfrm>
              <a:custGeom>
                <a:avLst/>
                <a:gdLst>
                  <a:gd name="connsiteX0" fmla="*/ 1652297 w 2007499"/>
                  <a:gd name="connsiteY0" fmla="*/ 784407 h 1450238"/>
                  <a:gd name="connsiteX1" fmla="*/ 1654245 w 2007499"/>
                  <a:gd name="connsiteY1" fmla="*/ 799232 h 1450238"/>
                  <a:gd name="connsiteX2" fmla="*/ 1654641 w 2007499"/>
                  <a:gd name="connsiteY2" fmla="*/ 802566 h 1450238"/>
                  <a:gd name="connsiteX3" fmla="*/ 1654872 w 2007499"/>
                  <a:gd name="connsiteY3" fmla="*/ 804613 h 1450238"/>
                  <a:gd name="connsiteX4" fmla="*/ 1655104 w 2007499"/>
                  <a:gd name="connsiteY4" fmla="*/ 806231 h 1450238"/>
                  <a:gd name="connsiteX5" fmla="*/ 1655500 w 2007499"/>
                  <a:gd name="connsiteY5" fmla="*/ 809500 h 1450238"/>
                  <a:gd name="connsiteX6" fmla="*/ 1650052 w 2007499"/>
                  <a:gd name="connsiteY6" fmla="*/ 1270821 h 1450238"/>
                  <a:gd name="connsiteX7" fmla="*/ 1645892 w 2007499"/>
                  <a:gd name="connsiteY7" fmla="*/ 1297136 h 1450238"/>
                  <a:gd name="connsiteX8" fmla="*/ 1003700 w 2007499"/>
                  <a:gd name="connsiteY8" fmla="*/ 1450239 h 1450238"/>
                  <a:gd name="connsiteX9" fmla="*/ 361509 w 2007499"/>
                  <a:gd name="connsiteY9" fmla="*/ 1297136 h 1450238"/>
                  <a:gd name="connsiteX10" fmla="*/ 355137 w 2007499"/>
                  <a:gd name="connsiteY10" fmla="*/ 784374 h 1450238"/>
                  <a:gd name="connsiteX11" fmla="*/ 66 w 2007499"/>
                  <a:gd name="connsiteY11" fmla="*/ 531757 h 1450238"/>
                  <a:gd name="connsiteX12" fmla="*/ 0 w 2007499"/>
                  <a:gd name="connsiteY12" fmla="*/ 531591 h 1450238"/>
                  <a:gd name="connsiteX13" fmla="*/ 59993 w 2007499"/>
                  <a:gd name="connsiteY13" fmla="*/ 448123 h 1450238"/>
                  <a:gd name="connsiteX14" fmla="*/ 440190 w 2007499"/>
                  <a:gd name="connsiteY14" fmla="*/ 82355 h 1450238"/>
                  <a:gd name="connsiteX15" fmla="*/ 1003733 w 2007499"/>
                  <a:gd name="connsiteY15" fmla="*/ 29692 h 1450238"/>
                  <a:gd name="connsiteX16" fmla="*/ 1567277 w 2007499"/>
                  <a:gd name="connsiteY16" fmla="*/ 82355 h 1450238"/>
                  <a:gd name="connsiteX17" fmla="*/ 1708724 w 2007499"/>
                  <a:gd name="connsiteY17" fmla="*/ 187681 h 1450238"/>
                  <a:gd name="connsiteX18" fmla="*/ 2005453 w 2007499"/>
                  <a:gd name="connsiteY18" fmla="*/ 528587 h 1450238"/>
                  <a:gd name="connsiteX19" fmla="*/ 2007500 w 2007499"/>
                  <a:gd name="connsiteY19" fmla="*/ 531591 h 1450238"/>
                  <a:gd name="connsiteX20" fmla="*/ 1652297 w 2007499"/>
                  <a:gd name="connsiteY20" fmla="*/ 784407 h 1450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07499" h="1450238">
                    <a:moveTo>
                      <a:pt x="1652297" y="784407"/>
                    </a:moveTo>
                    <a:cubicBezTo>
                      <a:pt x="1652957" y="789293"/>
                      <a:pt x="1653618" y="794279"/>
                      <a:pt x="1654245" y="799232"/>
                    </a:cubicBezTo>
                    <a:cubicBezTo>
                      <a:pt x="1654410" y="800453"/>
                      <a:pt x="1654575" y="801609"/>
                      <a:pt x="1654641" y="802566"/>
                    </a:cubicBezTo>
                    <a:cubicBezTo>
                      <a:pt x="1654707" y="803227"/>
                      <a:pt x="1654806" y="803887"/>
                      <a:pt x="1654872" y="804613"/>
                    </a:cubicBezTo>
                    <a:cubicBezTo>
                      <a:pt x="1654938" y="805109"/>
                      <a:pt x="1655037" y="805670"/>
                      <a:pt x="1655104" y="806231"/>
                    </a:cubicBezTo>
                    <a:cubicBezTo>
                      <a:pt x="1655335" y="808344"/>
                      <a:pt x="1655500" y="809500"/>
                      <a:pt x="1655500" y="809500"/>
                    </a:cubicBezTo>
                    <a:cubicBezTo>
                      <a:pt x="1671084" y="937245"/>
                      <a:pt x="1676202" y="1096191"/>
                      <a:pt x="1650052" y="1270821"/>
                    </a:cubicBezTo>
                    <a:cubicBezTo>
                      <a:pt x="1648764" y="1279538"/>
                      <a:pt x="1647377" y="1288354"/>
                      <a:pt x="1645892" y="1297136"/>
                    </a:cubicBezTo>
                    <a:cubicBezTo>
                      <a:pt x="1645892" y="1297136"/>
                      <a:pt x="1586394" y="1450239"/>
                      <a:pt x="1003700" y="1450239"/>
                    </a:cubicBezTo>
                    <a:cubicBezTo>
                      <a:pt x="421007" y="1450239"/>
                      <a:pt x="361509" y="1297136"/>
                      <a:pt x="361509" y="1297136"/>
                    </a:cubicBezTo>
                    <a:cubicBezTo>
                      <a:pt x="328723" y="1100517"/>
                      <a:pt x="336317" y="922321"/>
                      <a:pt x="355137" y="784374"/>
                    </a:cubicBezTo>
                    <a:cubicBezTo>
                      <a:pt x="59498" y="778266"/>
                      <a:pt x="1783" y="539251"/>
                      <a:pt x="66" y="531757"/>
                    </a:cubicBezTo>
                    <a:cubicBezTo>
                      <a:pt x="0" y="531690"/>
                      <a:pt x="0" y="531591"/>
                      <a:pt x="0" y="531591"/>
                    </a:cubicBezTo>
                    <a:cubicBezTo>
                      <a:pt x="0" y="531591"/>
                      <a:pt x="21858" y="498178"/>
                      <a:pt x="59993" y="448123"/>
                    </a:cubicBezTo>
                    <a:cubicBezTo>
                      <a:pt x="136462" y="347684"/>
                      <a:pt x="278371" y="180351"/>
                      <a:pt x="440190" y="82355"/>
                    </a:cubicBezTo>
                    <a:cubicBezTo>
                      <a:pt x="682638" y="-64375"/>
                      <a:pt x="1003733" y="29692"/>
                      <a:pt x="1003733" y="29692"/>
                    </a:cubicBezTo>
                    <a:cubicBezTo>
                      <a:pt x="1003733" y="29692"/>
                      <a:pt x="1324829" y="-64375"/>
                      <a:pt x="1567277" y="82355"/>
                    </a:cubicBezTo>
                    <a:cubicBezTo>
                      <a:pt x="1616671" y="112269"/>
                      <a:pt x="1664282" y="148621"/>
                      <a:pt x="1708724" y="187681"/>
                    </a:cubicBezTo>
                    <a:cubicBezTo>
                      <a:pt x="1869486" y="328798"/>
                      <a:pt x="1988911" y="503824"/>
                      <a:pt x="2005453" y="528587"/>
                    </a:cubicBezTo>
                    <a:cubicBezTo>
                      <a:pt x="2006839" y="530535"/>
                      <a:pt x="2007500" y="531591"/>
                      <a:pt x="2007500" y="531591"/>
                    </a:cubicBezTo>
                    <a:cubicBezTo>
                      <a:pt x="2007500" y="531591"/>
                      <a:pt x="1952592" y="778199"/>
                      <a:pt x="1652297" y="78440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lumOff val="25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A2996F2C-0E45-AD46-FD06-8638E842BA97}"/>
                  </a:ext>
                </a:extLst>
              </p:cNvPr>
              <p:cNvSpPr/>
              <p:nvPr/>
            </p:nvSpPr>
            <p:spPr>
              <a:xfrm>
                <a:off x="1030874" y="5049916"/>
                <a:ext cx="32783" cy="160174"/>
              </a:xfrm>
              <a:custGeom>
                <a:avLst/>
                <a:gdLst>
                  <a:gd name="connsiteX0" fmla="*/ 65903 w 65903"/>
                  <a:gd name="connsiteY0" fmla="*/ 0 h 285733"/>
                  <a:gd name="connsiteX1" fmla="*/ 33942 w 65903"/>
                  <a:gd name="connsiteY1" fmla="*/ 143032 h 285733"/>
                  <a:gd name="connsiteX2" fmla="*/ 17763 w 65903"/>
                  <a:gd name="connsiteY2" fmla="*/ 214350 h 285733"/>
                  <a:gd name="connsiteX3" fmla="*/ 0 w 65903"/>
                  <a:gd name="connsiteY3" fmla="*/ 285734 h 285733"/>
                  <a:gd name="connsiteX4" fmla="*/ 18028 w 65903"/>
                  <a:gd name="connsiteY4" fmla="*/ 139433 h 285733"/>
                  <a:gd name="connsiteX5" fmla="*/ 37772 w 65903"/>
                  <a:gd name="connsiteY5" fmla="*/ 68313 h 285733"/>
                  <a:gd name="connsiteX6" fmla="*/ 65903 w 65903"/>
                  <a:gd name="connsiteY6" fmla="*/ 0 h 285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3" h="285733">
                    <a:moveTo>
                      <a:pt x="65903" y="0"/>
                    </a:moveTo>
                    <a:lnTo>
                      <a:pt x="33942" y="143032"/>
                    </a:lnTo>
                    <a:lnTo>
                      <a:pt x="17763" y="214350"/>
                    </a:lnTo>
                    <a:cubicBezTo>
                      <a:pt x="12216" y="238123"/>
                      <a:pt x="6802" y="261961"/>
                      <a:pt x="0" y="285734"/>
                    </a:cubicBezTo>
                    <a:cubicBezTo>
                      <a:pt x="264" y="236340"/>
                      <a:pt x="7561" y="187507"/>
                      <a:pt x="18028" y="139433"/>
                    </a:cubicBezTo>
                    <a:cubicBezTo>
                      <a:pt x="23641" y="115495"/>
                      <a:pt x="29914" y="91657"/>
                      <a:pt x="37772" y="68313"/>
                    </a:cubicBezTo>
                    <a:cubicBezTo>
                      <a:pt x="45564" y="45003"/>
                      <a:pt x="54347" y="21891"/>
                      <a:pt x="65903" y="0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C5E07BF1-1331-23CE-A8FD-F9A0C9FB6A94}"/>
                  </a:ext>
                </a:extLst>
              </p:cNvPr>
              <p:cNvSpPr/>
              <p:nvPr/>
            </p:nvSpPr>
            <p:spPr>
              <a:xfrm>
                <a:off x="1643359" y="5049916"/>
                <a:ext cx="32783" cy="160192"/>
              </a:xfrm>
              <a:custGeom>
                <a:avLst/>
                <a:gdLst>
                  <a:gd name="connsiteX0" fmla="*/ 0 w 65902"/>
                  <a:gd name="connsiteY0" fmla="*/ 0 h 285766"/>
                  <a:gd name="connsiteX1" fmla="*/ 28131 w 65902"/>
                  <a:gd name="connsiteY1" fmla="*/ 68346 h 285766"/>
                  <a:gd name="connsiteX2" fmla="*/ 47875 w 65902"/>
                  <a:gd name="connsiteY2" fmla="*/ 139466 h 285766"/>
                  <a:gd name="connsiteX3" fmla="*/ 65903 w 65902"/>
                  <a:gd name="connsiteY3" fmla="*/ 285767 h 285766"/>
                  <a:gd name="connsiteX4" fmla="*/ 48140 w 65902"/>
                  <a:gd name="connsiteY4" fmla="*/ 214383 h 285766"/>
                  <a:gd name="connsiteX5" fmla="*/ 31961 w 65902"/>
                  <a:gd name="connsiteY5" fmla="*/ 143065 h 285766"/>
                  <a:gd name="connsiteX6" fmla="*/ 0 w 65902"/>
                  <a:gd name="connsiteY6" fmla="*/ 0 h 285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2" h="285766">
                    <a:moveTo>
                      <a:pt x="0" y="0"/>
                    </a:moveTo>
                    <a:cubicBezTo>
                      <a:pt x="11556" y="21891"/>
                      <a:pt x="20339" y="45003"/>
                      <a:pt x="28131" y="68346"/>
                    </a:cubicBezTo>
                    <a:cubicBezTo>
                      <a:pt x="35956" y="91690"/>
                      <a:pt x="42229" y="115528"/>
                      <a:pt x="47875" y="139466"/>
                    </a:cubicBezTo>
                    <a:cubicBezTo>
                      <a:pt x="58342" y="187507"/>
                      <a:pt x="65672" y="236373"/>
                      <a:pt x="65903" y="285767"/>
                    </a:cubicBezTo>
                    <a:cubicBezTo>
                      <a:pt x="59101" y="261994"/>
                      <a:pt x="53686" y="238156"/>
                      <a:pt x="48140" y="214383"/>
                    </a:cubicBezTo>
                    <a:lnTo>
                      <a:pt x="31961" y="143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5BFF98AD-3246-56ED-5EC3-42A82A3A36BE}"/>
                  </a:ext>
                </a:extLst>
              </p:cNvPr>
              <p:cNvSpPr/>
              <p:nvPr/>
            </p:nvSpPr>
            <p:spPr>
              <a:xfrm>
                <a:off x="1641826" y="4584744"/>
                <a:ext cx="95232" cy="157415"/>
              </a:xfrm>
              <a:custGeom>
                <a:avLst/>
                <a:gdLst>
                  <a:gd name="connsiteX0" fmla="*/ 46797 w 191441"/>
                  <a:gd name="connsiteY0" fmla="*/ 277402 h 280811"/>
                  <a:gd name="connsiteX1" fmla="*/ 137232 w 191441"/>
                  <a:gd name="connsiteY1" fmla="*/ 241743 h 280811"/>
                  <a:gd name="connsiteX2" fmla="*/ 170448 w 191441"/>
                  <a:gd name="connsiteY2" fmla="*/ 24125 h 280811"/>
                  <a:gd name="connsiteX3" fmla="*/ 120987 w 191441"/>
                  <a:gd name="connsiteY3" fmla="*/ 286 h 280811"/>
                  <a:gd name="connsiteX4" fmla="*/ 34746 w 191441"/>
                  <a:gd name="connsiteY4" fmla="*/ 74014 h 280811"/>
                  <a:gd name="connsiteX5" fmla="*/ 46797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46797" y="277402"/>
                    </a:moveTo>
                    <a:cubicBezTo>
                      <a:pt x="79815" y="288430"/>
                      <a:pt x="111809" y="271690"/>
                      <a:pt x="137232" y="241743"/>
                    </a:cubicBezTo>
                    <a:cubicBezTo>
                      <a:pt x="187155" y="183170"/>
                      <a:pt x="211984" y="74014"/>
                      <a:pt x="170448" y="24125"/>
                    </a:cubicBezTo>
                    <a:cubicBezTo>
                      <a:pt x="154137" y="4611"/>
                      <a:pt x="137199" y="-1464"/>
                      <a:pt x="120987" y="286"/>
                    </a:cubicBezTo>
                    <a:cubicBezTo>
                      <a:pt x="74763" y="5305"/>
                      <a:pt x="34746" y="74014"/>
                      <a:pt x="34746" y="74014"/>
                    </a:cubicBezTo>
                    <a:cubicBezTo>
                      <a:pt x="34746" y="74014"/>
                      <a:pt x="-50935" y="244781"/>
                      <a:pt x="46797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F3B74FC1-6EBF-22AE-C364-858D95520886}"/>
                  </a:ext>
                </a:extLst>
              </p:cNvPr>
              <p:cNvSpPr/>
              <p:nvPr/>
            </p:nvSpPr>
            <p:spPr>
              <a:xfrm>
                <a:off x="1667754" y="4616747"/>
                <a:ext cx="52619" cy="76674"/>
              </a:xfrm>
              <a:custGeom>
                <a:avLst/>
                <a:gdLst>
                  <a:gd name="connsiteX0" fmla="*/ 452 w 105777"/>
                  <a:gd name="connsiteY0" fmla="*/ 136778 h 136778"/>
                  <a:gd name="connsiteX1" fmla="*/ 5140 w 105777"/>
                  <a:gd name="connsiteY1" fmla="*/ 89695 h 136778"/>
                  <a:gd name="connsiteX2" fmla="*/ 24125 w 105777"/>
                  <a:gd name="connsiteY2" fmla="*/ 45584 h 136778"/>
                  <a:gd name="connsiteX3" fmla="*/ 58761 w 105777"/>
                  <a:gd name="connsiteY3" fmla="*/ 10817 h 136778"/>
                  <a:gd name="connsiteX4" fmla="*/ 105778 w 105777"/>
                  <a:gd name="connsiteY4" fmla="*/ 515 h 136778"/>
                  <a:gd name="connsiteX5" fmla="*/ 67709 w 105777"/>
                  <a:gd name="connsiteY5" fmla="*/ 23198 h 136778"/>
                  <a:gd name="connsiteX6" fmla="*/ 40568 w 105777"/>
                  <a:gd name="connsiteY6" fmla="*/ 56183 h 136778"/>
                  <a:gd name="connsiteX7" fmla="*/ 19470 w 105777"/>
                  <a:gd name="connsiteY7" fmla="*/ 94912 h 136778"/>
                  <a:gd name="connsiteX8" fmla="*/ 452 w 105777"/>
                  <a:gd name="connsiteY8" fmla="*/ 136778 h 136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778">
                    <a:moveTo>
                      <a:pt x="452" y="136778"/>
                    </a:moveTo>
                    <a:cubicBezTo>
                      <a:pt x="-1001" y="120897"/>
                      <a:pt x="1178" y="105049"/>
                      <a:pt x="5140" y="89695"/>
                    </a:cubicBezTo>
                    <a:cubicBezTo>
                      <a:pt x="9102" y="74309"/>
                      <a:pt x="15310" y="59319"/>
                      <a:pt x="24125" y="45584"/>
                    </a:cubicBezTo>
                    <a:cubicBezTo>
                      <a:pt x="33139" y="32080"/>
                      <a:pt x="44398" y="19434"/>
                      <a:pt x="58761" y="10817"/>
                    </a:cubicBezTo>
                    <a:cubicBezTo>
                      <a:pt x="73189" y="2331"/>
                      <a:pt x="90062" y="-1466"/>
                      <a:pt x="105778" y="515"/>
                    </a:cubicBezTo>
                    <a:cubicBezTo>
                      <a:pt x="90986" y="6755"/>
                      <a:pt x="78538" y="13887"/>
                      <a:pt x="67709" y="23198"/>
                    </a:cubicBezTo>
                    <a:cubicBezTo>
                      <a:pt x="57209" y="32872"/>
                      <a:pt x="48327" y="44032"/>
                      <a:pt x="40568" y="56183"/>
                    </a:cubicBezTo>
                    <a:cubicBezTo>
                      <a:pt x="32446" y="68135"/>
                      <a:pt x="26007" y="81474"/>
                      <a:pt x="19470" y="94912"/>
                    </a:cubicBezTo>
                    <a:lnTo>
                      <a:pt x="452" y="136778"/>
                    </a:ln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CDC2606C-5763-5E97-FAAB-3F2CFCF6A2D1}"/>
                  </a:ext>
                </a:extLst>
              </p:cNvPr>
              <p:cNvSpPr/>
              <p:nvPr/>
            </p:nvSpPr>
            <p:spPr>
              <a:xfrm>
                <a:off x="1018854" y="4584744"/>
                <a:ext cx="95232" cy="157415"/>
              </a:xfrm>
              <a:custGeom>
                <a:avLst/>
                <a:gdLst>
                  <a:gd name="connsiteX0" fmla="*/ 144644 w 191441"/>
                  <a:gd name="connsiteY0" fmla="*/ 277402 h 280811"/>
                  <a:gd name="connsiteX1" fmla="*/ 54209 w 191441"/>
                  <a:gd name="connsiteY1" fmla="*/ 241743 h 280811"/>
                  <a:gd name="connsiteX2" fmla="*/ 20993 w 191441"/>
                  <a:gd name="connsiteY2" fmla="*/ 24125 h 280811"/>
                  <a:gd name="connsiteX3" fmla="*/ 70454 w 191441"/>
                  <a:gd name="connsiteY3" fmla="*/ 286 h 280811"/>
                  <a:gd name="connsiteX4" fmla="*/ 156696 w 191441"/>
                  <a:gd name="connsiteY4" fmla="*/ 74014 h 280811"/>
                  <a:gd name="connsiteX5" fmla="*/ 144644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144644" y="277402"/>
                    </a:moveTo>
                    <a:cubicBezTo>
                      <a:pt x="111627" y="288430"/>
                      <a:pt x="79633" y="271690"/>
                      <a:pt x="54209" y="241743"/>
                    </a:cubicBezTo>
                    <a:cubicBezTo>
                      <a:pt x="4287" y="183170"/>
                      <a:pt x="-20543" y="74014"/>
                      <a:pt x="20993" y="24125"/>
                    </a:cubicBezTo>
                    <a:cubicBezTo>
                      <a:pt x="37304" y="4611"/>
                      <a:pt x="54242" y="-1464"/>
                      <a:pt x="70454" y="286"/>
                    </a:cubicBezTo>
                    <a:cubicBezTo>
                      <a:pt x="116678" y="5305"/>
                      <a:pt x="156696" y="74014"/>
                      <a:pt x="156696" y="74014"/>
                    </a:cubicBezTo>
                    <a:cubicBezTo>
                      <a:pt x="156696" y="74014"/>
                      <a:pt x="242376" y="244781"/>
                      <a:pt x="144644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8033E624-0C2A-0D54-71B9-DA5334DAC612}"/>
                  </a:ext>
                </a:extLst>
              </p:cNvPr>
              <p:cNvSpPr/>
              <p:nvPr/>
            </p:nvSpPr>
            <p:spPr>
              <a:xfrm>
                <a:off x="1035538" y="4616717"/>
                <a:ext cx="52619" cy="76703"/>
              </a:xfrm>
              <a:custGeom>
                <a:avLst/>
                <a:gdLst>
                  <a:gd name="connsiteX0" fmla="*/ 105326 w 105777"/>
                  <a:gd name="connsiteY0" fmla="*/ 136830 h 136830"/>
                  <a:gd name="connsiteX1" fmla="*/ 86341 w 105777"/>
                  <a:gd name="connsiteY1" fmla="*/ 94898 h 136830"/>
                  <a:gd name="connsiteX2" fmla="*/ 65210 w 105777"/>
                  <a:gd name="connsiteY2" fmla="*/ 56168 h 136830"/>
                  <a:gd name="connsiteX3" fmla="*/ 38069 w 105777"/>
                  <a:gd name="connsiteY3" fmla="*/ 23184 h 136830"/>
                  <a:gd name="connsiteX4" fmla="*/ 0 w 105777"/>
                  <a:gd name="connsiteY4" fmla="*/ 501 h 136830"/>
                  <a:gd name="connsiteX5" fmla="*/ 47017 w 105777"/>
                  <a:gd name="connsiteY5" fmla="*/ 10802 h 136830"/>
                  <a:gd name="connsiteX6" fmla="*/ 81652 w 105777"/>
                  <a:gd name="connsiteY6" fmla="*/ 45570 h 136830"/>
                  <a:gd name="connsiteX7" fmla="*/ 100637 w 105777"/>
                  <a:gd name="connsiteY7" fmla="*/ 89681 h 136830"/>
                  <a:gd name="connsiteX8" fmla="*/ 105326 w 105777"/>
                  <a:gd name="connsiteY8" fmla="*/ 136830 h 136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830">
                    <a:moveTo>
                      <a:pt x="105326" y="136830"/>
                    </a:moveTo>
                    <a:lnTo>
                      <a:pt x="86341" y="94898"/>
                    </a:lnTo>
                    <a:cubicBezTo>
                      <a:pt x="79770" y="81460"/>
                      <a:pt x="73332" y="68154"/>
                      <a:pt x="65210" y="56168"/>
                    </a:cubicBezTo>
                    <a:cubicBezTo>
                      <a:pt x="57418" y="44018"/>
                      <a:pt x="48536" y="32858"/>
                      <a:pt x="38069" y="23184"/>
                    </a:cubicBezTo>
                    <a:cubicBezTo>
                      <a:pt x="27239" y="13906"/>
                      <a:pt x="14792" y="6741"/>
                      <a:pt x="0" y="501"/>
                    </a:cubicBezTo>
                    <a:cubicBezTo>
                      <a:pt x="15716" y="-1447"/>
                      <a:pt x="32588" y="2350"/>
                      <a:pt x="47017" y="10802"/>
                    </a:cubicBezTo>
                    <a:cubicBezTo>
                      <a:pt x="61380" y="19420"/>
                      <a:pt x="72639" y="32066"/>
                      <a:pt x="81652" y="45570"/>
                    </a:cubicBezTo>
                    <a:cubicBezTo>
                      <a:pt x="90435" y="59338"/>
                      <a:pt x="96675" y="74295"/>
                      <a:pt x="100637" y="89681"/>
                    </a:cubicBezTo>
                    <a:cubicBezTo>
                      <a:pt x="104600" y="105100"/>
                      <a:pt x="106779" y="120949"/>
                      <a:pt x="105326" y="136830"/>
                    </a:cubicBez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DD145DED-C877-76A0-4A5E-8C4E35D7948A}"/>
                  </a:ext>
                </a:extLst>
              </p:cNvPr>
              <p:cNvSpPr/>
              <p:nvPr/>
            </p:nvSpPr>
            <p:spPr>
              <a:xfrm>
                <a:off x="1063657" y="4280251"/>
                <a:ext cx="625545" cy="691672"/>
              </a:xfrm>
              <a:custGeom>
                <a:avLst/>
                <a:gdLst>
                  <a:gd name="connsiteX0" fmla="*/ 633904 w 1257511"/>
                  <a:gd name="connsiteY0" fmla="*/ 1233306 h 1233867"/>
                  <a:gd name="connsiteX1" fmla="*/ 628753 w 1257511"/>
                  <a:gd name="connsiteY1" fmla="*/ 1233867 h 1233867"/>
                  <a:gd name="connsiteX2" fmla="*/ 623602 w 1257511"/>
                  <a:gd name="connsiteY2" fmla="*/ 1233306 h 1233867"/>
                  <a:gd name="connsiteX3" fmla="*/ 165220 w 1257511"/>
                  <a:gd name="connsiteY3" fmla="*/ 1103514 h 1233867"/>
                  <a:gd name="connsiteX4" fmla="*/ 6273 w 1257511"/>
                  <a:gd name="connsiteY4" fmla="*/ 899631 h 1233867"/>
                  <a:gd name="connsiteX5" fmla="*/ 46951 w 1257511"/>
                  <a:gd name="connsiteY5" fmla="*/ 665833 h 1233867"/>
                  <a:gd name="connsiteX6" fmla="*/ 48173 w 1257511"/>
                  <a:gd name="connsiteY6" fmla="*/ 637306 h 1233867"/>
                  <a:gd name="connsiteX7" fmla="*/ 57384 w 1257511"/>
                  <a:gd name="connsiteY7" fmla="*/ 428305 h 1233867"/>
                  <a:gd name="connsiteX8" fmla="*/ 58606 w 1257511"/>
                  <a:gd name="connsiteY8" fmla="*/ 401165 h 1233867"/>
                  <a:gd name="connsiteX9" fmla="*/ 60719 w 1257511"/>
                  <a:gd name="connsiteY9" fmla="*/ 354049 h 1233867"/>
                  <a:gd name="connsiteX10" fmla="*/ 562883 w 1257511"/>
                  <a:gd name="connsiteY10" fmla="*/ 101 h 1233867"/>
                  <a:gd name="connsiteX11" fmla="*/ 694623 w 1257511"/>
                  <a:gd name="connsiteY11" fmla="*/ 101 h 1233867"/>
                  <a:gd name="connsiteX12" fmla="*/ 1184636 w 1257511"/>
                  <a:gd name="connsiteY12" fmla="*/ 315418 h 1233867"/>
                  <a:gd name="connsiteX13" fmla="*/ 1196853 w 1257511"/>
                  <a:gd name="connsiteY13" fmla="*/ 354049 h 1233867"/>
                  <a:gd name="connsiteX14" fmla="*/ 1199065 w 1257511"/>
                  <a:gd name="connsiteY14" fmla="*/ 404434 h 1233867"/>
                  <a:gd name="connsiteX15" fmla="*/ 1210555 w 1257511"/>
                  <a:gd name="connsiteY15" fmla="*/ 665867 h 1233867"/>
                  <a:gd name="connsiteX16" fmla="*/ 633904 w 1257511"/>
                  <a:gd name="connsiteY16" fmla="*/ 1233306 h 1233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57511" h="1233867">
                    <a:moveTo>
                      <a:pt x="633904" y="1233306"/>
                    </a:moveTo>
                    <a:cubicBezTo>
                      <a:pt x="632187" y="1233537"/>
                      <a:pt x="630470" y="1233702"/>
                      <a:pt x="628753" y="1233867"/>
                    </a:cubicBezTo>
                    <a:cubicBezTo>
                      <a:pt x="627036" y="1233702"/>
                      <a:pt x="625319" y="1233537"/>
                      <a:pt x="623602" y="1233306"/>
                    </a:cubicBezTo>
                    <a:cubicBezTo>
                      <a:pt x="404960" y="1209599"/>
                      <a:pt x="259947" y="1161724"/>
                      <a:pt x="165220" y="1103514"/>
                    </a:cubicBezTo>
                    <a:cubicBezTo>
                      <a:pt x="64945" y="1041870"/>
                      <a:pt x="21098" y="968505"/>
                      <a:pt x="6273" y="899631"/>
                    </a:cubicBezTo>
                    <a:cubicBezTo>
                      <a:pt x="-20471" y="775386"/>
                      <a:pt x="46951" y="665833"/>
                      <a:pt x="46951" y="665833"/>
                    </a:cubicBezTo>
                    <a:lnTo>
                      <a:pt x="48173" y="637306"/>
                    </a:lnTo>
                    <a:lnTo>
                      <a:pt x="57384" y="428305"/>
                    </a:lnTo>
                    <a:lnTo>
                      <a:pt x="58606" y="401165"/>
                    </a:lnTo>
                    <a:lnTo>
                      <a:pt x="60719" y="354049"/>
                    </a:lnTo>
                    <a:cubicBezTo>
                      <a:pt x="150560" y="32788"/>
                      <a:pt x="430318" y="-2178"/>
                      <a:pt x="562883" y="101"/>
                    </a:cubicBezTo>
                    <a:cubicBezTo>
                      <a:pt x="606829" y="827"/>
                      <a:pt x="650677" y="827"/>
                      <a:pt x="694623" y="101"/>
                    </a:cubicBezTo>
                    <a:cubicBezTo>
                      <a:pt x="821642" y="-2111"/>
                      <a:pt x="1083966" y="29949"/>
                      <a:pt x="1184636" y="315418"/>
                    </a:cubicBezTo>
                    <a:cubicBezTo>
                      <a:pt x="1189028" y="327800"/>
                      <a:pt x="1193122" y="340677"/>
                      <a:pt x="1196853" y="354049"/>
                    </a:cubicBezTo>
                    <a:lnTo>
                      <a:pt x="1199065" y="404434"/>
                    </a:lnTo>
                    <a:lnTo>
                      <a:pt x="1210555" y="665867"/>
                    </a:lnTo>
                    <a:cubicBezTo>
                      <a:pt x="1210555" y="665867"/>
                      <a:pt x="1501737" y="1139008"/>
                      <a:pt x="633904" y="1233306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BABF7DA3-0E8E-D7D2-83DD-3BD53531A0B5}"/>
                  </a:ext>
                </a:extLst>
              </p:cNvPr>
              <p:cNvSpPr/>
              <p:nvPr/>
            </p:nvSpPr>
            <p:spPr>
              <a:xfrm>
                <a:off x="1063739" y="4635507"/>
                <a:ext cx="159070" cy="161951"/>
              </a:xfrm>
              <a:custGeom>
                <a:avLst/>
                <a:gdLst>
                  <a:gd name="connsiteX0" fmla="*/ 319775 w 319774"/>
                  <a:gd name="connsiteY0" fmla="*/ 201770 h 288903"/>
                  <a:gd name="connsiteX1" fmla="*/ 112326 w 319774"/>
                  <a:gd name="connsiteY1" fmla="*/ 288904 h 288903"/>
                  <a:gd name="connsiteX2" fmla="*/ 6273 w 319774"/>
                  <a:gd name="connsiteY2" fmla="*/ 265923 h 288903"/>
                  <a:gd name="connsiteX3" fmla="*/ 46951 w 319774"/>
                  <a:gd name="connsiteY3" fmla="*/ 32126 h 288903"/>
                  <a:gd name="connsiteX4" fmla="*/ 48173 w 319774"/>
                  <a:gd name="connsiteY4" fmla="*/ 3599 h 288903"/>
                  <a:gd name="connsiteX5" fmla="*/ 92845 w 319774"/>
                  <a:gd name="connsiteY5" fmla="*/ 0 h 288903"/>
                  <a:gd name="connsiteX6" fmla="*/ 319775 w 319774"/>
                  <a:gd name="connsiteY6" fmla="*/ 201770 h 288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774" h="288903">
                    <a:moveTo>
                      <a:pt x="319775" y="201770"/>
                    </a:moveTo>
                    <a:cubicBezTo>
                      <a:pt x="319775" y="283456"/>
                      <a:pt x="221779" y="288904"/>
                      <a:pt x="112326" y="288904"/>
                    </a:cubicBezTo>
                    <a:cubicBezTo>
                      <a:pt x="73266" y="288904"/>
                      <a:pt x="36914" y="280517"/>
                      <a:pt x="6273" y="265923"/>
                    </a:cubicBezTo>
                    <a:cubicBezTo>
                      <a:pt x="-20471" y="141678"/>
                      <a:pt x="46951" y="32126"/>
                      <a:pt x="46951" y="32126"/>
                    </a:cubicBezTo>
                    <a:lnTo>
                      <a:pt x="48173" y="3599"/>
                    </a:lnTo>
                    <a:cubicBezTo>
                      <a:pt x="62205" y="1222"/>
                      <a:pt x="77096" y="0"/>
                      <a:pt x="92845" y="0"/>
                    </a:cubicBezTo>
                    <a:cubicBezTo>
                      <a:pt x="202298" y="0"/>
                      <a:pt x="319775" y="120085"/>
                      <a:pt x="319775" y="201770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D5E9BE7F-F1F0-4271-4D81-AB4B770B6C90}"/>
                  </a:ext>
                </a:extLst>
              </p:cNvPr>
              <p:cNvSpPr/>
              <p:nvPr/>
            </p:nvSpPr>
            <p:spPr>
              <a:xfrm>
                <a:off x="1225849" y="4598527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0" name="Graphic 8">
                <a:extLst>
                  <a:ext uri="{FF2B5EF4-FFF2-40B4-BE49-F238E27FC236}">
                    <a16:creationId xmlns:a16="http://schemas.microsoft.com/office/drawing/2014/main" id="{EF103909-313A-471D-18B2-041D83BCEB72}"/>
                  </a:ext>
                </a:extLst>
              </p:cNvPr>
              <p:cNvGrpSpPr/>
              <p:nvPr/>
            </p:nvGrpSpPr>
            <p:grpSpPr>
              <a:xfrm>
                <a:off x="1233552" y="4631435"/>
                <a:ext cx="37612" cy="80698"/>
                <a:chOff x="9741669" y="3404005"/>
                <a:chExt cx="75610" cy="143956"/>
              </a:xfrm>
            </p:grpSpPr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4FEC5163-4C97-D505-2809-067870DA1C7C}"/>
                    </a:ext>
                  </a:extLst>
                </p:cNvPr>
                <p:cNvSpPr/>
                <p:nvPr/>
              </p:nvSpPr>
              <p:spPr>
                <a:xfrm>
                  <a:off x="9741669" y="3404005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6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6"/>
                        <a:pt x="37805" y="143956"/>
                      </a:cubicBezTo>
                      <a:cubicBezTo>
                        <a:pt x="16926" y="143956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5201CD52-075F-067B-A428-32DCE0687944}"/>
                    </a:ext>
                  </a:extLst>
                </p:cNvPr>
                <p:cNvSpPr/>
                <p:nvPr/>
              </p:nvSpPr>
              <p:spPr>
                <a:xfrm>
                  <a:off x="9754876" y="3419094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580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33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F5387438-2966-8E8B-350E-5C8135ED4F94}"/>
                    </a:ext>
                  </a:extLst>
                </p:cNvPr>
                <p:cNvSpPr/>
                <p:nvPr/>
              </p:nvSpPr>
              <p:spPr>
                <a:xfrm>
                  <a:off x="9776745" y="3455733"/>
                  <a:ext cx="15401" cy="27425"/>
                </a:xfrm>
                <a:custGeom>
                  <a:avLst/>
                  <a:gdLst>
                    <a:gd name="connsiteX0" fmla="*/ 15341 w 15401"/>
                    <a:gd name="connsiteY0" fmla="*/ 14241 h 27425"/>
                    <a:gd name="connsiteX1" fmla="*/ 6756 w 15401"/>
                    <a:gd name="connsiteY1" fmla="*/ 27415 h 27425"/>
                    <a:gd name="connsiteX2" fmla="*/ 54 w 15401"/>
                    <a:gd name="connsiteY2" fmla="*/ 13185 h 27425"/>
                    <a:gd name="connsiteX3" fmla="*/ 8638 w 15401"/>
                    <a:gd name="connsiteY3" fmla="*/ 11 h 27425"/>
                    <a:gd name="connsiteX4" fmla="*/ 15341 w 15401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401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69" y="6647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8E35468-4CD2-41C3-DAFC-905C56FE89E7}"/>
                  </a:ext>
                </a:extLst>
              </p:cNvPr>
              <p:cNvSpPr/>
              <p:nvPr/>
            </p:nvSpPr>
            <p:spPr>
              <a:xfrm>
                <a:off x="1477061" y="4591086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2" name="Graphic 8">
                <a:extLst>
                  <a:ext uri="{FF2B5EF4-FFF2-40B4-BE49-F238E27FC236}">
                    <a16:creationId xmlns:a16="http://schemas.microsoft.com/office/drawing/2014/main" id="{A6AB494C-A529-D053-9583-838618042770}"/>
                  </a:ext>
                </a:extLst>
              </p:cNvPr>
              <p:cNvGrpSpPr/>
              <p:nvPr/>
            </p:nvGrpSpPr>
            <p:grpSpPr>
              <a:xfrm>
                <a:off x="1484764" y="4623994"/>
                <a:ext cx="37612" cy="80698"/>
                <a:chOff x="10246672" y="3390732"/>
                <a:chExt cx="75610" cy="143956"/>
              </a:xfrm>
            </p:grpSpPr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53B23155-088F-138D-1098-6DF9040E9C6F}"/>
                    </a:ext>
                  </a:extLst>
                </p:cNvPr>
                <p:cNvSpPr/>
                <p:nvPr/>
              </p:nvSpPr>
              <p:spPr>
                <a:xfrm>
                  <a:off x="10246672" y="3390732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7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7"/>
                        <a:pt x="37805" y="143957"/>
                      </a:cubicBezTo>
                      <a:cubicBezTo>
                        <a:pt x="16926" y="143957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0B9255F2-68EA-E741-57BF-502D953B400F}"/>
                    </a:ext>
                  </a:extLst>
                </p:cNvPr>
                <p:cNvSpPr/>
                <p:nvPr/>
              </p:nvSpPr>
              <p:spPr>
                <a:xfrm>
                  <a:off x="10259846" y="3405821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613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0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619B6A0A-4124-9742-DE14-3A549BF0DE49}"/>
                    </a:ext>
                  </a:extLst>
                </p:cNvPr>
                <p:cNvSpPr/>
                <p:nvPr/>
              </p:nvSpPr>
              <p:spPr>
                <a:xfrm>
                  <a:off x="10281749" y="3442426"/>
                  <a:ext cx="15394" cy="27425"/>
                </a:xfrm>
                <a:custGeom>
                  <a:avLst/>
                  <a:gdLst>
                    <a:gd name="connsiteX0" fmla="*/ 15341 w 15394"/>
                    <a:gd name="connsiteY0" fmla="*/ 14241 h 27425"/>
                    <a:gd name="connsiteX1" fmla="*/ 6756 w 15394"/>
                    <a:gd name="connsiteY1" fmla="*/ 27415 h 27425"/>
                    <a:gd name="connsiteX2" fmla="*/ 54 w 15394"/>
                    <a:gd name="connsiteY2" fmla="*/ 13185 h 27425"/>
                    <a:gd name="connsiteX3" fmla="*/ 8638 w 15394"/>
                    <a:gd name="connsiteY3" fmla="*/ 11 h 27425"/>
                    <a:gd name="connsiteX4" fmla="*/ 15341 w 15394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394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36" y="6680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3" name="Graphic 8">
                <a:extLst>
                  <a:ext uri="{FF2B5EF4-FFF2-40B4-BE49-F238E27FC236}">
                    <a16:creationId xmlns:a16="http://schemas.microsoft.com/office/drawing/2014/main" id="{33903CBC-3C5A-A23F-7C6E-FA239361DAEF}"/>
                  </a:ext>
                </a:extLst>
              </p:cNvPr>
              <p:cNvGrpSpPr/>
              <p:nvPr/>
            </p:nvGrpSpPr>
            <p:grpSpPr>
              <a:xfrm>
                <a:off x="1239037" y="4768490"/>
                <a:ext cx="284873" cy="120290"/>
                <a:chOff x="9752695" y="3648496"/>
                <a:chExt cx="572670" cy="214584"/>
              </a:xfrm>
            </p:grpSpPr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B0A7506C-32E7-9622-58CC-B8C840F022D3}"/>
                    </a:ext>
                  </a:extLst>
                </p:cNvPr>
                <p:cNvSpPr/>
                <p:nvPr/>
              </p:nvSpPr>
              <p:spPr>
                <a:xfrm>
                  <a:off x="9812095" y="3698851"/>
                  <a:ext cx="459703" cy="164229"/>
                </a:xfrm>
                <a:custGeom>
                  <a:avLst/>
                  <a:gdLst>
                    <a:gd name="connsiteX0" fmla="*/ 459703 w 459703"/>
                    <a:gd name="connsiteY0" fmla="*/ 1486 h 164229"/>
                    <a:gd name="connsiteX1" fmla="*/ 224585 w 459703"/>
                    <a:gd name="connsiteY1" fmla="*/ 164229 h 164229"/>
                    <a:gd name="connsiteX2" fmla="*/ 0 w 459703"/>
                    <a:gd name="connsiteY2" fmla="*/ 0 h 164229"/>
                    <a:gd name="connsiteX3" fmla="*/ 62172 w 459703"/>
                    <a:gd name="connsiteY3" fmla="*/ 26480 h 164229"/>
                    <a:gd name="connsiteX4" fmla="*/ 403309 w 459703"/>
                    <a:gd name="connsiteY4" fmla="*/ 20141 h 164229"/>
                    <a:gd name="connsiteX5" fmla="*/ 459703 w 459703"/>
                    <a:gd name="connsiteY5" fmla="*/ 1486 h 164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59703" h="164229">
                      <a:moveTo>
                        <a:pt x="459703" y="1486"/>
                      </a:moveTo>
                      <a:cubicBezTo>
                        <a:pt x="457557" y="6405"/>
                        <a:pt x="386371" y="164229"/>
                        <a:pt x="224585" y="164229"/>
                      </a:cubicBezTo>
                      <a:cubicBezTo>
                        <a:pt x="62799" y="164229"/>
                        <a:pt x="1816" y="5019"/>
                        <a:pt x="0" y="0"/>
                      </a:cubicBezTo>
                      <a:cubicBezTo>
                        <a:pt x="20273" y="10929"/>
                        <a:pt x="41074" y="19612"/>
                        <a:pt x="62172" y="26480"/>
                      </a:cubicBezTo>
                      <a:cubicBezTo>
                        <a:pt x="190280" y="68412"/>
                        <a:pt x="328260" y="41602"/>
                        <a:pt x="403309" y="20141"/>
                      </a:cubicBezTo>
                      <a:cubicBezTo>
                        <a:pt x="436855" y="10698"/>
                        <a:pt x="457755" y="2245"/>
                        <a:pt x="459703" y="1486"/>
                      </a:cubicBezTo>
                      <a:close/>
                    </a:path>
                  </a:pathLst>
                </a:custGeom>
                <a:solidFill>
                  <a:srgbClr val="121116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EB3F89C6-4BFB-A185-A256-CCD6FD0A9771}"/>
                    </a:ext>
                  </a:extLst>
                </p:cNvPr>
                <p:cNvSpPr/>
                <p:nvPr/>
              </p:nvSpPr>
              <p:spPr>
                <a:xfrm>
                  <a:off x="9874300" y="3718992"/>
                  <a:ext cx="341104" cy="92308"/>
                </a:xfrm>
                <a:custGeom>
                  <a:avLst/>
                  <a:gdLst>
                    <a:gd name="connsiteX0" fmla="*/ 341104 w 341104"/>
                    <a:gd name="connsiteY0" fmla="*/ 0 h 92308"/>
                    <a:gd name="connsiteX1" fmla="*/ 335755 w 341104"/>
                    <a:gd name="connsiteY1" fmla="*/ 5349 h 92308"/>
                    <a:gd name="connsiteX2" fmla="*/ 0 w 341104"/>
                    <a:gd name="connsiteY2" fmla="*/ 6306 h 92308"/>
                    <a:gd name="connsiteX3" fmla="*/ 341104 w 341104"/>
                    <a:gd name="connsiteY3" fmla="*/ 0 h 92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104" h="92308">
                      <a:moveTo>
                        <a:pt x="341104" y="0"/>
                      </a:moveTo>
                      <a:cubicBezTo>
                        <a:pt x="339387" y="1816"/>
                        <a:pt x="337571" y="3533"/>
                        <a:pt x="335755" y="5349"/>
                      </a:cubicBezTo>
                      <a:cubicBezTo>
                        <a:pt x="151055" y="182026"/>
                        <a:pt x="25820" y="40413"/>
                        <a:pt x="0" y="6306"/>
                      </a:cubicBezTo>
                      <a:cubicBezTo>
                        <a:pt x="128075" y="48239"/>
                        <a:pt x="266055" y="21428"/>
                        <a:pt x="34110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2431C04A-DC78-1474-08FD-5256EF768A5A}"/>
                    </a:ext>
                  </a:extLst>
                </p:cNvPr>
                <p:cNvSpPr/>
                <p:nvPr/>
              </p:nvSpPr>
              <p:spPr>
                <a:xfrm>
                  <a:off x="9769833" y="3676135"/>
                  <a:ext cx="539704" cy="93613"/>
                </a:xfrm>
                <a:custGeom>
                  <a:avLst/>
                  <a:gdLst>
                    <a:gd name="connsiteX0" fmla="*/ 0 w 539704"/>
                    <a:gd name="connsiteY0" fmla="*/ 0 h 93613"/>
                    <a:gd name="connsiteX1" fmla="*/ 133523 w 539704"/>
                    <a:gd name="connsiteY1" fmla="*/ 45168 h 93613"/>
                    <a:gd name="connsiteX2" fmla="*/ 270117 w 539704"/>
                    <a:gd name="connsiteY2" fmla="*/ 62931 h 93613"/>
                    <a:gd name="connsiteX3" fmla="*/ 406710 w 539704"/>
                    <a:gd name="connsiteY3" fmla="*/ 46324 h 93613"/>
                    <a:gd name="connsiteX4" fmla="*/ 539705 w 539704"/>
                    <a:gd name="connsiteY4" fmla="*/ 33 h 93613"/>
                    <a:gd name="connsiteX5" fmla="*/ 413611 w 539704"/>
                    <a:gd name="connsiteY5" fmla="*/ 69205 h 93613"/>
                    <a:gd name="connsiteX6" fmla="*/ 378744 w 539704"/>
                    <a:gd name="connsiteY6" fmla="*/ 79903 h 93613"/>
                    <a:gd name="connsiteX7" fmla="*/ 342986 w 539704"/>
                    <a:gd name="connsiteY7" fmla="*/ 87629 h 93613"/>
                    <a:gd name="connsiteX8" fmla="*/ 306601 w 539704"/>
                    <a:gd name="connsiteY8" fmla="*/ 92053 h 93613"/>
                    <a:gd name="connsiteX9" fmla="*/ 269951 w 539704"/>
                    <a:gd name="connsiteY9" fmla="*/ 93572 h 93613"/>
                    <a:gd name="connsiteX10" fmla="*/ 126622 w 539704"/>
                    <a:gd name="connsiteY10" fmla="*/ 67983 h 93613"/>
                    <a:gd name="connsiteX11" fmla="*/ 0 w 539704"/>
                    <a:gd name="connsiteY11" fmla="*/ 0 h 93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39704" h="93613">
                      <a:moveTo>
                        <a:pt x="0" y="0"/>
                      </a:moveTo>
                      <a:cubicBezTo>
                        <a:pt x="44376" y="17797"/>
                        <a:pt x="88487" y="33909"/>
                        <a:pt x="133523" y="45168"/>
                      </a:cubicBezTo>
                      <a:cubicBezTo>
                        <a:pt x="178526" y="56229"/>
                        <a:pt x="224288" y="62964"/>
                        <a:pt x="270117" y="62931"/>
                      </a:cubicBezTo>
                      <a:cubicBezTo>
                        <a:pt x="315945" y="63493"/>
                        <a:pt x="361740" y="57385"/>
                        <a:pt x="406710" y="46324"/>
                      </a:cubicBezTo>
                      <a:cubicBezTo>
                        <a:pt x="451713" y="35065"/>
                        <a:pt x="495659" y="18622"/>
                        <a:pt x="539705" y="33"/>
                      </a:cubicBezTo>
                      <a:cubicBezTo>
                        <a:pt x="502131" y="29584"/>
                        <a:pt x="459406" y="53026"/>
                        <a:pt x="413611" y="69205"/>
                      </a:cubicBezTo>
                      <a:cubicBezTo>
                        <a:pt x="402088" y="72969"/>
                        <a:pt x="390466" y="76634"/>
                        <a:pt x="378744" y="79903"/>
                      </a:cubicBezTo>
                      <a:cubicBezTo>
                        <a:pt x="366858" y="82478"/>
                        <a:pt x="354972" y="85350"/>
                        <a:pt x="342986" y="87629"/>
                      </a:cubicBezTo>
                      <a:cubicBezTo>
                        <a:pt x="330902" y="89246"/>
                        <a:pt x="318784" y="91095"/>
                        <a:pt x="306601" y="92053"/>
                      </a:cubicBezTo>
                      <a:cubicBezTo>
                        <a:pt x="294384" y="92515"/>
                        <a:pt x="282168" y="93869"/>
                        <a:pt x="269951" y="93572"/>
                      </a:cubicBezTo>
                      <a:cubicBezTo>
                        <a:pt x="221019" y="93010"/>
                        <a:pt x="172252" y="84360"/>
                        <a:pt x="126622" y="67983"/>
                      </a:cubicBezTo>
                      <a:cubicBezTo>
                        <a:pt x="80926" y="51805"/>
                        <a:pt x="38102" y="28824"/>
                        <a:pt x="0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A6B34E3C-FAA4-26D6-523D-0C946E1C6624}"/>
                    </a:ext>
                  </a:extLst>
                </p:cNvPr>
                <p:cNvSpPr/>
                <p:nvPr/>
              </p:nvSpPr>
              <p:spPr>
                <a:xfrm>
                  <a:off x="9752695" y="3649513"/>
                  <a:ext cx="42000" cy="58319"/>
                </a:xfrm>
                <a:custGeom>
                  <a:avLst/>
                  <a:gdLst>
                    <a:gd name="connsiteX0" fmla="*/ 42000 w 42000"/>
                    <a:gd name="connsiteY0" fmla="*/ 1760 h 58319"/>
                    <a:gd name="connsiteX1" fmla="*/ 36486 w 42000"/>
                    <a:gd name="connsiteY1" fmla="*/ 20316 h 58319"/>
                    <a:gd name="connsiteX2" fmla="*/ 31237 w 42000"/>
                    <a:gd name="connsiteY2" fmla="*/ 32599 h 58319"/>
                    <a:gd name="connsiteX3" fmla="*/ 23907 w 42000"/>
                    <a:gd name="connsiteY3" fmla="*/ 43594 h 58319"/>
                    <a:gd name="connsiteX4" fmla="*/ 11096 w 42000"/>
                    <a:gd name="connsiteY4" fmla="*/ 58319 h 58319"/>
                    <a:gd name="connsiteX5" fmla="*/ 4393 w 42000"/>
                    <a:gd name="connsiteY5" fmla="*/ 17906 h 58319"/>
                    <a:gd name="connsiteX6" fmla="*/ 19813 w 42000"/>
                    <a:gd name="connsiteY6" fmla="*/ 3081 h 58319"/>
                    <a:gd name="connsiteX7" fmla="*/ 42000 w 42000"/>
                    <a:gd name="connsiteY7" fmla="*/ 1760 h 58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2000" h="58319">
                      <a:moveTo>
                        <a:pt x="42000" y="1760"/>
                      </a:moveTo>
                      <a:cubicBezTo>
                        <a:pt x="39821" y="9949"/>
                        <a:pt x="38170" y="15397"/>
                        <a:pt x="36486" y="20316"/>
                      </a:cubicBezTo>
                      <a:cubicBezTo>
                        <a:pt x="34769" y="25104"/>
                        <a:pt x="33152" y="28967"/>
                        <a:pt x="31237" y="32599"/>
                      </a:cubicBezTo>
                      <a:cubicBezTo>
                        <a:pt x="29355" y="36231"/>
                        <a:pt x="26845" y="39532"/>
                        <a:pt x="23907" y="43594"/>
                      </a:cubicBezTo>
                      <a:cubicBezTo>
                        <a:pt x="20605" y="47589"/>
                        <a:pt x="17237" y="52178"/>
                        <a:pt x="11096" y="58319"/>
                      </a:cubicBezTo>
                      <a:cubicBezTo>
                        <a:pt x="-1946" y="47853"/>
                        <a:pt x="-2540" y="30717"/>
                        <a:pt x="4393" y="17906"/>
                      </a:cubicBezTo>
                      <a:cubicBezTo>
                        <a:pt x="7860" y="11468"/>
                        <a:pt x="13308" y="6185"/>
                        <a:pt x="19813" y="3081"/>
                      </a:cubicBezTo>
                      <a:cubicBezTo>
                        <a:pt x="26317" y="10"/>
                        <a:pt x="33977" y="-1343"/>
                        <a:pt x="42000" y="176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84D4FE3F-C0FC-323B-7A74-F1E83F2EF493}"/>
                    </a:ext>
                  </a:extLst>
                </p:cNvPr>
                <p:cNvSpPr/>
                <p:nvPr/>
              </p:nvSpPr>
              <p:spPr>
                <a:xfrm>
                  <a:off x="10282397" y="3648496"/>
                  <a:ext cx="42967" cy="58543"/>
                </a:xfrm>
                <a:custGeom>
                  <a:avLst/>
                  <a:gdLst>
                    <a:gd name="connsiteX0" fmla="*/ 0 w 42967"/>
                    <a:gd name="connsiteY0" fmla="*/ 2777 h 58543"/>
                    <a:gd name="connsiteX1" fmla="*/ 22650 w 42967"/>
                    <a:gd name="connsiteY1" fmla="*/ 2480 h 58543"/>
                    <a:gd name="connsiteX2" fmla="*/ 38961 w 42967"/>
                    <a:gd name="connsiteY2" fmla="*/ 17866 h 58543"/>
                    <a:gd name="connsiteX3" fmla="*/ 42461 w 42967"/>
                    <a:gd name="connsiteY3" fmla="*/ 39559 h 58543"/>
                    <a:gd name="connsiteX4" fmla="*/ 30904 w 42967"/>
                    <a:gd name="connsiteY4" fmla="*/ 58544 h 58543"/>
                    <a:gd name="connsiteX5" fmla="*/ 18655 w 42967"/>
                    <a:gd name="connsiteY5" fmla="*/ 43125 h 58543"/>
                    <a:gd name="connsiteX6" fmla="*/ 11853 w 42967"/>
                    <a:gd name="connsiteY6" fmla="*/ 32097 h 58543"/>
                    <a:gd name="connsiteX7" fmla="*/ 6901 w 42967"/>
                    <a:gd name="connsiteY7" fmla="*/ 20574 h 58543"/>
                    <a:gd name="connsiteX8" fmla="*/ 0 w 42967"/>
                    <a:gd name="connsiteY8" fmla="*/ 2777 h 58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2967" h="58543">
                      <a:moveTo>
                        <a:pt x="0" y="2777"/>
                      </a:moveTo>
                      <a:cubicBezTo>
                        <a:pt x="7660" y="-1284"/>
                        <a:pt x="15749" y="-459"/>
                        <a:pt x="22650" y="2480"/>
                      </a:cubicBezTo>
                      <a:cubicBezTo>
                        <a:pt x="29518" y="5518"/>
                        <a:pt x="35461" y="11065"/>
                        <a:pt x="38961" y="17866"/>
                      </a:cubicBezTo>
                      <a:cubicBezTo>
                        <a:pt x="42395" y="24635"/>
                        <a:pt x="43814" y="32394"/>
                        <a:pt x="42461" y="39559"/>
                      </a:cubicBezTo>
                      <a:cubicBezTo>
                        <a:pt x="41206" y="46757"/>
                        <a:pt x="37673" y="53426"/>
                        <a:pt x="30904" y="58544"/>
                      </a:cubicBezTo>
                      <a:cubicBezTo>
                        <a:pt x="24961" y="52204"/>
                        <a:pt x="21726" y="47318"/>
                        <a:pt x="18655" y="43125"/>
                      </a:cubicBezTo>
                      <a:cubicBezTo>
                        <a:pt x="15881" y="38865"/>
                        <a:pt x="13471" y="35597"/>
                        <a:pt x="11853" y="32097"/>
                      </a:cubicBezTo>
                      <a:cubicBezTo>
                        <a:pt x="10103" y="28630"/>
                        <a:pt x="8618" y="25130"/>
                        <a:pt x="6901" y="20574"/>
                      </a:cubicBezTo>
                      <a:lnTo>
                        <a:pt x="0" y="2777"/>
                      </a:ln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4" name="Graphic 8">
                <a:extLst>
                  <a:ext uri="{FF2B5EF4-FFF2-40B4-BE49-F238E27FC236}">
                    <a16:creationId xmlns:a16="http://schemas.microsoft.com/office/drawing/2014/main" id="{8035418A-73F0-308D-86CE-A8AC85A98D60}"/>
                  </a:ext>
                </a:extLst>
              </p:cNvPr>
              <p:cNvGrpSpPr/>
              <p:nvPr/>
            </p:nvGrpSpPr>
            <p:grpSpPr>
              <a:xfrm>
                <a:off x="1197251" y="4504420"/>
                <a:ext cx="102343" cy="74041"/>
                <a:chOff x="9668694" y="3177424"/>
                <a:chExt cx="205737" cy="132081"/>
              </a:xfrm>
            </p:grpSpPr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961100CF-1443-9B93-3F44-57E83D137D6D}"/>
                    </a:ext>
                  </a:extLst>
                </p:cNvPr>
                <p:cNvSpPr/>
                <p:nvPr/>
              </p:nvSpPr>
              <p:spPr>
                <a:xfrm>
                  <a:off x="9668694" y="3177424"/>
                  <a:ext cx="205737" cy="132081"/>
                </a:xfrm>
                <a:custGeom>
                  <a:avLst/>
                  <a:gdLst>
                    <a:gd name="connsiteX0" fmla="*/ 205738 w 205737"/>
                    <a:gd name="connsiteY0" fmla="*/ 76780 h 132081"/>
                    <a:gd name="connsiteX1" fmla="*/ 90375 w 205737"/>
                    <a:gd name="connsiteY1" fmla="*/ 123202 h 132081"/>
                    <a:gd name="connsiteX2" fmla="*/ 72149 w 205737"/>
                    <a:gd name="connsiteY2" fmla="*/ 128386 h 132081"/>
                    <a:gd name="connsiteX3" fmla="*/ 38273 w 205737"/>
                    <a:gd name="connsiteY3" fmla="*/ 131919 h 132081"/>
                    <a:gd name="connsiteX4" fmla="*/ 32198 w 205737"/>
                    <a:gd name="connsiteY4" fmla="*/ 131424 h 132081"/>
                    <a:gd name="connsiteX5" fmla="*/ 7600 w 205737"/>
                    <a:gd name="connsiteY5" fmla="*/ 125745 h 132081"/>
                    <a:gd name="connsiteX6" fmla="*/ 6 w 205737"/>
                    <a:gd name="connsiteY6" fmla="*/ 122806 h 132081"/>
                    <a:gd name="connsiteX7" fmla="*/ 3439 w 205737"/>
                    <a:gd name="connsiteY7" fmla="*/ 94015 h 132081"/>
                    <a:gd name="connsiteX8" fmla="*/ 45405 w 205737"/>
                    <a:gd name="connsiteY8" fmla="*/ 24348 h 132081"/>
                    <a:gd name="connsiteX9" fmla="*/ 54650 w 205737"/>
                    <a:gd name="connsiteY9" fmla="*/ 17744 h 132081"/>
                    <a:gd name="connsiteX10" fmla="*/ 80965 w 205737"/>
                    <a:gd name="connsiteY10" fmla="*/ 5165 h 132081"/>
                    <a:gd name="connsiteX11" fmla="*/ 113322 w 205737"/>
                    <a:gd name="connsiteY11" fmla="*/ 80 h 132081"/>
                    <a:gd name="connsiteX12" fmla="*/ 205738 w 205737"/>
                    <a:gd name="connsiteY12" fmla="*/ 76780 h 132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05737" h="132081">
                      <a:moveTo>
                        <a:pt x="205738" y="76780"/>
                      </a:moveTo>
                      <a:cubicBezTo>
                        <a:pt x="163905" y="98902"/>
                        <a:pt x="122204" y="113793"/>
                        <a:pt x="90375" y="123202"/>
                      </a:cubicBezTo>
                      <a:cubicBezTo>
                        <a:pt x="83870" y="125184"/>
                        <a:pt x="77762" y="126901"/>
                        <a:pt x="72149" y="128386"/>
                      </a:cubicBezTo>
                      <a:cubicBezTo>
                        <a:pt x="60989" y="131358"/>
                        <a:pt x="49631" y="132547"/>
                        <a:pt x="38273" y="131919"/>
                      </a:cubicBezTo>
                      <a:cubicBezTo>
                        <a:pt x="36259" y="131886"/>
                        <a:pt x="34179" y="131721"/>
                        <a:pt x="32198" y="131424"/>
                      </a:cubicBezTo>
                      <a:cubicBezTo>
                        <a:pt x="23910" y="130598"/>
                        <a:pt x="15689" y="128683"/>
                        <a:pt x="7600" y="125745"/>
                      </a:cubicBezTo>
                      <a:cubicBezTo>
                        <a:pt x="5057" y="124886"/>
                        <a:pt x="2482" y="123896"/>
                        <a:pt x="6" y="122806"/>
                      </a:cubicBezTo>
                      <a:cubicBezTo>
                        <a:pt x="6" y="122806"/>
                        <a:pt x="-292" y="110722"/>
                        <a:pt x="3439" y="94015"/>
                      </a:cubicBezTo>
                      <a:cubicBezTo>
                        <a:pt x="8095" y="73148"/>
                        <a:pt x="19222" y="45050"/>
                        <a:pt x="45405" y="24348"/>
                      </a:cubicBezTo>
                      <a:cubicBezTo>
                        <a:pt x="48244" y="22103"/>
                        <a:pt x="51315" y="19858"/>
                        <a:pt x="54650" y="17744"/>
                      </a:cubicBezTo>
                      <a:cubicBezTo>
                        <a:pt x="62310" y="12858"/>
                        <a:pt x="70993" y="8533"/>
                        <a:pt x="80965" y="5165"/>
                      </a:cubicBezTo>
                      <a:cubicBezTo>
                        <a:pt x="92554" y="1137"/>
                        <a:pt x="103351" y="-382"/>
                        <a:pt x="113322" y="80"/>
                      </a:cubicBezTo>
                      <a:cubicBezTo>
                        <a:pt x="175164" y="2358"/>
                        <a:pt x="205738" y="76780"/>
                        <a:pt x="205738" y="7678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F433A70E-A17D-9B7C-7871-D73826941BCB}"/>
                    </a:ext>
                  </a:extLst>
                </p:cNvPr>
                <p:cNvSpPr/>
                <p:nvPr/>
              </p:nvSpPr>
              <p:spPr>
                <a:xfrm>
                  <a:off x="9672101" y="3201772"/>
                  <a:ext cx="41965" cy="107075"/>
                </a:xfrm>
                <a:custGeom>
                  <a:avLst/>
                  <a:gdLst>
                    <a:gd name="connsiteX0" fmla="*/ 28758 w 41965"/>
                    <a:gd name="connsiteY0" fmla="*/ 107076 h 107075"/>
                    <a:gd name="connsiteX1" fmla="*/ 4160 w 41965"/>
                    <a:gd name="connsiteY1" fmla="*/ 101397 h 107075"/>
                    <a:gd name="connsiteX2" fmla="*/ 0 w 41965"/>
                    <a:gd name="connsiteY2" fmla="*/ 69667 h 107075"/>
                    <a:gd name="connsiteX3" fmla="*/ 41965 w 41965"/>
                    <a:gd name="connsiteY3" fmla="*/ 0 h 107075"/>
                    <a:gd name="connsiteX4" fmla="*/ 28758 w 41965"/>
                    <a:gd name="connsiteY4" fmla="*/ 107076 h 107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65" h="107075">
                      <a:moveTo>
                        <a:pt x="28758" y="107076"/>
                      </a:moveTo>
                      <a:cubicBezTo>
                        <a:pt x="20471" y="106250"/>
                        <a:pt x="12250" y="104335"/>
                        <a:pt x="4160" y="101397"/>
                      </a:cubicBezTo>
                      <a:cubicBezTo>
                        <a:pt x="2245" y="91426"/>
                        <a:pt x="726" y="80761"/>
                        <a:pt x="0" y="69667"/>
                      </a:cubicBezTo>
                      <a:cubicBezTo>
                        <a:pt x="4655" y="48800"/>
                        <a:pt x="15782" y="20702"/>
                        <a:pt x="41965" y="0"/>
                      </a:cubicBezTo>
                      <a:cubicBezTo>
                        <a:pt x="30574" y="30343"/>
                        <a:pt x="22386" y="68643"/>
                        <a:pt x="28758" y="107076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A39B8547-CB44-15AC-F51E-1ABC0D457B92}"/>
                    </a:ext>
                  </a:extLst>
                </p:cNvPr>
                <p:cNvSpPr/>
                <p:nvPr/>
              </p:nvSpPr>
              <p:spPr>
                <a:xfrm>
                  <a:off x="9706221" y="3177433"/>
                  <a:ext cx="75794" cy="132073"/>
                </a:xfrm>
                <a:custGeom>
                  <a:avLst/>
                  <a:gdLst>
                    <a:gd name="connsiteX0" fmla="*/ 75795 w 75794"/>
                    <a:gd name="connsiteY0" fmla="*/ 71 h 132073"/>
                    <a:gd name="connsiteX1" fmla="*/ 52815 w 75794"/>
                    <a:gd name="connsiteY1" fmla="*/ 123194 h 132073"/>
                    <a:gd name="connsiteX2" fmla="*/ 34589 w 75794"/>
                    <a:gd name="connsiteY2" fmla="*/ 128377 h 132073"/>
                    <a:gd name="connsiteX3" fmla="*/ 713 w 75794"/>
                    <a:gd name="connsiteY3" fmla="*/ 131910 h 132073"/>
                    <a:gd name="connsiteX4" fmla="*/ 17090 w 75794"/>
                    <a:gd name="connsiteY4" fmla="*/ 17769 h 132073"/>
                    <a:gd name="connsiteX5" fmla="*/ 43405 w 75794"/>
                    <a:gd name="connsiteY5" fmla="*/ 5189 h 132073"/>
                    <a:gd name="connsiteX6" fmla="*/ 75795 w 75794"/>
                    <a:gd name="connsiteY6" fmla="*/ 71 h 1320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5794" h="132073">
                      <a:moveTo>
                        <a:pt x="75795" y="71"/>
                      </a:moveTo>
                      <a:cubicBezTo>
                        <a:pt x="67706" y="25297"/>
                        <a:pt x="56315" y="69012"/>
                        <a:pt x="52815" y="123194"/>
                      </a:cubicBezTo>
                      <a:cubicBezTo>
                        <a:pt x="46310" y="125175"/>
                        <a:pt x="40202" y="126892"/>
                        <a:pt x="34589" y="128377"/>
                      </a:cubicBezTo>
                      <a:cubicBezTo>
                        <a:pt x="23429" y="131349"/>
                        <a:pt x="12071" y="132538"/>
                        <a:pt x="713" y="131910"/>
                      </a:cubicBezTo>
                      <a:cubicBezTo>
                        <a:pt x="-1433" y="100280"/>
                        <a:pt x="515" y="58149"/>
                        <a:pt x="17090" y="17769"/>
                      </a:cubicBezTo>
                      <a:cubicBezTo>
                        <a:pt x="24750" y="12882"/>
                        <a:pt x="33433" y="8557"/>
                        <a:pt x="43405" y="5189"/>
                      </a:cubicBezTo>
                      <a:cubicBezTo>
                        <a:pt x="55027" y="1128"/>
                        <a:pt x="65824" y="-358"/>
                        <a:pt x="75795" y="71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5" name="Graphic 8">
                <a:extLst>
                  <a:ext uri="{FF2B5EF4-FFF2-40B4-BE49-F238E27FC236}">
                    <a16:creationId xmlns:a16="http://schemas.microsoft.com/office/drawing/2014/main" id="{2DE76E1D-D195-5000-FB95-6BD028FE1BCD}"/>
                  </a:ext>
                </a:extLst>
              </p:cNvPr>
              <p:cNvGrpSpPr/>
              <p:nvPr/>
            </p:nvGrpSpPr>
            <p:grpSpPr>
              <a:xfrm>
                <a:off x="1324272" y="4700602"/>
                <a:ext cx="119305" cy="69241"/>
                <a:chOff x="9924040" y="3527391"/>
                <a:chExt cx="239834" cy="123518"/>
              </a:xfrm>
            </p:grpSpPr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5F362A54-7503-0C4E-3D45-02CF91465874}"/>
                    </a:ext>
                  </a:extLst>
                </p:cNvPr>
                <p:cNvSpPr/>
                <p:nvPr/>
              </p:nvSpPr>
              <p:spPr>
                <a:xfrm>
                  <a:off x="9931817" y="3527391"/>
                  <a:ext cx="225906" cy="103410"/>
                </a:xfrm>
                <a:custGeom>
                  <a:avLst/>
                  <a:gdLst>
                    <a:gd name="connsiteX0" fmla="*/ 225906 w 225906"/>
                    <a:gd name="connsiteY0" fmla="*/ 51706 h 103410"/>
                    <a:gd name="connsiteX1" fmla="*/ 112953 w 225906"/>
                    <a:gd name="connsiteY1" fmla="*/ 103411 h 103410"/>
                    <a:gd name="connsiteX2" fmla="*/ 0 w 225906"/>
                    <a:gd name="connsiteY2" fmla="*/ 51706 h 103410"/>
                    <a:gd name="connsiteX3" fmla="*/ 112953 w 225906"/>
                    <a:gd name="connsiteY3" fmla="*/ 0 h 103410"/>
                    <a:gd name="connsiteX4" fmla="*/ 225906 w 225906"/>
                    <a:gd name="connsiteY4" fmla="*/ 51706 h 103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5906" h="103410">
                      <a:moveTo>
                        <a:pt x="225906" y="51706"/>
                      </a:moveTo>
                      <a:cubicBezTo>
                        <a:pt x="225906" y="80262"/>
                        <a:pt x="175335" y="103411"/>
                        <a:pt x="112953" y="103411"/>
                      </a:cubicBezTo>
                      <a:cubicBezTo>
                        <a:pt x="50571" y="103411"/>
                        <a:pt x="0" y="80262"/>
                        <a:pt x="0" y="51706"/>
                      </a:cubicBezTo>
                      <a:cubicBezTo>
                        <a:pt x="0" y="23149"/>
                        <a:pt x="50571" y="0"/>
                        <a:pt x="112953" y="0"/>
                      </a:cubicBezTo>
                      <a:cubicBezTo>
                        <a:pt x="175335" y="0"/>
                        <a:pt x="225906" y="23149"/>
                        <a:pt x="225906" y="51706"/>
                      </a:cubicBezTo>
                      <a:close/>
                    </a:path>
                  </a:pathLst>
                </a:custGeom>
                <a:solidFill>
                  <a:srgbClr val="F4BEAB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318CE1EA-20F2-A536-0EF7-6CACF5E3347F}"/>
                    </a:ext>
                  </a:extLst>
                </p:cNvPr>
                <p:cNvSpPr/>
                <p:nvPr/>
              </p:nvSpPr>
              <p:spPr>
                <a:xfrm>
                  <a:off x="9924040" y="3556051"/>
                  <a:ext cx="239834" cy="94859"/>
                </a:xfrm>
                <a:custGeom>
                  <a:avLst/>
                  <a:gdLst>
                    <a:gd name="connsiteX0" fmla="*/ 238008 w 239834"/>
                    <a:gd name="connsiteY0" fmla="*/ 0 h 94859"/>
                    <a:gd name="connsiteX1" fmla="*/ 232197 w 239834"/>
                    <a:gd name="connsiteY1" fmla="*/ 41272 h 94859"/>
                    <a:gd name="connsiteX2" fmla="*/ 201920 w 239834"/>
                    <a:gd name="connsiteY2" fmla="*/ 72143 h 94859"/>
                    <a:gd name="connsiteX3" fmla="*/ 119937 w 239834"/>
                    <a:gd name="connsiteY3" fmla="*/ 94859 h 94859"/>
                    <a:gd name="connsiteX4" fmla="*/ 37922 w 239834"/>
                    <a:gd name="connsiteY4" fmla="*/ 72143 h 94859"/>
                    <a:gd name="connsiteX5" fmla="*/ 7644 w 239834"/>
                    <a:gd name="connsiteY5" fmla="*/ 41272 h 94859"/>
                    <a:gd name="connsiteX6" fmla="*/ 1833 w 239834"/>
                    <a:gd name="connsiteY6" fmla="*/ 0 h 94859"/>
                    <a:gd name="connsiteX7" fmla="*/ 46176 w 239834"/>
                    <a:gd name="connsiteY7" fmla="*/ 57814 h 94859"/>
                    <a:gd name="connsiteX8" fmla="*/ 119937 w 239834"/>
                    <a:gd name="connsiteY8" fmla="*/ 73662 h 94859"/>
                    <a:gd name="connsiteX9" fmla="*/ 193698 w 239834"/>
                    <a:gd name="connsiteY9" fmla="*/ 57847 h 94859"/>
                    <a:gd name="connsiteX10" fmla="*/ 238008 w 239834"/>
                    <a:gd name="connsiteY10" fmla="*/ 0 h 94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9834" h="94859">
                      <a:moveTo>
                        <a:pt x="238008" y="0"/>
                      </a:moveTo>
                      <a:cubicBezTo>
                        <a:pt x="241805" y="13141"/>
                        <a:pt x="239593" y="28725"/>
                        <a:pt x="232197" y="41272"/>
                      </a:cubicBezTo>
                      <a:cubicBezTo>
                        <a:pt x="224900" y="53918"/>
                        <a:pt x="214070" y="64351"/>
                        <a:pt x="201920" y="72143"/>
                      </a:cubicBezTo>
                      <a:cubicBezTo>
                        <a:pt x="177487" y="87992"/>
                        <a:pt x="148431" y="94430"/>
                        <a:pt x="119937" y="94859"/>
                      </a:cubicBezTo>
                      <a:cubicBezTo>
                        <a:pt x="91443" y="94463"/>
                        <a:pt x="62355" y="87992"/>
                        <a:pt x="37922" y="72143"/>
                      </a:cubicBezTo>
                      <a:cubicBezTo>
                        <a:pt x="25771" y="64351"/>
                        <a:pt x="14941" y="53951"/>
                        <a:pt x="7644" y="41272"/>
                      </a:cubicBezTo>
                      <a:cubicBezTo>
                        <a:pt x="215" y="28692"/>
                        <a:pt x="-1964" y="13141"/>
                        <a:pt x="1833" y="0"/>
                      </a:cubicBezTo>
                      <a:cubicBezTo>
                        <a:pt x="3154" y="28131"/>
                        <a:pt x="24021" y="46819"/>
                        <a:pt x="46176" y="57814"/>
                      </a:cubicBezTo>
                      <a:cubicBezTo>
                        <a:pt x="68892" y="68809"/>
                        <a:pt x="94514" y="73629"/>
                        <a:pt x="119937" y="73662"/>
                      </a:cubicBezTo>
                      <a:cubicBezTo>
                        <a:pt x="145361" y="73629"/>
                        <a:pt x="170982" y="68842"/>
                        <a:pt x="193698" y="57847"/>
                      </a:cubicBezTo>
                      <a:cubicBezTo>
                        <a:pt x="215853" y="46885"/>
                        <a:pt x="236720" y="28164"/>
                        <a:pt x="238008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6" name="Graphic 8">
                <a:extLst>
                  <a:ext uri="{FF2B5EF4-FFF2-40B4-BE49-F238E27FC236}">
                    <a16:creationId xmlns:a16="http://schemas.microsoft.com/office/drawing/2014/main" id="{F06DCEA0-34B7-3C69-7980-AB46F90D22F6}"/>
                  </a:ext>
                </a:extLst>
              </p:cNvPr>
              <p:cNvGrpSpPr/>
              <p:nvPr/>
            </p:nvGrpSpPr>
            <p:grpSpPr>
              <a:xfrm>
                <a:off x="1464430" y="4495609"/>
                <a:ext cx="89209" cy="83430"/>
                <a:chOff x="10205796" y="3161707"/>
                <a:chExt cx="179333" cy="148830"/>
              </a:xfrm>
            </p:grpSpPr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87014E16-09D5-99D0-8759-A8EC366B86A9}"/>
                    </a:ext>
                  </a:extLst>
                </p:cNvPr>
                <p:cNvSpPr/>
                <p:nvPr/>
              </p:nvSpPr>
              <p:spPr>
                <a:xfrm>
                  <a:off x="10205796" y="3161707"/>
                  <a:ext cx="179333" cy="148830"/>
                </a:xfrm>
                <a:custGeom>
                  <a:avLst/>
                  <a:gdLst>
                    <a:gd name="connsiteX0" fmla="*/ 0 w 179333"/>
                    <a:gd name="connsiteY0" fmla="*/ 44390 h 148830"/>
                    <a:gd name="connsiteX1" fmla="*/ 94298 w 179333"/>
                    <a:gd name="connsiteY1" fmla="*/ 121387 h 148830"/>
                    <a:gd name="connsiteX2" fmla="*/ 109684 w 179333"/>
                    <a:gd name="connsiteY2" fmla="*/ 131589 h 148830"/>
                    <a:gd name="connsiteX3" fmla="*/ 139565 w 179333"/>
                    <a:gd name="connsiteY3" fmla="*/ 145061 h 148830"/>
                    <a:gd name="connsiteX4" fmla="*/ 145178 w 179333"/>
                    <a:gd name="connsiteY4" fmla="*/ 146480 h 148830"/>
                    <a:gd name="connsiteX5" fmla="*/ 168654 w 179333"/>
                    <a:gd name="connsiteY5" fmla="*/ 148792 h 148830"/>
                    <a:gd name="connsiteX6" fmla="*/ 176149 w 179333"/>
                    <a:gd name="connsiteY6" fmla="*/ 148428 h 148830"/>
                    <a:gd name="connsiteX7" fmla="*/ 179318 w 179333"/>
                    <a:gd name="connsiteY7" fmla="*/ 121354 h 148830"/>
                    <a:gd name="connsiteX8" fmla="*/ 156503 w 179333"/>
                    <a:gd name="connsiteY8" fmla="*/ 45612 h 148830"/>
                    <a:gd name="connsiteX9" fmla="*/ 149569 w 179333"/>
                    <a:gd name="connsiteY9" fmla="*/ 36829 h 148830"/>
                    <a:gd name="connsiteX10" fmla="*/ 128504 w 179333"/>
                    <a:gd name="connsiteY10" fmla="*/ 17448 h 148830"/>
                    <a:gd name="connsiteX11" fmla="*/ 100340 w 179333"/>
                    <a:gd name="connsiteY11" fmla="*/ 3019 h 148830"/>
                    <a:gd name="connsiteX12" fmla="*/ 0 w 179333"/>
                    <a:gd name="connsiteY12" fmla="*/ 44390 h 1488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9333" h="148830">
                      <a:moveTo>
                        <a:pt x="0" y="44390"/>
                      </a:moveTo>
                      <a:cubicBezTo>
                        <a:pt x="33050" y="77111"/>
                        <a:pt x="67521" y="103194"/>
                        <a:pt x="94298" y="121387"/>
                      </a:cubicBezTo>
                      <a:cubicBezTo>
                        <a:pt x="99779" y="125151"/>
                        <a:pt x="104930" y="128552"/>
                        <a:pt x="109684" y="131589"/>
                      </a:cubicBezTo>
                      <a:cubicBezTo>
                        <a:pt x="119127" y="137665"/>
                        <a:pt x="129165" y="142188"/>
                        <a:pt x="139565" y="145061"/>
                      </a:cubicBezTo>
                      <a:cubicBezTo>
                        <a:pt x="141381" y="145655"/>
                        <a:pt x="143296" y="146117"/>
                        <a:pt x="145178" y="146480"/>
                      </a:cubicBezTo>
                      <a:cubicBezTo>
                        <a:pt x="152871" y="148230"/>
                        <a:pt x="160696" y="149023"/>
                        <a:pt x="168654" y="148792"/>
                      </a:cubicBezTo>
                      <a:cubicBezTo>
                        <a:pt x="171163" y="148792"/>
                        <a:pt x="173672" y="148660"/>
                        <a:pt x="176149" y="148428"/>
                      </a:cubicBezTo>
                      <a:cubicBezTo>
                        <a:pt x="176149" y="148428"/>
                        <a:pt x="179054" y="137599"/>
                        <a:pt x="179318" y="121354"/>
                      </a:cubicBezTo>
                      <a:cubicBezTo>
                        <a:pt x="179615" y="101081"/>
                        <a:pt x="175719" y="72257"/>
                        <a:pt x="156503" y="45612"/>
                      </a:cubicBezTo>
                      <a:cubicBezTo>
                        <a:pt x="154423" y="42706"/>
                        <a:pt x="152145" y="39735"/>
                        <a:pt x="149569" y="36829"/>
                      </a:cubicBezTo>
                      <a:cubicBezTo>
                        <a:pt x="143725" y="30094"/>
                        <a:pt x="136792" y="23556"/>
                        <a:pt x="128504" y="17448"/>
                      </a:cubicBezTo>
                      <a:cubicBezTo>
                        <a:pt x="118896" y="10283"/>
                        <a:pt x="109453" y="5661"/>
                        <a:pt x="100340" y="3019"/>
                      </a:cubicBezTo>
                      <a:cubicBezTo>
                        <a:pt x="43880" y="-13688"/>
                        <a:pt x="0" y="44390"/>
                        <a:pt x="0" y="4439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1AD45CD1-67C6-5613-9FE3-27F41A350B21}"/>
                    </a:ext>
                  </a:extLst>
                </p:cNvPr>
                <p:cNvSpPr/>
                <p:nvPr/>
              </p:nvSpPr>
              <p:spPr>
                <a:xfrm>
                  <a:off x="10350941" y="3207319"/>
                  <a:ext cx="34155" cy="103219"/>
                </a:xfrm>
                <a:custGeom>
                  <a:avLst/>
                  <a:gdLst>
                    <a:gd name="connsiteX0" fmla="*/ 0 w 34155"/>
                    <a:gd name="connsiteY0" fmla="*/ 100869 h 103219"/>
                    <a:gd name="connsiteX1" fmla="*/ 23475 w 34155"/>
                    <a:gd name="connsiteY1" fmla="*/ 103180 h 103219"/>
                    <a:gd name="connsiteX2" fmla="*/ 34140 w 34155"/>
                    <a:gd name="connsiteY2" fmla="*/ 75742 h 103219"/>
                    <a:gd name="connsiteX3" fmla="*/ 11325 w 34155"/>
                    <a:gd name="connsiteY3" fmla="*/ 0 h 103219"/>
                    <a:gd name="connsiteX4" fmla="*/ 0 w 34155"/>
                    <a:gd name="connsiteY4" fmla="*/ 100869 h 103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155" h="103219">
                      <a:moveTo>
                        <a:pt x="0" y="100869"/>
                      </a:moveTo>
                      <a:cubicBezTo>
                        <a:pt x="7693" y="102618"/>
                        <a:pt x="15518" y="103411"/>
                        <a:pt x="23475" y="103180"/>
                      </a:cubicBezTo>
                      <a:cubicBezTo>
                        <a:pt x="27405" y="94727"/>
                        <a:pt x="31070" y="85548"/>
                        <a:pt x="34140" y="75742"/>
                      </a:cubicBezTo>
                      <a:cubicBezTo>
                        <a:pt x="34437" y="55469"/>
                        <a:pt x="30541" y="26645"/>
                        <a:pt x="11325" y="0"/>
                      </a:cubicBezTo>
                      <a:cubicBezTo>
                        <a:pt x="15056" y="30871"/>
                        <a:pt x="14165" y="68016"/>
                        <a:pt x="0" y="100869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4D2F9849-F247-089F-BCB9-5B5D115BCE31}"/>
                    </a:ext>
                  </a:extLst>
                </p:cNvPr>
                <p:cNvSpPr/>
                <p:nvPr/>
              </p:nvSpPr>
              <p:spPr>
                <a:xfrm>
                  <a:off x="10300094" y="3164727"/>
                  <a:ext cx="57587" cy="142041"/>
                </a:xfrm>
                <a:custGeom>
                  <a:avLst/>
                  <a:gdLst>
                    <a:gd name="connsiteX0" fmla="*/ 6009 w 57587"/>
                    <a:gd name="connsiteY0" fmla="*/ 0 h 142041"/>
                    <a:gd name="connsiteX1" fmla="*/ 0 w 57587"/>
                    <a:gd name="connsiteY1" fmla="*/ 118368 h 142041"/>
                    <a:gd name="connsiteX2" fmla="*/ 15386 w 57587"/>
                    <a:gd name="connsiteY2" fmla="*/ 128570 h 142041"/>
                    <a:gd name="connsiteX3" fmla="*/ 45267 w 57587"/>
                    <a:gd name="connsiteY3" fmla="*/ 142042 h 142041"/>
                    <a:gd name="connsiteX4" fmla="*/ 55271 w 57587"/>
                    <a:gd name="connsiteY4" fmla="*/ 33810 h 142041"/>
                    <a:gd name="connsiteX5" fmla="*/ 34206 w 57587"/>
                    <a:gd name="connsiteY5" fmla="*/ 14429 h 142041"/>
                    <a:gd name="connsiteX6" fmla="*/ 6009 w 57587"/>
                    <a:gd name="connsiteY6" fmla="*/ 0 h 1420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587" h="142041">
                      <a:moveTo>
                        <a:pt x="6009" y="0"/>
                      </a:moveTo>
                      <a:cubicBezTo>
                        <a:pt x="7858" y="25291"/>
                        <a:pt x="8618" y="68280"/>
                        <a:pt x="0" y="118368"/>
                      </a:cubicBezTo>
                      <a:cubicBezTo>
                        <a:pt x="5481" y="122132"/>
                        <a:pt x="10632" y="125533"/>
                        <a:pt x="15386" y="128570"/>
                      </a:cubicBezTo>
                      <a:cubicBezTo>
                        <a:pt x="24829" y="134646"/>
                        <a:pt x="34867" y="139169"/>
                        <a:pt x="45267" y="142042"/>
                      </a:cubicBezTo>
                      <a:cubicBezTo>
                        <a:pt x="54116" y="114076"/>
                        <a:pt x="61512" y="75379"/>
                        <a:pt x="55271" y="33810"/>
                      </a:cubicBezTo>
                      <a:cubicBezTo>
                        <a:pt x="49427" y="27074"/>
                        <a:pt x="42494" y="20537"/>
                        <a:pt x="34206" y="14429"/>
                      </a:cubicBezTo>
                      <a:cubicBezTo>
                        <a:pt x="24565" y="7264"/>
                        <a:pt x="15122" y="2608"/>
                        <a:pt x="6009" y="0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8B1E8EED-A137-4761-13C2-DA26DF45B97F}"/>
                  </a:ext>
                </a:extLst>
              </p:cNvPr>
              <p:cNvSpPr/>
              <p:nvPr/>
            </p:nvSpPr>
            <p:spPr>
              <a:xfrm>
                <a:off x="1087078" y="4445311"/>
                <a:ext cx="68441" cy="208204"/>
              </a:xfrm>
              <a:custGeom>
                <a:avLst/>
                <a:gdLst>
                  <a:gd name="connsiteX0" fmla="*/ 137584 w 137584"/>
                  <a:gd name="connsiteY0" fmla="*/ 0 h 371414"/>
                  <a:gd name="connsiteX1" fmla="*/ 0 w 137584"/>
                  <a:gd name="connsiteY1" fmla="*/ 371414 h 371414"/>
                  <a:gd name="connsiteX2" fmla="*/ 11655 w 137584"/>
                  <a:gd name="connsiteY2" fmla="*/ 106713 h 371414"/>
                  <a:gd name="connsiteX3" fmla="*/ 137584 w 137584"/>
                  <a:gd name="connsiteY3" fmla="*/ 0 h 371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584" h="371414">
                    <a:moveTo>
                      <a:pt x="137584" y="0"/>
                    </a:moveTo>
                    <a:cubicBezTo>
                      <a:pt x="137584" y="0"/>
                      <a:pt x="125302" y="206360"/>
                      <a:pt x="0" y="371414"/>
                    </a:cubicBezTo>
                    <a:lnTo>
                      <a:pt x="11655" y="106713"/>
                    </a:lnTo>
                    <a:lnTo>
                      <a:pt x="137584" y="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94A3508B-7AE0-00A7-4C9C-3CEC94964652}"/>
                  </a:ext>
                </a:extLst>
              </p:cNvPr>
              <p:cNvSpPr/>
              <p:nvPr/>
            </p:nvSpPr>
            <p:spPr>
              <a:xfrm>
                <a:off x="1607788" y="4426748"/>
                <a:ext cx="58122" cy="226768"/>
              </a:xfrm>
              <a:custGeom>
                <a:avLst/>
                <a:gdLst>
                  <a:gd name="connsiteX0" fmla="*/ 116841 w 116840"/>
                  <a:gd name="connsiteY0" fmla="*/ 404530 h 404529"/>
                  <a:gd name="connsiteX1" fmla="*/ 1015 w 116840"/>
                  <a:gd name="connsiteY1" fmla="*/ 56030 h 404529"/>
                  <a:gd name="connsiteX2" fmla="*/ 90922 w 116840"/>
                  <a:gd name="connsiteY2" fmla="*/ 54082 h 404529"/>
                  <a:gd name="connsiteX3" fmla="*/ 103138 w 116840"/>
                  <a:gd name="connsiteY3" fmla="*/ 92712 h 404529"/>
                  <a:gd name="connsiteX4" fmla="*/ 105351 w 116840"/>
                  <a:gd name="connsiteY4" fmla="*/ 143097 h 404529"/>
                  <a:gd name="connsiteX5" fmla="*/ 116841 w 116840"/>
                  <a:gd name="connsiteY5" fmla="*/ 404530 h 404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840" h="404529">
                    <a:moveTo>
                      <a:pt x="116841" y="404530"/>
                    </a:moveTo>
                    <a:cubicBezTo>
                      <a:pt x="116841" y="404530"/>
                      <a:pt x="-12687" y="221117"/>
                      <a:pt x="1015" y="56030"/>
                    </a:cubicBezTo>
                    <a:cubicBezTo>
                      <a:pt x="8774" y="-36584"/>
                      <a:pt x="53282" y="2145"/>
                      <a:pt x="90922" y="54082"/>
                    </a:cubicBezTo>
                    <a:cubicBezTo>
                      <a:pt x="95313" y="66463"/>
                      <a:pt x="99407" y="79340"/>
                      <a:pt x="103138" y="92712"/>
                    </a:cubicBezTo>
                    <a:lnTo>
                      <a:pt x="105351" y="143097"/>
                    </a:lnTo>
                    <a:lnTo>
                      <a:pt x="116841" y="40453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CE81DCB5-215F-45A8-5D3D-2029E7038F16}"/>
                  </a:ext>
                </a:extLst>
              </p:cNvPr>
              <p:cNvSpPr/>
              <p:nvPr/>
            </p:nvSpPr>
            <p:spPr>
              <a:xfrm>
                <a:off x="1091482" y="4144337"/>
                <a:ext cx="574429" cy="428347"/>
              </a:xfrm>
              <a:custGeom>
                <a:avLst/>
                <a:gdLst>
                  <a:gd name="connsiteX0" fmla="*/ 1140459 w 1140459"/>
                  <a:gd name="connsiteY0" fmla="*/ 404431 h 404431"/>
                  <a:gd name="connsiteX1" fmla="*/ 0 w 1140459"/>
                  <a:gd name="connsiteY1" fmla="*/ 401162 h 404431"/>
                  <a:gd name="connsiteX2" fmla="*/ 2113 w 1140459"/>
                  <a:gd name="connsiteY2" fmla="*/ 354046 h 404431"/>
                  <a:gd name="connsiteX3" fmla="*/ 504277 w 1140459"/>
                  <a:gd name="connsiteY3" fmla="*/ 98 h 404431"/>
                  <a:gd name="connsiteX4" fmla="*/ 636017 w 1140459"/>
                  <a:gd name="connsiteY4" fmla="*/ 98 h 404431"/>
                  <a:gd name="connsiteX5" fmla="*/ 1138247 w 1140459"/>
                  <a:gd name="connsiteY5" fmla="*/ 354046 h 404431"/>
                  <a:gd name="connsiteX6" fmla="*/ 1140459 w 1140459"/>
                  <a:gd name="connsiteY6" fmla="*/ 404431 h 404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40459" h="404431">
                    <a:moveTo>
                      <a:pt x="1140459" y="404431"/>
                    </a:moveTo>
                    <a:cubicBezTo>
                      <a:pt x="643347" y="52200"/>
                      <a:pt x="162083" y="297553"/>
                      <a:pt x="0" y="401162"/>
                    </a:cubicBezTo>
                    <a:lnTo>
                      <a:pt x="2113" y="354046"/>
                    </a:lnTo>
                    <a:cubicBezTo>
                      <a:pt x="91954" y="32786"/>
                      <a:pt x="371712" y="-2180"/>
                      <a:pt x="504277" y="98"/>
                    </a:cubicBezTo>
                    <a:cubicBezTo>
                      <a:pt x="548223" y="825"/>
                      <a:pt x="592071" y="825"/>
                      <a:pt x="636017" y="98"/>
                    </a:cubicBezTo>
                    <a:cubicBezTo>
                      <a:pt x="768582" y="-2180"/>
                      <a:pt x="1048406" y="32786"/>
                      <a:pt x="1138247" y="354046"/>
                    </a:cubicBezTo>
                    <a:lnTo>
                      <a:pt x="1140459" y="404431"/>
                    </a:ln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</p:grpSp>
        <p:pic>
          <p:nvPicPr>
            <p:cNvPr id="104" name="Graphic 103" descr="Alterations &amp; Tailoring with solid fill">
              <a:extLst>
                <a:ext uri="{FF2B5EF4-FFF2-40B4-BE49-F238E27FC236}">
                  <a16:creationId xmlns:a16="http://schemas.microsoft.com/office/drawing/2014/main" id="{BFCD847C-D992-A963-C885-A7516F48B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12520" y="5398096"/>
              <a:ext cx="143814" cy="143814"/>
            </a:xfrm>
            <a:prstGeom prst="rect">
              <a:avLst/>
            </a:prstGeom>
          </p:spPr>
        </p:pic>
        <p:pic>
          <p:nvPicPr>
            <p:cNvPr id="105" name="Graphic 104" descr="Alterations &amp; Tailoring with solid fill">
              <a:extLst>
                <a:ext uri="{FF2B5EF4-FFF2-40B4-BE49-F238E27FC236}">
                  <a16:creationId xmlns:a16="http://schemas.microsoft.com/office/drawing/2014/main" id="{0F6EA612-F1E7-3F43-FF9A-C638FAE6D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3195" y="5550440"/>
              <a:ext cx="143814" cy="143814"/>
            </a:xfrm>
            <a:prstGeom prst="rect">
              <a:avLst/>
            </a:prstGeom>
          </p:spPr>
        </p:pic>
        <p:pic>
          <p:nvPicPr>
            <p:cNvPr id="106" name="Graphic 105" descr="Alterations &amp; Tailoring with solid fill">
              <a:extLst>
                <a:ext uri="{FF2B5EF4-FFF2-40B4-BE49-F238E27FC236}">
                  <a16:creationId xmlns:a16="http://schemas.microsoft.com/office/drawing/2014/main" id="{D055AA92-9714-83F8-330F-3112CD437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7781" y="5720959"/>
              <a:ext cx="143814" cy="143814"/>
            </a:xfrm>
            <a:prstGeom prst="rect">
              <a:avLst/>
            </a:prstGeom>
          </p:spPr>
        </p:pic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755D925-3BEB-5366-EFC8-EF51533E5624}"/>
                </a:ext>
              </a:extLst>
            </p:cNvPr>
            <p:cNvSpPr/>
            <p:nvPr/>
          </p:nvSpPr>
          <p:spPr>
            <a:xfrm>
              <a:off x="787940" y="5262664"/>
              <a:ext cx="710120" cy="680936"/>
            </a:xfrm>
            <a:custGeom>
              <a:avLst/>
              <a:gdLst>
                <a:gd name="connsiteX0" fmla="*/ 0 w 710120"/>
                <a:gd name="connsiteY0" fmla="*/ 0 h 680936"/>
                <a:gd name="connsiteX1" fmla="*/ 214009 w 710120"/>
                <a:gd name="connsiteY1" fmla="*/ 262647 h 680936"/>
                <a:gd name="connsiteX2" fmla="*/ 462064 w 710120"/>
                <a:gd name="connsiteY2" fmla="*/ 476655 h 680936"/>
                <a:gd name="connsiteX3" fmla="*/ 710120 w 710120"/>
                <a:gd name="connsiteY3" fmla="*/ 612842 h 680936"/>
                <a:gd name="connsiteX4" fmla="*/ 710120 w 710120"/>
                <a:gd name="connsiteY4" fmla="*/ 680936 h 680936"/>
                <a:gd name="connsiteX5" fmla="*/ 486383 w 710120"/>
                <a:gd name="connsiteY5" fmla="*/ 554476 h 680936"/>
                <a:gd name="connsiteX6" fmla="*/ 228600 w 710120"/>
                <a:gd name="connsiteY6" fmla="*/ 364787 h 680936"/>
                <a:gd name="connsiteX7" fmla="*/ 111869 w 710120"/>
                <a:gd name="connsiteY7" fmla="*/ 223736 h 680936"/>
                <a:gd name="connsiteX8" fmla="*/ 0 w 710120"/>
                <a:gd name="connsiteY8" fmla="*/ 0 h 68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0120" h="680936">
                  <a:moveTo>
                    <a:pt x="0" y="0"/>
                  </a:moveTo>
                  <a:lnTo>
                    <a:pt x="214009" y="262647"/>
                  </a:lnTo>
                  <a:lnTo>
                    <a:pt x="462064" y="476655"/>
                  </a:lnTo>
                  <a:lnTo>
                    <a:pt x="710120" y="612842"/>
                  </a:lnTo>
                  <a:lnTo>
                    <a:pt x="710120" y="680936"/>
                  </a:lnTo>
                  <a:lnTo>
                    <a:pt x="486383" y="554476"/>
                  </a:lnTo>
                  <a:lnTo>
                    <a:pt x="228600" y="364787"/>
                  </a:lnTo>
                  <a:lnTo>
                    <a:pt x="111869" y="22373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7365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3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0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7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8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2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3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9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6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7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9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0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1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6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7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8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3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4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0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1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2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7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8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9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5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6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1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2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9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0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5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6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7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2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3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4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9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0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6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7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3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4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5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0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1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2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7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8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9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4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5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6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1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2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8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9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5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6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2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3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4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9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0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6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7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8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3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4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0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1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2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7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8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9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4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5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6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3.33333E-6 L 6.25E-7 -0.07222 " pathEditMode="relative" rAng="0" ptsTypes="AA">
                                      <p:cBhvr>
                                        <p:cTn id="6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7" fill="hold">
                      <p:stCondLst>
                        <p:cond delay="indefinite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3.7037E-7 L 4.58333E-6 -0.07222 " pathEditMode="relative" rAng="0" ptsTypes="AA">
                                      <p:cBhvr>
                                        <p:cTn id="6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5" fill="hold">
                      <p:stCondLst>
                        <p:cond delay="indefinite"/>
                      </p:stCondLst>
                      <p:childTnLst>
                        <p:par>
                          <p:cTn id="666" fill="hold">
                            <p:stCondLst>
                              <p:cond delay="0"/>
                            </p:stCondLst>
                            <p:childTnLst>
                              <p:par>
                                <p:cTn id="6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-3.7037E-7 L -3.95833E-6 -0.07222 " pathEditMode="relative" rAng="0" ptsTypes="AA">
                                      <p:cBhvr>
                                        <p:cTn id="6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3" fill="hold">
                      <p:stCondLst>
                        <p:cond delay="indefinite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2.59259E-6 L -2.5E-6 -0.07222 " pathEditMode="relative" rAng="0" ptsTypes="AA">
                                      <p:cBhvr>
                                        <p:cTn id="6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6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2.59259E-6 L 3.95833E-6 -0.07222 " pathEditMode="relative" rAng="0" ptsTypes="AA">
                                      <p:cBhvr>
                                        <p:cTn id="6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022E-16 2.59259E-6 L 1.11022E-16 -0.07222 " pathEditMode="relative" rAng="0" ptsTypes="AA">
                                      <p:cBhvr>
                                        <p:cTn id="70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2.59259E-6 L 2.70833E-6 -0.07222 " pathEditMode="relative" rAng="0" ptsTypes="AA">
                                      <p:cBhvr>
                                        <p:cTn id="70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5" fill="hold">
                      <p:stCondLst>
                        <p:cond delay="indefinite"/>
                      </p:stCondLst>
                      <p:childTnLst>
                        <p:par>
                          <p:cTn id="746" fill="hold">
                            <p:stCondLst>
                              <p:cond delay="0"/>
                            </p:stCondLst>
                            <p:childTnLst>
                              <p:par>
                                <p:cTn id="74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5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1" fill="hold">
                      <p:stCondLst>
                        <p:cond delay="indefinite"/>
                      </p:stCondLst>
                      <p:childTnLst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6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6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9" fill="hold">
                      <p:stCondLst>
                        <p:cond delay="indefinite"/>
                      </p:stCondLst>
                      <p:childTnLst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7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7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7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7" fill="hold">
                      <p:stCondLst>
                        <p:cond delay="indefinite"/>
                      </p:stCondLst>
                      <p:childTnLst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5" fill="hold">
                      <p:stCondLst>
                        <p:cond delay="indefinite"/>
                      </p:stCondLst>
                      <p:childTnLst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9" fill="hold">
                      <p:stCondLst>
                        <p:cond delay="indefinite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5" fill="hold">
                      <p:stCondLst>
                        <p:cond delay="indefinite"/>
                      </p:stCondLst>
                      <p:childTnLst>
                        <p:par>
                          <p:cTn id="826" fill="hold">
                            <p:stCondLst>
                              <p:cond delay="0"/>
                            </p:stCondLst>
                            <p:childTnLst>
                              <p:par>
                                <p:cTn id="8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3" fill="hold">
                      <p:stCondLst>
                        <p:cond delay="indefinite"/>
                      </p:stCondLst>
                      <p:childTnLst>
                        <p:par>
                          <p:cTn id="834" fill="hold">
                            <p:stCondLst>
                              <p:cond delay="0"/>
                            </p:stCondLst>
                            <p:childTnLst>
                              <p:par>
                                <p:cTn id="83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1" fill="hold">
                      <p:stCondLst>
                        <p:cond delay="indefinite"/>
                      </p:stCondLst>
                      <p:childTnLst>
                        <p:par>
                          <p:cTn id="842" fill="hold">
                            <p:stCondLst>
                              <p:cond delay="0"/>
                            </p:stCondLst>
                            <p:childTnLst>
                              <p:par>
                                <p:cTn id="84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9" fill="hold">
                      <p:stCondLst>
                        <p:cond delay="indefinite"/>
                      </p:stCondLst>
                      <p:childTnLst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7" fill="hold">
                      <p:stCondLst>
                        <p:cond delay="indefinite"/>
                      </p:stCondLst>
                      <p:childTnLst>
                        <p:par>
                          <p:cTn id="858" fill="hold">
                            <p:stCondLst>
                              <p:cond delay="0"/>
                            </p:stCondLst>
                            <p:childTnLst>
                              <p:par>
                                <p:cTn id="85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5" fill="hold">
                      <p:stCondLst>
                        <p:cond delay="indefinite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3" fill="hold">
                      <p:stCondLst>
                        <p:cond delay="indefinite"/>
                      </p:stCondLst>
                      <p:childTnLst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9" fill="hold">
                      <p:stCondLst>
                        <p:cond delay="indefinite"/>
                      </p:stCondLst>
                      <p:childTnLst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p"/>
      <p:bldP spid="49" grpId="1" build="p"/>
      <p:bldP spid="49" grpId="2" build="p"/>
      <p:bldP spid="49" grpId="3" build="p"/>
      <p:bldP spid="50" grpId="0" build="p"/>
      <p:bldP spid="50" grpId="1" build="p"/>
      <p:bldP spid="51" grpId="0" build="p"/>
      <p:bldP spid="51" grpId="1" build="p"/>
      <p:bldP spid="51" grpId="2" build="allAtOnce"/>
      <p:bldP spid="52" grpId="0" build="p"/>
      <p:bldP spid="52" grpId="1" build="allAtOnce"/>
      <p:bldP spid="53" grpId="0" build="p"/>
      <p:bldP spid="53" grpId="1" build="p"/>
      <p:bldP spid="53" grpId="2" build="allAtOnce"/>
      <p:bldP spid="54" grpId="0" build="p"/>
      <p:bldP spid="54" grpId="1" build="allAtOnce"/>
      <p:bldP spid="55" grpId="0" build="p"/>
      <p:bldP spid="55" grpId="1" build="allAtOnce"/>
      <p:bldP spid="55" grpId="2" build="allAtOnce"/>
      <p:bldP spid="55" grpId="3" build="allAtOnce"/>
      <p:bldP spid="56" grpId="0" build="p"/>
      <p:bldP spid="56" grpId="1" build="p"/>
      <p:bldP spid="57" grpId="0" build="p"/>
      <p:bldP spid="57" grpId="1" build="p"/>
      <p:bldP spid="57" grpId="2" build="allAtOnce"/>
      <p:bldP spid="58" grpId="0" build="p"/>
      <p:bldP spid="58" grpId="1" build="p"/>
      <p:bldP spid="58" grpId="2" build="allAtOnce"/>
      <p:bldP spid="59" grpId="0" build="p"/>
      <p:bldP spid="59" grpId="1" build="p"/>
      <p:bldP spid="59" grpId="2" build="allAtOnce"/>
      <p:bldP spid="60" grpId="0" build="p"/>
      <p:bldP spid="60" grpId="1" build="p"/>
      <p:bldP spid="60" grpId="2" build="allAtOnce"/>
      <p:bldP spid="61" grpId="0" build="p"/>
      <p:bldP spid="61" grpId="1" build="allAtOnce"/>
      <p:bldP spid="61" grpId="2" build="allAtOnce"/>
      <p:bldP spid="62" grpId="0" build="p"/>
      <p:bldP spid="62" grpId="1" build="p"/>
      <p:bldP spid="62" grpId="2" build="p"/>
      <p:bldP spid="63" grpId="0" build="p"/>
      <p:bldP spid="63" grpId="1" build="allAtOnce"/>
      <p:bldP spid="64" grpId="0" build="p"/>
      <p:bldP spid="64" grpId="1" build="p"/>
      <p:bldP spid="64" grpId="2" build="allAtOnce"/>
      <p:bldP spid="65" grpId="0" build="p"/>
      <p:bldP spid="65" grpId="1" build="p"/>
      <p:bldP spid="66" grpId="0" build="p"/>
      <p:bldP spid="66" grpId="1" build="allAtOnce"/>
      <p:bldP spid="67" grpId="0" build="p"/>
      <p:bldP spid="67" grpId="1" build="allAtOnce"/>
      <p:bldP spid="68" grpId="0" build="p"/>
      <p:bldP spid="68" grpId="1" build="p"/>
      <p:bldP spid="69" grpId="0" build="p"/>
      <p:bldP spid="69" grpId="1" build="allAtOnce"/>
      <p:bldP spid="70" grpId="0" build="p"/>
      <p:bldP spid="70" grpId="1" build="p"/>
      <p:bldP spid="70" grpId="2" build="allAtOnce"/>
      <p:bldP spid="71" grpId="0" build="p"/>
      <p:bldP spid="71" grpId="1" build="p"/>
      <p:bldP spid="71" grpId="2" build="allAtOnce"/>
      <p:bldP spid="72" grpId="0" build="p"/>
      <p:bldP spid="72" grpId="1" build="p"/>
      <p:bldP spid="72" grpId="2" build="allAtOnce"/>
      <p:bldP spid="73" grpId="0" build="p"/>
      <p:bldP spid="73" grpId="1" build="allAtOnce"/>
      <p:bldP spid="73" grpId="2" build="allAtOnce"/>
      <p:bldP spid="74" grpId="0" build="p"/>
      <p:bldP spid="74" grpId="1" build="p"/>
      <p:bldP spid="74" grpId="2" build="p"/>
      <p:bldP spid="75" grpId="0" build="p"/>
      <p:bldP spid="75" grpId="1" build="p"/>
      <p:bldP spid="75" grpId="2" build="allAtOnce"/>
      <p:bldP spid="76" grpId="0" build="p"/>
      <p:bldP spid="76" grpId="1" build="p"/>
      <p:bldP spid="76" grpId="2" build="allAtOnce"/>
      <p:bldP spid="77" grpId="0" build="p"/>
      <p:bldP spid="78" grpId="0" build="p"/>
      <p:bldP spid="78" grpId="1" build="p"/>
      <p:bldP spid="78" grpId="2" build="allAtOnce"/>
      <p:bldP spid="79" grpId="0" build="p"/>
      <p:bldP spid="79" grpId="1" build="p"/>
      <p:bldP spid="79" grpId="2" build="allAtOnce"/>
      <p:bldP spid="80" grpId="0" build="p"/>
      <p:bldP spid="80" grpId="1" build="p"/>
      <p:bldP spid="80" grpId="2" build="allAtOnce"/>
      <p:bldP spid="81" grpId="0" build="p"/>
      <p:bldP spid="81" grpId="1" build="p"/>
      <p:bldP spid="81" grpId="2" build="allAtOnce"/>
      <p:bldP spid="82" grpId="0" build="p"/>
      <p:bldP spid="82" grpId="1" build="p"/>
      <p:bldP spid="83" grpId="0" build="p"/>
      <p:bldP spid="83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30AF3588-C3A2-0E7F-E0AC-55C8BC785D6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8230" y="426028"/>
            <a:ext cx="10460997" cy="588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97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41EBCFE-910F-9853-3A57-025504FAC40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lum contrast="40000"/>
          </a:blip>
          <a:srcRect l="5913" t="384" r="8132" b="1787"/>
          <a:stretch/>
        </p:blipFill>
        <p:spPr>
          <a:xfrm>
            <a:off x="8138510" y="3832119"/>
            <a:ext cx="1497164" cy="1703970"/>
          </a:xfrm>
          <a:prstGeom prst="roundRect">
            <a:avLst>
              <a:gd name="adj" fmla="val 7124"/>
            </a:avLst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0E3D107-CD70-D03B-BB9A-2F48A158585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1" r="13465" b="341"/>
          <a:stretch/>
        </p:blipFill>
        <p:spPr>
          <a:xfrm>
            <a:off x="2506241" y="3824475"/>
            <a:ext cx="1458494" cy="1719258"/>
          </a:xfrm>
          <a:prstGeom prst="roundRect">
            <a:avLst>
              <a:gd name="adj" fmla="val 6978"/>
            </a:avLst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5572AD-F92A-B083-273C-4A98FDEBF77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6" t="2404" r="17235" b="450"/>
          <a:stretch/>
        </p:blipFill>
        <p:spPr>
          <a:xfrm>
            <a:off x="603707" y="3821436"/>
            <a:ext cx="1458496" cy="1725336"/>
          </a:xfrm>
          <a:prstGeom prst="roundRect">
            <a:avLst>
              <a:gd name="adj" fmla="val 6978"/>
            </a:avLst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930734-753A-BB72-87E1-3C456CC04E9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7" t="3682" r="12452" b="544"/>
          <a:stretch/>
        </p:blipFill>
        <p:spPr>
          <a:xfrm>
            <a:off x="10120664" y="1790031"/>
            <a:ext cx="1461736" cy="1719258"/>
          </a:xfrm>
          <a:prstGeom prst="roundRect">
            <a:avLst>
              <a:gd name="adj" fmla="val 6978"/>
            </a:avLst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EC394E-8645-14E1-DAED-209E0D6790D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82" t="7695" r="14617" b="199"/>
          <a:stretch/>
        </p:blipFill>
        <p:spPr>
          <a:xfrm>
            <a:off x="4420565" y="1790031"/>
            <a:ext cx="1450981" cy="1719258"/>
          </a:xfrm>
          <a:prstGeom prst="roundRect">
            <a:avLst>
              <a:gd name="adj" fmla="val 6978"/>
            </a:avLst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A987073-721A-14CC-BEF9-FAF5857DE1AF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4" t="10536" r="29013" b="12389"/>
          <a:stretch/>
        </p:blipFill>
        <p:spPr>
          <a:xfrm>
            <a:off x="8219743" y="1790031"/>
            <a:ext cx="1458496" cy="1722978"/>
          </a:xfrm>
          <a:prstGeom prst="roundRect">
            <a:avLst>
              <a:gd name="adj" fmla="val 6978"/>
            </a:avLst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BABBA27-E9BE-AC2B-DCC7-84057A5F9070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9078" t="1311" r="9078" b="1765"/>
          <a:stretch/>
        </p:blipFill>
        <p:spPr>
          <a:xfrm>
            <a:off x="6317208" y="3829330"/>
            <a:ext cx="1458496" cy="1709549"/>
          </a:xfrm>
          <a:prstGeom prst="roundRect">
            <a:avLst>
              <a:gd name="adj" fmla="val 6978"/>
            </a:avLst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DD194F-A9A0-B6F8-7D35-AD62A938095F}"/>
              </a:ext>
            </a:extLst>
          </p:cNvPr>
          <p:cNvSpPr txBox="1"/>
          <p:nvPr/>
        </p:nvSpPr>
        <p:spPr>
          <a:xfrm>
            <a:off x="4560125" y="201499"/>
            <a:ext cx="30717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accent4"/>
                </a:solidFill>
                <a:latin typeface="+mj-lt"/>
              </a:rPr>
              <a:t>REVIEW: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96BA33-972E-5B04-9F9D-109188F95422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/>
          <a:stretch/>
        </p:blipFill>
        <p:spPr>
          <a:xfrm>
            <a:off x="2512138" y="1793750"/>
            <a:ext cx="1458494" cy="1719260"/>
          </a:xfrm>
          <a:prstGeom prst="roundRect">
            <a:avLst>
              <a:gd name="adj" fmla="val 6978"/>
            </a:avLst>
          </a:prstGeom>
        </p:spPr>
      </p:pic>
      <p:pic>
        <p:nvPicPr>
          <p:cNvPr id="4" name="Picture 3" descr="Icon&#10;&#10;Description automatically generated with low confidence">
            <a:extLst>
              <a:ext uri="{FF2B5EF4-FFF2-40B4-BE49-F238E27FC236}">
                <a16:creationId xmlns:a16="http://schemas.microsoft.com/office/drawing/2014/main" id="{A03AFDF1-428D-CDC7-EE11-647D0F9C9FBA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/>
          <a:stretch/>
        </p:blipFill>
        <p:spPr>
          <a:xfrm>
            <a:off x="609600" y="1793750"/>
            <a:ext cx="1458494" cy="1719260"/>
          </a:xfrm>
          <a:prstGeom prst="roundRect">
            <a:avLst>
              <a:gd name="adj" fmla="val 6978"/>
            </a:avLst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35D791-9858-89B1-7D3F-BC1F665D5D2C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1289" t="1039" r="2286"/>
          <a:stretch/>
        </p:blipFill>
        <p:spPr>
          <a:xfrm>
            <a:off x="6317212" y="1791891"/>
            <a:ext cx="1458492" cy="1722978"/>
          </a:xfrm>
          <a:prstGeom prst="roundRect">
            <a:avLst>
              <a:gd name="adj" fmla="val 6978"/>
            </a:avLst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3CF2ED6-6974-CFE7-F05B-3259330121DB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0" t="4541" r="8177" b="1423"/>
          <a:stretch/>
        </p:blipFill>
        <p:spPr>
          <a:xfrm>
            <a:off x="4408773" y="3840039"/>
            <a:ext cx="1464396" cy="1688130"/>
          </a:xfrm>
          <a:prstGeom prst="roundRect">
            <a:avLst>
              <a:gd name="adj" fmla="val 6978"/>
            </a:avLst>
          </a:prstGeom>
        </p:spPr>
      </p:pic>
      <p:pic>
        <p:nvPicPr>
          <p:cNvPr id="2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EA77734-F4EB-0A71-DE34-D19CFE408D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3119317" y="5771659"/>
            <a:ext cx="304800" cy="304800"/>
          </a:xfrm>
          <a:prstGeom prst="ellipse">
            <a:avLst/>
          </a:prstGeom>
          <a:noFill/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EFC71B7-E42F-6856-0E38-8F487AD5617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5943600" y="5771659"/>
            <a:ext cx="304800" cy="304800"/>
          </a:xfrm>
          <a:prstGeom prst="ellipse">
            <a:avLst/>
          </a:prstGeom>
          <a:noFill/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0CB1C0F-8031-E90A-905E-B97B769C68A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8796591" y="5771659"/>
            <a:ext cx="304800" cy="304800"/>
          </a:xfrm>
          <a:prstGeom prst="ellipse">
            <a:avLst/>
          </a:prstGeom>
          <a:noFill/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D7912E2-F6A4-BB30-522C-82D3C3C20C41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6539" t="8725" r="6745" b="22284"/>
          <a:stretch/>
        </p:blipFill>
        <p:spPr>
          <a:xfrm>
            <a:off x="10101161" y="3821436"/>
            <a:ext cx="1500742" cy="1703970"/>
          </a:xfrm>
          <a:prstGeom prst="roundRect">
            <a:avLst>
              <a:gd name="adj" fmla="val 6978"/>
            </a:avLst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14549F8-C415-10F0-B96B-A96D4C3E0B96}"/>
              </a:ext>
            </a:extLst>
          </p:cNvPr>
          <p:cNvSpPr/>
          <p:nvPr/>
        </p:nvSpPr>
        <p:spPr>
          <a:xfrm>
            <a:off x="4622800" y="6213470"/>
            <a:ext cx="2946400" cy="40011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94E06A-C4B7-798F-7FF0-EC29A6E3287D}"/>
              </a:ext>
            </a:extLst>
          </p:cNvPr>
          <p:cNvSpPr txBox="1"/>
          <p:nvPr/>
        </p:nvSpPr>
        <p:spPr>
          <a:xfrm>
            <a:off x="4415324" y="6244248"/>
            <a:ext cx="33613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+mj-lt"/>
              </a:rPr>
              <a:t>(click on the correct answer)</a:t>
            </a:r>
          </a:p>
        </p:txBody>
      </p:sp>
      <p:pic>
        <p:nvPicPr>
          <p:cNvPr id="10" name="Picture 9" descr="A black heart with swirls&#10;&#10;Description automatically generated">
            <a:extLst>
              <a:ext uri="{FF2B5EF4-FFF2-40B4-BE49-F238E27FC236}">
                <a16:creationId xmlns:a16="http://schemas.microsoft.com/office/drawing/2014/main" id="{BEB8F9D6-2C1B-15EB-C2AE-E1BF1D729D00}"/>
              </a:ext>
            </a:extLst>
          </p:cNvPr>
          <p:cNvPicPr/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00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122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2354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2075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72C40BC-8A98-AB42-01EC-AC39A3C3B597}"/>
              </a:ext>
            </a:extLst>
          </p:cNvPr>
          <p:cNvGrpSpPr/>
          <p:nvPr/>
        </p:nvGrpSpPr>
        <p:grpSpPr>
          <a:xfrm>
            <a:off x="740229" y="2400364"/>
            <a:ext cx="10711542" cy="2057272"/>
            <a:chOff x="740229" y="2603461"/>
            <a:chExt cx="10711542" cy="20572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740229" y="2603461"/>
              <a:ext cx="1071154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88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2105687" y="4075958"/>
              <a:ext cx="779305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3200" dirty="0">
                  <a:solidFill>
                    <a:schemeClr val="accent1"/>
                  </a:solidFill>
                  <a:latin typeface="+mj-lt"/>
                </a:rPr>
                <a:t>par ke dasso akhar dey naam.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4946DA7D-BC26-3BA5-00FF-56D99527849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192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3899075-DF70-250B-940E-92FF90D2B75E}"/>
              </a:ext>
            </a:extLst>
          </p:cNvPr>
          <p:cNvSpPr txBox="1">
            <a:spLocks/>
          </p:cNvSpPr>
          <p:nvPr/>
        </p:nvSpPr>
        <p:spPr>
          <a:xfrm>
            <a:off x="853826" y="3031232"/>
            <a:ext cx="1213550" cy="109785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4000" dirty="0">
                <a:ln w="127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A7B47-30A6-0291-BFF4-B1F0457EB10D}"/>
              </a:ext>
            </a:extLst>
          </p:cNvPr>
          <p:cNvSpPr txBox="1">
            <a:spLocks/>
          </p:cNvSpPr>
          <p:nvPr/>
        </p:nvSpPr>
        <p:spPr>
          <a:xfrm>
            <a:off x="3171525" y="3031232"/>
            <a:ext cx="1213550" cy="109785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4000" dirty="0">
                <a:ln w="127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C799DAD-A236-07FC-417F-05C131744CD4}"/>
              </a:ext>
            </a:extLst>
          </p:cNvPr>
          <p:cNvSpPr txBox="1">
            <a:spLocks/>
          </p:cNvSpPr>
          <p:nvPr/>
        </p:nvSpPr>
        <p:spPr>
          <a:xfrm>
            <a:off x="5489224" y="3031232"/>
            <a:ext cx="1213550" cy="109785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4000" dirty="0">
                <a:ln w="127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2366525-1393-3725-8961-37E120BCBB81}"/>
              </a:ext>
            </a:extLst>
          </p:cNvPr>
          <p:cNvSpPr txBox="1">
            <a:spLocks/>
          </p:cNvSpPr>
          <p:nvPr/>
        </p:nvSpPr>
        <p:spPr>
          <a:xfrm>
            <a:off x="7806924" y="3031232"/>
            <a:ext cx="1213550" cy="109785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4000" dirty="0">
                <a:ln w="127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0533F61-0FD2-E28B-F9AC-1A3CDA4D3D56}"/>
              </a:ext>
            </a:extLst>
          </p:cNvPr>
          <p:cNvSpPr txBox="1">
            <a:spLocks/>
          </p:cNvSpPr>
          <p:nvPr/>
        </p:nvSpPr>
        <p:spPr>
          <a:xfrm>
            <a:off x="10124624" y="3031232"/>
            <a:ext cx="1213550" cy="109785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4000" dirty="0">
                <a:ln w="127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\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01384118-B5B9-CFE2-DE51-27F76E8CEDF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7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" dur="25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" dur="25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" dur="25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5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0" dur="25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1" dur="25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2" dur="25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7" dur="250" autoRev="1" fill="remove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8" dur="250" autoRev="1" fill="remove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9" dur="250" autoRev="1" fill="remove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autoRev="1" fill="remove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4" dur="250" autoRev="1" fill="remove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5" dur="250" autoRev="1" fill="remove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6" dur="250" autoRev="1" fill="remove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50" autoRev="1" fill="remove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7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8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8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75E-6 -3.7037E-6 L -3.75E-6 -0.07222 " pathEditMode="relative" rAng="0" ptsTypes="AA">
                                      <p:cBhvr>
                                        <p:cTn id="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375E-6 -3.7037E-6 L 4.375E-6 -0.07222 " pathEditMode="relative" rAng="0" ptsTypes="AA">
                                      <p:cBhvr>
                                        <p:cTn id="1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91667E-6 -3.7037E-6 L 2.91667E-6 -0.07222 " pathEditMode="relative" rAng="0" ptsTypes="AA">
                                      <p:cBhvr>
                                        <p:cTn id="1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875E-6 -3.7037E-6 L 1.875E-6 -0.07222 " pathEditMode="relative" rAng="0" ptsTypes="AA">
                                      <p:cBhvr>
                                        <p:cTn id="1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45833E-6 -3.7037E-6 L 1.45833E-6 -0.07222 " pathEditMode="relative" rAng="0" ptsTypes="AA">
                                      <p:cBhvr>
                                        <p:cTn id="1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build="p"/>
      <p:bldP spid="2" grpId="2" build="allAtOnce"/>
      <p:bldP spid="3" grpId="0" build="p"/>
      <p:bldP spid="3" grpId="1" build="p"/>
      <p:bldP spid="3" grpId="2" build="allAtOnce"/>
      <p:bldP spid="4" grpId="0" build="p"/>
      <p:bldP spid="4" grpId="1" build="allAtOnce"/>
      <p:bldP spid="8" grpId="0" build="p"/>
      <p:bldP spid="8" grpId="1" build="allAtOnce"/>
      <p:bldP spid="9" grpId="0" build="p"/>
      <p:bldP spid="9" grpId="1" build="p"/>
      <p:bldP spid="9" grpId="2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357C379-DBD4-D3FA-EB21-2FC70BD3DEE1}"/>
              </a:ext>
            </a:extLst>
          </p:cNvPr>
          <p:cNvSpPr txBox="1">
            <a:spLocks/>
          </p:cNvSpPr>
          <p:nvPr/>
        </p:nvSpPr>
        <p:spPr>
          <a:xfrm>
            <a:off x="5506148" y="3035300"/>
            <a:ext cx="1179706" cy="106723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4000" dirty="0">
                <a:ln w="127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A6A0FF2-906E-59B2-2BBC-47604E53811C}"/>
              </a:ext>
            </a:extLst>
          </p:cNvPr>
          <p:cNvSpPr txBox="1">
            <a:spLocks/>
          </p:cNvSpPr>
          <p:nvPr/>
        </p:nvSpPr>
        <p:spPr>
          <a:xfrm>
            <a:off x="10146960" y="3029107"/>
            <a:ext cx="1179706" cy="106723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4000" dirty="0">
                <a:ln w="127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B4FA45D-DA95-0DA8-DE79-3ACFC82F12E8}"/>
              </a:ext>
            </a:extLst>
          </p:cNvPr>
          <p:cNvSpPr txBox="1">
            <a:spLocks/>
          </p:cNvSpPr>
          <p:nvPr/>
        </p:nvSpPr>
        <p:spPr>
          <a:xfrm>
            <a:off x="865334" y="2991785"/>
            <a:ext cx="1179706" cy="106723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4000" dirty="0">
                <a:ln w="127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265BB28-7ED2-F850-5845-14A0F0EC82A7}"/>
              </a:ext>
            </a:extLst>
          </p:cNvPr>
          <p:cNvSpPr txBox="1">
            <a:spLocks/>
          </p:cNvSpPr>
          <p:nvPr/>
        </p:nvSpPr>
        <p:spPr>
          <a:xfrm>
            <a:off x="3185741" y="3029107"/>
            <a:ext cx="1179706" cy="106723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4000" dirty="0">
                <a:ln w="127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874D9B2-AAE4-E0E5-64BB-650BAEDD2895}"/>
              </a:ext>
            </a:extLst>
          </p:cNvPr>
          <p:cNvSpPr txBox="1">
            <a:spLocks/>
          </p:cNvSpPr>
          <p:nvPr/>
        </p:nvSpPr>
        <p:spPr>
          <a:xfrm>
            <a:off x="7826554" y="3029107"/>
            <a:ext cx="1179706" cy="106723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4000" dirty="0">
                <a:ln w="127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\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7048422C-7F79-E806-7ABA-5C33CC49406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5415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DDD4B4B-E36E-E156-F2E6-051A64E66A0A}"/>
              </a:ext>
            </a:extLst>
          </p:cNvPr>
          <p:cNvSpPr txBox="1">
            <a:spLocks/>
          </p:cNvSpPr>
          <p:nvPr/>
        </p:nvSpPr>
        <p:spPr>
          <a:xfrm>
            <a:off x="917067" y="3038575"/>
            <a:ext cx="1169240" cy="1057770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4000" dirty="0">
                <a:ln w="127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112904A-8B44-05B5-A46C-8EA079DF54C2}"/>
              </a:ext>
            </a:extLst>
          </p:cNvPr>
          <p:cNvSpPr txBox="1">
            <a:spLocks/>
          </p:cNvSpPr>
          <p:nvPr/>
        </p:nvSpPr>
        <p:spPr>
          <a:xfrm>
            <a:off x="5511379" y="3038575"/>
            <a:ext cx="1169240" cy="1057770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4000" dirty="0">
                <a:ln w="127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7132B72-B751-13C8-5117-5A6EF243B1EB}"/>
              </a:ext>
            </a:extLst>
          </p:cNvPr>
          <p:cNvSpPr txBox="1">
            <a:spLocks/>
          </p:cNvSpPr>
          <p:nvPr/>
        </p:nvSpPr>
        <p:spPr>
          <a:xfrm>
            <a:off x="3214223" y="3038575"/>
            <a:ext cx="1169240" cy="1057770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4000" dirty="0">
                <a:ln w="127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93E4FB7-7E6A-9A52-6DFC-A0836BC49778}"/>
              </a:ext>
            </a:extLst>
          </p:cNvPr>
          <p:cNvSpPr txBox="1">
            <a:spLocks/>
          </p:cNvSpPr>
          <p:nvPr/>
        </p:nvSpPr>
        <p:spPr>
          <a:xfrm>
            <a:off x="10105693" y="3120983"/>
            <a:ext cx="1169240" cy="1057770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4000" dirty="0">
                <a:ln w="127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07E033C-1F08-0E6E-2B2C-E4BCD0FE7D73}"/>
              </a:ext>
            </a:extLst>
          </p:cNvPr>
          <p:cNvSpPr txBox="1">
            <a:spLocks/>
          </p:cNvSpPr>
          <p:nvPr/>
        </p:nvSpPr>
        <p:spPr>
          <a:xfrm>
            <a:off x="7808536" y="3113220"/>
            <a:ext cx="1169240" cy="1057770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4000" dirty="0">
                <a:ln w="127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\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2CB1863E-4DBC-CBA9-5689-EE8F03BD6133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368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15439-4605-F42B-1E9E-DCF41938C2C7}"/>
              </a:ext>
            </a:extLst>
          </p:cNvPr>
          <p:cNvSpPr txBox="1">
            <a:spLocks/>
          </p:cNvSpPr>
          <p:nvPr/>
        </p:nvSpPr>
        <p:spPr>
          <a:xfrm>
            <a:off x="4440209" y="1728292"/>
            <a:ext cx="3311582" cy="3401416"/>
          </a:xfrm>
          <a:prstGeom prst="rect">
            <a:avLst/>
          </a:prstGeom>
          <a:noFill/>
          <a:ln w="212725">
            <a:noFill/>
          </a:ln>
          <a:effectLst>
            <a:softEdge rad="0"/>
          </a:effectLst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4000" dirty="0">
                <a:ln w="127000">
                  <a:noFill/>
                  <a:prstDash val="solid"/>
                  <a:miter lim="800000"/>
                </a:ln>
                <a:solidFill>
                  <a:schemeClr val="accent1"/>
                </a:solidFill>
              </a:rPr>
              <a:t>j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E20F5F-7B44-5D18-EB74-80398212B1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0" t="1020" r="1554" b="1020"/>
          <a:stretch/>
        </p:blipFill>
        <p:spPr>
          <a:xfrm>
            <a:off x="3167563" y="162766"/>
            <a:ext cx="5856875" cy="5875176"/>
          </a:xfrm>
          <a:prstGeom prst="rect">
            <a:avLst/>
          </a:prstGeom>
        </p:spPr>
      </p:pic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5555F42D-CDA4-9262-4ACB-FCDDD589C006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5262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B31D20AE-A3B2-921C-B41F-47E32BE59CA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932" y="281798"/>
            <a:ext cx="11190051" cy="62944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0699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iraffe and its calf in an enclosure&#10;&#10;Description automatically generated with medium confidence">
            <a:extLst>
              <a:ext uri="{FF2B5EF4-FFF2-40B4-BE49-F238E27FC236}">
                <a16:creationId xmlns:a16="http://schemas.microsoft.com/office/drawing/2014/main" id="{E6355444-758B-6C2E-3B10-EAEA662D34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0786" r="14054"/>
          <a:stretch/>
        </p:blipFill>
        <p:spPr>
          <a:xfrm>
            <a:off x="657654" y="1469682"/>
            <a:ext cx="4582561" cy="4052072"/>
          </a:xfrm>
          <a:prstGeom prst="rect">
            <a:avLst/>
          </a:prstGeom>
        </p:spPr>
      </p:pic>
      <p:pic>
        <p:nvPicPr>
          <p:cNvPr id="4" name="Picture 3" descr="A picture containing watercraft, transport&#10;&#10;Description automatically generated">
            <a:extLst>
              <a:ext uri="{FF2B5EF4-FFF2-40B4-BE49-F238E27FC236}">
                <a16:creationId xmlns:a16="http://schemas.microsoft.com/office/drawing/2014/main" id="{532E18D4-8D35-4C13-8342-61294014ADE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890" t="10908" r="10908" b="10908"/>
          <a:stretch/>
        </p:blipFill>
        <p:spPr>
          <a:xfrm>
            <a:off x="6997271" y="1469681"/>
            <a:ext cx="4504964" cy="405207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502F7BD-FFA2-B89A-50A1-0893C03FAC72}"/>
                  </a:ext>
                </a:extLst>
              </p14:cNvPr>
              <p14:cNvContentPartPr/>
              <p14:nvPr/>
            </p14:nvContentPartPr>
            <p14:xfrm>
              <a:off x="4396569" y="2249798"/>
              <a:ext cx="443920" cy="2663086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502F7BD-FFA2-B89A-50A1-0893C03FAC7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33614" y="2186794"/>
                <a:ext cx="569469" cy="27887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7C0D16D-FCCB-088F-424E-5C693F0E1022}"/>
                  </a:ext>
                </a:extLst>
              </p14:cNvPr>
              <p14:cNvContentPartPr/>
              <p14:nvPr/>
            </p14:nvContentPartPr>
            <p14:xfrm>
              <a:off x="2945420" y="2890683"/>
              <a:ext cx="1755738" cy="2037956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7C0D16D-FCCB-088F-424E-5C693F0E102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882419" y="2827683"/>
                <a:ext cx="1881379" cy="21635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07583F2-D224-C995-A782-7CAC96C19D5A}"/>
                  </a:ext>
                </a:extLst>
              </p14:cNvPr>
              <p14:cNvContentPartPr/>
              <p14:nvPr/>
            </p14:nvContentPartPr>
            <p14:xfrm>
              <a:off x="1411753" y="2245671"/>
              <a:ext cx="3297752" cy="1430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07583F2-D224-C995-A782-7CAC96C19D5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348757" y="2182609"/>
                <a:ext cx="3423384" cy="26882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FBB6283-CE11-00E2-EBF8-541172269379}"/>
                  </a:ext>
                </a:extLst>
              </p14:cNvPr>
              <p14:cNvContentPartPr/>
              <p14:nvPr/>
            </p14:nvContentPartPr>
            <p14:xfrm>
              <a:off x="10472629" y="1981393"/>
              <a:ext cx="70091" cy="3335611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FBB6283-CE11-00E2-EBF8-54117226937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409403" y="1918382"/>
                <a:ext cx="196183" cy="346127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62460CC-62D4-41E3-67AD-2736C3A794CD}"/>
                  </a:ext>
                </a:extLst>
              </p14:cNvPr>
              <p14:cNvContentPartPr/>
              <p14:nvPr/>
            </p14:nvContentPartPr>
            <p14:xfrm>
              <a:off x="7448714" y="3581341"/>
              <a:ext cx="3080682" cy="1735663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62460CC-62D4-41E3-67AD-2736C3A794C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385718" y="3518337"/>
                <a:ext cx="3206314" cy="18613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8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7D1DF505-1A59-DEF6-BE71-BF15C2D8E8CF}"/>
                  </a:ext>
                </a:extLst>
              </p14:cNvPr>
              <p14:cNvContentPartPr/>
              <p14:nvPr/>
            </p14:nvContentPartPr>
            <p14:xfrm>
              <a:off x="8147459" y="1996989"/>
              <a:ext cx="2632788" cy="75834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7D1DF505-1A59-DEF6-BE71-BF15C2D8E8C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084456" y="1933794"/>
                <a:ext cx="2758433" cy="201863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1351E136-307C-79D5-4089-162EE10FD182}"/>
              </a:ext>
            </a:extLst>
          </p:cNvPr>
          <p:cNvPicPr/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188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255E9CB-0B76-15C4-C0C2-6FBAD7D0A063}"/>
              </a:ext>
            </a:extLst>
          </p:cNvPr>
          <p:cNvGrpSpPr/>
          <p:nvPr/>
        </p:nvGrpSpPr>
        <p:grpSpPr>
          <a:xfrm>
            <a:off x="1600200" y="2582362"/>
            <a:ext cx="8991600" cy="1693276"/>
            <a:chOff x="1600200" y="2667000"/>
            <a:chExt cx="8991600" cy="1693276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85D3B6C-DDD5-B2F0-D36B-FFC7017F8D9E}"/>
                </a:ext>
              </a:extLst>
            </p:cNvPr>
            <p:cNvSpPr txBox="1"/>
            <p:nvPr/>
          </p:nvSpPr>
          <p:spPr>
            <a:xfrm>
              <a:off x="1600200" y="2667000"/>
              <a:ext cx="899160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5400" dirty="0" err="1">
                  <a:solidFill>
                    <a:schemeClr val="accent1"/>
                  </a:solidFill>
                  <a:latin typeface="+mj-lt"/>
                </a:rPr>
                <a:t>Sunno</a:t>
              </a:r>
              <a:r>
                <a:rPr lang="en-US" sz="5400" dirty="0">
                  <a:solidFill>
                    <a:schemeClr val="accent1"/>
                  </a:solidFill>
                  <a:latin typeface="+mj-lt"/>
                </a:rPr>
                <a:t>, </a:t>
              </a:r>
              <a:r>
                <a:rPr lang="en-US" sz="5400" dirty="0" err="1">
                  <a:solidFill>
                    <a:schemeClr val="accent1"/>
                  </a:solidFill>
                  <a:latin typeface="+mj-lt"/>
                </a:rPr>
                <a:t>Phir</a:t>
              </a:r>
              <a:r>
                <a:rPr lang="en-US" sz="54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5400" dirty="0" err="1">
                  <a:solidFill>
                    <a:schemeClr val="accent1"/>
                  </a:solidFill>
                  <a:latin typeface="+mj-lt"/>
                </a:rPr>
                <a:t>Pichhay</a:t>
              </a:r>
              <a:r>
                <a:rPr lang="en-US" sz="5400" dirty="0">
                  <a:solidFill>
                    <a:schemeClr val="accent1"/>
                  </a:solidFill>
                  <a:latin typeface="+mj-lt"/>
                </a:rPr>
                <a:t> Bolo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C94B23B-E403-E76D-30E2-51E634A8E8D1}"/>
                </a:ext>
              </a:extLst>
            </p:cNvPr>
            <p:cNvSpPr txBox="1"/>
            <p:nvPr/>
          </p:nvSpPr>
          <p:spPr>
            <a:xfrm>
              <a:off x="1600200" y="3775501"/>
              <a:ext cx="89916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Listen, Then Repeat!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9CD7FDE5-0C42-A338-97B7-A2144B6E31F1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122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101DCDC-6275-1937-B386-02982EEE92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2819399"/>
            <a:ext cx="609600" cy="60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32318F-E1EE-44FF-122B-983146B68C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319087"/>
            <a:ext cx="5715000" cy="6219825"/>
          </a:xfrm>
          <a:prstGeom prst="rect">
            <a:avLst/>
          </a:prstGeom>
        </p:spPr>
      </p:pic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5189FB7C-BF1B-E716-6122-AE0403155A9B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257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B0E2EBB-9F25-2ECA-7EE9-F05DDD5939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07594" y="2819400"/>
            <a:ext cx="609600" cy="609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D030A02-D575-4A05-8E45-19AC41F9E4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093" y="193292"/>
            <a:ext cx="5986703" cy="5724640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3D Model 4">
                <a:extLst>
                  <a:ext uri="{FF2B5EF4-FFF2-40B4-BE49-F238E27FC236}">
                    <a16:creationId xmlns:a16="http://schemas.microsoft.com/office/drawing/2014/main" id="{3C047B27-73B4-AE89-DB14-8F1EE501332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89933008"/>
                  </p:ext>
                </p:extLst>
              </p:nvPr>
            </p:nvGraphicFramePr>
            <p:xfrm>
              <a:off x="5299689" y="341633"/>
              <a:ext cx="1625410" cy="1834528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1625410" cy="1834528"/>
                    </a:xfrm>
                    <a:prstGeom prst="rect">
                      <a:avLst/>
                    </a:prstGeom>
                    <a:noFill/>
                    <a:effectLst>
                      <a:glow rad="139700">
                        <a:srgbClr val="002060">
                          <a:alpha val="38000"/>
                        </a:srgbClr>
                      </a:glow>
                      <a:outerShdw blurRad="88900" dist="50800" dir="5400000" algn="ctr" rotWithShape="0">
                        <a:schemeClr val="bg1"/>
                      </a:outerShdw>
                      <a:softEdge rad="0"/>
                    </a:effectLst>
                    <a:scene3d>
                      <a:camera prst="orthographicFront"/>
                      <a:lightRig rig="freezing" dir="t">
                        <a:rot lat="0" lon="0" rev="0"/>
                      </a:lightRig>
                    </a:scene3d>
                    <a:sp3d extrusionH="76200" prstMaterial="powder"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am3d:spPr>
                  <am3d:camera>
                    <am3d:pos x="0" y="0" z="7092182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76719" d="1000000"/>
                    <am3d:preTrans dx="0" dy="-216588317" dz="166074"/>
                    <am3d:scale>
                      <am3d:sx n="1000000" d="1000000"/>
                      <am3d:sy n="1000000" d="1000000"/>
                      <am3d:sz n="1000000" d="1000000"/>
                    </am3d:scale>
                    <am3d:rot ax="843873" ay="18857" az="4706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286109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3D Model 4">
                <a:extLst>
                  <a:ext uri="{FF2B5EF4-FFF2-40B4-BE49-F238E27FC236}">
                    <a16:creationId xmlns:a16="http://schemas.microsoft.com/office/drawing/2014/main" id="{3C047B27-73B4-AE89-DB14-8F1EE501332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299689" y="341633"/>
                <a:ext cx="1625410" cy="1834528"/>
              </a:xfrm>
              <a:prstGeom prst="rect">
                <a:avLst/>
              </a:prstGeom>
              <a:noFill/>
              <a:effectLst>
                <a:glow rad="139700">
                  <a:srgbClr val="002060">
                    <a:alpha val="38000"/>
                  </a:srgbClr>
                </a:glow>
                <a:outerShdw blurRad="88900" dist="50800" dir="5400000" algn="ctr" rotWithShape="0">
                  <a:schemeClr val="bg1"/>
                </a:outerShdw>
                <a:softEdge rad="0"/>
              </a:effectLst>
              <a:scene3d>
                <a:camera prst="orthographicFront"/>
                <a:lightRig rig="freezing" dir="t">
                  <a:rot lat="0" lon="0" rev="0"/>
                </a:lightRig>
              </a:scene3d>
              <a:sp3d extrusionH="76200" prstMaterial="powder">
                <a:extrusionClr>
                  <a:schemeClr val="bg1"/>
                </a:extrusionClr>
                <a:contourClr>
                  <a:schemeClr val="bg1"/>
                </a:contourClr>
              </a:sp3d>
            </p:spPr>
          </p:pic>
        </mc:Fallback>
      </mc:AlternateContent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4D2DFC76-E740-D3E9-1852-FC34476D3963}"/>
              </a:ext>
            </a:extLst>
          </p:cNvPr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776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35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B6F8822-D7EF-52FB-9EBD-49B44827C3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2651264"/>
            <a:ext cx="609600" cy="609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5A5EB8A-DF9A-32B6-F86F-BCB5E4078A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700" y="783951"/>
            <a:ext cx="4038600" cy="5290098"/>
          </a:xfrm>
          <a:prstGeom prst="rect">
            <a:avLst/>
          </a:prstGeom>
        </p:spPr>
      </p:pic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95FA9529-1EE6-FB6B-1D7A-5439FF830840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076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D2CE597-F6D9-3464-F360-C85EDBFFC8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2682737"/>
            <a:ext cx="609600" cy="609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28AFF67-5DA6-6FA5-43FA-22E795829D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215" y="266700"/>
            <a:ext cx="4707570" cy="5715000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53DAE6D5-ECD6-E3C4-6870-1D5F57A848E7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106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D3B6C-DDD5-B2F0-D36B-FFC7017F8D9E}"/>
              </a:ext>
            </a:extLst>
          </p:cNvPr>
          <p:cNvSpPr txBox="1"/>
          <p:nvPr/>
        </p:nvSpPr>
        <p:spPr>
          <a:xfrm>
            <a:off x="1600200" y="2705725"/>
            <a:ext cx="89916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1"/>
                </a:solidFill>
                <a:latin typeface="+mj-lt"/>
              </a:rPr>
              <a:t>Akhar</a:t>
            </a:r>
            <a:r>
              <a:rPr lang="en-US" sz="88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8800" dirty="0" err="1">
                <a:solidFill>
                  <a:schemeClr val="accent1"/>
                </a:solidFill>
                <a:latin typeface="+mj-lt"/>
              </a:rPr>
              <a:t>Labho</a:t>
            </a:r>
            <a:r>
              <a:rPr lang="en-US" sz="8800" dirty="0">
                <a:solidFill>
                  <a:schemeClr val="accent1"/>
                </a:solidFill>
                <a:latin typeface="+mj-lt"/>
              </a:rPr>
              <a:t> </a:t>
            </a: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FE0CC85D-7F61-C801-1F34-9B5175CB062A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488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E0AF1B7-F279-23FA-85F7-3A54308907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" y="1"/>
            <a:ext cx="12191864" cy="6857999"/>
          </a:xfrm>
          <a:prstGeom prst="rect">
            <a:avLst/>
          </a:prstGeom>
        </p:spPr>
      </p:pic>
      <p:sp>
        <p:nvSpPr>
          <p:cNvPr id="3" name="B">
            <a:extLst>
              <a:ext uri="{FF2B5EF4-FFF2-40B4-BE49-F238E27FC236}">
                <a16:creationId xmlns:a16="http://schemas.microsoft.com/office/drawing/2014/main" id="{5ECDA023-E9C3-6C7D-2E32-02368A89D1A5}"/>
              </a:ext>
            </a:extLst>
          </p:cNvPr>
          <p:cNvSpPr/>
          <p:nvPr/>
        </p:nvSpPr>
        <p:spPr>
          <a:xfrm>
            <a:off x="9944477" y="710148"/>
            <a:ext cx="1098379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solidFill>
                  <a:srgbClr val="15514C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ＭＳ Ｐゴシック" panose="020B0600070205080204" pitchFamily="34" charset="-128"/>
                <a:cs typeface="+mn-cs"/>
              </a:rPr>
              <a:t>j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15514C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" name="C">
            <a:extLst>
              <a:ext uri="{FF2B5EF4-FFF2-40B4-BE49-F238E27FC236}">
                <a16:creationId xmlns:a16="http://schemas.microsoft.com/office/drawing/2014/main" id="{C75D48D8-D883-B785-A671-BDB0342BF291}"/>
              </a:ext>
            </a:extLst>
          </p:cNvPr>
          <p:cNvSpPr/>
          <p:nvPr/>
        </p:nvSpPr>
        <p:spPr>
          <a:xfrm>
            <a:off x="2921921" y="5500649"/>
            <a:ext cx="1098379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solidFill>
                  <a:srgbClr val="55961C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ＭＳ Ｐゴシック" panose="020B0600070205080204" pitchFamily="34" charset="-128"/>
                <a:cs typeface="+mn-cs"/>
              </a:rPr>
              <a:t>j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55961C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E">
            <a:extLst>
              <a:ext uri="{FF2B5EF4-FFF2-40B4-BE49-F238E27FC236}">
                <a16:creationId xmlns:a16="http://schemas.microsoft.com/office/drawing/2014/main" id="{9CA1C1F4-951A-ABDA-0E85-5CD3C0017848}"/>
              </a:ext>
            </a:extLst>
          </p:cNvPr>
          <p:cNvSpPr/>
          <p:nvPr/>
        </p:nvSpPr>
        <p:spPr>
          <a:xfrm>
            <a:off x="7268421" y="316128"/>
            <a:ext cx="1098379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solidFill>
                  <a:srgbClr val="56A128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ＭＳ Ｐゴシック" panose="020B0600070205080204" pitchFamily="34" charset="-128"/>
                <a:cs typeface="+mn-cs"/>
              </a:rPr>
              <a:t>j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56A128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" name="H">
            <a:extLst>
              <a:ext uri="{FF2B5EF4-FFF2-40B4-BE49-F238E27FC236}">
                <a16:creationId xmlns:a16="http://schemas.microsoft.com/office/drawing/2014/main" id="{3C9E9BD2-76EB-00D8-70C7-6074FE7AB601}"/>
              </a:ext>
            </a:extLst>
          </p:cNvPr>
          <p:cNvSpPr/>
          <p:nvPr/>
        </p:nvSpPr>
        <p:spPr>
          <a:xfrm>
            <a:off x="693475" y="2015936"/>
            <a:ext cx="1098379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altLang="ja-JP" sz="12500" b="0" i="0" u="none" strike="noStrike" kern="1200" cap="none" spc="0" normalizeH="0" baseline="0" noProof="0" dirty="0">
                <a:ln w="0"/>
                <a:solidFill>
                  <a:srgbClr val="5D3E1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ＭＳ Ｐゴシック" panose="020B0600070205080204" pitchFamily="34" charset="-128"/>
                <a:cs typeface="+mn-cs"/>
              </a:rPr>
              <a:t>j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5D3E12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" name="J">
            <a:extLst>
              <a:ext uri="{FF2B5EF4-FFF2-40B4-BE49-F238E27FC236}">
                <a16:creationId xmlns:a16="http://schemas.microsoft.com/office/drawing/2014/main" id="{0C4E2B47-4A3F-6DC7-6693-B7A05194C439}"/>
              </a:ext>
            </a:extLst>
          </p:cNvPr>
          <p:cNvSpPr/>
          <p:nvPr/>
        </p:nvSpPr>
        <p:spPr>
          <a:xfrm>
            <a:off x="6690617" y="3543752"/>
            <a:ext cx="53572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4800" b="0" i="0" u="none" strike="noStrike" kern="1200" cap="none" spc="0" normalizeH="0" baseline="0" noProof="0" dirty="0">
                <a:ln w="0"/>
                <a:solidFill>
                  <a:srgbClr val="C7A84D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ＭＳ Ｐゴシック" panose="020B0600070205080204" pitchFamily="34" charset="-128"/>
                <a:cs typeface="+mn-cs"/>
              </a:rPr>
              <a:t>j</a:t>
            </a:r>
            <a:endParaRPr kumimoji="0" lang="ja-JP" altLang="en-US" sz="4800" b="0" i="0" u="none" strike="noStrike" kern="1200" cap="none" spc="0" normalizeH="0" baseline="0" noProof="0" dirty="0">
              <a:ln w="0"/>
              <a:solidFill>
                <a:srgbClr val="C7A84D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" name="K">
            <a:extLst>
              <a:ext uri="{FF2B5EF4-FFF2-40B4-BE49-F238E27FC236}">
                <a16:creationId xmlns:a16="http://schemas.microsoft.com/office/drawing/2014/main" id="{DF4CD8FA-9D17-4319-159E-A334A0B312D1}"/>
              </a:ext>
            </a:extLst>
          </p:cNvPr>
          <p:cNvSpPr/>
          <p:nvPr/>
        </p:nvSpPr>
        <p:spPr>
          <a:xfrm rot="20834858">
            <a:off x="6016339" y="6015267"/>
            <a:ext cx="5790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5400" b="0" i="0" u="none" strike="noStrike" kern="1200" cap="none" spc="0" normalizeH="0" baseline="0" noProof="0" dirty="0">
                <a:ln w="0"/>
                <a:solidFill>
                  <a:srgbClr val="9460BD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  <a:cs typeface="+mn-cs"/>
              </a:rPr>
              <a:t>j</a:t>
            </a:r>
            <a:endParaRPr kumimoji="0" lang="ja-JP" altLang="en-US" sz="5400" b="0" i="0" u="none" strike="noStrike" kern="1200" cap="none" spc="0" normalizeH="0" baseline="0" noProof="0" dirty="0">
              <a:ln w="0"/>
              <a:solidFill>
                <a:srgbClr val="9460BD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9" name="L">
            <a:extLst>
              <a:ext uri="{FF2B5EF4-FFF2-40B4-BE49-F238E27FC236}">
                <a16:creationId xmlns:a16="http://schemas.microsoft.com/office/drawing/2014/main" id="{B3F57107-6100-75FC-E781-0D7B4B807491}"/>
              </a:ext>
            </a:extLst>
          </p:cNvPr>
          <p:cNvSpPr/>
          <p:nvPr/>
        </p:nvSpPr>
        <p:spPr>
          <a:xfrm rot="19905846">
            <a:off x="11497021" y="118550"/>
            <a:ext cx="62389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6000" b="0" i="0" u="none" strike="noStrike" kern="1200" cap="none" spc="0" normalizeH="0" baseline="0" noProof="0" dirty="0">
                <a:ln w="0"/>
                <a:solidFill>
                  <a:srgbClr val="7F4F1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  <a:cs typeface="+mn-cs"/>
              </a:rPr>
              <a:t>j</a:t>
            </a:r>
            <a:endParaRPr kumimoji="0" lang="ja-JP" altLang="en-US" sz="6000" b="0" i="0" u="none" strike="noStrike" kern="1200" cap="none" spc="0" normalizeH="0" baseline="0" noProof="0" dirty="0">
              <a:ln w="0"/>
              <a:solidFill>
                <a:srgbClr val="7F4F1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0" name="P">
            <a:extLst>
              <a:ext uri="{FF2B5EF4-FFF2-40B4-BE49-F238E27FC236}">
                <a16:creationId xmlns:a16="http://schemas.microsoft.com/office/drawing/2014/main" id="{AD9F27D4-A96E-8DC6-40E4-A8AE0987BE97}"/>
              </a:ext>
            </a:extLst>
          </p:cNvPr>
          <p:cNvSpPr/>
          <p:nvPr/>
        </p:nvSpPr>
        <p:spPr>
          <a:xfrm rot="19813815">
            <a:off x="3165598" y="933286"/>
            <a:ext cx="88678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9600" b="0" i="0" u="none" strike="noStrike" kern="1200" cap="none" spc="0" normalizeH="0" baseline="0" noProof="0" dirty="0">
                <a:ln w="0"/>
                <a:solidFill>
                  <a:srgbClr val="D14418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ＭＳ Ｐゴシック" panose="020B0600070205080204" pitchFamily="34" charset="-128"/>
                <a:cs typeface="+mn-cs"/>
              </a:rPr>
              <a:t>j</a:t>
            </a:r>
            <a:endParaRPr kumimoji="0" lang="ja-JP" altLang="en-US" sz="9600" b="0" i="0" u="none" strike="noStrike" kern="1200" cap="none" spc="0" normalizeH="0" baseline="0" noProof="0" dirty="0">
              <a:ln w="0"/>
              <a:solidFill>
                <a:srgbClr val="D14418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1" name="Q">
            <a:extLst>
              <a:ext uri="{FF2B5EF4-FFF2-40B4-BE49-F238E27FC236}">
                <a16:creationId xmlns:a16="http://schemas.microsoft.com/office/drawing/2014/main" id="{6A175A12-1491-FA56-0300-14CBC08EFCD4}"/>
              </a:ext>
            </a:extLst>
          </p:cNvPr>
          <p:cNvSpPr/>
          <p:nvPr/>
        </p:nvSpPr>
        <p:spPr>
          <a:xfrm rot="21393900">
            <a:off x="4886105" y="2202011"/>
            <a:ext cx="71045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7200" b="0" i="0" u="none" strike="noStrike" kern="1200" cap="none" spc="0" normalizeH="0" baseline="0" noProof="0" dirty="0">
                <a:ln w="0"/>
                <a:solidFill>
                  <a:srgbClr val="72502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ＭＳ Ｐゴシック" panose="020B0600070205080204" pitchFamily="34" charset="-128"/>
                <a:cs typeface="+mn-cs"/>
              </a:rPr>
              <a:t>j</a:t>
            </a:r>
            <a:endParaRPr kumimoji="0" lang="ja-JP" altLang="en-US" sz="7200" b="0" i="0" u="none" strike="noStrike" kern="1200" cap="none" spc="0" normalizeH="0" baseline="0" noProof="0" dirty="0">
              <a:ln w="0"/>
              <a:solidFill>
                <a:srgbClr val="72502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2" name="T">
            <a:extLst>
              <a:ext uri="{FF2B5EF4-FFF2-40B4-BE49-F238E27FC236}">
                <a16:creationId xmlns:a16="http://schemas.microsoft.com/office/drawing/2014/main" id="{6AF66125-577F-FF40-861D-BF2F7A3F03E4}"/>
              </a:ext>
            </a:extLst>
          </p:cNvPr>
          <p:cNvSpPr/>
          <p:nvPr/>
        </p:nvSpPr>
        <p:spPr>
          <a:xfrm>
            <a:off x="8087800" y="4035052"/>
            <a:ext cx="1098379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solidFill>
                  <a:srgbClr val="A7D123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ＭＳ Ｐゴシック" panose="020B0600070205080204" pitchFamily="34" charset="-128"/>
                <a:cs typeface="+mn-cs"/>
              </a:rPr>
              <a:t>j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A7D123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3" name="Reset Button">
            <a:extLst>
              <a:ext uri="{FF2B5EF4-FFF2-40B4-BE49-F238E27FC236}">
                <a16:creationId xmlns:a16="http://schemas.microsoft.com/office/drawing/2014/main" id="{10F4B6D6-99EE-F3F8-F344-A31EAC741873}"/>
              </a:ext>
            </a:extLst>
          </p:cNvPr>
          <p:cNvSpPr/>
          <p:nvPr/>
        </p:nvSpPr>
        <p:spPr>
          <a:xfrm>
            <a:off x="10275008" y="5452167"/>
            <a:ext cx="1620000" cy="779451"/>
          </a:xfrm>
          <a:prstGeom prst="roundRect">
            <a:avLst/>
          </a:prstGeom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Reset</a:t>
            </a:r>
          </a:p>
        </p:txBody>
      </p:sp>
    </p:spTree>
    <p:extLst>
      <p:ext uri="{BB962C8B-B14F-4D97-AF65-F5344CB8AC3E}">
        <p14:creationId xmlns:p14="http://schemas.microsoft.com/office/powerpoint/2010/main" val="336465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3" grpId="2"/>
      <p:bldP spid="4" grpId="0"/>
      <p:bldP spid="4" grpId="1"/>
      <p:bldP spid="4" grpId="2"/>
      <p:bldP spid="5" grpId="0"/>
      <p:bldP spid="5" grpId="1"/>
      <p:bldP spid="5" grpId="2"/>
      <p:bldP spid="6" grpId="0"/>
      <p:bldP spid="6" grpId="1"/>
      <p:bldP spid="6" grpId="2"/>
      <p:bldP spid="7" grpId="0"/>
      <p:bldP spid="7" grpId="1"/>
      <p:bldP spid="7" grpId="2"/>
      <p:bldP spid="8" grpId="0"/>
      <p:bldP spid="8" grpId="1"/>
      <p:bldP spid="8" grpId="2"/>
      <p:bldP spid="9" grpId="0"/>
      <p:bldP spid="9" grpId="1"/>
      <p:bldP spid="9" grpId="2"/>
      <p:bldP spid="10" grpId="0"/>
      <p:bldP spid="10" grpId="1"/>
      <p:bldP spid="10" grpId="2"/>
      <p:bldP spid="11" grpId="0"/>
      <p:bldP spid="11" grpId="1"/>
      <p:bldP spid="11" grpId="2"/>
      <p:bldP spid="12" grpId="0"/>
      <p:bldP spid="12" grpId="1"/>
      <p:bldP spid="12" grpId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6D299D7-8CEC-3230-6EBF-77A0A64E3DAC}"/>
              </a:ext>
            </a:extLst>
          </p:cNvPr>
          <p:cNvGrpSpPr/>
          <p:nvPr/>
        </p:nvGrpSpPr>
        <p:grpSpPr>
          <a:xfrm>
            <a:off x="890016" y="2417179"/>
            <a:ext cx="10411968" cy="2023642"/>
            <a:chOff x="890016" y="2413337"/>
            <a:chExt cx="10411968" cy="202364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85D3B6C-DDD5-B2F0-D36B-FFC7017F8D9E}"/>
                </a:ext>
              </a:extLst>
            </p:cNvPr>
            <p:cNvSpPr txBox="1"/>
            <p:nvPr/>
          </p:nvSpPr>
          <p:spPr>
            <a:xfrm>
              <a:off x="1109472" y="2413337"/>
              <a:ext cx="9973056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Pachhaano</a:t>
              </a:r>
              <a:endParaRPr lang="en-US" sz="60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C64A746-FA6B-A4B8-400F-1B73DAA771DF}"/>
                </a:ext>
              </a:extLst>
            </p:cNvPr>
            <p:cNvSpPr txBox="1"/>
            <p:nvPr/>
          </p:nvSpPr>
          <p:spPr>
            <a:xfrm>
              <a:off x="890016" y="3513649"/>
              <a:ext cx="10411968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accent1"/>
                  </a:solidFill>
                  <a:latin typeface="+mj-lt"/>
                </a:rPr>
                <a:t>Go in order of the numbers and click the number. If you get the letter right, then you are safe until the next question – if you get it wrong, then one balloon must be released. If all of the balloons fly away, then uh-oh! Click on the last balloon to see what happens!</a:t>
              </a:r>
            </a:p>
          </p:txBody>
        </p:sp>
      </p:grpSp>
      <p:pic>
        <p:nvPicPr>
          <p:cNvPr id="4" name="Picture 3" descr="A black heart with swirls&#10;&#10;Description automatically generated">
            <a:extLst>
              <a:ext uri="{FF2B5EF4-FFF2-40B4-BE49-F238E27FC236}">
                <a16:creationId xmlns:a16="http://schemas.microsoft.com/office/drawing/2014/main" id="{355C755C-5E4B-8810-701C-F0210A60E7A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7019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Question 1">
            <a:extLst>
              <a:ext uri="{FF2B5EF4-FFF2-40B4-BE49-F238E27FC236}">
                <a16:creationId xmlns:a16="http://schemas.microsoft.com/office/drawing/2014/main" id="{F36CEB4E-C636-8125-1542-5114DF3BB0E5}"/>
              </a:ext>
            </a:extLst>
          </p:cNvPr>
          <p:cNvSpPr/>
          <p:nvPr/>
        </p:nvSpPr>
        <p:spPr>
          <a:xfrm>
            <a:off x="0" y="7327967"/>
            <a:ext cx="12192000" cy="1440000"/>
          </a:xfrm>
          <a:prstGeom prst="rect">
            <a:avLst/>
          </a:prstGeom>
          <a:solidFill>
            <a:srgbClr val="FFC000"/>
          </a:solidFill>
          <a:ln w="571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</a:t>
            </a:r>
          </a:p>
        </p:txBody>
      </p:sp>
      <p:sp>
        <p:nvSpPr>
          <p:cNvPr id="3" name="Question 2">
            <a:extLst>
              <a:ext uri="{FF2B5EF4-FFF2-40B4-BE49-F238E27FC236}">
                <a16:creationId xmlns:a16="http://schemas.microsoft.com/office/drawing/2014/main" id="{5911E2D2-06AE-08C4-F761-5703016FC3F8}"/>
              </a:ext>
            </a:extLst>
          </p:cNvPr>
          <p:cNvSpPr/>
          <p:nvPr/>
        </p:nvSpPr>
        <p:spPr>
          <a:xfrm>
            <a:off x="0" y="8880542"/>
            <a:ext cx="12192000" cy="1440000"/>
          </a:xfrm>
          <a:prstGeom prst="rect">
            <a:avLst/>
          </a:prstGeom>
          <a:solidFill>
            <a:srgbClr val="FFC000"/>
          </a:solidFill>
          <a:ln w="571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k</a:t>
            </a:r>
          </a:p>
        </p:txBody>
      </p:sp>
      <p:sp>
        <p:nvSpPr>
          <p:cNvPr id="4" name="Question 3">
            <a:extLst>
              <a:ext uri="{FF2B5EF4-FFF2-40B4-BE49-F238E27FC236}">
                <a16:creationId xmlns:a16="http://schemas.microsoft.com/office/drawing/2014/main" id="{F7E53698-140F-7A25-ED15-38035FFDAAD2}"/>
              </a:ext>
            </a:extLst>
          </p:cNvPr>
          <p:cNvSpPr/>
          <p:nvPr/>
        </p:nvSpPr>
        <p:spPr>
          <a:xfrm>
            <a:off x="0" y="10433117"/>
            <a:ext cx="12192000" cy="1440000"/>
          </a:xfrm>
          <a:prstGeom prst="rect">
            <a:avLst/>
          </a:prstGeom>
          <a:solidFill>
            <a:srgbClr val="FFC000"/>
          </a:solidFill>
          <a:ln w="571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j</a:t>
            </a:r>
          </a:p>
        </p:txBody>
      </p:sp>
      <p:sp>
        <p:nvSpPr>
          <p:cNvPr id="5" name="Question 4">
            <a:extLst>
              <a:ext uri="{FF2B5EF4-FFF2-40B4-BE49-F238E27FC236}">
                <a16:creationId xmlns:a16="http://schemas.microsoft.com/office/drawing/2014/main" id="{BC43D00B-21BE-90A8-B2E7-072273A4FBC8}"/>
              </a:ext>
            </a:extLst>
          </p:cNvPr>
          <p:cNvSpPr/>
          <p:nvPr/>
        </p:nvSpPr>
        <p:spPr>
          <a:xfrm>
            <a:off x="0" y="11985692"/>
            <a:ext cx="12192000" cy="1440000"/>
          </a:xfrm>
          <a:prstGeom prst="rect">
            <a:avLst/>
          </a:prstGeom>
          <a:solidFill>
            <a:srgbClr val="FFC000"/>
          </a:solidFill>
          <a:ln w="571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</a:t>
            </a:r>
          </a:p>
        </p:txBody>
      </p:sp>
      <p:sp>
        <p:nvSpPr>
          <p:cNvPr id="6" name="Question 5">
            <a:extLst>
              <a:ext uri="{FF2B5EF4-FFF2-40B4-BE49-F238E27FC236}">
                <a16:creationId xmlns:a16="http://schemas.microsoft.com/office/drawing/2014/main" id="{96819C0E-6F32-8B36-6B7F-CF2713CBA45C}"/>
              </a:ext>
            </a:extLst>
          </p:cNvPr>
          <p:cNvSpPr/>
          <p:nvPr/>
        </p:nvSpPr>
        <p:spPr>
          <a:xfrm>
            <a:off x="0" y="13538267"/>
            <a:ext cx="12192000" cy="1440000"/>
          </a:xfrm>
          <a:prstGeom prst="rect">
            <a:avLst/>
          </a:prstGeom>
          <a:solidFill>
            <a:srgbClr val="FFC000"/>
          </a:solidFill>
          <a:ln w="571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</a:t>
            </a:r>
          </a:p>
        </p:txBody>
      </p:sp>
      <p:sp>
        <p:nvSpPr>
          <p:cNvPr id="7" name="Question 6">
            <a:extLst>
              <a:ext uri="{FF2B5EF4-FFF2-40B4-BE49-F238E27FC236}">
                <a16:creationId xmlns:a16="http://schemas.microsoft.com/office/drawing/2014/main" id="{08E3C281-8E71-3F62-DAD6-D66EDBF7FA47}"/>
              </a:ext>
            </a:extLst>
          </p:cNvPr>
          <p:cNvSpPr/>
          <p:nvPr/>
        </p:nvSpPr>
        <p:spPr>
          <a:xfrm>
            <a:off x="0" y="15098860"/>
            <a:ext cx="12192000" cy="1440000"/>
          </a:xfrm>
          <a:prstGeom prst="rect">
            <a:avLst/>
          </a:prstGeom>
          <a:solidFill>
            <a:srgbClr val="00B050"/>
          </a:solidFill>
          <a:ln w="571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K</a:t>
            </a:r>
          </a:p>
        </p:txBody>
      </p:sp>
      <p:sp>
        <p:nvSpPr>
          <p:cNvPr id="8" name="Question 7">
            <a:extLst>
              <a:ext uri="{FF2B5EF4-FFF2-40B4-BE49-F238E27FC236}">
                <a16:creationId xmlns:a16="http://schemas.microsoft.com/office/drawing/2014/main" id="{6A044361-AD45-B3F6-AF17-51095F3CA7E0}"/>
              </a:ext>
            </a:extLst>
          </p:cNvPr>
          <p:cNvSpPr/>
          <p:nvPr/>
        </p:nvSpPr>
        <p:spPr>
          <a:xfrm>
            <a:off x="0" y="16651435"/>
            <a:ext cx="12192000" cy="1440000"/>
          </a:xfrm>
          <a:prstGeom prst="rect">
            <a:avLst/>
          </a:prstGeom>
          <a:solidFill>
            <a:srgbClr val="00B050"/>
          </a:solidFill>
          <a:ln w="571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|</a:t>
            </a:r>
          </a:p>
        </p:txBody>
      </p:sp>
      <p:sp>
        <p:nvSpPr>
          <p:cNvPr id="9" name="Question 8">
            <a:extLst>
              <a:ext uri="{FF2B5EF4-FFF2-40B4-BE49-F238E27FC236}">
                <a16:creationId xmlns:a16="http://schemas.microsoft.com/office/drawing/2014/main" id="{6FC75F5F-125F-AFA7-94F3-71EB8180352D}"/>
              </a:ext>
            </a:extLst>
          </p:cNvPr>
          <p:cNvSpPr/>
          <p:nvPr/>
        </p:nvSpPr>
        <p:spPr>
          <a:xfrm>
            <a:off x="0" y="18204010"/>
            <a:ext cx="12192000" cy="1440000"/>
          </a:xfrm>
          <a:prstGeom prst="rect">
            <a:avLst/>
          </a:prstGeom>
          <a:solidFill>
            <a:srgbClr val="00B050"/>
          </a:solidFill>
          <a:ln w="571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e</a:t>
            </a:r>
          </a:p>
        </p:txBody>
      </p:sp>
      <p:sp>
        <p:nvSpPr>
          <p:cNvPr id="10" name="Question 9">
            <a:extLst>
              <a:ext uri="{FF2B5EF4-FFF2-40B4-BE49-F238E27FC236}">
                <a16:creationId xmlns:a16="http://schemas.microsoft.com/office/drawing/2014/main" id="{B3451D13-C3B7-6663-A660-559CEF364DB7}"/>
              </a:ext>
            </a:extLst>
          </p:cNvPr>
          <p:cNvSpPr/>
          <p:nvPr/>
        </p:nvSpPr>
        <p:spPr>
          <a:xfrm>
            <a:off x="0" y="19756585"/>
            <a:ext cx="12192000" cy="1440000"/>
          </a:xfrm>
          <a:prstGeom prst="rect">
            <a:avLst/>
          </a:prstGeom>
          <a:solidFill>
            <a:srgbClr val="00B050"/>
          </a:solidFill>
          <a:ln w="571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g</a:t>
            </a:r>
          </a:p>
        </p:txBody>
      </p:sp>
      <p:sp>
        <p:nvSpPr>
          <p:cNvPr id="11" name="Question 10">
            <a:extLst>
              <a:ext uri="{FF2B5EF4-FFF2-40B4-BE49-F238E27FC236}">
                <a16:creationId xmlns:a16="http://schemas.microsoft.com/office/drawing/2014/main" id="{D0F9C941-B1BB-A2A5-2D25-254FC31C6AF0}"/>
              </a:ext>
            </a:extLst>
          </p:cNvPr>
          <p:cNvSpPr/>
          <p:nvPr/>
        </p:nvSpPr>
        <p:spPr>
          <a:xfrm>
            <a:off x="0" y="21309160"/>
            <a:ext cx="12192000" cy="1440000"/>
          </a:xfrm>
          <a:prstGeom prst="rect">
            <a:avLst/>
          </a:prstGeom>
          <a:solidFill>
            <a:srgbClr val="00B050"/>
          </a:solidFill>
          <a:ln w="571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</a:t>
            </a:r>
          </a:p>
        </p:txBody>
      </p:sp>
      <p:pic>
        <p:nvPicPr>
          <p:cNvPr id="12" name="Clouds BG Image">
            <a:hlinkClick r:id="rId2" action="ppaction://hlinksldjump"/>
            <a:extLst>
              <a:ext uri="{FF2B5EF4-FFF2-40B4-BE49-F238E27FC236}">
                <a16:creationId xmlns:a16="http://schemas.microsoft.com/office/drawing/2014/main" id="{D9677C78-EBED-0F8F-F173-4D1ECB6074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156000 w 12192000"/>
              <a:gd name="connsiteY5" fmla="*/ 5419565 h 6858000"/>
              <a:gd name="connsiteX6" fmla="*/ 156000 w 12192000"/>
              <a:gd name="connsiteY6" fmla="*/ 6679565 h 6858000"/>
              <a:gd name="connsiteX7" fmla="*/ 12036000 w 12192000"/>
              <a:gd name="connsiteY7" fmla="*/ 6679565 h 6858000"/>
              <a:gd name="connsiteX8" fmla="*/ 12036000 w 12192000"/>
              <a:gd name="connsiteY8" fmla="*/ 5419565 h 6858000"/>
              <a:gd name="connsiteX9" fmla="*/ 156000 w 12192000"/>
              <a:gd name="connsiteY9" fmla="*/ 541956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156000" y="5419565"/>
                </a:moveTo>
                <a:lnTo>
                  <a:pt x="156000" y="6679565"/>
                </a:lnTo>
                <a:lnTo>
                  <a:pt x="12036000" y="6679565"/>
                </a:lnTo>
                <a:lnTo>
                  <a:pt x="12036000" y="5419565"/>
                </a:lnTo>
                <a:lnTo>
                  <a:pt x="156000" y="5419565"/>
                </a:lnTo>
                <a:close/>
              </a:path>
            </a:pathLst>
          </a:custGeom>
        </p:spPr>
      </p:pic>
      <p:grpSp>
        <p:nvGrpSpPr>
          <p:cNvPr id="16" name="Balloon 1">
            <a:extLst>
              <a:ext uri="{FF2B5EF4-FFF2-40B4-BE49-F238E27FC236}">
                <a16:creationId xmlns:a16="http://schemas.microsoft.com/office/drawing/2014/main" id="{3E0B75C2-36B4-5CB7-6AA5-028910112243}"/>
              </a:ext>
            </a:extLst>
          </p:cNvPr>
          <p:cNvGrpSpPr/>
          <p:nvPr/>
        </p:nvGrpSpPr>
        <p:grpSpPr>
          <a:xfrm>
            <a:off x="2695339" y="1337521"/>
            <a:ext cx="1728169" cy="2636602"/>
            <a:chOff x="2695339" y="1337521"/>
            <a:chExt cx="1728169" cy="2636602"/>
          </a:xfrm>
        </p:grpSpPr>
        <p:sp>
          <p:nvSpPr>
            <p:cNvPr id="17" name="String 1">
              <a:extLst>
                <a:ext uri="{FF2B5EF4-FFF2-40B4-BE49-F238E27FC236}">
                  <a16:creationId xmlns:a16="http://schemas.microsoft.com/office/drawing/2014/main" id="{0D8FD865-4704-0EBD-9ABC-4FAE93DBAEEC}"/>
                </a:ext>
              </a:extLst>
            </p:cNvPr>
            <p:cNvSpPr/>
            <p:nvPr/>
          </p:nvSpPr>
          <p:spPr>
            <a:xfrm>
              <a:off x="3575538" y="2590800"/>
              <a:ext cx="847970" cy="1383323"/>
            </a:xfrm>
            <a:custGeom>
              <a:avLst/>
              <a:gdLst>
                <a:gd name="connsiteX0" fmla="*/ 0 w 847970"/>
                <a:gd name="connsiteY0" fmla="*/ 0 h 1383323"/>
                <a:gd name="connsiteX1" fmla="*/ 140677 w 847970"/>
                <a:gd name="connsiteY1" fmla="*/ 246185 h 1383323"/>
                <a:gd name="connsiteX2" fmla="*/ 175847 w 847970"/>
                <a:gd name="connsiteY2" fmla="*/ 593969 h 1383323"/>
                <a:gd name="connsiteX3" fmla="*/ 355600 w 847970"/>
                <a:gd name="connsiteY3" fmla="*/ 879231 h 1383323"/>
                <a:gd name="connsiteX4" fmla="*/ 605693 w 847970"/>
                <a:gd name="connsiteY4" fmla="*/ 1019908 h 1383323"/>
                <a:gd name="connsiteX5" fmla="*/ 847970 w 847970"/>
                <a:gd name="connsiteY5" fmla="*/ 1383323 h 138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7970" h="1383323">
                  <a:moveTo>
                    <a:pt x="0" y="0"/>
                  </a:moveTo>
                  <a:cubicBezTo>
                    <a:pt x="55684" y="73595"/>
                    <a:pt x="111369" y="147190"/>
                    <a:pt x="140677" y="246185"/>
                  </a:cubicBezTo>
                  <a:cubicBezTo>
                    <a:pt x="169985" y="345180"/>
                    <a:pt x="140026" y="488461"/>
                    <a:pt x="175847" y="593969"/>
                  </a:cubicBezTo>
                  <a:cubicBezTo>
                    <a:pt x="211668" y="699477"/>
                    <a:pt x="283959" y="808241"/>
                    <a:pt x="355600" y="879231"/>
                  </a:cubicBezTo>
                  <a:cubicBezTo>
                    <a:pt x="427241" y="950221"/>
                    <a:pt x="523631" y="935893"/>
                    <a:pt x="605693" y="1019908"/>
                  </a:cubicBezTo>
                  <a:cubicBezTo>
                    <a:pt x="687755" y="1103923"/>
                    <a:pt x="812150" y="1322754"/>
                    <a:pt x="847970" y="1383323"/>
                  </a:cubicBezTo>
                </a:path>
              </a:pathLst>
            </a:custGeom>
            <a:noFill/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Balloon 1">
              <a:extLst>
                <a:ext uri="{FF2B5EF4-FFF2-40B4-BE49-F238E27FC236}">
                  <a16:creationId xmlns:a16="http://schemas.microsoft.com/office/drawing/2014/main" id="{4D1E1320-BE98-FFEC-E482-BFAD95E7EEE9}"/>
                </a:ext>
              </a:extLst>
            </p:cNvPr>
            <p:cNvSpPr/>
            <p:nvPr/>
          </p:nvSpPr>
          <p:spPr>
            <a:xfrm rot="19563144">
              <a:off x="2695339" y="1337521"/>
              <a:ext cx="1080000" cy="1440000"/>
            </a:xfrm>
            <a:custGeom>
              <a:avLst/>
              <a:gdLst>
                <a:gd name="connsiteX0" fmla="*/ 408846 w 1082572"/>
                <a:gd name="connsiteY0" fmla="*/ 1592771 h 1605566"/>
                <a:gd name="connsiteX1" fmla="*/ 484548 w 1082572"/>
                <a:gd name="connsiteY1" fmla="*/ 1471249 h 1605566"/>
                <a:gd name="connsiteX2" fmla="*/ 438728 w 1082572"/>
                <a:gd name="connsiteY2" fmla="*/ 1397540 h 1605566"/>
                <a:gd name="connsiteX3" fmla="*/ 233536 w 1082572"/>
                <a:gd name="connsiteY3" fmla="*/ 1062857 h 1605566"/>
                <a:gd name="connsiteX4" fmla="*/ 80140 w 1082572"/>
                <a:gd name="connsiteY4" fmla="*/ 817822 h 1605566"/>
                <a:gd name="connsiteX5" fmla="*/ 20375 w 1082572"/>
                <a:gd name="connsiteY5" fmla="*/ 680363 h 1605566"/>
                <a:gd name="connsiteX6" fmla="*/ 454 w 1082572"/>
                <a:gd name="connsiteY6" fmla="*/ 544896 h 1605566"/>
                <a:gd name="connsiteX7" fmla="*/ 36313 w 1082572"/>
                <a:gd name="connsiteY7" fmla="*/ 343689 h 1605566"/>
                <a:gd name="connsiteX8" fmla="*/ 143889 w 1082572"/>
                <a:gd name="connsiteY8" fmla="*/ 176347 h 1605566"/>
                <a:gd name="connsiteX9" fmla="*/ 305254 w 1082572"/>
                <a:gd name="connsiteY9" fmla="*/ 56818 h 1605566"/>
                <a:gd name="connsiteX10" fmla="*/ 472595 w 1082572"/>
                <a:gd name="connsiteY10" fmla="*/ 7014 h 1605566"/>
                <a:gd name="connsiteX11" fmla="*/ 629975 w 1082572"/>
                <a:gd name="connsiteY11" fmla="*/ 5022 h 1605566"/>
                <a:gd name="connsiteX12" fmla="*/ 771419 w 1082572"/>
                <a:gd name="connsiteY12" fmla="*/ 50842 h 1605566"/>
                <a:gd name="connsiteX13" fmla="*/ 906885 w 1082572"/>
                <a:gd name="connsiteY13" fmla="*/ 138496 h 1605566"/>
                <a:gd name="connsiteX14" fmla="*/ 1010477 w 1082572"/>
                <a:gd name="connsiteY14" fmla="*/ 269979 h 1605566"/>
                <a:gd name="connsiteX15" fmla="*/ 1066258 w 1082572"/>
                <a:gd name="connsiteY15" fmla="*/ 407438 h 1605566"/>
                <a:gd name="connsiteX16" fmla="*/ 1082195 w 1082572"/>
                <a:gd name="connsiteY16" fmla="*/ 554857 h 1605566"/>
                <a:gd name="connsiteX17" fmla="*/ 1054305 w 1082572"/>
                <a:gd name="connsiteY17" fmla="*/ 710246 h 1605566"/>
                <a:gd name="connsiteX18" fmla="*/ 976611 w 1082572"/>
                <a:gd name="connsiteY18" fmla="*/ 873602 h 1605566"/>
                <a:gd name="connsiteX19" fmla="*/ 902901 w 1082572"/>
                <a:gd name="connsiteY19" fmla="*/ 979187 h 1605566"/>
                <a:gd name="connsiteX20" fmla="*/ 779387 w 1082572"/>
                <a:gd name="connsiteY20" fmla="*/ 1176410 h 1605566"/>
                <a:gd name="connsiteX21" fmla="*/ 677787 w 1082572"/>
                <a:gd name="connsiteY21" fmla="*/ 1343751 h 1605566"/>
                <a:gd name="connsiteX22" fmla="*/ 596109 w 1082572"/>
                <a:gd name="connsiteY22" fmla="*/ 1467265 h 1605566"/>
                <a:gd name="connsiteX23" fmla="*/ 677787 w 1082572"/>
                <a:gd name="connsiteY23" fmla="*/ 1600740 h 1605566"/>
                <a:gd name="connsiteX24" fmla="*/ 586148 w 1082572"/>
                <a:gd name="connsiteY24" fmla="*/ 1578826 h 1605566"/>
                <a:gd name="connsiteX25" fmla="*/ 534352 w 1082572"/>
                <a:gd name="connsiteY25" fmla="*/ 1604724 h 1605566"/>
                <a:gd name="connsiteX26" fmla="*/ 488532 w 1082572"/>
                <a:gd name="connsiteY26" fmla="*/ 1580818 h 1605566"/>
                <a:gd name="connsiteX27" fmla="*/ 408846 w 1082572"/>
                <a:gd name="connsiteY27" fmla="*/ 1592771 h 160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2572" h="1605566">
                  <a:moveTo>
                    <a:pt x="408846" y="1592771"/>
                  </a:moveTo>
                  <a:cubicBezTo>
                    <a:pt x="408182" y="1574510"/>
                    <a:pt x="479568" y="1503787"/>
                    <a:pt x="484548" y="1471249"/>
                  </a:cubicBezTo>
                  <a:cubicBezTo>
                    <a:pt x="489528" y="1438711"/>
                    <a:pt x="438728" y="1397540"/>
                    <a:pt x="438728" y="1397540"/>
                  </a:cubicBezTo>
                  <a:lnTo>
                    <a:pt x="233536" y="1062857"/>
                  </a:lnTo>
                  <a:cubicBezTo>
                    <a:pt x="173771" y="966237"/>
                    <a:pt x="115667" y="881571"/>
                    <a:pt x="80140" y="817822"/>
                  </a:cubicBezTo>
                  <a:cubicBezTo>
                    <a:pt x="44613" y="754073"/>
                    <a:pt x="33656" y="725851"/>
                    <a:pt x="20375" y="680363"/>
                  </a:cubicBezTo>
                  <a:cubicBezTo>
                    <a:pt x="7094" y="634875"/>
                    <a:pt x="-2202" y="601008"/>
                    <a:pt x="454" y="544896"/>
                  </a:cubicBezTo>
                  <a:cubicBezTo>
                    <a:pt x="3110" y="488784"/>
                    <a:pt x="12407" y="405114"/>
                    <a:pt x="36313" y="343689"/>
                  </a:cubicBezTo>
                  <a:cubicBezTo>
                    <a:pt x="60219" y="282264"/>
                    <a:pt x="99065" y="224159"/>
                    <a:pt x="143889" y="176347"/>
                  </a:cubicBezTo>
                  <a:cubicBezTo>
                    <a:pt x="188712" y="128535"/>
                    <a:pt x="250470" y="85040"/>
                    <a:pt x="305254" y="56818"/>
                  </a:cubicBezTo>
                  <a:cubicBezTo>
                    <a:pt x="360038" y="28596"/>
                    <a:pt x="418475" y="15647"/>
                    <a:pt x="472595" y="7014"/>
                  </a:cubicBezTo>
                  <a:cubicBezTo>
                    <a:pt x="526715" y="-1619"/>
                    <a:pt x="580171" y="-2283"/>
                    <a:pt x="629975" y="5022"/>
                  </a:cubicBezTo>
                  <a:cubicBezTo>
                    <a:pt x="679779" y="12327"/>
                    <a:pt x="725267" y="28596"/>
                    <a:pt x="771419" y="50842"/>
                  </a:cubicBezTo>
                  <a:cubicBezTo>
                    <a:pt x="817571" y="73088"/>
                    <a:pt x="867042" y="101973"/>
                    <a:pt x="906885" y="138496"/>
                  </a:cubicBezTo>
                  <a:cubicBezTo>
                    <a:pt x="946728" y="175019"/>
                    <a:pt x="983915" y="225155"/>
                    <a:pt x="1010477" y="269979"/>
                  </a:cubicBezTo>
                  <a:cubicBezTo>
                    <a:pt x="1037039" y="314803"/>
                    <a:pt x="1054305" y="359958"/>
                    <a:pt x="1066258" y="407438"/>
                  </a:cubicBezTo>
                  <a:cubicBezTo>
                    <a:pt x="1078211" y="454918"/>
                    <a:pt x="1084187" y="504389"/>
                    <a:pt x="1082195" y="554857"/>
                  </a:cubicBezTo>
                  <a:cubicBezTo>
                    <a:pt x="1080203" y="605325"/>
                    <a:pt x="1071902" y="657122"/>
                    <a:pt x="1054305" y="710246"/>
                  </a:cubicBezTo>
                  <a:cubicBezTo>
                    <a:pt x="1036708" y="763370"/>
                    <a:pt x="1001845" y="828779"/>
                    <a:pt x="976611" y="873602"/>
                  </a:cubicBezTo>
                  <a:cubicBezTo>
                    <a:pt x="951377" y="918425"/>
                    <a:pt x="935772" y="928719"/>
                    <a:pt x="902901" y="979187"/>
                  </a:cubicBezTo>
                  <a:cubicBezTo>
                    <a:pt x="870030" y="1029655"/>
                    <a:pt x="816906" y="1115649"/>
                    <a:pt x="779387" y="1176410"/>
                  </a:cubicBezTo>
                  <a:cubicBezTo>
                    <a:pt x="741868" y="1237171"/>
                    <a:pt x="708333" y="1295275"/>
                    <a:pt x="677787" y="1343751"/>
                  </a:cubicBezTo>
                  <a:cubicBezTo>
                    <a:pt x="647241" y="1392227"/>
                    <a:pt x="596109" y="1424434"/>
                    <a:pt x="596109" y="1467265"/>
                  </a:cubicBezTo>
                  <a:cubicBezTo>
                    <a:pt x="596109" y="1510096"/>
                    <a:pt x="679447" y="1582147"/>
                    <a:pt x="677787" y="1600740"/>
                  </a:cubicBezTo>
                  <a:cubicBezTo>
                    <a:pt x="676127" y="1619333"/>
                    <a:pt x="610054" y="1578162"/>
                    <a:pt x="586148" y="1578826"/>
                  </a:cubicBezTo>
                  <a:cubicBezTo>
                    <a:pt x="562242" y="1579490"/>
                    <a:pt x="550621" y="1604392"/>
                    <a:pt x="534352" y="1604724"/>
                  </a:cubicBezTo>
                  <a:cubicBezTo>
                    <a:pt x="518083" y="1605056"/>
                    <a:pt x="509118" y="1582146"/>
                    <a:pt x="488532" y="1580818"/>
                  </a:cubicBezTo>
                  <a:cubicBezTo>
                    <a:pt x="467946" y="1579490"/>
                    <a:pt x="409510" y="1611032"/>
                    <a:pt x="408846" y="159277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" name="Balloon 2">
            <a:extLst>
              <a:ext uri="{FF2B5EF4-FFF2-40B4-BE49-F238E27FC236}">
                <a16:creationId xmlns:a16="http://schemas.microsoft.com/office/drawing/2014/main" id="{739E06E4-1B44-BCB7-FCCF-D754A98BF0EE}"/>
              </a:ext>
            </a:extLst>
          </p:cNvPr>
          <p:cNvGrpSpPr/>
          <p:nvPr/>
        </p:nvGrpSpPr>
        <p:grpSpPr>
          <a:xfrm>
            <a:off x="3140067" y="845698"/>
            <a:ext cx="1592148" cy="2792364"/>
            <a:chOff x="3140067" y="845698"/>
            <a:chExt cx="1592148" cy="2792364"/>
          </a:xfrm>
        </p:grpSpPr>
        <p:sp>
          <p:nvSpPr>
            <p:cNvPr id="20" name="String 2">
              <a:extLst>
                <a:ext uri="{FF2B5EF4-FFF2-40B4-BE49-F238E27FC236}">
                  <a16:creationId xmlns:a16="http://schemas.microsoft.com/office/drawing/2014/main" id="{71939730-E8E5-8BB6-5FD6-3BD717ADE334}"/>
                </a:ext>
              </a:extLst>
            </p:cNvPr>
            <p:cNvSpPr/>
            <p:nvPr/>
          </p:nvSpPr>
          <p:spPr>
            <a:xfrm>
              <a:off x="3942862" y="2168769"/>
              <a:ext cx="789353" cy="1469293"/>
            </a:xfrm>
            <a:custGeom>
              <a:avLst/>
              <a:gdLst>
                <a:gd name="connsiteX0" fmla="*/ 0 w 789353"/>
                <a:gd name="connsiteY0" fmla="*/ 0 h 1469293"/>
                <a:gd name="connsiteX1" fmla="*/ 105507 w 789353"/>
                <a:gd name="connsiteY1" fmla="*/ 222739 h 1469293"/>
                <a:gd name="connsiteX2" fmla="*/ 496276 w 789353"/>
                <a:gd name="connsiteY2" fmla="*/ 504093 h 1469293"/>
                <a:gd name="connsiteX3" fmla="*/ 691661 w 789353"/>
                <a:gd name="connsiteY3" fmla="*/ 898769 h 1469293"/>
                <a:gd name="connsiteX4" fmla="*/ 789353 w 789353"/>
                <a:gd name="connsiteY4" fmla="*/ 1469293 h 1469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9353" h="1469293">
                  <a:moveTo>
                    <a:pt x="0" y="0"/>
                  </a:moveTo>
                  <a:cubicBezTo>
                    <a:pt x="11397" y="69362"/>
                    <a:pt x="22794" y="138724"/>
                    <a:pt x="105507" y="222739"/>
                  </a:cubicBezTo>
                  <a:cubicBezTo>
                    <a:pt x="188220" y="306755"/>
                    <a:pt x="398584" y="391421"/>
                    <a:pt x="496276" y="504093"/>
                  </a:cubicBezTo>
                  <a:cubicBezTo>
                    <a:pt x="593968" y="616765"/>
                    <a:pt x="642815" y="737902"/>
                    <a:pt x="691661" y="898769"/>
                  </a:cubicBezTo>
                  <a:cubicBezTo>
                    <a:pt x="740507" y="1059636"/>
                    <a:pt x="764930" y="1264464"/>
                    <a:pt x="789353" y="1469293"/>
                  </a:cubicBezTo>
                </a:path>
              </a:pathLst>
            </a:custGeom>
            <a:noFill/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Balloon 2">
              <a:extLst>
                <a:ext uri="{FF2B5EF4-FFF2-40B4-BE49-F238E27FC236}">
                  <a16:creationId xmlns:a16="http://schemas.microsoft.com/office/drawing/2014/main" id="{AE75B188-9067-D1D7-F7C1-62A301CC9F6F}"/>
                </a:ext>
              </a:extLst>
            </p:cNvPr>
            <p:cNvSpPr/>
            <p:nvPr/>
          </p:nvSpPr>
          <p:spPr>
            <a:xfrm rot="20167111">
              <a:off x="3140067" y="845698"/>
              <a:ext cx="1080000" cy="1440000"/>
            </a:xfrm>
            <a:custGeom>
              <a:avLst/>
              <a:gdLst>
                <a:gd name="connsiteX0" fmla="*/ 408846 w 1082572"/>
                <a:gd name="connsiteY0" fmla="*/ 1592771 h 1605566"/>
                <a:gd name="connsiteX1" fmla="*/ 484548 w 1082572"/>
                <a:gd name="connsiteY1" fmla="*/ 1471249 h 1605566"/>
                <a:gd name="connsiteX2" fmla="*/ 438728 w 1082572"/>
                <a:gd name="connsiteY2" fmla="*/ 1397540 h 1605566"/>
                <a:gd name="connsiteX3" fmla="*/ 233536 w 1082572"/>
                <a:gd name="connsiteY3" fmla="*/ 1062857 h 1605566"/>
                <a:gd name="connsiteX4" fmla="*/ 80140 w 1082572"/>
                <a:gd name="connsiteY4" fmla="*/ 817822 h 1605566"/>
                <a:gd name="connsiteX5" fmla="*/ 20375 w 1082572"/>
                <a:gd name="connsiteY5" fmla="*/ 680363 h 1605566"/>
                <a:gd name="connsiteX6" fmla="*/ 454 w 1082572"/>
                <a:gd name="connsiteY6" fmla="*/ 544896 h 1605566"/>
                <a:gd name="connsiteX7" fmla="*/ 36313 w 1082572"/>
                <a:gd name="connsiteY7" fmla="*/ 343689 h 1605566"/>
                <a:gd name="connsiteX8" fmla="*/ 143889 w 1082572"/>
                <a:gd name="connsiteY8" fmla="*/ 176347 h 1605566"/>
                <a:gd name="connsiteX9" fmla="*/ 305254 w 1082572"/>
                <a:gd name="connsiteY9" fmla="*/ 56818 h 1605566"/>
                <a:gd name="connsiteX10" fmla="*/ 472595 w 1082572"/>
                <a:gd name="connsiteY10" fmla="*/ 7014 h 1605566"/>
                <a:gd name="connsiteX11" fmla="*/ 629975 w 1082572"/>
                <a:gd name="connsiteY11" fmla="*/ 5022 h 1605566"/>
                <a:gd name="connsiteX12" fmla="*/ 771419 w 1082572"/>
                <a:gd name="connsiteY12" fmla="*/ 50842 h 1605566"/>
                <a:gd name="connsiteX13" fmla="*/ 906885 w 1082572"/>
                <a:gd name="connsiteY13" fmla="*/ 138496 h 1605566"/>
                <a:gd name="connsiteX14" fmla="*/ 1010477 w 1082572"/>
                <a:gd name="connsiteY14" fmla="*/ 269979 h 1605566"/>
                <a:gd name="connsiteX15" fmla="*/ 1066258 w 1082572"/>
                <a:gd name="connsiteY15" fmla="*/ 407438 h 1605566"/>
                <a:gd name="connsiteX16" fmla="*/ 1082195 w 1082572"/>
                <a:gd name="connsiteY16" fmla="*/ 554857 h 1605566"/>
                <a:gd name="connsiteX17" fmla="*/ 1054305 w 1082572"/>
                <a:gd name="connsiteY17" fmla="*/ 710246 h 1605566"/>
                <a:gd name="connsiteX18" fmla="*/ 976611 w 1082572"/>
                <a:gd name="connsiteY18" fmla="*/ 873602 h 1605566"/>
                <a:gd name="connsiteX19" fmla="*/ 902901 w 1082572"/>
                <a:gd name="connsiteY19" fmla="*/ 979187 h 1605566"/>
                <a:gd name="connsiteX20" fmla="*/ 779387 w 1082572"/>
                <a:gd name="connsiteY20" fmla="*/ 1176410 h 1605566"/>
                <a:gd name="connsiteX21" fmla="*/ 677787 w 1082572"/>
                <a:gd name="connsiteY21" fmla="*/ 1343751 h 1605566"/>
                <a:gd name="connsiteX22" fmla="*/ 596109 w 1082572"/>
                <a:gd name="connsiteY22" fmla="*/ 1467265 h 1605566"/>
                <a:gd name="connsiteX23" fmla="*/ 677787 w 1082572"/>
                <a:gd name="connsiteY23" fmla="*/ 1600740 h 1605566"/>
                <a:gd name="connsiteX24" fmla="*/ 586148 w 1082572"/>
                <a:gd name="connsiteY24" fmla="*/ 1578826 h 1605566"/>
                <a:gd name="connsiteX25" fmla="*/ 534352 w 1082572"/>
                <a:gd name="connsiteY25" fmla="*/ 1604724 h 1605566"/>
                <a:gd name="connsiteX26" fmla="*/ 488532 w 1082572"/>
                <a:gd name="connsiteY26" fmla="*/ 1580818 h 1605566"/>
                <a:gd name="connsiteX27" fmla="*/ 408846 w 1082572"/>
                <a:gd name="connsiteY27" fmla="*/ 1592771 h 160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2572" h="1605566">
                  <a:moveTo>
                    <a:pt x="408846" y="1592771"/>
                  </a:moveTo>
                  <a:cubicBezTo>
                    <a:pt x="408182" y="1574510"/>
                    <a:pt x="479568" y="1503787"/>
                    <a:pt x="484548" y="1471249"/>
                  </a:cubicBezTo>
                  <a:cubicBezTo>
                    <a:pt x="489528" y="1438711"/>
                    <a:pt x="438728" y="1397540"/>
                    <a:pt x="438728" y="1397540"/>
                  </a:cubicBezTo>
                  <a:lnTo>
                    <a:pt x="233536" y="1062857"/>
                  </a:lnTo>
                  <a:cubicBezTo>
                    <a:pt x="173771" y="966237"/>
                    <a:pt x="115667" y="881571"/>
                    <a:pt x="80140" y="817822"/>
                  </a:cubicBezTo>
                  <a:cubicBezTo>
                    <a:pt x="44613" y="754073"/>
                    <a:pt x="33656" y="725851"/>
                    <a:pt x="20375" y="680363"/>
                  </a:cubicBezTo>
                  <a:cubicBezTo>
                    <a:pt x="7094" y="634875"/>
                    <a:pt x="-2202" y="601008"/>
                    <a:pt x="454" y="544896"/>
                  </a:cubicBezTo>
                  <a:cubicBezTo>
                    <a:pt x="3110" y="488784"/>
                    <a:pt x="12407" y="405114"/>
                    <a:pt x="36313" y="343689"/>
                  </a:cubicBezTo>
                  <a:cubicBezTo>
                    <a:pt x="60219" y="282264"/>
                    <a:pt x="99065" y="224159"/>
                    <a:pt x="143889" y="176347"/>
                  </a:cubicBezTo>
                  <a:cubicBezTo>
                    <a:pt x="188712" y="128535"/>
                    <a:pt x="250470" y="85040"/>
                    <a:pt x="305254" y="56818"/>
                  </a:cubicBezTo>
                  <a:cubicBezTo>
                    <a:pt x="360038" y="28596"/>
                    <a:pt x="418475" y="15647"/>
                    <a:pt x="472595" y="7014"/>
                  </a:cubicBezTo>
                  <a:cubicBezTo>
                    <a:pt x="526715" y="-1619"/>
                    <a:pt x="580171" y="-2283"/>
                    <a:pt x="629975" y="5022"/>
                  </a:cubicBezTo>
                  <a:cubicBezTo>
                    <a:pt x="679779" y="12327"/>
                    <a:pt x="725267" y="28596"/>
                    <a:pt x="771419" y="50842"/>
                  </a:cubicBezTo>
                  <a:cubicBezTo>
                    <a:pt x="817571" y="73088"/>
                    <a:pt x="867042" y="101973"/>
                    <a:pt x="906885" y="138496"/>
                  </a:cubicBezTo>
                  <a:cubicBezTo>
                    <a:pt x="946728" y="175019"/>
                    <a:pt x="983915" y="225155"/>
                    <a:pt x="1010477" y="269979"/>
                  </a:cubicBezTo>
                  <a:cubicBezTo>
                    <a:pt x="1037039" y="314803"/>
                    <a:pt x="1054305" y="359958"/>
                    <a:pt x="1066258" y="407438"/>
                  </a:cubicBezTo>
                  <a:cubicBezTo>
                    <a:pt x="1078211" y="454918"/>
                    <a:pt x="1084187" y="504389"/>
                    <a:pt x="1082195" y="554857"/>
                  </a:cubicBezTo>
                  <a:cubicBezTo>
                    <a:pt x="1080203" y="605325"/>
                    <a:pt x="1071902" y="657122"/>
                    <a:pt x="1054305" y="710246"/>
                  </a:cubicBezTo>
                  <a:cubicBezTo>
                    <a:pt x="1036708" y="763370"/>
                    <a:pt x="1001845" y="828779"/>
                    <a:pt x="976611" y="873602"/>
                  </a:cubicBezTo>
                  <a:cubicBezTo>
                    <a:pt x="951377" y="918425"/>
                    <a:pt x="935772" y="928719"/>
                    <a:pt x="902901" y="979187"/>
                  </a:cubicBezTo>
                  <a:cubicBezTo>
                    <a:pt x="870030" y="1029655"/>
                    <a:pt x="816906" y="1115649"/>
                    <a:pt x="779387" y="1176410"/>
                  </a:cubicBezTo>
                  <a:cubicBezTo>
                    <a:pt x="741868" y="1237171"/>
                    <a:pt x="708333" y="1295275"/>
                    <a:pt x="677787" y="1343751"/>
                  </a:cubicBezTo>
                  <a:cubicBezTo>
                    <a:pt x="647241" y="1392227"/>
                    <a:pt x="596109" y="1424434"/>
                    <a:pt x="596109" y="1467265"/>
                  </a:cubicBezTo>
                  <a:cubicBezTo>
                    <a:pt x="596109" y="1510096"/>
                    <a:pt x="679447" y="1582147"/>
                    <a:pt x="677787" y="1600740"/>
                  </a:cubicBezTo>
                  <a:cubicBezTo>
                    <a:pt x="676127" y="1619333"/>
                    <a:pt x="610054" y="1578162"/>
                    <a:pt x="586148" y="1578826"/>
                  </a:cubicBezTo>
                  <a:cubicBezTo>
                    <a:pt x="562242" y="1579490"/>
                    <a:pt x="550621" y="1604392"/>
                    <a:pt x="534352" y="1604724"/>
                  </a:cubicBezTo>
                  <a:cubicBezTo>
                    <a:pt x="518083" y="1605056"/>
                    <a:pt x="509118" y="1582146"/>
                    <a:pt x="488532" y="1580818"/>
                  </a:cubicBezTo>
                  <a:cubicBezTo>
                    <a:pt x="467946" y="1579490"/>
                    <a:pt x="409510" y="1611032"/>
                    <a:pt x="408846" y="1592771"/>
                  </a:cubicBezTo>
                  <a:close/>
                </a:path>
              </a:pathLst>
            </a:custGeom>
            <a:solidFill>
              <a:srgbClr val="05BCF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Balloon 3">
            <a:extLst>
              <a:ext uri="{FF2B5EF4-FFF2-40B4-BE49-F238E27FC236}">
                <a16:creationId xmlns:a16="http://schemas.microsoft.com/office/drawing/2014/main" id="{F84D6636-5DF6-D8C5-1555-EE5CAB09EDDC}"/>
              </a:ext>
            </a:extLst>
          </p:cNvPr>
          <p:cNvGrpSpPr/>
          <p:nvPr/>
        </p:nvGrpSpPr>
        <p:grpSpPr>
          <a:xfrm>
            <a:off x="3756000" y="291724"/>
            <a:ext cx="1238737" cy="3287722"/>
            <a:chOff x="3756000" y="291724"/>
            <a:chExt cx="1238737" cy="3287722"/>
          </a:xfrm>
        </p:grpSpPr>
        <p:sp>
          <p:nvSpPr>
            <p:cNvPr id="23" name="String 3">
              <a:extLst>
                <a:ext uri="{FF2B5EF4-FFF2-40B4-BE49-F238E27FC236}">
                  <a16:creationId xmlns:a16="http://schemas.microsoft.com/office/drawing/2014/main" id="{0BA4684E-A92C-B07E-2E96-0030AD085704}"/>
                </a:ext>
              </a:extLst>
            </p:cNvPr>
            <p:cNvSpPr/>
            <p:nvPr/>
          </p:nvSpPr>
          <p:spPr>
            <a:xfrm>
              <a:off x="4452324" y="1656862"/>
              <a:ext cx="542413" cy="1922584"/>
            </a:xfrm>
            <a:custGeom>
              <a:avLst/>
              <a:gdLst>
                <a:gd name="connsiteX0" fmla="*/ 10261 w 542413"/>
                <a:gd name="connsiteY0" fmla="*/ 0 h 1922584"/>
                <a:gd name="connsiteX1" fmla="*/ 21984 w 542413"/>
                <a:gd name="connsiteY1" fmla="*/ 320430 h 1922584"/>
                <a:gd name="connsiteX2" fmla="*/ 205645 w 542413"/>
                <a:gd name="connsiteY2" fmla="*/ 644769 h 1922584"/>
                <a:gd name="connsiteX3" fmla="*/ 408845 w 542413"/>
                <a:gd name="connsiteY3" fmla="*/ 1016000 h 1922584"/>
                <a:gd name="connsiteX4" fmla="*/ 541707 w 542413"/>
                <a:gd name="connsiteY4" fmla="*/ 1574800 h 1922584"/>
                <a:gd name="connsiteX5" fmla="*/ 451830 w 542413"/>
                <a:gd name="connsiteY5" fmla="*/ 1922584 h 19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2413" h="1922584">
                  <a:moveTo>
                    <a:pt x="10261" y="0"/>
                  </a:moveTo>
                  <a:cubicBezTo>
                    <a:pt x="-160" y="106484"/>
                    <a:pt x="-10580" y="212969"/>
                    <a:pt x="21984" y="320430"/>
                  </a:cubicBezTo>
                  <a:cubicBezTo>
                    <a:pt x="54548" y="427891"/>
                    <a:pt x="141168" y="528841"/>
                    <a:pt x="205645" y="644769"/>
                  </a:cubicBezTo>
                  <a:cubicBezTo>
                    <a:pt x="270122" y="760697"/>
                    <a:pt x="352835" y="860995"/>
                    <a:pt x="408845" y="1016000"/>
                  </a:cubicBezTo>
                  <a:cubicBezTo>
                    <a:pt x="464855" y="1171005"/>
                    <a:pt x="534543" y="1423703"/>
                    <a:pt x="541707" y="1574800"/>
                  </a:cubicBezTo>
                  <a:cubicBezTo>
                    <a:pt x="548871" y="1725897"/>
                    <a:pt x="500350" y="1824240"/>
                    <a:pt x="451830" y="1922584"/>
                  </a:cubicBezTo>
                </a:path>
              </a:pathLst>
            </a:custGeom>
            <a:noFill/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Balloon 3">
              <a:extLst>
                <a:ext uri="{FF2B5EF4-FFF2-40B4-BE49-F238E27FC236}">
                  <a16:creationId xmlns:a16="http://schemas.microsoft.com/office/drawing/2014/main" id="{00AC6D69-2057-332E-85EF-8B1B4124CD4D}"/>
                </a:ext>
              </a:extLst>
            </p:cNvPr>
            <p:cNvSpPr/>
            <p:nvPr/>
          </p:nvSpPr>
          <p:spPr>
            <a:xfrm rot="20719926">
              <a:off x="3756000" y="291724"/>
              <a:ext cx="1080000" cy="1440000"/>
            </a:xfrm>
            <a:custGeom>
              <a:avLst/>
              <a:gdLst>
                <a:gd name="connsiteX0" fmla="*/ 408846 w 1082572"/>
                <a:gd name="connsiteY0" fmla="*/ 1592771 h 1605566"/>
                <a:gd name="connsiteX1" fmla="*/ 484548 w 1082572"/>
                <a:gd name="connsiteY1" fmla="*/ 1471249 h 1605566"/>
                <a:gd name="connsiteX2" fmla="*/ 438728 w 1082572"/>
                <a:gd name="connsiteY2" fmla="*/ 1397540 h 1605566"/>
                <a:gd name="connsiteX3" fmla="*/ 233536 w 1082572"/>
                <a:gd name="connsiteY3" fmla="*/ 1062857 h 1605566"/>
                <a:gd name="connsiteX4" fmla="*/ 80140 w 1082572"/>
                <a:gd name="connsiteY4" fmla="*/ 817822 h 1605566"/>
                <a:gd name="connsiteX5" fmla="*/ 20375 w 1082572"/>
                <a:gd name="connsiteY5" fmla="*/ 680363 h 1605566"/>
                <a:gd name="connsiteX6" fmla="*/ 454 w 1082572"/>
                <a:gd name="connsiteY6" fmla="*/ 544896 h 1605566"/>
                <a:gd name="connsiteX7" fmla="*/ 36313 w 1082572"/>
                <a:gd name="connsiteY7" fmla="*/ 343689 h 1605566"/>
                <a:gd name="connsiteX8" fmla="*/ 143889 w 1082572"/>
                <a:gd name="connsiteY8" fmla="*/ 176347 h 1605566"/>
                <a:gd name="connsiteX9" fmla="*/ 305254 w 1082572"/>
                <a:gd name="connsiteY9" fmla="*/ 56818 h 1605566"/>
                <a:gd name="connsiteX10" fmla="*/ 472595 w 1082572"/>
                <a:gd name="connsiteY10" fmla="*/ 7014 h 1605566"/>
                <a:gd name="connsiteX11" fmla="*/ 629975 w 1082572"/>
                <a:gd name="connsiteY11" fmla="*/ 5022 h 1605566"/>
                <a:gd name="connsiteX12" fmla="*/ 771419 w 1082572"/>
                <a:gd name="connsiteY12" fmla="*/ 50842 h 1605566"/>
                <a:gd name="connsiteX13" fmla="*/ 906885 w 1082572"/>
                <a:gd name="connsiteY13" fmla="*/ 138496 h 1605566"/>
                <a:gd name="connsiteX14" fmla="*/ 1010477 w 1082572"/>
                <a:gd name="connsiteY14" fmla="*/ 269979 h 1605566"/>
                <a:gd name="connsiteX15" fmla="*/ 1066258 w 1082572"/>
                <a:gd name="connsiteY15" fmla="*/ 407438 h 1605566"/>
                <a:gd name="connsiteX16" fmla="*/ 1082195 w 1082572"/>
                <a:gd name="connsiteY16" fmla="*/ 554857 h 1605566"/>
                <a:gd name="connsiteX17" fmla="*/ 1054305 w 1082572"/>
                <a:gd name="connsiteY17" fmla="*/ 710246 h 1605566"/>
                <a:gd name="connsiteX18" fmla="*/ 976611 w 1082572"/>
                <a:gd name="connsiteY18" fmla="*/ 873602 h 1605566"/>
                <a:gd name="connsiteX19" fmla="*/ 902901 w 1082572"/>
                <a:gd name="connsiteY19" fmla="*/ 979187 h 1605566"/>
                <a:gd name="connsiteX20" fmla="*/ 779387 w 1082572"/>
                <a:gd name="connsiteY20" fmla="*/ 1176410 h 1605566"/>
                <a:gd name="connsiteX21" fmla="*/ 677787 w 1082572"/>
                <a:gd name="connsiteY21" fmla="*/ 1343751 h 1605566"/>
                <a:gd name="connsiteX22" fmla="*/ 596109 w 1082572"/>
                <a:gd name="connsiteY22" fmla="*/ 1467265 h 1605566"/>
                <a:gd name="connsiteX23" fmla="*/ 677787 w 1082572"/>
                <a:gd name="connsiteY23" fmla="*/ 1600740 h 1605566"/>
                <a:gd name="connsiteX24" fmla="*/ 586148 w 1082572"/>
                <a:gd name="connsiteY24" fmla="*/ 1578826 h 1605566"/>
                <a:gd name="connsiteX25" fmla="*/ 534352 w 1082572"/>
                <a:gd name="connsiteY25" fmla="*/ 1604724 h 1605566"/>
                <a:gd name="connsiteX26" fmla="*/ 488532 w 1082572"/>
                <a:gd name="connsiteY26" fmla="*/ 1580818 h 1605566"/>
                <a:gd name="connsiteX27" fmla="*/ 408846 w 1082572"/>
                <a:gd name="connsiteY27" fmla="*/ 1592771 h 160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2572" h="1605566">
                  <a:moveTo>
                    <a:pt x="408846" y="1592771"/>
                  </a:moveTo>
                  <a:cubicBezTo>
                    <a:pt x="408182" y="1574510"/>
                    <a:pt x="479568" y="1503787"/>
                    <a:pt x="484548" y="1471249"/>
                  </a:cubicBezTo>
                  <a:cubicBezTo>
                    <a:pt x="489528" y="1438711"/>
                    <a:pt x="438728" y="1397540"/>
                    <a:pt x="438728" y="1397540"/>
                  </a:cubicBezTo>
                  <a:lnTo>
                    <a:pt x="233536" y="1062857"/>
                  </a:lnTo>
                  <a:cubicBezTo>
                    <a:pt x="173771" y="966237"/>
                    <a:pt x="115667" y="881571"/>
                    <a:pt x="80140" y="817822"/>
                  </a:cubicBezTo>
                  <a:cubicBezTo>
                    <a:pt x="44613" y="754073"/>
                    <a:pt x="33656" y="725851"/>
                    <a:pt x="20375" y="680363"/>
                  </a:cubicBezTo>
                  <a:cubicBezTo>
                    <a:pt x="7094" y="634875"/>
                    <a:pt x="-2202" y="601008"/>
                    <a:pt x="454" y="544896"/>
                  </a:cubicBezTo>
                  <a:cubicBezTo>
                    <a:pt x="3110" y="488784"/>
                    <a:pt x="12407" y="405114"/>
                    <a:pt x="36313" y="343689"/>
                  </a:cubicBezTo>
                  <a:cubicBezTo>
                    <a:pt x="60219" y="282264"/>
                    <a:pt x="99065" y="224159"/>
                    <a:pt x="143889" y="176347"/>
                  </a:cubicBezTo>
                  <a:cubicBezTo>
                    <a:pt x="188712" y="128535"/>
                    <a:pt x="250470" y="85040"/>
                    <a:pt x="305254" y="56818"/>
                  </a:cubicBezTo>
                  <a:cubicBezTo>
                    <a:pt x="360038" y="28596"/>
                    <a:pt x="418475" y="15647"/>
                    <a:pt x="472595" y="7014"/>
                  </a:cubicBezTo>
                  <a:cubicBezTo>
                    <a:pt x="526715" y="-1619"/>
                    <a:pt x="580171" y="-2283"/>
                    <a:pt x="629975" y="5022"/>
                  </a:cubicBezTo>
                  <a:cubicBezTo>
                    <a:pt x="679779" y="12327"/>
                    <a:pt x="725267" y="28596"/>
                    <a:pt x="771419" y="50842"/>
                  </a:cubicBezTo>
                  <a:cubicBezTo>
                    <a:pt x="817571" y="73088"/>
                    <a:pt x="867042" y="101973"/>
                    <a:pt x="906885" y="138496"/>
                  </a:cubicBezTo>
                  <a:cubicBezTo>
                    <a:pt x="946728" y="175019"/>
                    <a:pt x="983915" y="225155"/>
                    <a:pt x="1010477" y="269979"/>
                  </a:cubicBezTo>
                  <a:cubicBezTo>
                    <a:pt x="1037039" y="314803"/>
                    <a:pt x="1054305" y="359958"/>
                    <a:pt x="1066258" y="407438"/>
                  </a:cubicBezTo>
                  <a:cubicBezTo>
                    <a:pt x="1078211" y="454918"/>
                    <a:pt x="1084187" y="504389"/>
                    <a:pt x="1082195" y="554857"/>
                  </a:cubicBezTo>
                  <a:cubicBezTo>
                    <a:pt x="1080203" y="605325"/>
                    <a:pt x="1071902" y="657122"/>
                    <a:pt x="1054305" y="710246"/>
                  </a:cubicBezTo>
                  <a:cubicBezTo>
                    <a:pt x="1036708" y="763370"/>
                    <a:pt x="1001845" y="828779"/>
                    <a:pt x="976611" y="873602"/>
                  </a:cubicBezTo>
                  <a:cubicBezTo>
                    <a:pt x="951377" y="918425"/>
                    <a:pt x="935772" y="928719"/>
                    <a:pt x="902901" y="979187"/>
                  </a:cubicBezTo>
                  <a:cubicBezTo>
                    <a:pt x="870030" y="1029655"/>
                    <a:pt x="816906" y="1115649"/>
                    <a:pt x="779387" y="1176410"/>
                  </a:cubicBezTo>
                  <a:cubicBezTo>
                    <a:pt x="741868" y="1237171"/>
                    <a:pt x="708333" y="1295275"/>
                    <a:pt x="677787" y="1343751"/>
                  </a:cubicBezTo>
                  <a:cubicBezTo>
                    <a:pt x="647241" y="1392227"/>
                    <a:pt x="596109" y="1424434"/>
                    <a:pt x="596109" y="1467265"/>
                  </a:cubicBezTo>
                  <a:cubicBezTo>
                    <a:pt x="596109" y="1510096"/>
                    <a:pt x="679447" y="1582147"/>
                    <a:pt x="677787" y="1600740"/>
                  </a:cubicBezTo>
                  <a:cubicBezTo>
                    <a:pt x="676127" y="1619333"/>
                    <a:pt x="610054" y="1578162"/>
                    <a:pt x="586148" y="1578826"/>
                  </a:cubicBezTo>
                  <a:cubicBezTo>
                    <a:pt x="562242" y="1579490"/>
                    <a:pt x="550621" y="1604392"/>
                    <a:pt x="534352" y="1604724"/>
                  </a:cubicBezTo>
                  <a:cubicBezTo>
                    <a:pt x="518083" y="1605056"/>
                    <a:pt x="509118" y="1582146"/>
                    <a:pt x="488532" y="1580818"/>
                  </a:cubicBezTo>
                  <a:cubicBezTo>
                    <a:pt x="467946" y="1579490"/>
                    <a:pt x="409510" y="1611032"/>
                    <a:pt x="408846" y="1592771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5" name="Balloon 6">
            <a:extLst>
              <a:ext uri="{FF2B5EF4-FFF2-40B4-BE49-F238E27FC236}">
                <a16:creationId xmlns:a16="http://schemas.microsoft.com/office/drawing/2014/main" id="{FB73CA32-72CD-D459-B498-0BAFA479F50F}"/>
              </a:ext>
            </a:extLst>
          </p:cNvPr>
          <p:cNvGrpSpPr/>
          <p:nvPr/>
        </p:nvGrpSpPr>
        <p:grpSpPr>
          <a:xfrm>
            <a:off x="6068054" y="108863"/>
            <a:ext cx="1080000" cy="3432418"/>
            <a:chOff x="6068054" y="108863"/>
            <a:chExt cx="1080000" cy="3432418"/>
          </a:xfrm>
        </p:grpSpPr>
        <p:sp>
          <p:nvSpPr>
            <p:cNvPr id="26" name="String 6">
              <a:extLst>
                <a:ext uri="{FF2B5EF4-FFF2-40B4-BE49-F238E27FC236}">
                  <a16:creationId xmlns:a16="http://schemas.microsoft.com/office/drawing/2014/main" id="{FEA97D5F-D24C-A384-D2A2-DC2DEF559327}"/>
                </a:ext>
              </a:extLst>
            </p:cNvPr>
            <p:cNvSpPr/>
            <p:nvPr/>
          </p:nvSpPr>
          <p:spPr>
            <a:xfrm>
              <a:off x="6442804" y="1492766"/>
              <a:ext cx="323717" cy="2048515"/>
            </a:xfrm>
            <a:custGeom>
              <a:avLst/>
              <a:gdLst>
                <a:gd name="connsiteX0" fmla="*/ 155093 w 323717"/>
                <a:gd name="connsiteY0" fmla="*/ 0 h 2048515"/>
                <a:gd name="connsiteX1" fmla="*/ 323110 w 323717"/>
                <a:gd name="connsiteY1" fmla="*/ 562211 h 2048515"/>
                <a:gd name="connsiteX2" fmla="*/ 210021 w 323717"/>
                <a:gd name="connsiteY2" fmla="*/ 972560 h 2048515"/>
                <a:gd name="connsiteX3" fmla="*/ 171248 w 323717"/>
                <a:gd name="connsiteY3" fmla="*/ 1182581 h 2048515"/>
                <a:gd name="connsiteX4" fmla="*/ 219715 w 323717"/>
                <a:gd name="connsiteY4" fmla="*/ 1424913 h 2048515"/>
                <a:gd name="connsiteX5" fmla="*/ 193866 w 323717"/>
                <a:gd name="connsiteY5" fmla="*/ 1667245 h 2048515"/>
                <a:gd name="connsiteX6" fmla="*/ 93702 w 323717"/>
                <a:gd name="connsiteY6" fmla="*/ 1764178 h 2048515"/>
                <a:gd name="connsiteX7" fmla="*/ 0 w 323717"/>
                <a:gd name="connsiteY7" fmla="*/ 2048515 h 2048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3717" h="2048515">
                  <a:moveTo>
                    <a:pt x="155093" y="0"/>
                  </a:moveTo>
                  <a:cubicBezTo>
                    <a:pt x="234524" y="200059"/>
                    <a:pt x="313955" y="400118"/>
                    <a:pt x="323110" y="562211"/>
                  </a:cubicBezTo>
                  <a:cubicBezTo>
                    <a:pt x="332265" y="724304"/>
                    <a:pt x="235331" y="869165"/>
                    <a:pt x="210021" y="972560"/>
                  </a:cubicBezTo>
                  <a:cubicBezTo>
                    <a:pt x="184711" y="1075955"/>
                    <a:pt x="169632" y="1107189"/>
                    <a:pt x="171248" y="1182581"/>
                  </a:cubicBezTo>
                  <a:cubicBezTo>
                    <a:pt x="172864" y="1257973"/>
                    <a:pt x="215945" y="1344136"/>
                    <a:pt x="219715" y="1424913"/>
                  </a:cubicBezTo>
                  <a:cubicBezTo>
                    <a:pt x="223485" y="1505690"/>
                    <a:pt x="214868" y="1610701"/>
                    <a:pt x="193866" y="1667245"/>
                  </a:cubicBezTo>
                  <a:cubicBezTo>
                    <a:pt x="172864" y="1723789"/>
                    <a:pt x="126013" y="1700633"/>
                    <a:pt x="93702" y="1764178"/>
                  </a:cubicBezTo>
                  <a:cubicBezTo>
                    <a:pt x="61391" y="1827723"/>
                    <a:pt x="1077" y="2012434"/>
                    <a:pt x="0" y="2048515"/>
                  </a:cubicBezTo>
                </a:path>
              </a:pathLst>
            </a:custGeom>
            <a:noFill/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Balloon 6">
              <a:extLst>
                <a:ext uri="{FF2B5EF4-FFF2-40B4-BE49-F238E27FC236}">
                  <a16:creationId xmlns:a16="http://schemas.microsoft.com/office/drawing/2014/main" id="{BEA8E18D-C915-318D-20ED-59414AF8B90B}"/>
                </a:ext>
              </a:extLst>
            </p:cNvPr>
            <p:cNvSpPr/>
            <p:nvPr/>
          </p:nvSpPr>
          <p:spPr>
            <a:xfrm>
              <a:off x="6068054" y="108863"/>
              <a:ext cx="1080000" cy="1440000"/>
            </a:xfrm>
            <a:custGeom>
              <a:avLst/>
              <a:gdLst>
                <a:gd name="connsiteX0" fmla="*/ 408846 w 1082572"/>
                <a:gd name="connsiteY0" fmla="*/ 1592771 h 1605566"/>
                <a:gd name="connsiteX1" fmla="*/ 484548 w 1082572"/>
                <a:gd name="connsiteY1" fmla="*/ 1471249 h 1605566"/>
                <a:gd name="connsiteX2" fmla="*/ 438728 w 1082572"/>
                <a:gd name="connsiteY2" fmla="*/ 1397540 h 1605566"/>
                <a:gd name="connsiteX3" fmla="*/ 233536 w 1082572"/>
                <a:gd name="connsiteY3" fmla="*/ 1062857 h 1605566"/>
                <a:gd name="connsiteX4" fmla="*/ 80140 w 1082572"/>
                <a:gd name="connsiteY4" fmla="*/ 817822 h 1605566"/>
                <a:gd name="connsiteX5" fmla="*/ 20375 w 1082572"/>
                <a:gd name="connsiteY5" fmla="*/ 680363 h 1605566"/>
                <a:gd name="connsiteX6" fmla="*/ 454 w 1082572"/>
                <a:gd name="connsiteY6" fmla="*/ 544896 h 1605566"/>
                <a:gd name="connsiteX7" fmla="*/ 36313 w 1082572"/>
                <a:gd name="connsiteY7" fmla="*/ 343689 h 1605566"/>
                <a:gd name="connsiteX8" fmla="*/ 143889 w 1082572"/>
                <a:gd name="connsiteY8" fmla="*/ 176347 h 1605566"/>
                <a:gd name="connsiteX9" fmla="*/ 305254 w 1082572"/>
                <a:gd name="connsiteY9" fmla="*/ 56818 h 1605566"/>
                <a:gd name="connsiteX10" fmla="*/ 472595 w 1082572"/>
                <a:gd name="connsiteY10" fmla="*/ 7014 h 1605566"/>
                <a:gd name="connsiteX11" fmla="*/ 629975 w 1082572"/>
                <a:gd name="connsiteY11" fmla="*/ 5022 h 1605566"/>
                <a:gd name="connsiteX12" fmla="*/ 771419 w 1082572"/>
                <a:gd name="connsiteY12" fmla="*/ 50842 h 1605566"/>
                <a:gd name="connsiteX13" fmla="*/ 906885 w 1082572"/>
                <a:gd name="connsiteY13" fmla="*/ 138496 h 1605566"/>
                <a:gd name="connsiteX14" fmla="*/ 1010477 w 1082572"/>
                <a:gd name="connsiteY14" fmla="*/ 269979 h 1605566"/>
                <a:gd name="connsiteX15" fmla="*/ 1066258 w 1082572"/>
                <a:gd name="connsiteY15" fmla="*/ 407438 h 1605566"/>
                <a:gd name="connsiteX16" fmla="*/ 1082195 w 1082572"/>
                <a:gd name="connsiteY16" fmla="*/ 554857 h 1605566"/>
                <a:gd name="connsiteX17" fmla="*/ 1054305 w 1082572"/>
                <a:gd name="connsiteY17" fmla="*/ 710246 h 1605566"/>
                <a:gd name="connsiteX18" fmla="*/ 976611 w 1082572"/>
                <a:gd name="connsiteY18" fmla="*/ 873602 h 1605566"/>
                <a:gd name="connsiteX19" fmla="*/ 902901 w 1082572"/>
                <a:gd name="connsiteY19" fmla="*/ 979187 h 1605566"/>
                <a:gd name="connsiteX20" fmla="*/ 779387 w 1082572"/>
                <a:gd name="connsiteY20" fmla="*/ 1176410 h 1605566"/>
                <a:gd name="connsiteX21" fmla="*/ 677787 w 1082572"/>
                <a:gd name="connsiteY21" fmla="*/ 1343751 h 1605566"/>
                <a:gd name="connsiteX22" fmla="*/ 596109 w 1082572"/>
                <a:gd name="connsiteY22" fmla="*/ 1467265 h 1605566"/>
                <a:gd name="connsiteX23" fmla="*/ 677787 w 1082572"/>
                <a:gd name="connsiteY23" fmla="*/ 1600740 h 1605566"/>
                <a:gd name="connsiteX24" fmla="*/ 586148 w 1082572"/>
                <a:gd name="connsiteY24" fmla="*/ 1578826 h 1605566"/>
                <a:gd name="connsiteX25" fmla="*/ 534352 w 1082572"/>
                <a:gd name="connsiteY25" fmla="*/ 1604724 h 1605566"/>
                <a:gd name="connsiteX26" fmla="*/ 488532 w 1082572"/>
                <a:gd name="connsiteY26" fmla="*/ 1580818 h 1605566"/>
                <a:gd name="connsiteX27" fmla="*/ 408846 w 1082572"/>
                <a:gd name="connsiteY27" fmla="*/ 1592771 h 160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2572" h="1605566">
                  <a:moveTo>
                    <a:pt x="408846" y="1592771"/>
                  </a:moveTo>
                  <a:cubicBezTo>
                    <a:pt x="408182" y="1574510"/>
                    <a:pt x="479568" y="1503787"/>
                    <a:pt x="484548" y="1471249"/>
                  </a:cubicBezTo>
                  <a:cubicBezTo>
                    <a:pt x="489528" y="1438711"/>
                    <a:pt x="438728" y="1397540"/>
                    <a:pt x="438728" y="1397540"/>
                  </a:cubicBezTo>
                  <a:lnTo>
                    <a:pt x="233536" y="1062857"/>
                  </a:lnTo>
                  <a:cubicBezTo>
                    <a:pt x="173771" y="966237"/>
                    <a:pt x="115667" y="881571"/>
                    <a:pt x="80140" y="817822"/>
                  </a:cubicBezTo>
                  <a:cubicBezTo>
                    <a:pt x="44613" y="754073"/>
                    <a:pt x="33656" y="725851"/>
                    <a:pt x="20375" y="680363"/>
                  </a:cubicBezTo>
                  <a:cubicBezTo>
                    <a:pt x="7094" y="634875"/>
                    <a:pt x="-2202" y="601008"/>
                    <a:pt x="454" y="544896"/>
                  </a:cubicBezTo>
                  <a:cubicBezTo>
                    <a:pt x="3110" y="488784"/>
                    <a:pt x="12407" y="405114"/>
                    <a:pt x="36313" y="343689"/>
                  </a:cubicBezTo>
                  <a:cubicBezTo>
                    <a:pt x="60219" y="282264"/>
                    <a:pt x="99065" y="224159"/>
                    <a:pt x="143889" y="176347"/>
                  </a:cubicBezTo>
                  <a:cubicBezTo>
                    <a:pt x="188712" y="128535"/>
                    <a:pt x="250470" y="85040"/>
                    <a:pt x="305254" y="56818"/>
                  </a:cubicBezTo>
                  <a:cubicBezTo>
                    <a:pt x="360038" y="28596"/>
                    <a:pt x="418475" y="15647"/>
                    <a:pt x="472595" y="7014"/>
                  </a:cubicBezTo>
                  <a:cubicBezTo>
                    <a:pt x="526715" y="-1619"/>
                    <a:pt x="580171" y="-2283"/>
                    <a:pt x="629975" y="5022"/>
                  </a:cubicBezTo>
                  <a:cubicBezTo>
                    <a:pt x="679779" y="12327"/>
                    <a:pt x="725267" y="28596"/>
                    <a:pt x="771419" y="50842"/>
                  </a:cubicBezTo>
                  <a:cubicBezTo>
                    <a:pt x="817571" y="73088"/>
                    <a:pt x="867042" y="101973"/>
                    <a:pt x="906885" y="138496"/>
                  </a:cubicBezTo>
                  <a:cubicBezTo>
                    <a:pt x="946728" y="175019"/>
                    <a:pt x="983915" y="225155"/>
                    <a:pt x="1010477" y="269979"/>
                  </a:cubicBezTo>
                  <a:cubicBezTo>
                    <a:pt x="1037039" y="314803"/>
                    <a:pt x="1054305" y="359958"/>
                    <a:pt x="1066258" y="407438"/>
                  </a:cubicBezTo>
                  <a:cubicBezTo>
                    <a:pt x="1078211" y="454918"/>
                    <a:pt x="1084187" y="504389"/>
                    <a:pt x="1082195" y="554857"/>
                  </a:cubicBezTo>
                  <a:cubicBezTo>
                    <a:pt x="1080203" y="605325"/>
                    <a:pt x="1071902" y="657122"/>
                    <a:pt x="1054305" y="710246"/>
                  </a:cubicBezTo>
                  <a:cubicBezTo>
                    <a:pt x="1036708" y="763370"/>
                    <a:pt x="1001845" y="828779"/>
                    <a:pt x="976611" y="873602"/>
                  </a:cubicBezTo>
                  <a:cubicBezTo>
                    <a:pt x="951377" y="918425"/>
                    <a:pt x="935772" y="928719"/>
                    <a:pt x="902901" y="979187"/>
                  </a:cubicBezTo>
                  <a:cubicBezTo>
                    <a:pt x="870030" y="1029655"/>
                    <a:pt x="816906" y="1115649"/>
                    <a:pt x="779387" y="1176410"/>
                  </a:cubicBezTo>
                  <a:cubicBezTo>
                    <a:pt x="741868" y="1237171"/>
                    <a:pt x="708333" y="1295275"/>
                    <a:pt x="677787" y="1343751"/>
                  </a:cubicBezTo>
                  <a:cubicBezTo>
                    <a:pt x="647241" y="1392227"/>
                    <a:pt x="596109" y="1424434"/>
                    <a:pt x="596109" y="1467265"/>
                  </a:cubicBezTo>
                  <a:cubicBezTo>
                    <a:pt x="596109" y="1510096"/>
                    <a:pt x="679447" y="1582147"/>
                    <a:pt x="677787" y="1600740"/>
                  </a:cubicBezTo>
                  <a:cubicBezTo>
                    <a:pt x="676127" y="1619333"/>
                    <a:pt x="610054" y="1578162"/>
                    <a:pt x="586148" y="1578826"/>
                  </a:cubicBezTo>
                  <a:cubicBezTo>
                    <a:pt x="562242" y="1579490"/>
                    <a:pt x="550621" y="1604392"/>
                    <a:pt x="534352" y="1604724"/>
                  </a:cubicBezTo>
                  <a:cubicBezTo>
                    <a:pt x="518083" y="1605056"/>
                    <a:pt x="509118" y="1582146"/>
                    <a:pt x="488532" y="1580818"/>
                  </a:cubicBezTo>
                  <a:cubicBezTo>
                    <a:pt x="467946" y="1579490"/>
                    <a:pt x="409510" y="1611032"/>
                    <a:pt x="408846" y="1592771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Balloon 8">
            <a:extLst>
              <a:ext uri="{FF2B5EF4-FFF2-40B4-BE49-F238E27FC236}">
                <a16:creationId xmlns:a16="http://schemas.microsoft.com/office/drawing/2014/main" id="{E6D9D8CA-C661-FB29-A7CD-5C0D71D6B5E2}"/>
              </a:ext>
            </a:extLst>
          </p:cNvPr>
          <p:cNvGrpSpPr/>
          <p:nvPr/>
        </p:nvGrpSpPr>
        <p:grpSpPr>
          <a:xfrm>
            <a:off x="7049438" y="175084"/>
            <a:ext cx="1808928" cy="3396932"/>
            <a:chOff x="7049438" y="175084"/>
            <a:chExt cx="1808928" cy="3396932"/>
          </a:xfrm>
        </p:grpSpPr>
        <p:sp>
          <p:nvSpPr>
            <p:cNvPr id="29" name="String 8">
              <a:extLst>
                <a:ext uri="{FF2B5EF4-FFF2-40B4-BE49-F238E27FC236}">
                  <a16:creationId xmlns:a16="http://schemas.microsoft.com/office/drawing/2014/main" id="{F9C27EF3-EFB2-893F-7CFF-445D3E21BE4E}"/>
                </a:ext>
              </a:extLst>
            </p:cNvPr>
            <p:cNvSpPr/>
            <p:nvPr/>
          </p:nvSpPr>
          <p:spPr>
            <a:xfrm>
              <a:off x="7049438" y="1486463"/>
              <a:ext cx="986471" cy="2085553"/>
            </a:xfrm>
            <a:custGeom>
              <a:avLst/>
              <a:gdLst>
                <a:gd name="connsiteX0" fmla="*/ 986471 w 986471"/>
                <a:gd name="connsiteY0" fmla="*/ 0 h 2085553"/>
                <a:gd name="connsiteX1" fmla="*/ 783772 w 986471"/>
                <a:gd name="connsiteY1" fmla="*/ 346841 h 2085553"/>
                <a:gd name="connsiteX2" fmla="*/ 648639 w 986471"/>
                <a:gd name="connsiteY2" fmla="*/ 1004489 h 2085553"/>
                <a:gd name="connsiteX3" fmla="*/ 180178 w 986471"/>
                <a:gd name="connsiteY3" fmla="*/ 1508985 h 2085553"/>
                <a:gd name="connsiteX4" fmla="*/ 0 w 986471"/>
                <a:gd name="connsiteY4" fmla="*/ 2085553 h 2085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6471" h="2085553">
                  <a:moveTo>
                    <a:pt x="986471" y="0"/>
                  </a:moveTo>
                  <a:cubicBezTo>
                    <a:pt x="913274" y="89713"/>
                    <a:pt x="840077" y="179426"/>
                    <a:pt x="783772" y="346841"/>
                  </a:cubicBezTo>
                  <a:cubicBezTo>
                    <a:pt x="727467" y="514256"/>
                    <a:pt x="749238" y="810798"/>
                    <a:pt x="648639" y="1004489"/>
                  </a:cubicBezTo>
                  <a:cubicBezTo>
                    <a:pt x="548040" y="1198180"/>
                    <a:pt x="288285" y="1328808"/>
                    <a:pt x="180178" y="1508985"/>
                  </a:cubicBezTo>
                  <a:cubicBezTo>
                    <a:pt x="72071" y="1689162"/>
                    <a:pt x="36035" y="1887357"/>
                    <a:pt x="0" y="2085553"/>
                  </a:cubicBezTo>
                </a:path>
              </a:pathLst>
            </a:custGeom>
            <a:noFill/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Balloon 8">
              <a:extLst>
                <a:ext uri="{FF2B5EF4-FFF2-40B4-BE49-F238E27FC236}">
                  <a16:creationId xmlns:a16="http://schemas.microsoft.com/office/drawing/2014/main" id="{77122329-4C16-2F20-21E8-317EB86CE51F}"/>
                </a:ext>
              </a:extLst>
            </p:cNvPr>
            <p:cNvSpPr/>
            <p:nvPr/>
          </p:nvSpPr>
          <p:spPr>
            <a:xfrm rot="1512258">
              <a:off x="7778366" y="175084"/>
              <a:ext cx="1080000" cy="1440000"/>
            </a:xfrm>
            <a:custGeom>
              <a:avLst/>
              <a:gdLst>
                <a:gd name="connsiteX0" fmla="*/ 408846 w 1082572"/>
                <a:gd name="connsiteY0" fmla="*/ 1592771 h 1605566"/>
                <a:gd name="connsiteX1" fmla="*/ 484548 w 1082572"/>
                <a:gd name="connsiteY1" fmla="*/ 1471249 h 1605566"/>
                <a:gd name="connsiteX2" fmla="*/ 438728 w 1082572"/>
                <a:gd name="connsiteY2" fmla="*/ 1397540 h 1605566"/>
                <a:gd name="connsiteX3" fmla="*/ 233536 w 1082572"/>
                <a:gd name="connsiteY3" fmla="*/ 1062857 h 1605566"/>
                <a:gd name="connsiteX4" fmla="*/ 80140 w 1082572"/>
                <a:gd name="connsiteY4" fmla="*/ 817822 h 1605566"/>
                <a:gd name="connsiteX5" fmla="*/ 20375 w 1082572"/>
                <a:gd name="connsiteY5" fmla="*/ 680363 h 1605566"/>
                <a:gd name="connsiteX6" fmla="*/ 454 w 1082572"/>
                <a:gd name="connsiteY6" fmla="*/ 544896 h 1605566"/>
                <a:gd name="connsiteX7" fmla="*/ 36313 w 1082572"/>
                <a:gd name="connsiteY7" fmla="*/ 343689 h 1605566"/>
                <a:gd name="connsiteX8" fmla="*/ 143889 w 1082572"/>
                <a:gd name="connsiteY8" fmla="*/ 176347 h 1605566"/>
                <a:gd name="connsiteX9" fmla="*/ 305254 w 1082572"/>
                <a:gd name="connsiteY9" fmla="*/ 56818 h 1605566"/>
                <a:gd name="connsiteX10" fmla="*/ 472595 w 1082572"/>
                <a:gd name="connsiteY10" fmla="*/ 7014 h 1605566"/>
                <a:gd name="connsiteX11" fmla="*/ 629975 w 1082572"/>
                <a:gd name="connsiteY11" fmla="*/ 5022 h 1605566"/>
                <a:gd name="connsiteX12" fmla="*/ 771419 w 1082572"/>
                <a:gd name="connsiteY12" fmla="*/ 50842 h 1605566"/>
                <a:gd name="connsiteX13" fmla="*/ 906885 w 1082572"/>
                <a:gd name="connsiteY13" fmla="*/ 138496 h 1605566"/>
                <a:gd name="connsiteX14" fmla="*/ 1010477 w 1082572"/>
                <a:gd name="connsiteY14" fmla="*/ 269979 h 1605566"/>
                <a:gd name="connsiteX15" fmla="*/ 1066258 w 1082572"/>
                <a:gd name="connsiteY15" fmla="*/ 407438 h 1605566"/>
                <a:gd name="connsiteX16" fmla="*/ 1082195 w 1082572"/>
                <a:gd name="connsiteY16" fmla="*/ 554857 h 1605566"/>
                <a:gd name="connsiteX17" fmla="*/ 1054305 w 1082572"/>
                <a:gd name="connsiteY17" fmla="*/ 710246 h 1605566"/>
                <a:gd name="connsiteX18" fmla="*/ 976611 w 1082572"/>
                <a:gd name="connsiteY18" fmla="*/ 873602 h 1605566"/>
                <a:gd name="connsiteX19" fmla="*/ 902901 w 1082572"/>
                <a:gd name="connsiteY19" fmla="*/ 979187 h 1605566"/>
                <a:gd name="connsiteX20" fmla="*/ 779387 w 1082572"/>
                <a:gd name="connsiteY20" fmla="*/ 1176410 h 1605566"/>
                <a:gd name="connsiteX21" fmla="*/ 677787 w 1082572"/>
                <a:gd name="connsiteY21" fmla="*/ 1343751 h 1605566"/>
                <a:gd name="connsiteX22" fmla="*/ 596109 w 1082572"/>
                <a:gd name="connsiteY22" fmla="*/ 1467265 h 1605566"/>
                <a:gd name="connsiteX23" fmla="*/ 677787 w 1082572"/>
                <a:gd name="connsiteY23" fmla="*/ 1600740 h 1605566"/>
                <a:gd name="connsiteX24" fmla="*/ 586148 w 1082572"/>
                <a:gd name="connsiteY24" fmla="*/ 1578826 h 1605566"/>
                <a:gd name="connsiteX25" fmla="*/ 534352 w 1082572"/>
                <a:gd name="connsiteY25" fmla="*/ 1604724 h 1605566"/>
                <a:gd name="connsiteX26" fmla="*/ 488532 w 1082572"/>
                <a:gd name="connsiteY26" fmla="*/ 1580818 h 1605566"/>
                <a:gd name="connsiteX27" fmla="*/ 408846 w 1082572"/>
                <a:gd name="connsiteY27" fmla="*/ 1592771 h 160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2572" h="1605566">
                  <a:moveTo>
                    <a:pt x="408846" y="1592771"/>
                  </a:moveTo>
                  <a:cubicBezTo>
                    <a:pt x="408182" y="1574510"/>
                    <a:pt x="479568" y="1503787"/>
                    <a:pt x="484548" y="1471249"/>
                  </a:cubicBezTo>
                  <a:cubicBezTo>
                    <a:pt x="489528" y="1438711"/>
                    <a:pt x="438728" y="1397540"/>
                    <a:pt x="438728" y="1397540"/>
                  </a:cubicBezTo>
                  <a:lnTo>
                    <a:pt x="233536" y="1062857"/>
                  </a:lnTo>
                  <a:cubicBezTo>
                    <a:pt x="173771" y="966237"/>
                    <a:pt x="115667" y="881571"/>
                    <a:pt x="80140" y="817822"/>
                  </a:cubicBezTo>
                  <a:cubicBezTo>
                    <a:pt x="44613" y="754073"/>
                    <a:pt x="33656" y="725851"/>
                    <a:pt x="20375" y="680363"/>
                  </a:cubicBezTo>
                  <a:cubicBezTo>
                    <a:pt x="7094" y="634875"/>
                    <a:pt x="-2202" y="601008"/>
                    <a:pt x="454" y="544896"/>
                  </a:cubicBezTo>
                  <a:cubicBezTo>
                    <a:pt x="3110" y="488784"/>
                    <a:pt x="12407" y="405114"/>
                    <a:pt x="36313" y="343689"/>
                  </a:cubicBezTo>
                  <a:cubicBezTo>
                    <a:pt x="60219" y="282264"/>
                    <a:pt x="99065" y="224159"/>
                    <a:pt x="143889" y="176347"/>
                  </a:cubicBezTo>
                  <a:cubicBezTo>
                    <a:pt x="188712" y="128535"/>
                    <a:pt x="250470" y="85040"/>
                    <a:pt x="305254" y="56818"/>
                  </a:cubicBezTo>
                  <a:cubicBezTo>
                    <a:pt x="360038" y="28596"/>
                    <a:pt x="418475" y="15647"/>
                    <a:pt x="472595" y="7014"/>
                  </a:cubicBezTo>
                  <a:cubicBezTo>
                    <a:pt x="526715" y="-1619"/>
                    <a:pt x="580171" y="-2283"/>
                    <a:pt x="629975" y="5022"/>
                  </a:cubicBezTo>
                  <a:cubicBezTo>
                    <a:pt x="679779" y="12327"/>
                    <a:pt x="725267" y="28596"/>
                    <a:pt x="771419" y="50842"/>
                  </a:cubicBezTo>
                  <a:cubicBezTo>
                    <a:pt x="817571" y="73088"/>
                    <a:pt x="867042" y="101973"/>
                    <a:pt x="906885" y="138496"/>
                  </a:cubicBezTo>
                  <a:cubicBezTo>
                    <a:pt x="946728" y="175019"/>
                    <a:pt x="983915" y="225155"/>
                    <a:pt x="1010477" y="269979"/>
                  </a:cubicBezTo>
                  <a:cubicBezTo>
                    <a:pt x="1037039" y="314803"/>
                    <a:pt x="1054305" y="359958"/>
                    <a:pt x="1066258" y="407438"/>
                  </a:cubicBezTo>
                  <a:cubicBezTo>
                    <a:pt x="1078211" y="454918"/>
                    <a:pt x="1084187" y="504389"/>
                    <a:pt x="1082195" y="554857"/>
                  </a:cubicBezTo>
                  <a:cubicBezTo>
                    <a:pt x="1080203" y="605325"/>
                    <a:pt x="1071902" y="657122"/>
                    <a:pt x="1054305" y="710246"/>
                  </a:cubicBezTo>
                  <a:cubicBezTo>
                    <a:pt x="1036708" y="763370"/>
                    <a:pt x="1001845" y="828779"/>
                    <a:pt x="976611" y="873602"/>
                  </a:cubicBezTo>
                  <a:cubicBezTo>
                    <a:pt x="951377" y="918425"/>
                    <a:pt x="935772" y="928719"/>
                    <a:pt x="902901" y="979187"/>
                  </a:cubicBezTo>
                  <a:cubicBezTo>
                    <a:pt x="870030" y="1029655"/>
                    <a:pt x="816906" y="1115649"/>
                    <a:pt x="779387" y="1176410"/>
                  </a:cubicBezTo>
                  <a:cubicBezTo>
                    <a:pt x="741868" y="1237171"/>
                    <a:pt x="708333" y="1295275"/>
                    <a:pt x="677787" y="1343751"/>
                  </a:cubicBezTo>
                  <a:cubicBezTo>
                    <a:pt x="647241" y="1392227"/>
                    <a:pt x="596109" y="1424434"/>
                    <a:pt x="596109" y="1467265"/>
                  </a:cubicBezTo>
                  <a:cubicBezTo>
                    <a:pt x="596109" y="1510096"/>
                    <a:pt x="679447" y="1582147"/>
                    <a:pt x="677787" y="1600740"/>
                  </a:cubicBezTo>
                  <a:cubicBezTo>
                    <a:pt x="676127" y="1619333"/>
                    <a:pt x="610054" y="1578162"/>
                    <a:pt x="586148" y="1578826"/>
                  </a:cubicBezTo>
                  <a:cubicBezTo>
                    <a:pt x="562242" y="1579490"/>
                    <a:pt x="550621" y="1604392"/>
                    <a:pt x="534352" y="1604724"/>
                  </a:cubicBezTo>
                  <a:cubicBezTo>
                    <a:pt x="518083" y="1605056"/>
                    <a:pt x="509118" y="1582146"/>
                    <a:pt x="488532" y="1580818"/>
                  </a:cubicBezTo>
                  <a:cubicBezTo>
                    <a:pt x="467946" y="1579490"/>
                    <a:pt x="409510" y="1611032"/>
                    <a:pt x="408846" y="1592771"/>
                  </a:cubicBezTo>
                  <a:close/>
                </a:path>
              </a:pathLst>
            </a:custGeom>
            <a:solidFill>
              <a:srgbClr val="9CDC5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1" name="Balloon 9">
            <a:extLst>
              <a:ext uri="{FF2B5EF4-FFF2-40B4-BE49-F238E27FC236}">
                <a16:creationId xmlns:a16="http://schemas.microsoft.com/office/drawing/2014/main" id="{01A886A4-C9F4-D544-15C3-230F4A1E1966}"/>
              </a:ext>
            </a:extLst>
          </p:cNvPr>
          <p:cNvGrpSpPr/>
          <p:nvPr/>
        </p:nvGrpSpPr>
        <p:grpSpPr>
          <a:xfrm>
            <a:off x="7824201" y="828863"/>
            <a:ext cx="1461802" cy="2761170"/>
            <a:chOff x="7824201" y="828863"/>
            <a:chExt cx="1461802" cy="2761170"/>
          </a:xfrm>
        </p:grpSpPr>
        <p:sp>
          <p:nvSpPr>
            <p:cNvPr id="32" name="String 9">
              <a:extLst>
                <a:ext uri="{FF2B5EF4-FFF2-40B4-BE49-F238E27FC236}">
                  <a16:creationId xmlns:a16="http://schemas.microsoft.com/office/drawing/2014/main" id="{044FCDA3-79F7-9D01-B666-9C7339CA4034}"/>
                </a:ext>
              </a:extLst>
            </p:cNvPr>
            <p:cNvSpPr/>
            <p:nvPr/>
          </p:nvSpPr>
          <p:spPr>
            <a:xfrm>
              <a:off x="7824201" y="2139606"/>
              <a:ext cx="635125" cy="1450427"/>
            </a:xfrm>
            <a:custGeom>
              <a:avLst/>
              <a:gdLst>
                <a:gd name="connsiteX0" fmla="*/ 635125 w 635125"/>
                <a:gd name="connsiteY0" fmla="*/ 0 h 1450427"/>
                <a:gd name="connsiteX1" fmla="*/ 382877 w 635125"/>
                <a:gd name="connsiteY1" fmla="*/ 333328 h 1450427"/>
                <a:gd name="connsiteX2" fmla="*/ 270266 w 635125"/>
                <a:gd name="connsiteY2" fmla="*/ 720709 h 1450427"/>
                <a:gd name="connsiteX3" fmla="*/ 207204 w 635125"/>
                <a:gd name="connsiteY3" fmla="*/ 1139622 h 1450427"/>
                <a:gd name="connsiteX4" fmla="*/ 0 w 635125"/>
                <a:gd name="connsiteY4" fmla="*/ 1450427 h 1450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5125" h="1450427">
                  <a:moveTo>
                    <a:pt x="635125" y="0"/>
                  </a:moveTo>
                  <a:cubicBezTo>
                    <a:pt x="539406" y="106605"/>
                    <a:pt x="443687" y="213210"/>
                    <a:pt x="382877" y="333328"/>
                  </a:cubicBezTo>
                  <a:cubicBezTo>
                    <a:pt x="322067" y="453446"/>
                    <a:pt x="299545" y="586327"/>
                    <a:pt x="270266" y="720709"/>
                  </a:cubicBezTo>
                  <a:cubicBezTo>
                    <a:pt x="240987" y="855091"/>
                    <a:pt x="252248" y="1018002"/>
                    <a:pt x="207204" y="1139622"/>
                  </a:cubicBezTo>
                  <a:cubicBezTo>
                    <a:pt x="162160" y="1261242"/>
                    <a:pt x="29279" y="1398626"/>
                    <a:pt x="0" y="1450427"/>
                  </a:cubicBezTo>
                </a:path>
              </a:pathLst>
            </a:custGeom>
            <a:noFill/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Balloon 9">
              <a:extLst>
                <a:ext uri="{FF2B5EF4-FFF2-40B4-BE49-F238E27FC236}">
                  <a16:creationId xmlns:a16="http://schemas.microsoft.com/office/drawing/2014/main" id="{96FD83D1-44A6-0751-64BB-F5369DEC3A78}"/>
                </a:ext>
              </a:extLst>
            </p:cNvPr>
            <p:cNvSpPr/>
            <p:nvPr/>
          </p:nvSpPr>
          <p:spPr>
            <a:xfrm rot="1512258">
              <a:off x="8206003" y="828863"/>
              <a:ext cx="1080000" cy="1440000"/>
            </a:xfrm>
            <a:custGeom>
              <a:avLst/>
              <a:gdLst>
                <a:gd name="connsiteX0" fmla="*/ 408846 w 1082572"/>
                <a:gd name="connsiteY0" fmla="*/ 1592771 h 1605566"/>
                <a:gd name="connsiteX1" fmla="*/ 484548 w 1082572"/>
                <a:gd name="connsiteY1" fmla="*/ 1471249 h 1605566"/>
                <a:gd name="connsiteX2" fmla="*/ 438728 w 1082572"/>
                <a:gd name="connsiteY2" fmla="*/ 1397540 h 1605566"/>
                <a:gd name="connsiteX3" fmla="*/ 233536 w 1082572"/>
                <a:gd name="connsiteY3" fmla="*/ 1062857 h 1605566"/>
                <a:gd name="connsiteX4" fmla="*/ 80140 w 1082572"/>
                <a:gd name="connsiteY4" fmla="*/ 817822 h 1605566"/>
                <a:gd name="connsiteX5" fmla="*/ 20375 w 1082572"/>
                <a:gd name="connsiteY5" fmla="*/ 680363 h 1605566"/>
                <a:gd name="connsiteX6" fmla="*/ 454 w 1082572"/>
                <a:gd name="connsiteY6" fmla="*/ 544896 h 1605566"/>
                <a:gd name="connsiteX7" fmla="*/ 36313 w 1082572"/>
                <a:gd name="connsiteY7" fmla="*/ 343689 h 1605566"/>
                <a:gd name="connsiteX8" fmla="*/ 143889 w 1082572"/>
                <a:gd name="connsiteY8" fmla="*/ 176347 h 1605566"/>
                <a:gd name="connsiteX9" fmla="*/ 305254 w 1082572"/>
                <a:gd name="connsiteY9" fmla="*/ 56818 h 1605566"/>
                <a:gd name="connsiteX10" fmla="*/ 472595 w 1082572"/>
                <a:gd name="connsiteY10" fmla="*/ 7014 h 1605566"/>
                <a:gd name="connsiteX11" fmla="*/ 629975 w 1082572"/>
                <a:gd name="connsiteY11" fmla="*/ 5022 h 1605566"/>
                <a:gd name="connsiteX12" fmla="*/ 771419 w 1082572"/>
                <a:gd name="connsiteY12" fmla="*/ 50842 h 1605566"/>
                <a:gd name="connsiteX13" fmla="*/ 906885 w 1082572"/>
                <a:gd name="connsiteY13" fmla="*/ 138496 h 1605566"/>
                <a:gd name="connsiteX14" fmla="*/ 1010477 w 1082572"/>
                <a:gd name="connsiteY14" fmla="*/ 269979 h 1605566"/>
                <a:gd name="connsiteX15" fmla="*/ 1066258 w 1082572"/>
                <a:gd name="connsiteY15" fmla="*/ 407438 h 1605566"/>
                <a:gd name="connsiteX16" fmla="*/ 1082195 w 1082572"/>
                <a:gd name="connsiteY16" fmla="*/ 554857 h 1605566"/>
                <a:gd name="connsiteX17" fmla="*/ 1054305 w 1082572"/>
                <a:gd name="connsiteY17" fmla="*/ 710246 h 1605566"/>
                <a:gd name="connsiteX18" fmla="*/ 976611 w 1082572"/>
                <a:gd name="connsiteY18" fmla="*/ 873602 h 1605566"/>
                <a:gd name="connsiteX19" fmla="*/ 902901 w 1082572"/>
                <a:gd name="connsiteY19" fmla="*/ 979187 h 1605566"/>
                <a:gd name="connsiteX20" fmla="*/ 779387 w 1082572"/>
                <a:gd name="connsiteY20" fmla="*/ 1176410 h 1605566"/>
                <a:gd name="connsiteX21" fmla="*/ 677787 w 1082572"/>
                <a:gd name="connsiteY21" fmla="*/ 1343751 h 1605566"/>
                <a:gd name="connsiteX22" fmla="*/ 596109 w 1082572"/>
                <a:gd name="connsiteY22" fmla="*/ 1467265 h 1605566"/>
                <a:gd name="connsiteX23" fmla="*/ 677787 w 1082572"/>
                <a:gd name="connsiteY23" fmla="*/ 1600740 h 1605566"/>
                <a:gd name="connsiteX24" fmla="*/ 586148 w 1082572"/>
                <a:gd name="connsiteY24" fmla="*/ 1578826 h 1605566"/>
                <a:gd name="connsiteX25" fmla="*/ 534352 w 1082572"/>
                <a:gd name="connsiteY25" fmla="*/ 1604724 h 1605566"/>
                <a:gd name="connsiteX26" fmla="*/ 488532 w 1082572"/>
                <a:gd name="connsiteY26" fmla="*/ 1580818 h 1605566"/>
                <a:gd name="connsiteX27" fmla="*/ 408846 w 1082572"/>
                <a:gd name="connsiteY27" fmla="*/ 1592771 h 160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2572" h="1605566">
                  <a:moveTo>
                    <a:pt x="408846" y="1592771"/>
                  </a:moveTo>
                  <a:cubicBezTo>
                    <a:pt x="408182" y="1574510"/>
                    <a:pt x="479568" y="1503787"/>
                    <a:pt x="484548" y="1471249"/>
                  </a:cubicBezTo>
                  <a:cubicBezTo>
                    <a:pt x="489528" y="1438711"/>
                    <a:pt x="438728" y="1397540"/>
                    <a:pt x="438728" y="1397540"/>
                  </a:cubicBezTo>
                  <a:lnTo>
                    <a:pt x="233536" y="1062857"/>
                  </a:lnTo>
                  <a:cubicBezTo>
                    <a:pt x="173771" y="966237"/>
                    <a:pt x="115667" y="881571"/>
                    <a:pt x="80140" y="817822"/>
                  </a:cubicBezTo>
                  <a:cubicBezTo>
                    <a:pt x="44613" y="754073"/>
                    <a:pt x="33656" y="725851"/>
                    <a:pt x="20375" y="680363"/>
                  </a:cubicBezTo>
                  <a:cubicBezTo>
                    <a:pt x="7094" y="634875"/>
                    <a:pt x="-2202" y="601008"/>
                    <a:pt x="454" y="544896"/>
                  </a:cubicBezTo>
                  <a:cubicBezTo>
                    <a:pt x="3110" y="488784"/>
                    <a:pt x="12407" y="405114"/>
                    <a:pt x="36313" y="343689"/>
                  </a:cubicBezTo>
                  <a:cubicBezTo>
                    <a:pt x="60219" y="282264"/>
                    <a:pt x="99065" y="224159"/>
                    <a:pt x="143889" y="176347"/>
                  </a:cubicBezTo>
                  <a:cubicBezTo>
                    <a:pt x="188712" y="128535"/>
                    <a:pt x="250470" y="85040"/>
                    <a:pt x="305254" y="56818"/>
                  </a:cubicBezTo>
                  <a:cubicBezTo>
                    <a:pt x="360038" y="28596"/>
                    <a:pt x="418475" y="15647"/>
                    <a:pt x="472595" y="7014"/>
                  </a:cubicBezTo>
                  <a:cubicBezTo>
                    <a:pt x="526715" y="-1619"/>
                    <a:pt x="580171" y="-2283"/>
                    <a:pt x="629975" y="5022"/>
                  </a:cubicBezTo>
                  <a:cubicBezTo>
                    <a:pt x="679779" y="12327"/>
                    <a:pt x="725267" y="28596"/>
                    <a:pt x="771419" y="50842"/>
                  </a:cubicBezTo>
                  <a:cubicBezTo>
                    <a:pt x="817571" y="73088"/>
                    <a:pt x="867042" y="101973"/>
                    <a:pt x="906885" y="138496"/>
                  </a:cubicBezTo>
                  <a:cubicBezTo>
                    <a:pt x="946728" y="175019"/>
                    <a:pt x="983915" y="225155"/>
                    <a:pt x="1010477" y="269979"/>
                  </a:cubicBezTo>
                  <a:cubicBezTo>
                    <a:pt x="1037039" y="314803"/>
                    <a:pt x="1054305" y="359958"/>
                    <a:pt x="1066258" y="407438"/>
                  </a:cubicBezTo>
                  <a:cubicBezTo>
                    <a:pt x="1078211" y="454918"/>
                    <a:pt x="1084187" y="504389"/>
                    <a:pt x="1082195" y="554857"/>
                  </a:cubicBezTo>
                  <a:cubicBezTo>
                    <a:pt x="1080203" y="605325"/>
                    <a:pt x="1071902" y="657122"/>
                    <a:pt x="1054305" y="710246"/>
                  </a:cubicBezTo>
                  <a:cubicBezTo>
                    <a:pt x="1036708" y="763370"/>
                    <a:pt x="1001845" y="828779"/>
                    <a:pt x="976611" y="873602"/>
                  </a:cubicBezTo>
                  <a:cubicBezTo>
                    <a:pt x="951377" y="918425"/>
                    <a:pt x="935772" y="928719"/>
                    <a:pt x="902901" y="979187"/>
                  </a:cubicBezTo>
                  <a:cubicBezTo>
                    <a:pt x="870030" y="1029655"/>
                    <a:pt x="816906" y="1115649"/>
                    <a:pt x="779387" y="1176410"/>
                  </a:cubicBezTo>
                  <a:cubicBezTo>
                    <a:pt x="741868" y="1237171"/>
                    <a:pt x="708333" y="1295275"/>
                    <a:pt x="677787" y="1343751"/>
                  </a:cubicBezTo>
                  <a:cubicBezTo>
                    <a:pt x="647241" y="1392227"/>
                    <a:pt x="596109" y="1424434"/>
                    <a:pt x="596109" y="1467265"/>
                  </a:cubicBezTo>
                  <a:cubicBezTo>
                    <a:pt x="596109" y="1510096"/>
                    <a:pt x="679447" y="1582147"/>
                    <a:pt x="677787" y="1600740"/>
                  </a:cubicBezTo>
                  <a:cubicBezTo>
                    <a:pt x="676127" y="1619333"/>
                    <a:pt x="610054" y="1578162"/>
                    <a:pt x="586148" y="1578826"/>
                  </a:cubicBezTo>
                  <a:cubicBezTo>
                    <a:pt x="562242" y="1579490"/>
                    <a:pt x="550621" y="1604392"/>
                    <a:pt x="534352" y="1604724"/>
                  </a:cubicBezTo>
                  <a:cubicBezTo>
                    <a:pt x="518083" y="1605056"/>
                    <a:pt x="509118" y="1582146"/>
                    <a:pt x="488532" y="1580818"/>
                  </a:cubicBezTo>
                  <a:cubicBezTo>
                    <a:pt x="467946" y="1579490"/>
                    <a:pt x="409510" y="1611032"/>
                    <a:pt x="408846" y="1592771"/>
                  </a:cubicBezTo>
                  <a:close/>
                </a:path>
              </a:pathLst>
            </a:custGeom>
            <a:solidFill>
              <a:srgbClr val="8F4CC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4" name="Basket">
            <a:extLst>
              <a:ext uri="{FF2B5EF4-FFF2-40B4-BE49-F238E27FC236}">
                <a16:creationId xmlns:a16="http://schemas.microsoft.com/office/drawing/2014/main" id="{10DD4F60-5314-0B1F-9A88-C53A6B29BE02}"/>
              </a:ext>
            </a:extLst>
          </p:cNvPr>
          <p:cNvGrpSpPr/>
          <p:nvPr/>
        </p:nvGrpSpPr>
        <p:grpSpPr>
          <a:xfrm>
            <a:off x="4296000" y="2047096"/>
            <a:ext cx="3696193" cy="3275833"/>
            <a:chOff x="4296000" y="2047096"/>
            <a:chExt cx="3696193" cy="3275833"/>
          </a:xfrm>
        </p:grpSpPr>
        <p:pic>
          <p:nvPicPr>
            <p:cNvPr id="35" name="Basket Back">
              <a:extLst>
                <a:ext uri="{FF2B5EF4-FFF2-40B4-BE49-F238E27FC236}">
                  <a16:creationId xmlns:a16="http://schemas.microsoft.com/office/drawing/2014/main" id="{BA8F87DE-7992-68D1-98F8-FC8497883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2038" y="3531260"/>
              <a:ext cx="3133962" cy="1406489"/>
            </a:xfrm>
            <a:prstGeom prst="rect">
              <a:avLst/>
            </a:prstGeom>
          </p:spPr>
        </p:pic>
        <p:pic>
          <p:nvPicPr>
            <p:cNvPr id="36" name="Basket Left Side">
              <a:extLst>
                <a:ext uri="{FF2B5EF4-FFF2-40B4-BE49-F238E27FC236}">
                  <a16:creationId xmlns:a16="http://schemas.microsoft.com/office/drawing/2014/main" id="{86986839-9512-6890-281F-A14D703A91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2151" y="3531260"/>
              <a:ext cx="536917" cy="1750817"/>
            </a:xfrm>
            <a:prstGeom prst="rect">
              <a:avLst/>
            </a:prstGeom>
          </p:spPr>
        </p:pic>
        <p:pic>
          <p:nvPicPr>
            <p:cNvPr id="37" name="Characters">
              <a:extLst>
                <a:ext uri="{FF2B5EF4-FFF2-40B4-BE49-F238E27FC236}">
                  <a16:creationId xmlns:a16="http://schemas.microsoft.com/office/drawing/2014/main" id="{03BB6ABD-ECAF-BDD6-68F0-849416E4F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34536" y="2047096"/>
              <a:ext cx="3257657" cy="3257657"/>
            </a:xfrm>
            <a:prstGeom prst="rect">
              <a:avLst/>
            </a:prstGeom>
          </p:spPr>
        </p:pic>
        <p:pic>
          <p:nvPicPr>
            <p:cNvPr id="38" name="Basket Front">
              <a:extLst>
                <a:ext uri="{FF2B5EF4-FFF2-40B4-BE49-F238E27FC236}">
                  <a16:creationId xmlns:a16="http://schemas.microsoft.com/office/drawing/2014/main" id="{80F6EF1A-C400-60BA-3D63-93061F1D84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6000" y="3968662"/>
              <a:ext cx="3139798" cy="1324785"/>
            </a:xfrm>
            <a:prstGeom prst="rect">
              <a:avLst/>
            </a:prstGeom>
          </p:spPr>
        </p:pic>
        <p:pic>
          <p:nvPicPr>
            <p:cNvPr id="39" name="Basket Right Side">
              <a:extLst>
                <a:ext uri="{FF2B5EF4-FFF2-40B4-BE49-F238E27FC236}">
                  <a16:creationId xmlns:a16="http://schemas.microsoft.com/office/drawing/2014/main" id="{47DCC6D0-70BF-5110-C2F7-F64E2AA5B5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3247" y="3531260"/>
              <a:ext cx="542753" cy="1791669"/>
            </a:xfrm>
            <a:prstGeom prst="rect">
              <a:avLst/>
            </a:prstGeom>
          </p:spPr>
        </p:pic>
      </p:grpSp>
      <p:grpSp>
        <p:nvGrpSpPr>
          <p:cNvPr id="40" name="Balloon 5">
            <a:extLst>
              <a:ext uri="{FF2B5EF4-FFF2-40B4-BE49-F238E27FC236}">
                <a16:creationId xmlns:a16="http://schemas.microsoft.com/office/drawing/2014/main" id="{655D04CA-B40F-237E-DBAF-F06A3EE14CAF}"/>
              </a:ext>
            </a:extLst>
          </p:cNvPr>
          <p:cNvGrpSpPr/>
          <p:nvPr/>
        </p:nvGrpSpPr>
        <p:grpSpPr>
          <a:xfrm>
            <a:off x="5249019" y="286636"/>
            <a:ext cx="1080000" cy="3703767"/>
            <a:chOff x="5249019" y="286636"/>
            <a:chExt cx="1080000" cy="3703767"/>
          </a:xfrm>
        </p:grpSpPr>
        <p:sp>
          <p:nvSpPr>
            <p:cNvPr id="41" name="String 5">
              <a:extLst>
                <a:ext uri="{FF2B5EF4-FFF2-40B4-BE49-F238E27FC236}">
                  <a16:creationId xmlns:a16="http://schemas.microsoft.com/office/drawing/2014/main" id="{6A0C3A6B-8811-4985-FC09-9A4A14091300}"/>
                </a:ext>
              </a:extLst>
            </p:cNvPr>
            <p:cNvSpPr/>
            <p:nvPr/>
          </p:nvSpPr>
          <p:spPr>
            <a:xfrm>
              <a:off x="5752149" y="1657552"/>
              <a:ext cx="247199" cy="2332851"/>
            </a:xfrm>
            <a:custGeom>
              <a:avLst/>
              <a:gdLst>
                <a:gd name="connsiteX0" fmla="*/ 79978 w 247199"/>
                <a:gd name="connsiteY0" fmla="*/ 0 h 2332851"/>
                <a:gd name="connsiteX1" fmla="*/ 144600 w 247199"/>
                <a:gd name="connsiteY1" fmla="*/ 387731 h 2332851"/>
                <a:gd name="connsiteX2" fmla="*/ 21818 w 247199"/>
                <a:gd name="connsiteY2" fmla="*/ 772232 h 2332851"/>
                <a:gd name="connsiteX3" fmla="*/ 21818 w 247199"/>
                <a:gd name="connsiteY3" fmla="*/ 1185812 h 2332851"/>
                <a:gd name="connsiteX4" fmla="*/ 241533 w 247199"/>
                <a:gd name="connsiteY4" fmla="*/ 1886960 h 2332851"/>
                <a:gd name="connsiteX5" fmla="*/ 160756 w 247199"/>
                <a:gd name="connsiteY5" fmla="*/ 2332851 h 2332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7199" h="2332851">
                  <a:moveTo>
                    <a:pt x="79978" y="0"/>
                  </a:moveTo>
                  <a:cubicBezTo>
                    <a:pt x="117135" y="129513"/>
                    <a:pt x="154293" y="259026"/>
                    <a:pt x="144600" y="387731"/>
                  </a:cubicBezTo>
                  <a:cubicBezTo>
                    <a:pt x="134907" y="516436"/>
                    <a:pt x="42282" y="639219"/>
                    <a:pt x="21818" y="772232"/>
                  </a:cubicBezTo>
                  <a:cubicBezTo>
                    <a:pt x="1354" y="905245"/>
                    <a:pt x="-14801" y="1000024"/>
                    <a:pt x="21818" y="1185812"/>
                  </a:cubicBezTo>
                  <a:cubicBezTo>
                    <a:pt x="58437" y="1371600"/>
                    <a:pt x="218377" y="1695787"/>
                    <a:pt x="241533" y="1886960"/>
                  </a:cubicBezTo>
                  <a:cubicBezTo>
                    <a:pt x="264689" y="2078133"/>
                    <a:pt x="212722" y="2205492"/>
                    <a:pt x="160756" y="2332851"/>
                  </a:cubicBezTo>
                </a:path>
              </a:pathLst>
            </a:custGeom>
            <a:noFill/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Balloon 5">
              <a:extLst>
                <a:ext uri="{FF2B5EF4-FFF2-40B4-BE49-F238E27FC236}">
                  <a16:creationId xmlns:a16="http://schemas.microsoft.com/office/drawing/2014/main" id="{BEFA4FC2-E7E0-062B-448F-153D20FB7ED1}"/>
                </a:ext>
              </a:extLst>
            </p:cNvPr>
            <p:cNvSpPr/>
            <p:nvPr/>
          </p:nvSpPr>
          <p:spPr>
            <a:xfrm rot="21278860">
              <a:off x="5249019" y="286636"/>
              <a:ext cx="1080000" cy="1440000"/>
            </a:xfrm>
            <a:custGeom>
              <a:avLst/>
              <a:gdLst>
                <a:gd name="connsiteX0" fmla="*/ 408846 w 1082572"/>
                <a:gd name="connsiteY0" fmla="*/ 1592771 h 1605566"/>
                <a:gd name="connsiteX1" fmla="*/ 484548 w 1082572"/>
                <a:gd name="connsiteY1" fmla="*/ 1471249 h 1605566"/>
                <a:gd name="connsiteX2" fmla="*/ 438728 w 1082572"/>
                <a:gd name="connsiteY2" fmla="*/ 1397540 h 1605566"/>
                <a:gd name="connsiteX3" fmla="*/ 233536 w 1082572"/>
                <a:gd name="connsiteY3" fmla="*/ 1062857 h 1605566"/>
                <a:gd name="connsiteX4" fmla="*/ 80140 w 1082572"/>
                <a:gd name="connsiteY4" fmla="*/ 817822 h 1605566"/>
                <a:gd name="connsiteX5" fmla="*/ 20375 w 1082572"/>
                <a:gd name="connsiteY5" fmla="*/ 680363 h 1605566"/>
                <a:gd name="connsiteX6" fmla="*/ 454 w 1082572"/>
                <a:gd name="connsiteY6" fmla="*/ 544896 h 1605566"/>
                <a:gd name="connsiteX7" fmla="*/ 36313 w 1082572"/>
                <a:gd name="connsiteY7" fmla="*/ 343689 h 1605566"/>
                <a:gd name="connsiteX8" fmla="*/ 143889 w 1082572"/>
                <a:gd name="connsiteY8" fmla="*/ 176347 h 1605566"/>
                <a:gd name="connsiteX9" fmla="*/ 305254 w 1082572"/>
                <a:gd name="connsiteY9" fmla="*/ 56818 h 1605566"/>
                <a:gd name="connsiteX10" fmla="*/ 472595 w 1082572"/>
                <a:gd name="connsiteY10" fmla="*/ 7014 h 1605566"/>
                <a:gd name="connsiteX11" fmla="*/ 629975 w 1082572"/>
                <a:gd name="connsiteY11" fmla="*/ 5022 h 1605566"/>
                <a:gd name="connsiteX12" fmla="*/ 771419 w 1082572"/>
                <a:gd name="connsiteY12" fmla="*/ 50842 h 1605566"/>
                <a:gd name="connsiteX13" fmla="*/ 906885 w 1082572"/>
                <a:gd name="connsiteY13" fmla="*/ 138496 h 1605566"/>
                <a:gd name="connsiteX14" fmla="*/ 1010477 w 1082572"/>
                <a:gd name="connsiteY14" fmla="*/ 269979 h 1605566"/>
                <a:gd name="connsiteX15" fmla="*/ 1066258 w 1082572"/>
                <a:gd name="connsiteY15" fmla="*/ 407438 h 1605566"/>
                <a:gd name="connsiteX16" fmla="*/ 1082195 w 1082572"/>
                <a:gd name="connsiteY16" fmla="*/ 554857 h 1605566"/>
                <a:gd name="connsiteX17" fmla="*/ 1054305 w 1082572"/>
                <a:gd name="connsiteY17" fmla="*/ 710246 h 1605566"/>
                <a:gd name="connsiteX18" fmla="*/ 976611 w 1082572"/>
                <a:gd name="connsiteY18" fmla="*/ 873602 h 1605566"/>
                <a:gd name="connsiteX19" fmla="*/ 902901 w 1082572"/>
                <a:gd name="connsiteY19" fmla="*/ 979187 h 1605566"/>
                <a:gd name="connsiteX20" fmla="*/ 779387 w 1082572"/>
                <a:gd name="connsiteY20" fmla="*/ 1176410 h 1605566"/>
                <a:gd name="connsiteX21" fmla="*/ 677787 w 1082572"/>
                <a:gd name="connsiteY21" fmla="*/ 1343751 h 1605566"/>
                <a:gd name="connsiteX22" fmla="*/ 596109 w 1082572"/>
                <a:gd name="connsiteY22" fmla="*/ 1467265 h 1605566"/>
                <a:gd name="connsiteX23" fmla="*/ 677787 w 1082572"/>
                <a:gd name="connsiteY23" fmla="*/ 1600740 h 1605566"/>
                <a:gd name="connsiteX24" fmla="*/ 586148 w 1082572"/>
                <a:gd name="connsiteY24" fmla="*/ 1578826 h 1605566"/>
                <a:gd name="connsiteX25" fmla="*/ 534352 w 1082572"/>
                <a:gd name="connsiteY25" fmla="*/ 1604724 h 1605566"/>
                <a:gd name="connsiteX26" fmla="*/ 488532 w 1082572"/>
                <a:gd name="connsiteY26" fmla="*/ 1580818 h 1605566"/>
                <a:gd name="connsiteX27" fmla="*/ 408846 w 1082572"/>
                <a:gd name="connsiteY27" fmla="*/ 1592771 h 160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2572" h="1605566">
                  <a:moveTo>
                    <a:pt x="408846" y="1592771"/>
                  </a:moveTo>
                  <a:cubicBezTo>
                    <a:pt x="408182" y="1574510"/>
                    <a:pt x="479568" y="1503787"/>
                    <a:pt x="484548" y="1471249"/>
                  </a:cubicBezTo>
                  <a:cubicBezTo>
                    <a:pt x="489528" y="1438711"/>
                    <a:pt x="438728" y="1397540"/>
                    <a:pt x="438728" y="1397540"/>
                  </a:cubicBezTo>
                  <a:lnTo>
                    <a:pt x="233536" y="1062857"/>
                  </a:lnTo>
                  <a:cubicBezTo>
                    <a:pt x="173771" y="966237"/>
                    <a:pt x="115667" y="881571"/>
                    <a:pt x="80140" y="817822"/>
                  </a:cubicBezTo>
                  <a:cubicBezTo>
                    <a:pt x="44613" y="754073"/>
                    <a:pt x="33656" y="725851"/>
                    <a:pt x="20375" y="680363"/>
                  </a:cubicBezTo>
                  <a:cubicBezTo>
                    <a:pt x="7094" y="634875"/>
                    <a:pt x="-2202" y="601008"/>
                    <a:pt x="454" y="544896"/>
                  </a:cubicBezTo>
                  <a:cubicBezTo>
                    <a:pt x="3110" y="488784"/>
                    <a:pt x="12407" y="405114"/>
                    <a:pt x="36313" y="343689"/>
                  </a:cubicBezTo>
                  <a:cubicBezTo>
                    <a:pt x="60219" y="282264"/>
                    <a:pt x="99065" y="224159"/>
                    <a:pt x="143889" y="176347"/>
                  </a:cubicBezTo>
                  <a:cubicBezTo>
                    <a:pt x="188712" y="128535"/>
                    <a:pt x="250470" y="85040"/>
                    <a:pt x="305254" y="56818"/>
                  </a:cubicBezTo>
                  <a:cubicBezTo>
                    <a:pt x="360038" y="28596"/>
                    <a:pt x="418475" y="15647"/>
                    <a:pt x="472595" y="7014"/>
                  </a:cubicBezTo>
                  <a:cubicBezTo>
                    <a:pt x="526715" y="-1619"/>
                    <a:pt x="580171" y="-2283"/>
                    <a:pt x="629975" y="5022"/>
                  </a:cubicBezTo>
                  <a:cubicBezTo>
                    <a:pt x="679779" y="12327"/>
                    <a:pt x="725267" y="28596"/>
                    <a:pt x="771419" y="50842"/>
                  </a:cubicBezTo>
                  <a:cubicBezTo>
                    <a:pt x="817571" y="73088"/>
                    <a:pt x="867042" y="101973"/>
                    <a:pt x="906885" y="138496"/>
                  </a:cubicBezTo>
                  <a:cubicBezTo>
                    <a:pt x="946728" y="175019"/>
                    <a:pt x="983915" y="225155"/>
                    <a:pt x="1010477" y="269979"/>
                  </a:cubicBezTo>
                  <a:cubicBezTo>
                    <a:pt x="1037039" y="314803"/>
                    <a:pt x="1054305" y="359958"/>
                    <a:pt x="1066258" y="407438"/>
                  </a:cubicBezTo>
                  <a:cubicBezTo>
                    <a:pt x="1078211" y="454918"/>
                    <a:pt x="1084187" y="504389"/>
                    <a:pt x="1082195" y="554857"/>
                  </a:cubicBezTo>
                  <a:cubicBezTo>
                    <a:pt x="1080203" y="605325"/>
                    <a:pt x="1071902" y="657122"/>
                    <a:pt x="1054305" y="710246"/>
                  </a:cubicBezTo>
                  <a:cubicBezTo>
                    <a:pt x="1036708" y="763370"/>
                    <a:pt x="1001845" y="828779"/>
                    <a:pt x="976611" y="873602"/>
                  </a:cubicBezTo>
                  <a:cubicBezTo>
                    <a:pt x="951377" y="918425"/>
                    <a:pt x="935772" y="928719"/>
                    <a:pt x="902901" y="979187"/>
                  </a:cubicBezTo>
                  <a:cubicBezTo>
                    <a:pt x="870030" y="1029655"/>
                    <a:pt x="816906" y="1115649"/>
                    <a:pt x="779387" y="1176410"/>
                  </a:cubicBezTo>
                  <a:cubicBezTo>
                    <a:pt x="741868" y="1237171"/>
                    <a:pt x="708333" y="1295275"/>
                    <a:pt x="677787" y="1343751"/>
                  </a:cubicBezTo>
                  <a:cubicBezTo>
                    <a:pt x="647241" y="1392227"/>
                    <a:pt x="596109" y="1424434"/>
                    <a:pt x="596109" y="1467265"/>
                  </a:cubicBezTo>
                  <a:cubicBezTo>
                    <a:pt x="596109" y="1510096"/>
                    <a:pt x="679447" y="1582147"/>
                    <a:pt x="677787" y="1600740"/>
                  </a:cubicBezTo>
                  <a:cubicBezTo>
                    <a:pt x="676127" y="1619333"/>
                    <a:pt x="610054" y="1578162"/>
                    <a:pt x="586148" y="1578826"/>
                  </a:cubicBezTo>
                  <a:cubicBezTo>
                    <a:pt x="562242" y="1579490"/>
                    <a:pt x="550621" y="1604392"/>
                    <a:pt x="534352" y="1604724"/>
                  </a:cubicBezTo>
                  <a:cubicBezTo>
                    <a:pt x="518083" y="1605056"/>
                    <a:pt x="509118" y="1582146"/>
                    <a:pt x="488532" y="1580818"/>
                  </a:cubicBezTo>
                  <a:cubicBezTo>
                    <a:pt x="467946" y="1579490"/>
                    <a:pt x="409510" y="1611032"/>
                    <a:pt x="408846" y="1592771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3" name="Balloon 7">
            <a:extLst>
              <a:ext uri="{FF2B5EF4-FFF2-40B4-BE49-F238E27FC236}">
                <a16:creationId xmlns:a16="http://schemas.microsoft.com/office/drawing/2014/main" id="{0C42244B-54D5-7880-C75C-D858B9C8B32B}"/>
              </a:ext>
            </a:extLst>
          </p:cNvPr>
          <p:cNvGrpSpPr/>
          <p:nvPr/>
        </p:nvGrpSpPr>
        <p:grpSpPr>
          <a:xfrm>
            <a:off x="6941785" y="400013"/>
            <a:ext cx="1080000" cy="3586265"/>
            <a:chOff x="6941785" y="400013"/>
            <a:chExt cx="1080000" cy="3586265"/>
          </a:xfrm>
        </p:grpSpPr>
        <p:sp>
          <p:nvSpPr>
            <p:cNvPr id="44" name="String 7">
              <a:extLst>
                <a:ext uri="{FF2B5EF4-FFF2-40B4-BE49-F238E27FC236}">
                  <a16:creationId xmlns:a16="http://schemas.microsoft.com/office/drawing/2014/main" id="{E2C6EDD6-81E5-B349-C399-67BAFC0F714D}"/>
                </a:ext>
              </a:extLst>
            </p:cNvPr>
            <p:cNvSpPr/>
            <p:nvPr/>
          </p:nvSpPr>
          <p:spPr>
            <a:xfrm>
              <a:off x="6978094" y="1795089"/>
              <a:ext cx="501714" cy="2191189"/>
            </a:xfrm>
            <a:custGeom>
              <a:avLst/>
              <a:gdLst>
                <a:gd name="connsiteX0" fmla="*/ 446665 w 501714"/>
                <a:gd name="connsiteY0" fmla="*/ 0 h 2191189"/>
                <a:gd name="connsiteX1" fmla="*/ 497231 w 501714"/>
                <a:gd name="connsiteY1" fmla="*/ 463521 h 2191189"/>
                <a:gd name="connsiteX2" fmla="*/ 345534 w 501714"/>
                <a:gd name="connsiteY2" fmla="*/ 960752 h 2191189"/>
                <a:gd name="connsiteX3" fmla="*/ 349747 w 501714"/>
                <a:gd name="connsiteY3" fmla="*/ 1394776 h 2191189"/>
                <a:gd name="connsiteX4" fmla="*/ 223333 w 501714"/>
                <a:gd name="connsiteY4" fmla="*/ 1833014 h 2191189"/>
                <a:gd name="connsiteX5" fmla="*/ 0 w 501714"/>
                <a:gd name="connsiteY5" fmla="*/ 2191189 h 2191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1714" h="2191189">
                  <a:moveTo>
                    <a:pt x="446665" y="0"/>
                  </a:moveTo>
                  <a:cubicBezTo>
                    <a:pt x="480375" y="151698"/>
                    <a:pt x="514086" y="303396"/>
                    <a:pt x="497231" y="463521"/>
                  </a:cubicBezTo>
                  <a:cubicBezTo>
                    <a:pt x="480376" y="623646"/>
                    <a:pt x="370115" y="805543"/>
                    <a:pt x="345534" y="960752"/>
                  </a:cubicBezTo>
                  <a:cubicBezTo>
                    <a:pt x="320953" y="1115961"/>
                    <a:pt x="370114" y="1249399"/>
                    <a:pt x="349747" y="1394776"/>
                  </a:cubicBezTo>
                  <a:cubicBezTo>
                    <a:pt x="329380" y="1540153"/>
                    <a:pt x="281624" y="1700279"/>
                    <a:pt x="223333" y="1833014"/>
                  </a:cubicBezTo>
                  <a:cubicBezTo>
                    <a:pt x="165042" y="1965750"/>
                    <a:pt x="82521" y="2078469"/>
                    <a:pt x="0" y="2191189"/>
                  </a:cubicBezTo>
                </a:path>
              </a:pathLst>
            </a:custGeom>
            <a:noFill/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Balloon 7">
              <a:extLst>
                <a:ext uri="{FF2B5EF4-FFF2-40B4-BE49-F238E27FC236}">
                  <a16:creationId xmlns:a16="http://schemas.microsoft.com/office/drawing/2014/main" id="{E1B6F29D-AEFC-897F-AC87-A6E68B21930C}"/>
                </a:ext>
              </a:extLst>
            </p:cNvPr>
            <p:cNvSpPr/>
            <p:nvPr/>
          </p:nvSpPr>
          <p:spPr>
            <a:xfrm rot="202149">
              <a:off x="6941785" y="400013"/>
              <a:ext cx="1080000" cy="1440000"/>
            </a:xfrm>
            <a:custGeom>
              <a:avLst/>
              <a:gdLst>
                <a:gd name="connsiteX0" fmla="*/ 408846 w 1082572"/>
                <a:gd name="connsiteY0" fmla="*/ 1592771 h 1605566"/>
                <a:gd name="connsiteX1" fmla="*/ 484548 w 1082572"/>
                <a:gd name="connsiteY1" fmla="*/ 1471249 h 1605566"/>
                <a:gd name="connsiteX2" fmla="*/ 438728 w 1082572"/>
                <a:gd name="connsiteY2" fmla="*/ 1397540 h 1605566"/>
                <a:gd name="connsiteX3" fmla="*/ 233536 w 1082572"/>
                <a:gd name="connsiteY3" fmla="*/ 1062857 h 1605566"/>
                <a:gd name="connsiteX4" fmla="*/ 80140 w 1082572"/>
                <a:gd name="connsiteY4" fmla="*/ 817822 h 1605566"/>
                <a:gd name="connsiteX5" fmla="*/ 20375 w 1082572"/>
                <a:gd name="connsiteY5" fmla="*/ 680363 h 1605566"/>
                <a:gd name="connsiteX6" fmla="*/ 454 w 1082572"/>
                <a:gd name="connsiteY6" fmla="*/ 544896 h 1605566"/>
                <a:gd name="connsiteX7" fmla="*/ 36313 w 1082572"/>
                <a:gd name="connsiteY7" fmla="*/ 343689 h 1605566"/>
                <a:gd name="connsiteX8" fmla="*/ 143889 w 1082572"/>
                <a:gd name="connsiteY8" fmla="*/ 176347 h 1605566"/>
                <a:gd name="connsiteX9" fmla="*/ 305254 w 1082572"/>
                <a:gd name="connsiteY9" fmla="*/ 56818 h 1605566"/>
                <a:gd name="connsiteX10" fmla="*/ 472595 w 1082572"/>
                <a:gd name="connsiteY10" fmla="*/ 7014 h 1605566"/>
                <a:gd name="connsiteX11" fmla="*/ 629975 w 1082572"/>
                <a:gd name="connsiteY11" fmla="*/ 5022 h 1605566"/>
                <a:gd name="connsiteX12" fmla="*/ 771419 w 1082572"/>
                <a:gd name="connsiteY12" fmla="*/ 50842 h 1605566"/>
                <a:gd name="connsiteX13" fmla="*/ 906885 w 1082572"/>
                <a:gd name="connsiteY13" fmla="*/ 138496 h 1605566"/>
                <a:gd name="connsiteX14" fmla="*/ 1010477 w 1082572"/>
                <a:gd name="connsiteY14" fmla="*/ 269979 h 1605566"/>
                <a:gd name="connsiteX15" fmla="*/ 1066258 w 1082572"/>
                <a:gd name="connsiteY15" fmla="*/ 407438 h 1605566"/>
                <a:gd name="connsiteX16" fmla="*/ 1082195 w 1082572"/>
                <a:gd name="connsiteY16" fmla="*/ 554857 h 1605566"/>
                <a:gd name="connsiteX17" fmla="*/ 1054305 w 1082572"/>
                <a:gd name="connsiteY17" fmla="*/ 710246 h 1605566"/>
                <a:gd name="connsiteX18" fmla="*/ 976611 w 1082572"/>
                <a:gd name="connsiteY18" fmla="*/ 873602 h 1605566"/>
                <a:gd name="connsiteX19" fmla="*/ 902901 w 1082572"/>
                <a:gd name="connsiteY19" fmla="*/ 979187 h 1605566"/>
                <a:gd name="connsiteX20" fmla="*/ 779387 w 1082572"/>
                <a:gd name="connsiteY20" fmla="*/ 1176410 h 1605566"/>
                <a:gd name="connsiteX21" fmla="*/ 677787 w 1082572"/>
                <a:gd name="connsiteY21" fmla="*/ 1343751 h 1605566"/>
                <a:gd name="connsiteX22" fmla="*/ 596109 w 1082572"/>
                <a:gd name="connsiteY22" fmla="*/ 1467265 h 1605566"/>
                <a:gd name="connsiteX23" fmla="*/ 677787 w 1082572"/>
                <a:gd name="connsiteY23" fmla="*/ 1600740 h 1605566"/>
                <a:gd name="connsiteX24" fmla="*/ 586148 w 1082572"/>
                <a:gd name="connsiteY24" fmla="*/ 1578826 h 1605566"/>
                <a:gd name="connsiteX25" fmla="*/ 534352 w 1082572"/>
                <a:gd name="connsiteY25" fmla="*/ 1604724 h 1605566"/>
                <a:gd name="connsiteX26" fmla="*/ 488532 w 1082572"/>
                <a:gd name="connsiteY26" fmla="*/ 1580818 h 1605566"/>
                <a:gd name="connsiteX27" fmla="*/ 408846 w 1082572"/>
                <a:gd name="connsiteY27" fmla="*/ 1592771 h 160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2572" h="1605566">
                  <a:moveTo>
                    <a:pt x="408846" y="1592771"/>
                  </a:moveTo>
                  <a:cubicBezTo>
                    <a:pt x="408182" y="1574510"/>
                    <a:pt x="479568" y="1503787"/>
                    <a:pt x="484548" y="1471249"/>
                  </a:cubicBezTo>
                  <a:cubicBezTo>
                    <a:pt x="489528" y="1438711"/>
                    <a:pt x="438728" y="1397540"/>
                    <a:pt x="438728" y="1397540"/>
                  </a:cubicBezTo>
                  <a:lnTo>
                    <a:pt x="233536" y="1062857"/>
                  </a:lnTo>
                  <a:cubicBezTo>
                    <a:pt x="173771" y="966237"/>
                    <a:pt x="115667" y="881571"/>
                    <a:pt x="80140" y="817822"/>
                  </a:cubicBezTo>
                  <a:cubicBezTo>
                    <a:pt x="44613" y="754073"/>
                    <a:pt x="33656" y="725851"/>
                    <a:pt x="20375" y="680363"/>
                  </a:cubicBezTo>
                  <a:cubicBezTo>
                    <a:pt x="7094" y="634875"/>
                    <a:pt x="-2202" y="601008"/>
                    <a:pt x="454" y="544896"/>
                  </a:cubicBezTo>
                  <a:cubicBezTo>
                    <a:pt x="3110" y="488784"/>
                    <a:pt x="12407" y="405114"/>
                    <a:pt x="36313" y="343689"/>
                  </a:cubicBezTo>
                  <a:cubicBezTo>
                    <a:pt x="60219" y="282264"/>
                    <a:pt x="99065" y="224159"/>
                    <a:pt x="143889" y="176347"/>
                  </a:cubicBezTo>
                  <a:cubicBezTo>
                    <a:pt x="188712" y="128535"/>
                    <a:pt x="250470" y="85040"/>
                    <a:pt x="305254" y="56818"/>
                  </a:cubicBezTo>
                  <a:cubicBezTo>
                    <a:pt x="360038" y="28596"/>
                    <a:pt x="418475" y="15647"/>
                    <a:pt x="472595" y="7014"/>
                  </a:cubicBezTo>
                  <a:cubicBezTo>
                    <a:pt x="526715" y="-1619"/>
                    <a:pt x="580171" y="-2283"/>
                    <a:pt x="629975" y="5022"/>
                  </a:cubicBezTo>
                  <a:cubicBezTo>
                    <a:pt x="679779" y="12327"/>
                    <a:pt x="725267" y="28596"/>
                    <a:pt x="771419" y="50842"/>
                  </a:cubicBezTo>
                  <a:cubicBezTo>
                    <a:pt x="817571" y="73088"/>
                    <a:pt x="867042" y="101973"/>
                    <a:pt x="906885" y="138496"/>
                  </a:cubicBezTo>
                  <a:cubicBezTo>
                    <a:pt x="946728" y="175019"/>
                    <a:pt x="983915" y="225155"/>
                    <a:pt x="1010477" y="269979"/>
                  </a:cubicBezTo>
                  <a:cubicBezTo>
                    <a:pt x="1037039" y="314803"/>
                    <a:pt x="1054305" y="359958"/>
                    <a:pt x="1066258" y="407438"/>
                  </a:cubicBezTo>
                  <a:cubicBezTo>
                    <a:pt x="1078211" y="454918"/>
                    <a:pt x="1084187" y="504389"/>
                    <a:pt x="1082195" y="554857"/>
                  </a:cubicBezTo>
                  <a:cubicBezTo>
                    <a:pt x="1080203" y="605325"/>
                    <a:pt x="1071902" y="657122"/>
                    <a:pt x="1054305" y="710246"/>
                  </a:cubicBezTo>
                  <a:cubicBezTo>
                    <a:pt x="1036708" y="763370"/>
                    <a:pt x="1001845" y="828779"/>
                    <a:pt x="976611" y="873602"/>
                  </a:cubicBezTo>
                  <a:cubicBezTo>
                    <a:pt x="951377" y="918425"/>
                    <a:pt x="935772" y="928719"/>
                    <a:pt x="902901" y="979187"/>
                  </a:cubicBezTo>
                  <a:cubicBezTo>
                    <a:pt x="870030" y="1029655"/>
                    <a:pt x="816906" y="1115649"/>
                    <a:pt x="779387" y="1176410"/>
                  </a:cubicBezTo>
                  <a:cubicBezTo>
                    <a:pt x="741868" y="1237171"/>
                    <a:pt x="708333" y="1295275"/>
                    <a:pt x="677787" y="1343751"/>
                  </a:cubicBezTo>
                  <a:cubicBezTo>
                    <a:pt x="647241" y="1392227"/>
                    <a:pt x="596109" y="1424434"/>
                    <a:pt x="596109" y="1467265"/>
                  </a:cubicBezTo>
                  <a:cubicBezTo>
                    <a:pt x="596109" y="1510096"/>
                    <a:pt x="679447" y="1582147"/>
                    <a:pt x="677787" y="1600740"/>
                  </a:cubicBezTo>
                  <a:cubicBezTo>
                    <a:pt x="676127" y="1619333"/>
                    <a:pt x="610054" y="1578162"/>
                    <a:pt x="586148" y="1578826"/>
                  </a:cubicBezTo>
                  <a:cubicBezTo>
                    <a:pt x="562242" y="1579490"/>
                    <a:pt x="550621" y="1604392"/>
                    <a:pt x="534352" y="1604724"/>
                  </a:cubicBezTo>
                  <a:cubicBezTo>
                    <a:pt x="518083" y="1605056"/>
                    <a:pt x="509118" y="1582146"/>
                    <a:pt x="488532" y="1580818"/>
                  </a:cubicBezTo>
                  <a:cubicBezTo>
                    <a:pt x="467946" y="1579490"/>
                    <a:pt x="409510" y="1611032"/>
                    <a:pt x="408846" y="1592771"/>
                  </a:cubicBezTo>
                  <a:close/>
                </a:path>
              </a:pathLst>
            </a:custGeom>
            <a:solidFill>
              <a:srgbClr val="FF0C0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6" name="Balloon 4">
            <a:extLst>
              <a:ext uri="{FF2B5EF4-FFF2-40B4-BE49-F238E27FC236}">
                <a16:creationId xmlns:a16="http://schemas.microsoft.com/office/drawing/2014/main" id="{22D6E530-CE38-F71E-CF7E-02B7D38CB509}"/>
              </a:ext>
            </a:extLst>
          </p:cNvPr>
          <p:cNvGrpSpPr/>
          <p:nvPr/>
        </p:nvGrpSpPr>
        <p:grpSpPr>
          <a:xfrm>
            <a:off x="4462855" y="687535"/>
            <a:ext cx="1080000" cy="3302219"/>
            <a:chOff x="4462855" y="687535"/>
            <a:chExt cx="1080000" cy="3302219"/>
          </a:xfrm>
        </p:grpSpPr>
        <p:sp>
          <p:nvSpPr>
            <p:cNvPr id="47" name="String 4">
              <a:extLst>
                <a:ext uri="{FF2B5EF4-FFF2-40B4-BE49-F238E27FC236}">
                  <a16:creationId xmlns:a16="http://schemas.microsoft.com/office/drawing/2014/main" id="{18AF6C4E-B4B9-A1DB-1645-C861FC58F5FA}"/>
                </a:ext>
              </a:extLst>
            </p:cNvPr>
            <p:cNvSpPr/>
            <p:nvPr/>
          </p:nvSpPr>
          <p:spPr>
            <a:xfrm>
              <a:off x="4821370" y="2078892"/>
              <a:ext cx="231783" cy="1910862"/>
            </a:xfrm>
            <a:custGeom>
              <a:avLst/>
              <a:gdLst>
                <a:gd name="connsiteX0" fmla="*/ 168753 w 231783"/>
                <a:gd name="connsiteY0" fmla="*/ 0 h 1910862"/>
                <a:gd name="connsiteX1" fmla="*/ 227368 w 231783"/>
                <a:gd name="connsiteY1" fmla="*/ 484554 h 1910862"/>
                <a:gd name="connsiteX2" fmla="*/ 63245 w 231783"/>
                <a:gd name="connsiteY2" fmla="*/ 1039446 h 1910862"/>
                <a:gd name="connsiteX3" fmla="*/ 722 w 231783"/>
                <a:gd name="connsiteY3" fmla="*/ 1340339 h 1910862"/>
                <a:gd name="connsiteX4" fmla="*/ 98415 w 231783"/>
                <a:gd name="connsiteY4" fmla="*/ 1910862 h 1910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3" h="1910862">
                  <a:moveTo>
                    <a:pt x="168753" y="0"/>
                  </a:moveTo>
                  <a:cubicBezTo>
                    <a:pt x="206853" y="155656"/>
                    <a:pt x="244953" y="311313"/>
                    <a:pt x="227368" y="484554"/>
                  </a:cubicBezTo>
                  <a:cubicBezTo>
                    <a:pt x="209783" y="657795"/>
                    <a:pt x="101019" y="896815"/>
                    <a:pt x="63245" y="1039446"/>
                  </a:cubicBezTo>
                  <a:cubicBezTo>
                    <a:pt x="25471" y="1182077"/>
                    <a:pt x="-5140" y="1195103"/>
                    <a:pt x="722" y="1340339"/>
                  </a:cubicBezTo>
                  <a:cubicBezTo>
                    <a:pt x="6584" y="1485575"/>
                    <a:pt x="52499" y="1698218"/>
                    <a:pt x="98415" y="1910862"/>
                  </a:cubicBezTo>
                </a:path>
              </a:pathLst>
            </a:custGeom>
            <a:noFill/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Balloon 4">
              <a:extLst>
                <a:ext uri="{FF2B5EF4-FFF2-40B4-BE49-F238E27FC236}">
                  <a16:creationId xmlns:a16="http://schemas.microsoft.com/office/drawing/2014/main" id="{04187AC8-2803-F87D-6C04-C1E087F63559}"/>
                </a:ext>
              </a:extLst>
            </p:cNvPr>
            <p:cNvSpPr/>
            <p:nvPr/>
          </p:nvSpPr>
          <p:spPr>
            <a:xfrm>
              <a:off x="4462855" y="687535"/>
              <a:ext cx="1080000" cy="1440000"/>
            </a:xfrm>
            <a:custGeom>
              <a:avLst/>
              <a:gdLst>
                <a:gd name="connsiteX0" fmla="*/ 408846 w 1082572"/>
                <a:gd name="connsiteY0" fmla="*/ 1592771 h 1605566"/>
                <a:gd name="connsiteX1" fmla="*/ 484548 w 1082572"/>
                <a:gd name="connsiteY1" fmla="*/ 1471249 h 1605566"/>
                <a:gd name="connsiteX2" fmla="*/ 438728 w 1082572"/>
                <a:gd name="connsiteY2" fmla="*/ 1397540 h 1605566"/>
                <a:gd name="connsiteX3" fmla="*/ 233536 w 1082572"/>
                <a:gd name="connsiteY3" fmla="*/ 1062857 h 1605566"/>
                <a:gd name="connsiteX4" fmla="*/ 80140 w 1082572"/>
                <a:gd name="connsiteY4" fmla="*/ 817822 h 1605566"/>
                <a:gd name="connsiteX5" fmla="*/ 20375 w 1082572"/>
                <a:gd name="connsiteY5" fmla="*/ 680363 h 1605566"/>
                <a:gd name="connsiteX6" fmla="*/ 454 w 1082572"/>
                <a:gd name="connsiteY6" fmla="*/ 544896 h 1605566"/>
                <a:gd name="connsiteX7" fmla="*/ 36313 w 1082572"/>
                <a:gd name="connsiteY7" fmla="*/ 343689 h 1605566"/>
                <a:gd name="connsiteX8" fmla="*/ 143889 w 1082572"/>
                <a:gd name="connsiteY8" fmla="*/ 176347 h 1605566"/>
                <a:gd name="connsiteX9" fmla="*/ 305254 w 1082572"/>
                <a:gd name="connsiteY9" fmla="*/ 56818 h 1605566"/>
                <a:gd name="connsiteX10" fmla="*/ 472595 w 1082572"/>
                <a:gd name="connsiteY10" fmla="*/ 7014 h 1605566"/>
                <a:gd name="connsiteX11" fmla="*/ 629975 w 1082572"/>
                <a:gd name="connsiteY11" fmla="*/ 5022 h 1605566"/>
                <a:gd name="connsiteX12" fmla="*/ 771419 w 1082572"/>
                <a:gd name="connsiteY12" fmla="*/ 50842 h 1605566"/>
                <a:gd name="connsiteX13" fmla="*/ 906885 w 1082572"/>
                <a:gd name="connsiteY13" fmla="*/ 138496 h 1605566"/>
                <a:gd name="connsiteX14" fmla="*/ 1010477 w 1082572"/>
                <a:gd name="connsiteY14" fmla="*/ 269979 h 1605566"/>
                <a:gd name="connsiteX15" fmla="*/ 1066258 w 1082572"/>
                <a:gd name="connsiteY15" fmla="*/ 407438 h 1605566"/>
                <a:gd name="connsiteX16" fmla="*/ 1082195 w 1082572"/>
                <a:gd name="connsiteY16" fmla="*/ 554857 h 1605566"/>
                <a:gd name="connsiteX17" fmla="*/ 1054305 w 1082572"/>
                <a:gd name="connsiteY17" fmla="*/ 710246 h 1605566"/>
                <a:gd name="connsiteX18" fmla="*/ 976611 w 1082572"/>
                <a:gd name="connsiteY18" fmla="*/ 873602 h 1605566"/>
                <a:gd name="connsiteX19" fmla="*/ 902901 w 1082572"/>
                <a:gd name="connsiteY19" fmla="*/ 979187 h 1605566"/>
                <a:gd name="connsiteX20" fmla="*/ 779387 w 1082572"/>
                <a:gd name="connsiteY20" fmla="*/ 1176410 h 1605566"/>
                <a:gd name="connsiteX21" fmla="*/ 677787 w 1082572"/>
                <a:gd name="connsiteY21" fmla="*/ 1343751 h 1605566"/>
                <a:gd name="connsiteX22" fmla="*/ 596109 w 1082572"/>
                <a:gd name="connsiteY22" fmla="*/ 1467265 h 1605566"/>
                <a:gd name="connsiteX23" fmla="*/ 677787 w 1082572"/>
                <a:gd name="connsiteY23" fmla="*/ 1600740 h 1605566"/>
                <a:gd name="connsiteX24" fmla="*/ 586148 w 1082572"/>
                <a:gd name="connsiteY24" fmla="*/ 1578826 h 1605566"/>
                <a:gd name="connsiteX25" fmla="*/ 534352 w 1082572"/>
                <a:gd name="connsiteY25" fmla="*/ 1604724 h 1605566"/>
                <a:gd name="connsiteX26" fmla="*/ 488532 w 1082572"/>
                <a:gd name="connsiteY26" fmla="*/ 1580818 h 1605566"/>
                <a:gd name="connsiteX27" fmla="*/ 408846 w 1082572"/>
                <a:gd name="connsiteY27" fmla="*/ 1592771 h 160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2572" h="1605566">
                  <a:moveTo>
                    <a:pt x="408846" y="1592771"/>
                  </a:moveTo>
                  <a:cubicBezTo>
                    <a:pt x="408182" y="1574510"/>
                    <a:pt x="479568" y="1503787"/>
                    <a:pt x="484548" y="1471249"/>
                  </a:cubicBezTo>
                  <a:cubicBezTo>
                    <a:pt x="489528" y="1438711"/>
                    <a:pt x="438728" y="1397540"/>
                    <a:pt x="438728" y="1397540"/>
                  </a:cubicBezTo>
                  <a:lnTo>
                    <a:pt x="233536" y="1062857"/>
                  </a:lnTo>
                  <a:cubicBezTo>
                    <a:pt x="173771" y="966237"/>
                    <a:pt x="115667" y="881571"/>
                    <a:pt x="80140" y="817822"/>
                  </a:cubicBezTo>
                  <a:cubicBezTo>
                    <a:pt x="44613" y="754073"/>
                    <a:pt x="33656" y="725851"/>
                    <a:pt x="20375" y="680363"/>
                  </a:cubicBezTo>
                  <a:cubicBezTo>
                    <a:pt x="7094" y="634875"/>
                    <a:pt x="-2202" y="601008"/>
                    <a:pt x="454" y="544896"/>
                  </a:cubicBezTo>
                  <a:cubicBezTo>
                    <a:pt x="3110" y="488784"/>
                    <a:pt x="12407" y="405114"/>
                    <a:pt x="36313" y="343689"/>
                  </a:cubicBezTo>
                  <a:cubicBezTo>
                    <a:pt x="60219" y="282264"/>
                    <a:pt x="99065" y="224159"/>
                    <a:pt x="143889" y="176347"/>
                  </a:cubicBezTo>
                  <a:cubicBezTo>
                    <a:pt x="188712" y="128535"/>
                    <a:pt x="250470" y="85040"/>
                    <a:pt x="305254" y="56818"/>
                  </a:cubicBezTo>
                  <a:cubicBezTo>
                    <a:pt x="360038" y="28596"/>
                    <a:pt x="418475" y="15647"/>
                    <a:pt x="472595" y="7014"/>
                  </a:cubicBezTo>
                  <a:cubicBezTo>
                    <a:pt x="526715" y="-1619"/>
                    <a:pt x="580171" y="-2283"/>
                    <a:pt x="629975" y="5022"/>
                  </a:cubicBezTo>
                  <a:cubicBezTo>
                    <a:pt x="679779" y="12327"/>
                    <a:pt x="725267" y="28596"/>
                    <a:pt x="771419" y="50842"/>
                  </a:cubicBezTo>
                  <a:cubicBezTo>
                    <a:pt x="817571" y="73088"/>
                    <a:pt x="867042" y="101973"/>
                    <a:pt x="906885" y="138496"/>
                  </a:cubicBezTo>
                  <a:cubicBezTo>
                    <a:pt x="946728" y="175019"/>
                    <a:pt x="983915" y="225155"/>
                    <a:pt x="1010477" y="269979"/>
                  </a:cubicBezTo>
                  <a:cubicBezTo>
                    <a:pt x="1037039" y="314803"/>
                    <a:pt x="1054305" y="359958"/>
                    <a:pt x="1066258" y="407438"/>
                  </a:cubicBezTo>
                  <a:cubicBezTo>
                    <a:pt x="1078211" y="454918"/>
                    <a:pt x="1084187" y="504389"/>
                    <a:pt x="1082195" y="554857"/>
                  </a:cubicBezTo>
                  <a:cubicBezTo>
                    <a:pt x="1080203" y="605325"/>
                    <a:pt x="1071902" y="657122"/>
                    <a:pt x="1054305" y="710246"/>
                  </a:cubicBezTo>
                  <a:cubicBezTo>
                    <a:pt x="1036708" y="763370"/>
                    <a:pt x="1001845" y="828779"/>
                    <a:pt x="976611" y="873602"/>
                  </a:cubicBezTo>
                  <a:cubicBezTo>
                    <a:pt x="951377" y="918425"/>
                    <a:pt x="935772" y="928719"/>
                    <a:pt x="902901" y="979187"/>
                  </a:cubicBezTo>
                  <a:cubicBezTo>
                    <a:pt x="870030" y="1029655"/>
                    <a:pt x="816906" y="1115649"/>
                    <a:pt x="779387" y="1176410"/>
                  </a:cubicBezTo>
                  <a:cubicBezTo>
                    <a:pt x="741868" y="1237171"/>
                    <a:pt x="708333" y="1295275"/>
                    <a:pt x="677787" y="1343751"/>
                  </a:cubicBezTo>
                  <a:cubicBezTo>
                    <a:pt x="647241" y="1392227"/>
                    <a:pt x="596109" y="1424434"/>
                    <a:pt x="596109" y="1467265"/>
                  </a:cubicBezTo>
                  <a:cubicBezTo>
                    <a:pt x="596109" y="1510096"/>
                    <a:pt x="679447" y="1582147"/>
                    <a:pt x="677787" y="1600740"/>
                  </a:cubicBezTo>
                  <a:cubicBezTo>
                    <a:pt x="676127" y="1619333"/>
                    <a:pt x="610054" y="1578162"/>
                    <a:pt x="586148" y="1578826"/>
                  </a:cubicBezTo>
                  <a:cubicBezTo>
                    <a:pt x="562242" y="1579490"/>
                    <a:pt x="550621" y="1604392"/>
                    <a:pt x="534352" y="1604724"/>
                  </a:cubicBezTo>
                  <a:cubicBezTo>
                    <a:pt x="518083" y="1605056"/>
                    <a:pt x="509118" y="1582146"/>
                    <a:pt x="488532" y="1580818"/>
                  </a:cubicBezTo>
                  <a:cubicBezTo>
                    <a:pt x="467946" y="1579490"/>
                    <a:pt x="409510" y="1611032"/>
                    <a:pt x="408846" y="159277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9" name="Balloon 10">
            <a:extLst>
              <a:ext uri="{FF2B5EF4-FFF2-40B4-BE49-F238E27FC236}">
                <a16:creationId xmlns:a16="http://schemas.microsoft.com/office/drawing/2014/main" id="{FA816014-E897-3A1A-B1DC-EC8512D1F367}"/>
              </a:ext>
            </a:extLst>
          </p:cNvPr>
          <p:cNvGrpSpPr/>
          <p:nvPr/>
        </p:nvGrpSpPr>
        <p:grpSpPr>
          <a:xfrm>
            <a:off x="7391775" y="1233869"/>
            <a:ext cx="2797764" cy="2730032"/>
            <a:chOff x="7391775" y="1233869"/>
            <a:chExt cx="2797764" cy="2730032"/>
          </a:xfrm>
        </p:grpSpPr>
        <p:sp>
          <p:nvSpPr>
            <p:cNvPr id="50" name="String 10">
              <a:extLst>
                <a:ext uri="{FF2B5EF4-FFF2-40B4-BE49-F238E27FC236}">
                  <a16:creationId xmlns:a16="http://schemas.microsoft.com/office/drawing/2014/main" id="{F34CA858-27F2-FF16-25A6-D120B42CB110}"/>
                </a:ext>
              </a:extLst>
            </p:cNvPr>
            <p:cNvSpPr/>
            <p:nvPr/>
          </p:nvSpPr>
          <p:spPr>
            <a:xfrm>
              <a:off x="7391775" y="2171137"/>
              <a:ext cx="1554030" cy="1792764"/>
            </a:xfrm>
            <a:custGeom>
              <a:avLst/>
              <a:gdLst>
                <a:gd name="connsiteX0" fmla="*/ 1554030 w 1554030"/>
                <a:gd name="connsiteY0" fmla="*/ 0 h 1792764"/>
                <a:gd name="connsiteX1" fmla="*/ 1355835 w 1554030"/>
                <a:gd name="connsiteY1" fmla="*/ 247744 h 1792764"/>
                <a:gd name="connsiteX2" fmla="*/ 1216197 w 1554030"/>
                <a:gd name="connsiteY2" fmla="*/ 707196 h 1792764"/>
                <a:gd name="connsiteX3" fmla="*/ 864852 w 1554030"/>
                <a:gd name="connsiteY3" fmla="*/ 1067551 h 1792764"/>
                <a:gd name="connsiteX4" fmla="*/ 166664 w 1554030"/>
                <a:gd name="connsiteY4" fmla="*/ 1409888 h 1792764"/>
                <a:gd name="connsiteX5" fmla="*/ 0 w 1554030"/>
                <a:gd name="connsiteY5" fmla="*/ 1792764 h 1792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54030" h="1792764">
                  <a:moveTo>
                    <a:pt x="1554030" y="0"/>
                  </a:moveTo>
                  <a:cubicBezTo>
                    <a:pt x="1483085" y="64939"/>
                    <a:pt x="1412140" y="129878"/>
                    <a:pt x="1355835" y="247744"/>
                  </a:cubicBezTo>
                  <a:cubicBezTo>
                    <a:pt x="1299529" y="365610"/>
                    <a:pt x="1298027" y="570562"/>
                    <a:pt x="1216197" y="707196"/>
                  </a:cubicBezTo>
                  <a:cubicBezTo>
                    <a:pt x="1134367" y="843830"/>
                    <a:pt x="1039774" y="950436"/>
                    <a:pt x="864852" y="1067551"/>
                  </a:cubicBezTo>
                  <a:cubicBezTo>
                    <a:pt x="689930" y="1184666"/>
                    <a:pt x="310806" y="1289019"/>
                    <a:pt x="166664" y="1409888"/>
                  </a:cubicBezTo>
                  <a:cubicBezTo>
                    <a:pt x="22522" y="1530757"/>
                    <a:pt x="11261" y="1661760"/>
                    <a:pt x="0" y="1792764"/>
                  </a:cubicBezTo>
                </a:path>
              </a:pathLst>
            </a:custGeom>
            <a:noFill/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Balloon 10">
              <a:extLst>
                <a:ext uri="{FF2B5EF4-FFF2-40B4-BE49-F238E27FC236}">
                  <a16:creationId xmlns:a16="http://schemas.microsoft.com/office/drawing/2014/main" id="{91FA796A-97A2-B5F3-1191-7292E7241CCA}"/>
                </a:ext>
              </a:extLst>
            </p:cNvPr>
            <p:cNvSpPr/>
            <p:nvPr/>
          </p:nvSpPr>
          <p:spPr>
            <a:xfrm rot="3114771">
              <a:off x="8929539" y="1053869"/>
              <a:ext cx="1080000" cy="1440000"/>
            </a:xfrm>
            <a:custGeom>
              <a:avLst/>
              <a:gdLst>
                <a:gd name="connsiteX0" fmla="*/ 408846 w 1082572"/>
                <a:gd name="connsiteY0" fmla="*/ 1592771 h 1605566"/>
                <a:gd name="connsiteX1" fmla="*/ 484548 w 1082572"/>
                <a:gd name="connsiteY1" fmla="*/ 1471249 h 1605566"/>
                <a:gd name="connsiteX2" fmla="*/ 438728 w 1082572"/>
                <a:gd name="connsiteY2" fmla="*/ 1397540 h 1605566"/>
                <a:gd name="connsiteX3" fmla="*/ 233536 w 1082572"/>
                <a:gd name="connsiteY3" fmla="*/ 1062857 h 1605566"/>
                <a:gd name="connsiteX4" fmla="*/ 80140 w 1082572"/>
                <a:gd name="connsiteY4" fmla="*/ 817822 h 1605566"/>
                <a:gd name="connsiteX5" fmla="*/ 20375 w 1082572"/>
                <a:gd name="connsiteY5" fmla="*/ 680363 h 1605566"/>
                <a:gd name="connsiteX6" fmla="*/ 454 w 1082572"/>
                <a:gd name="connsiteY6" fmla="*/ 544896 h 1605566"/>
                <a:gd name="connsiteX7" fmla="*/ 36313 w 1082572"/>
                <a:gd name="connsiteY7" fmla="*/ 343689 h 1605566"/>
                <a:gd name="connsiteX8" fmla="*/ 143889 w 1082572"/>
                <a:gd name="connsiteY8" fmla="*/ 176347 h 1605566"/>
                <a:gd name="connsiteX9" fmla="*/ 305254 w 1082572"/>
                <a:gd name="connsiteY9" fmla="*/ 56818 h 1605566"/>
                <a:gd name="connsiteX10" fmla="*/ 472595 w 1082572"/>
                <a:gd name="connsiteY10" fmla="*/ 7014 h 1605566"/>
                <a:gd name="connsiteX11" fmla="*/ 629975 w 1082572"/>
                <a:gd name="connsiteY11" fmla="*/ 5022 h 1605566"/>
                <a:gd name="connsiteX12" fmla="*/ 771419 w 1082572"/>
                <a:gd name="connsiteY12" fmla="*/ 50842 h 1605566"/>
                <a:gd name="connsiteX13" fmla="*/ 906885 w 1082572"/>
                <a:gd name="connsiteY13" fmla="*/ 138496 h 1605566"/>
                <a:gd name="connsiteX14" fmla="*/ 1010477 w 1082572"/>
                <a:gd name="connsiteY14" fmla="*/ 269979 h 1605566"/>
                <a:gd name="connsiteX15" fmla="*/ 1066258 w 1082572"/>
                <a:gd name="connsiteY15" fmla="*/ 407438 h 1605566"/>
                <a:gd name="connsiteX16" fmla="*/ 1082195 w 1082572"/>
                <a:gd name="connsiteY16" fmla="*/ 554857 h 1605566"/>
                <a:gd name="connsiteX17" fmla="*/ 1054305 w 1082572"/>
                <a:gd name="connsiteY17" fmla="*/ 710246 h 1605566"/>
                <a:gd name="connsiteX18" fmla="*/ 976611 w 1082572"/>
                <a:gd name="connsiteY18" fmla="*/ 873602 h 1605566"/>
                <a:gd name="connsiteX19" fmla="*/ 902901 w 1082572"/>
                <a:gd name="connsiteY19" fmla="*/ 979187 h 1605566"/>
                <a:gd name="connsiteX20" fmla="*/ 779387 w 1082572"/>
                <a:gd name="connsiteY20" fmla="*/ 1176410 h 1605566"/>
                <a:gd name="connsiteX21" fmla="*/ 677787 w 1082572"/>
                <a:gd name="connsiteY21" fmla="*/ 1343751 h 1605566"/>
                <a:gd name="connsiteX22" fmla="*/ 596109 w 1082572"/>
                <a:gd name="connsiteY22" fmla="*/ 1467265 h 1605566"/>
                <a:gd name="connsiteX23" fmla="*/ 677787 w 1082572"/>
                <a:gd name="connsiteY23" fmla="*/ 1600740 h 1605566"/>
                <a:gd name="connsiteX24" fmla="*/ 586148 w 1082572"/>
                <a:gd name="connsiteY24" fmla="*/ 1578826 h 1605566"/>
                <a:gd name="connsiteX25" fmla="*/ 534352 w 1082572"/>
                <a:gd name="connsiteY25" fmla="*/ 1604724 h 1605566"/>
                <a:gd name="connsiteX26" fmla="*/ 488532 w 1082572"/>
                <a:gd name="connsiteY26" fmla="*/ 1580818 h 1605566"/>
                <a:gd name="connsiteX27" fmla="*/ 408846 w 1082572"/>
                <a:gd name="connsiteY27" fmla="*/ 1592771 h 160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2572" h="1605566">
                  <a:moveTo>
                    <a:pt x="408846" y="1592771"/>
                  </a:moveTo>
                  <a:cubicBezTo>
                    <a:pt x="408182" y="1574510"/>
                    <a:pt x="479568" y="1503787"/>
                    <a:pt x="484548" y="1471249"/>
                  </a:cubicBezTo>
                  <a:cubicBezTo>
                    <a:pt x="489528" y="1438711"/>
                    <a:pt x="438728" y="1397540"/>
                    <a:pt x="438728" y="1397540"/>
                  </a:cubicBezTo>
                  <a:lnTo>
                    <a:pt x="233536" y="1062857"/>
                  </a:lnTo>
                  <a:cubicBezTo>
                    <a:pt x="173771" y="966237"/>
                    <a:pt x="115667" y="881571"/>
                    <a:pt x="80140" y="817822"/>
                  </a:cubicBezTo>
                  <a:cubicBezTo>
                    <a:pt x="44613" y="754073"/>
                    <a:pt x="33656" y="725851"/>
                    <a:pt x="20375" y="680363"/>
                  </a:cubicBezTo>
                  <a:cubicBezTo>
                    <a:pt x="7094" y="634875"/>
                    <a:pt x="-2202" y="601008"/>
                    <a:pt x="454" y="544896"/>
                  </a:cubicBezTo>
                  <a:cubicBezTo>
                    <a:pt x="3110" y="488784"/>
                    <a:pt x="12407" y="405114"/>
                    <a:pt x="36313" y="343689"/>
                  </a:cubicBezTo>
                  <a:cubicBezTo>
                    <a:pt x="60219" y="282264"/>
                    <a:pt x="99065" y="224159"/>
                    <a:pt x="143889" y="176347"/>
                  </a:cubicBezTo>
                  <a:cubicBezTo>
                    <a:pt x="188712" y="128535"/>
                    <a:pt x="250470" y="85040"/>
                    <a:pt x="305254" y="56818"/>
                  </a:cubicBezTo>
                  <a:cubicBezTo>
                    <a:pt x="360038" y="28596"/>
                    <a:pt x="418475" y="15647"/>
                    <a:pt x="472595" y="7014"/>
                  </a:cubicBezTo>
                  <a:cubicBezTo>
                    <a:pt x="526715" y="-1619"/>
                    <a:pt x="580171" y="-2283"/>
                    <a:pt x="629975" y="5022"/>
                  </a:cubicBezTo>
                  <a:cubicBezTo>
                    <a:pt x="679779" y="12327"/>
                    <a:pt x="725267" y="28596"/>
                    <a:pt x="771419" y="50842"/>
                  </a:cubicBezTo>
                  <a:cubicBezTo>
                    <a:pt x="817571" y="73088"/>
                    <a:pt x="867042" y="101973"/>
                    <a:pt x="906885" y="138496"/>
                  </a:cubicBezTo>
                  <a:cubicBezTo>
                    <a:pt x="946728" y="175019"/>
                    <a:pt x="983915" y="225155"/>
                    <a:pt x="1010477" y="269979"/>
                  </a:cubicBezTo>
                  <a:cubicBezTo>
                    <a:pt x="1037039" y="314803"/>
                    <a:pt x="1054305" y="359958"/>
                    <a:pt x="1066258" y="407438"/>
                  </a:cubicBezTo>
                  <a:cubicBezTo>
                    <a:pt x="1078211" y="454918"/>
                    <a:pt x="1084187" y="504389"/>
                    <a:pt x="1082195" y="554857"/>
                  </a:cubicBezTo>
                  <a:cubicBezTo>
                    <a:pt x="1080203" y="605325"/>
                    <a:pt x="1071902" y="657122"/>
                    <a:pt x="1054305" y="710246"/>
                  </a:cubicBezTo>
                  <a:cubicBezTo>
                    <a:pt x="1036708" y="763370"/>
                    <a:pt x="1001845" y="828779"/>
                    <a:pt x="976611" y="873602"/>
                  </a:cubicBezTo>
                  <a:cubicBezTo>
                    <a:pt x="951377" y="918425"/>
                    <a:pt x="935772" y="928719"/>
                    <a:pt x="902901" y="979187"/>
                  </a:cubicBezTo>
                  <a:cubicBezTo>
                    <a:pt x="870030" y="1029655"/>
                    <a:pt x="816906" y="1115649"/>
                    <a:pt x="779387" y="1176410"/>
                  </a:cubicBezTo>
                  <a:cubicBezTo>
                    <a:pt x="741868" y="1237171"/>
                    <a:pt x="708333" y="1295275"/>
                    <a:pt x="677787" y="1343751"/>
                  </a:cubicBezTo>
                  <a:cubicBezTo>
                    <a:pt x="647241" y="1392227"/>
                    <a:pt x="596109" y="1424434"/>
                    <a:pt x="596109" y="1467265"/>
                  </a:cubicBezTo>
                  <a:cubicBezTo>
                    <a:pt x="596109" y="1510096"/>
                    <a:pt x="679447" y="1582147"/>
                    <a:pt x="677787" y="1600740"/>
                  </a:cubicBezTo>
                  <a:cubicBezTo>
                    <a:pt x="676127" y="1619333"/>
                    <a:pt x="610054" y="1578162"/>
                    <a:pt x="586148" y="1578826"/>
                  </a:cubicBezTo>
                  <a:cubicBezTo>
                    <a:pt x="562242" y="1579490"/>
                    <a:pt x="550621" y="1604392"/>
                    <a:pt x="534352" y="1604724"/>
                  </a:cubicBezTo>
                  <a:cubicBezTo>
                    <a:pt x="518083" y="1605056"/>
                    <a:pt x="509118" y="1582146"/>
                    <a:pt x="488532" y="1580818"/>
                  </a:cubicBezTo>
                  <a:cubicBezTo>
                    <a:pt x="467946" y="1579490"/>
                    <a:pt x="409510" y="1611032"/>
                    <a:pt x="408846" y="1592771"/>
                  </a:cubicBezTo>
                  <a:close/>
                </a:path>
              </a:pathLst>
            </a:custGeom>
            <a:solidFill>
              <a:srgbClr val="FFC90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Wingdings" panose="05000000000000000000" pitchFamily="2" charset="2"/>
                </a:rPr>
                <a:t>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2" name="Button 1">
            <a:extLst>
              <a:ext uri="{FF2B5EF4-FFF2-40B4-BE49-F238E27FC236}">
                <a16:creationId xmlns:a16="http://schemas.microsoft.com/office/drawing/2014/main" id="{344B1E3D-2E70-C828-556F-EB909707DB58}"/>
              </a:ext>
            </a:extLst>
          </p:cNvPr>
          <p:cNvSpPr/>
          <p:nvPr/>
        </p:nvSpPr>
        <p:spPr>
          <a:xfrm>
            <a:off x="208645" y="239404"/>
            <a:ext cx="720000" cy="72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</a:t>
            </a:r>
          </a:p>
        </p:txBody>
      </p:sp>
      <p:sp>
        <p:nvSpPr>
          <p:cNvPr id="53" name="Button 2">
            <a:extLst>
              <a:ext uri="{FF2B5EF4-FFF2-40B4-BE49-F238E27FC236}">
                <a16:creationId xmlns:a16="http://schemas.microsoft.com/office/drawing/2014/main" id="{1BA0FC85-CC69-FFD7-84AE-618226FDE77C}"/>
              </a:ext>
            </a:extLst>
          </p:cNvPr>
          <p:cNvSpPr/>
          <p:nvPr/>
        </p:nvSpPr>
        <p:spPr>
          <a:xfrm>
            <a:off x="208645" y="1105850"/>
            <a:ext cx="720000" cy="72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54" name="Button 3">
            <a:extLst>
              <a:ext uri="{FF2B5EF4-FFF2-40B4-BE49-F238E27FC236}">
                <a16:creationId xmlns:a16="http://schemas.microsoft.com/office/drawing/2014/main" id="{278B2065-806C-2F09-D8DE-55623D70C039}"/>
              </a:ext>
            </a:extLst>
          </p:cNvPr>
          <p:cNvSpPr/>
          <p:nvPr/>
        </p:nvSpPr>
        <p:spPr>
          <a:xfrm>
            <a:off x="208645" y="1972296"/>
            <a:ext cx="720000" cy="72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55" name="Button 4">
            <a:extLst>
              <a:ext uri="{FF2B5EF4-FFF2-40B4-BE49-F238E27FC236}">
                <a16:creationId xmlns:a16="http://schemas.microsoft.com/office/drawing/2014/main" id="{EEADE167-15FB-BA55-DFE6-8B20415638A4}"/>
              </a:ext>
            </a:extLst>
          </p:cNvPr>
          <p:cNvSpPr/>
          <p:nvPr/>
        </p:nvSpPr>
        <p:spPr>
          <a:xfrm>
            <a:off x="208645" y="2838742"/>
            <a:ext cx="720000" cy="72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56" name="Button 5">
            <a:extLst>
              <a:ext uri="{FF2B5EF4-FFF2-40B4-BE49-F238E27FC236}">
                <a16:creationId xmlns:a16="http://schemas.microsoft.com/office/drawing/2014/main" id="{39BAF0B3-0CD7-1382-9DFA-84835C70E05B}"/>
              </a:ext>
            </a:extLst>
          </p:cNvPr>
          <p:cNvSpPr/>
          <p:nvPr/>
        </p:nvSpPr>
        <p:spPr>
          <a:xfrm>
            <a:off x="208645" y="3705188"/>
            <a:ext cx="720000" cy="72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5</a:t>
            </a:r>
          </a:p>
        </p:txBody>
      </p:sp>
      <p:sp>
        <p:nvSpPr>
          <p:cNvPr id="57" name="Button 6">
            <a:extLst>
              <a:ext uri="{FF2B5EF4-FFF2-40B4-BE49-F238E27FC236}">
                <a16:creationId xmlns:a16="http://schemas.microsoft.com/office/drawing/2014/main" id="{D61C4E95-B825-7526-8F1B-15A4B07802E9}"/>
              </a:ext>
            </a:extLst>
          </p:cNvPr>
          <p:cNvSpPr/>
          <p:nvPr/>
        </p:nvSpPr>
        <p:spPr>
          <a:xfrm>
            <a:off x="1075221" y="239404"/>
            <a:ext cx="720000" cy="72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6</a:t>
            </a:r>
          </a:p>
        </p:txBody>
      </p:sp>
      <p:sp>
        <p:nvSpPr>
          <p:cNvPr id="58" name="Button 7">
            <a:extLst>
              <a:ext uri="{FF2B5EF4-FFF2-40B4-BE49-F238E27FC236}">
                <a16:creationId xmlns:a16="http://schemas.microsoft.com/office/drawing/2014/main" id="{B8CEC1A0-6181-A3EA-3E23-D32FEAE2E01C}"/>
              </a:ext>
            </a:extLst>
          </p:cNvPr>
          <p:cNvSpPr/>
          <p:nvPr/>
        </p:nvSpPr>
        <p:spPr>
          <a:xfrm>
            <a:off x="1075221" y="1105850"/>
            <a:ext cx="720000" cy="72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7</a:t>
            </a:r>
          </a:p>
        </p:txBody>
      </p:sp>
      <p:sp>
        <p:nvSpPr>
          <p:cNvPr id="59" name="Button 8">
            <a:extLst>
              <a:ext uri="{FF2B5EF4-FFF2-40B4-BE49-F238E27FC236}">
                <a16:creationId xmlns:a16="http://schemas.microsoft.com/office/drawing/2014/main" id="{21A00489-D6FC-8883-8D2D-A7C3FDD933AB}"/>
              </a:ext>
            </a:extLst>
          </p:cNvPr>
          <p:cNvSpPr/>
          <p:nvPr/>
        </p:nvSpPr>
        <p:spPr>
          <a:xfrm>
            <a:off x="1075221" y="1972296"/>
            <a:ext cx="720000" cy="72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8</a:t>
            </a:r>
          </a:p>
        </p:txBody>
      </p:sp>
      <p:sp>
        <p:nvSpPr>
          <p:cNvPr id="60" name="Button 9">
            <a:extLst>
              <a:ext uri="{FF2B5EF4-FFF2-40B4-BE49-F238E27FC236}">
                <a16:creationId xmlns:a16="http://schemas.microsoft.com/office/drawing/2014/main" id="{0C389736-13A4-2CC5-76BB-AFC3D4E72BB0}"/>
              </a:ext>
            </a:extLst>
          </p:cNvPr>
          <p:cNvSpPr/>
          <p:nvPr/>
        </p:nvSpPr>
        <p:spPr>
          <a:xfrm>
            <a:off x="1075221" y="2838742"/>
            <a:ext cx="720000" cy="72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9</a:t>
            </a:r>
          </a:p>
        </p:txBody>
      </p:sp>
      <p:sp>
        <p:nvSpPr>
          <p:cNvPr id="61" name="Button 10">
            <a:extLst>
              <a:ext uri="{FF2B5EF4-FFF2-40B4-BE49-F238E27FC236}">
                <a16:creationId xmlns:a16="http://schemas.microsoft.com/office/drawing/2014/main" id="{2F4BAB14-9BCF-A668-95EA-F013AA4DE394}"/>
              </a:ext>
            </a:extLst>
          </p:cNvPr>
          <p:cNvSpPr/>
          <p:nvPr/>
        </p:nvSpPr>
        <p:spPr>
          <a:xfrm>
            <a:off x="1075221" y="3705188"/>
            <a:ext cx="720000" cy="72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53557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2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2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2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2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2" presetClass="exit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9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7 L -0.00234 -0.29213 " pathEditMode="relative" rAng="0" ptsTypes="AA">
                                      <p:cBhvr>
                                        <p:cTn id="8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14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"/>
                            </p:stCondLst>
                            <p:childTnLst>
                              <p:par>
                                <p:cTn id="88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48148E-6 L -0.00234 -0.51644 " pathEditMode="relative" rAng="0" ptsTypes="AA">
                                      <p:cBhvr>
                                        <p:cTn id="116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25833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-0.00234 -0.74121 " pathEditMode="relative" rAng="0" ptsTypes="AA">
                                      <p:cBhvr>
                                        <p:cTn id="14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37060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-0.00234 -1.42153 " pathEditMode="relative" rAng="0" ptsTypes="AA">
                                      <p:cBhvr>
                                        <p:cTn id="168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71088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87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8" fill="hold">
                      <p:stCondLst>
                        <p:cond delay="0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7 L -0.00234 -1.64583 " pathEditMode="relative" rAng="0" ptsTypes="AA">
                                      <p:cBhvr>
                                        <p:cTn id="194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82292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13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4" fill="hold">
                      <p:stCondLst>
                        <p:cond delay="0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7.40741E-7 L -0.00234 -1.87431 " pathEditMode="relative" rAng="0" ptsTypes="AA">
                                      <p:cBhvr>
                                        <p:cTn id="220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93727"/>
                                    </p:animMotion>
                                  </p:childTnLst>
                                </p:cTn>
                              </p:par>
                              <p:par>
                                <p:cTn id="221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239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" fill="hold">
                      <p:stCondLst>
                        <p:cond delay="0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-0.00234 -2.1007 " pathEditMode="relative" rAng="0" ptsTypes="AA">
                                      <p:cBhvr>
                                        <p:cTn id="246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105046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265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6" fill="hold">
                      <p:stCondLst>
                        <p:cond delay="0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96296E-6 L -0.00234 -2.32709 " pathEditMode="relative" rAng="0" ptsTypes="AA">
                                      <p:cBhvr>
                                        <p:cTn id="272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116366"/>
                                    </p:animMotion>
                                  </p:childTnLst>
                                </p:cTn>
                              </p:par>
                              <p:par>
                                <p:cTn id="273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91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2" fill="hold">
                      <p:stCondLst>
                        <p:cond delay="0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-0.00234 -0.9676 " pathEditMode="relative" rAng="0" ptsTypes="AA">
                                      <p:cBhvr>
                                        <p:cTn id="29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48380"/>
                                    </p:animMotion>
                                  </p:childTnLst>
                                </p:cTn>
                              </p:par>
                              <p:par>
                                <p:cTn id="299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317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8" fill="hold">
                      <p:stCondLst>
                        <p:cond delay="0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-0.00234 -1.19399 " pathEditMode="relative" rAng="0" ptsTypes="AA">
                                      <p:cBhvr>
                                        <p:cTn id="324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59699"/>
                                    </p:animMotion>
                                  </p:childTnLst>
                                </p:cTn>
                              </p:par>
                              <p:par>
                                <p:cTn id="325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2" grpId="3" animBg="1"/>
      <p:bldP spid="2" grpId="4" animBg="1"/>
      <p:bldP spid="2" grpId="5" animBg="1"/>
      <p:bldP spid="2" grpId="6" animBg="1"/>
      <p:bldP spid="2" grpId="7" animBg="1"/>
      <p:bldP spid="2" grpId="8" animBg="1"/>
      <p:bldP spid="2" grpId="9" animBg="1"/>
      <p:bldP spid="2" grpId="10" animBg="1"/>
      <p:bldP spid="3" grpId="0" animBg="1"/>
      <p:bldP spid="3" grpId="1" animBg="1"/>
      <p:bldP spid="3" grpId="2" animBg="1"/>
      <p:bldP spid="3" grpId="3" animBg="1"/>
      <p:bldP spid="3" grpId="4" animBg="1"/>
      <p:bldP spid="3" grpId="5" animBg="1"/>
      <p:bldP spid="3" grpId="6" animBg="1"/>
      <p:bldP spid="3" grpId="7" animBg="1"/>
      <p:bldP spid="3" grpId="8" animBg="1"/>
      <p:bldP spid="3" grpId="9" animBg="1"/>
      <p:bldP spid="3" grpId="10" animBg="1"/>
      <p:bldP spid="4" grpId="0" animBg="1"/>
      <p:bldP spid="4" grpId="1" animBg="1"/>
      <p:bldP spid="4" grpId="2" animBg="1"/>
      <p:bldP spid="4" grpId="3" animBg="1"/>
      <p:bldP spid="4" grpId="4" animBg="1"/>
      <p:bldP spid="4" grpId="5" animBg="1"/>
      <p:bldP spid="4" grpId="6" animBg="1"/>
      <p:bldP spid="4" grpId="7" animBg="1"/>
      <p:bldP spid="4" grpId="8" animBg="1"/>
      <p:bldP spid="4" grpId="9" animBg="1"/>
      <p:bldP spid="4" grpId="10" animBg="1"/>
      <p:bldP spid="5" grpId="0" animBg="1"/>
      <p:bldP spid="5" grpId="1" animBg="1"/>
      <p:bldP spid="5" grpId="2" animBg="1"/>
      <p:bldP spid="5" grpId="3" animBg="1"/>
      <p:bldP spid="5" grpId="4" animBg="1"/>
      <p:bldP spid="5" grpId="5" animBg="1"/>
      <p:bldP spid="5" grpId="6" animBg="1"/>
      <p:bldP spid="5" grpId="7" animBg="1"/>
      <p:bldP spid="5" grpId="8" animBg="1"/>
      <p:bldP spid="5" grpId="9" animBg="1"/>
      <p:bldP spid="5" grpId="10" animBg="1"/>
      <p:bldP spid="6" grpId="0" animBg="1"/>
      <p:bldP spid="6" grpId="1" animBg="1"/>
      <p:bldP spid="6" grpId="2" animBg="1"/>
      <p:bldP spid="6" grpId="3" animBg="1"/>
      <p:bldP spid="6" grpId="4" animBg="1"/>
      <p:bldP spid="6" grpId="5" animBg="1"/>
      <p:bldP spid="6" grpId="6" animBg="1"/>
      <p:bldP spid="6" grpId="7" animBg="1"/>
      <p:bldP spid="6" grpId="8" animBg="1"/>
      <p:bldP spid="6" grpId="9" animBg="1"/>
      <p:bldP spid="6" grpId="10" animBg="1"/>
      <p:bldP spid="7" grpId="0" animBg="1"/>
      <p:bldP spid="7" grpId="1" animBg="1"/>
      <p:bldP spid="7" grpId="2" animBg="1"/>
      <p:bldP spid="7" grpId="3" animBg="1"/>
      <p:bldP spid="7" grpId="4" animBg="1"/>
      <p:bldP spid="7" grpId="5" animBg="1"/>
      <p:bldP spid="7" grpId="6" animBg="1"/>
      <p:bldP spid="7" grpId="7" animBg="1"/>
      <p:bldP spid="7" grpId="8" animBg="1"/>
      <p:bldP spid="7" grpId="9" animBg="1"/>
      <p:bldP spid="7" grpId="10" animBg="1"/>
      <p:bldP spid="8" grpId="0" animBg="1"/>
      <p:bldP spid="8" grpId="1" animBg="1"/>
      <p:bldP spid="8" grpId="2" animBg="1"/>
      <p:bldP spid="8" grpId="3" animBg="1"/>
      <p:bldP spid="8" grpId="4" animBg="1"/>
      <p:bldP spid="8" grpId="5" animBg="1"/>
      <p:bldP spid="8" grpId="6" animBg="1"/>
      <p:bldP spid="8" grpId="7" animBg="1"/>
      <p:bldP spid="8" grpId="8" animBg="1"/>
      <p:bldP spid="8" grpId="9" animBg="1"/>
      <p:bldP spid="8" grpId="10" animBg="1"/>
      <p:bldP spid="9" grpId="0" animBg="1"/>
      <p:bldP spid="9" grpId="1" animBg="1"/>
      <p:bldP spid="9" grpId="2" animBg="1"/>
      <p:bldP spid="9" grpId="3" animBg="1"/>
      <p:bldP spid="9" grpId="4" animBg="1"/>
      <p:bldP spid="9" grpId="5" animBg="1"/>
      <p:bldP spid="9" grpId="6" animBg="1"/>
      <p:bldP spid="9" grpId="7" animBg="1"/>
      <p:bldP spid="9" grpId="8" animBg="1"/>
      <p:bldP spid="9" grpId="9" animBg="1"/>
      <p:bldP spid="9" grpId="10" animBg="1"/>
      <p:bldP spid="10" grpId="0" animBg="1"/>
      <p:bldP spid="10" grpId="1" animBg="1"/>
      <p:bldP spid="10" grpId="2" animBg="1"/>
      <p:bldP spid="10" grpId="3" animBg="1"/>
      <p:bldP spid="10" grpId="4" animBg="1"/>
      <p:bldP spid="10" grpId="5" animBg="1"/>
      <p:bldP spid="10" grpId="6" animBg="1"/>
      <p:bldP spid="10" grpId="7" animBg="1"/>
      <p:bldP spid="10" grpId="8" animBg="1"/>
      <p:bldP spid="10" grpId="9" animBg="1"/>
      <p:bldP spid="10" grpId="10" animBg="1"/>
      <p:bldP spid="11" grpId="0" animBg="1"/>
      <p:bldP spid="11" grpId="1" animBg="1"/>
      <p:bldP spid="11" grpId="2" animBg="1"/>
      <p:bldP spid="11" grpId="3" animBg="1"/>
      <p:bldP spid="11" grpId="4" animBg="1"/>
      <p:bldP spid="11" grpId="5" animBg="1"/>
      <p:bldP spid="11" grpId="6" animBg="1"/>
      <p:bldP spid="11" grpId="7" animBg="1"/>
      <p:bldP spid="11" grpId="8" animBg="1"/>
      <p:bldP spid="11" grpId="9" animBg="1"/>
      <p:bldP spid="11" grpId="1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BD9FF6E-1D2A-B86A-3490-B89A5D50D347}"/>
              </a:ext>
            </a:extLst>
          </p:cNvPr>
          <p:cNvGrpSpPr/>
          <p:nvPr/>
        </p:nvGrpSpPr>
        <p:grpSpPr>
          <a:xfrm>
            <a:off x="152400" y="2539276"/>
            <a:ext cx="11887200" cy="1779449"/>
            <a:chOff x="152400" y="2411551"/>
            <a:chExt cx="11887200" cy="1779449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85D3B6C-DDD5-B2F0-D36B-FFC7017F8D9E}"/>
                </a:ext>
              </a:extLst>
            </p:cNvPr>
            <p:cNvSpPr txBox="1"/>
            <p:nvPr/>
          </p:nvSpPr>
          <p:spPr>
            <a:xfrm>
              <a:off x="152400" y="2411551"/>
              <a:ext cx="11887200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6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66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66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6600" dirty="0">
                  <a:solidFill>
                    <a:schemeClr val="accent1"/>
                  </a:solidFill>
                  <a:latin typeface="+mj-lt"/>
                </a:rPr>
                <a:t> Repeat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8288826-35C8-0E65-0882-D879CFD5E5F2}"/>
                </a:ext>
              </a:extLst>
            </p:cNvPr>
            <p:cNvSpPr txBox="1"/>
            <p:nvPr/>
          </p:nvSpPr>
          <p:spPr>
            <a:xfrm>
              <a:off x="1600200" y="3667780"/>
              <a:ext cx="89916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accent1"/>
                  </a:solidFill>
                  <a:latin typeface="+mj-lt"/>
                </a:rPr>
                <a:t>Pad </a:t>
              </a:r>
              <a:r>
                <a:rPr lang="en-US" sz="2800" dirty="0" err="1">
                  <a:solidFill>
                    <a:schemeClr val="accent1"/>
                  </a:solidFill>
                  <a:latin typeface="+mj-lt"/>
                </a:rPr>
                <a:t>Ke</a:t>
              </a:r>
              <a:r>
                <a:rPr lang="en-US" sz="28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2800" dirty="0" err="1">
                  <a:solidFill>
                    <a:schemeClr val="accent1"/>
                  </a:solidFill>
                  <a:latin typeface="+mj-lt"/>
                </a:rPr>
                <a:t>Dasso</a:t>
              </a:r>
              <a:r>
                <a:rPr lang="en-US" sz="28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28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2800" dirty="0">
                  <a:solidFill>
                    <a:schemeClr val="accent1"/>
                  </a:solidFill>
                  <a:latin typeface="+mj-lt"/>
                </a:rPr>
                <a:t> Dey Naam.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FB818FFD-BECD-BF6B-631A-13261F84B32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364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6A1A8B8-E42F-98A7-D993-FA0EFE30B696}"/>
              </a:ext>
            </a:extLst>
          </p:cNvPr>
          <p:cNvSpPr txBox="1">
            <a:spLocks/>
          </p:cNvSpPr>
          <p:nvPr/>
        </p:nvSpPr>
        <p:spPr>
          <a:xfrm>
            <a:off x="851616" y="2983607"/>
            <a:ext cx="1318842" cy="119310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B56D822-B974-9942-F1CF-4361BC92C73E}"/>
              </a:ext>
            </a:extLst>
          </p:cNvPr>
          <p:cNvSpPr txBox="1">
            <a:spLocks/>
          </p:cNvSpPr>
          <p:nvPr/>
        </p:nvSpPr>
        <p:spPr>
          <a:xfrm>
            <a:off x="3086563" y="2983607"/>
            <a:ext cx="1318842" cy="119310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3ED02DD-4EDE-C60E-D217-E99B503BDC1E}"/>
              </a:ext>
            </a:extLst>
          </p:cNvPr>
          <p:cNvSpPr txBox="1">
            <a:spLocks/>
          </p:cNvSpPr>
          <p:nvPr/>
        </p:nvSpPr>
        <p:spPr>
          <a:xfrm>
            <a:off x="5321510" y="2983607"/>
            <a:ext cx="1318842" cy="119310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F00C7FB-930B-AB65-FB6F-84101F4C2F2D}"/>
              </a:ext>
            </a:extLst>
          </p:cNvPr>
          <p:cNvSpPr txBox="1">
            <a:spLocks/>
          </p:cNvSpPr>
          <p:nvPr/>
        </p:nvSpPr>
        <p:spPr>
          <a:xfrm>
            <a:off x="7556457" y="2983607"/>
            <a:ext cx="1318842" cy="119310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D0FC578-18B2-57F1-8F08-A34FFEDE0086}"/>
              </a:ext>
            </a:extLst>
          </p:cNvPr>
          <p:cNvSpPr txBox="1">
            <a:spLocks/>
          </p:cNvSpPr>
          <p:nvPr/>
        </p:nvSpPr>
        <p:spPr>
          <a:xfrm>
            <a:off x="9791406" y="2983607"/>
            <a:ext cx="1318842" cy="119310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|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8C36A507-8792-8574-7FA2-D76B4B7B077D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1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" dur="250" autoRev="1" fill="remove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" dur="250" autoRev="1" fill="remove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" dur="250" autoRev="1" fill="remove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50" autoRev="1" fill="remove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" dur="250" autoRev="1" fill="remove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" dur="250" autoRev="1" fill="remove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" dur="250" autoRev="1" fill="remove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0" dur="250" autoRev="1" fill="remove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1" dur="250" autoRev="1" fill="remove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2" dur="250" autoRev="1" fill="remove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7" dur="250" autoRev="1" fill="remove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8" dur="250" autoRev="1" fill="remove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9" dur="250" autoRev="1" fill="remove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autoRev="1" fill="remove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4" dur="250" autoRev="1" fill="remove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5" dur="250" autoRev="1" fill="remove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6" dur="250" autoRev="1" fill="remove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50" autoRev="1" fill="remove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7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8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8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1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75E-6 -3.7037E-6 L -3.75E-6 -0.07222 " pathEditMode="relative" rAng="0" ptsTypes="AA">
                                      <p:cBhvr>
                                        <p:cTn id="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375E-6 -3.7037E-6 L 4.375E-6 -0.07222 " pathEditMode="relative" rAng="0" ptsTypes="AA">
                                      <p:cBhvr>
                                        <p:cTn id="1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91667E-6 -3.7037E-6 L 2.91667E-6 -0.07222 " pathEditMode="relative" rAng="0" ptsTypes="AA">
                                      <p:cBhvr>
                                        <p:cTn id="1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875E-6 -3.7037E-6 L 1.875E-6 -0.07222 " pathEditMode="relative" rAng="0" ptsTypes="AA">
                                      <p:cBhvr>
                                        <p:cTn id="1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45833E-6 -3.7037E-6 L 1.45833E-6 -0.07222 " pathEditMode="relative" rAng="0" ptsTypes="AA">
                                      <p:cBhvr>
                                        <p:cTn id="1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0" grpId="1" build="p"/>
      <p:bldP spid="10" grpId="2" build="allAtOnce"/>
      <p:bldP spid="11" grpId="0" build="p"/>
      <p:bldP spid="11" grpId="1" build="p"/>
      <p:bldP spid="11" grpId="2" build="allAtOnce"/>
      <p:bldP spid="14" grpId="0" build="p"/>
      <p:bldP spid="14" grpId="1" build="allAtOnce"/>
      <p:bldP spid="15" grpId="0" build="p"/>
      <p:bldP spid="15" grpId="1" build="allAtOnce"/>
      <p:bldP spid="16" grpId="0" build="p"/>
      <p:bldP spid="16" grpId="1" build="p"/>
      <p:bldP spid="16" grpId="2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AF10ADE-CB24-FB1F-60F5-CA2A6E245121}"/>
              </a:ext>
            </a:extLst>
          </p:cNvPr>
          <p:cNvSpPr txBox="1">
            <a:spLocks/>
          </p:cNvSpPr>
          <p:nvPr/>
        </p:nvSpPr>
        <p:spPr>
          <a:xfrm>
            <a:off x="5428748" y="3034550"/>
            <a:ext cx="1278318" cy="1156450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370A192-2E0F-16D4-CEFB-597FA30F628F}"/>
              </a:ext>
            </a:extLst>
          </p:cNvPr>
          <p:cNvSpPr txBox="1">
            <a:spLocks/>
          </p:cNvSpPr>
          <p:nvPr/>
        </p:nvSpPr>
        <p:spPr>
          <a:xfrm>
            <a:off x="10089385" y="3028357"/>
            <a:ext cx="1278318" cy="1156450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94A310D-E2F4-FC59-D769-2EC10E8447B6}"/>
              </a:ext>
            </a:extLst>
          </p:cNvPr>
          <p:cNvSpPr txBox="1">
            <a:spLocks/>
          </p:cNvSpPr>
          <p:nvPr/>
        </p:nvSpPr>
        <p:spPr>
          <a:xfrm>
            <a:off x="768110" y="2991035"/>
            <a:ext cx="1278318" cy="1156450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C9A9F28B-1426-D490-231D-9A7F50FC6737}"/>
              </a:ext>
            </a:extLst>
          </p:cNvPr>
          <p:cNvSpPr txBox="1">
            <a:spLocks/>
          </p:cNvSpPr>
          <p:nvPr/>
        </p:nvSpPr>
        <p:spPr>
          <a:xfrm>
            <a:off x="3098429" y="3028357"/>
            <a:ext cx="1278318" cy="1156450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1B545B61-3454-C4AE-1C64-24B44FFAA2A7}"/>
              </a:ext>
            </a:extLst>
          </p:cNvPr>
          <p:cNvSpPr txBox="1">
            <a:spLocks/>
          </p:cNvSpPr>
          <p:nvPr/>
        </p:nvSpPr>
        <p:spPr>
          <a:xfrm>
            <a:off x="7759067" y="3028357"/>
            <a:ext cx="1278318" cy="1156450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|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5C6F4FE0-19F5-AB0F-7387-0333FFB4694F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16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C3283EA-8A49-D611-334C-6BA9C4CC9C79}"/>
              </a:ext>
            </a:extLst>
          </p:cNvPr>
          <p:cNvSpPr txBox="1">
            <a:spLocks/>
          </p:cNvSpPr>
          <p:nvPr/>
        </p:nvSpPr>
        <p:spPr>
          <a:xfrm>
            <a:off x="779893" y="3011419"/>
            <a:ext cx="1445186" cy="1307408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AC86AB7-8F58-602C-2BFE-607F96CFEF0B}"/>
              </a:ext>
            </a:extLst>
          </p:cNvPr>
          <p:cNvSpPr txBox="1">
            <a:spLocks/>
          </p:cNvSpPr>
          <p:nvPr/>
        </p:nvSpPr>
        <p:spPr>
          <a:xfrm>
            <a:off x="5373407" y="3011419"/>
            <a:ext cx="1445186" cy="1307408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0783A44-00EC-A2B0-8FD5-37096A640F3E}"/>
              </a:ext>
            </a:extLst>
          </p:cNvPr>
          <p:cNvSpPr txBox="1">
            <a:spLocks/>
          </p:cNvSpPr>
          <p:nvPr/>
        </p:nvSpPr>
        <p:spPr>
          <a:xfrm>
            <a:off x="3076650" y="3011419"/>
            <a:ext cx="1445186" cy="1307408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C1EA9CE-15EE-DE3E-4BFC-CBABD7F897FF}"/>
              </a:ext>
            </a:extLst>
          </p:cNvPr>
          <p:cNvSpPr txBox="1">
            <a:spLocks/>
          </p:cNvSpPr>
          <p:nvPr/>
        </p:nvSpPr>
        <p:spPr>
          <a:xfrm>
            <a:off x="9966921" y="3093827"/>
            <a:ext cx="1445186" cy="1307408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11EA596-0728-B4B0-7B7F-BD801B1147D9}"/>
              </a:ext>
            </a:extLst>
          </p:cNvPr>
          <p:cNvSpPr txBox="1">
            <a:spLocks/>
          </p:cNvSpPr>
          <p:nvPr/>
        </p:nvSpPr>
        <p:spPr>
          <a:xfrm>
            <a:off x="7670164" y="3086064"/>
            <a:ext cx="1445186" cy="1307408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|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23E6A3C4-4656-7C6A-FDC3-C242C7609034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0699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8D2BD6A-E05F-9DAA-1D88-AF9B49E6D388}"/>
              </a:ext>
            </a:extLst>
          </p:cNvPr>
          <p:cNvGrpSpPr/>
          <p:nvPr/>
        </p:nvGrpSpPr>
        <p:grpSpPr>
          <a:xfrm>
            <a:off x="1600200" y="2428474"/>
            <a:ext cx="8991600" cy="2001052"/>
            <a:chOff x="1600200" y="2359224"/>
            <a:chExt cx="8991600" cy="200105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85D3B6C-DDD5-B2F0-D36B-FFC7017F8D9E}"/>
                </a:ext>
              </a:extLst>
            </p:cNvPr>
            <p:cNvSpPr txBox="1"/>
            <p:nvPr/>
          </p:nvSpPr>
          <p:spPr>
            <a:xfrm>
              <a:off x="1600200" y="2359224"/>
              <a:ext cx="8991600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Varnmala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C94B23B-E403-E76D-30E2-51E634A8E8D1}"/>
                </a:ext>
              </a:extLst>
            </p:cNvPr>
            <p:cNvSpPr txBox="1"/>
            <p:nvPr/>
          </p:nvSpPr>
          <p:spPr>
            <a:xfrm>
              <a:off x="1600200" y="3775501"/>
              <a:ext cx="89916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Di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Bolo!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583B18A0-4495-A162-9B87-87ECBA67DB0F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676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5">
            <a:hlinkClick r:id="" action="ppaction://media"/>
            <a:extLst>
              <a:ext uri="{FF2B5EF4-FFF2-40B4-BE49-F238E27FC236}">
                <a16:creationId xmlns:a16="http://schemas.microsoft.com/office/drawing/2014/main" id="{AA8519FD-C887-C8D1-E8B1-2B4EAE5F181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9574" y="343749"/>
            <a:ext cx="10969781" cy="617050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259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D3B6C-DDD5-B2F0-D36B-FFC7017F8D9E}"/>
              </a:ext>
            </a:extLst>
          </p:cNvPr>
          <p:cNvSpPr txBox="1"/>
          <p:nvPr/>
        </p:nvSpPr>
        <p:spPr>
          <a:xfrm>
            <a:off x="1600200" y="1262689"/>
            <a:ext cx="8991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dirty="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Samapat</a:t>
            </a:r>
            <a:r>
              <a:rPr lang="en-US" sz="72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94B23B-E403-E76D-30E2-51E634A8E8D1}"/>
              </a:ext>
            </a:extLst>
          </p:cNvPr>
          <p:cNvSpPr txBox="1"/>
          <p:nvPr/>
        </p:nvSpPr>
        <p:spPr>
          <a:xfrm>
            <a:off x="1600200" y="2440187"/>
            <a:ext cx="8991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1"/>
                </a:solidFill>
                <a:latin typeface="+mj-lt"/>
              </a:rPr>
              <a:t>Good Job </a:t>
            </a:r>
            <a:r>
              <a:rPr lang="en-US" sz="3200" dirty="0" err="1">
                <a:solidFill>
                  <a:schemeClr val="accent1"/>
                </a:solidFill>
                <a:latin typeface="+mj-lt"/>
              </a:rPr>
              <a:t>Bachiyo</a:t>
            </a:r>
            <a:r>
              <a:rPr lang="en-US" sz="3200" dirty="0">
                <a:solidFill>
                  <a:schemeClr val="accent1"/>
                </a:solidFill>
                <a:latin typeface="+mj-lt"/>
              </a:rPr>
              <a:t>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2DB9E8-6CB3-C730-5315-9B6FADB5B2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95" y="3181350"/>
            <a:ext cx="3964211" cy="2914252"/>
          </a:xfrm>
          <a:prstGeom prst="rect">
            <a:avLst/>
          </a:prstGeom>
        </p:spPr>
      </p:pic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D559955D-CD82-2F65-444D-EDCB8C63EF6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963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gurbani">
      <a:majorFont>
        <a:latin typeface="Fredoka One"/>
        <a:ea typeface=""/>
        <a:cs typeface=""/>
      </a:majorFont>
      <a:minorFont>
        <a:latin typeface="GurbaniWebThi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PHONOGRAM">
      <a:majorFont>
        <a:latin typeface="Fredoka One"/>
        <a:ea typeface=""/>
        <a:cs typeface=""/>
      </a:majorFont>
      <a:minorFont>
        <a:latin typeface="Fredoka On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2079</TotalTime>
  <Words>339</Words>
  <Application>Microsoft Office PowerPoint</Application>
  <PresentationFormat>Widescreen</PresentationFormat>
  <Paragraphs>150</Paragraphs>
  <Slides>30</Slides>
  <Notes>4</Notes>
  <HiddenSlides>0</HiddenSlides>
  <MMClips>10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ＭＳ Ｐゴシック</vt:lpstr>
      <vt:lpstr>GurbaniWebThick</vt:lpstr>
      <vt:lpstr>Fredoka One</vt:lpstr>
      <vt:lpstr>Calibri</vt:lpstr>
      <vt:lpstr>Arial</vt:lpstr>
      <vt:lpstr>Arial Black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Sanmukh Kaur</cp:lastModifiedBy>
  <cp:revision>26</cp:revision>
  <dcterms:created xsi:type="dcterms:W3CDTF">2022-12-10T13:40:05Z</dcterms:created>
  <dcterms:modified xsi:type="dcterms:W3CDTF">2024-06-11T14:31:04Z</dcterms:modified>
</cp:coreProperties>
</file>