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3" r:id="rId2"/>
  </p:sldMasterIdLst>
  <p:notesMasterIdLst>
    <p:notesMasterId r:id="rId34"/>
  </p:notesMasterIdLst>
  <p:sldIdLst>
    <p:sldId id="265" r:id="rId3"/>
    <p:sldId id="299" r:id="rId4"/>
    <p:sldId id="527" r:id="rId5"/>
    <p:sldId id="528" r:id="rId6"/>
    <p:sldId id="529" r:id="rId7"/>
    <p:sldId id="282" r:id="rId8"/>
    <p:sldId id="513" r:id="rId9"/>
    <p:sldId id="283" r:id="rId10"/>
    <p:sldId id="471" r:id="rId11"/>
    <p:sldId id="472" r:id="rId12"/>
    <p:sldId id="473" r:id="rId13"/>
    <p:sldId id="475" r:id="rId14"/>
    <p:sldId id="480" r:id="rId15"/>
    <p:sldId id="514" r:id="rId16"/>
    <p:sldId id="519" r:id="rId17"/>
    <p:sldId id="520" r:id="rId18"/>
    <p:sldId id="521" r:id="rId19"/>
    <p:sldId id="274" r:id="rId20"/>
    <p:sldId id="264" r:id="rId21"/>
    <p:sldId id="266" r:id="rId22"/>
    <p:sldId id="267" r:id="rId23"/>
    <p:sldId id="268" r:id="rId24"/>
    <p:sldId id="524" r:id="rId25"/>
    <p:sldId id="479" r:id="rId26"/>
    <p:sldId id="522" r:id="rId27"/>
    <p:sldId id="510" r:id="rId28"/>
    <p:sldId id="511" r:id="rId29"/>
    <p:sldId id="512" r:id="rId30"/>
    <p:sldId id="517" r:id="rId31"/>
    <p:sldId id="478" r:id="rId32"/>
    <p:sldId id="258" r:id="rId33"/>
  </p:sldIdLst>
  <p:sldSz cx="12192000" cy="6858000"/>
  <p:notesSz cx="6858000" cy="9144000"/>
  <p:embeddedFontLst>
    <p:embeddedFont>
      <p:font typeface="Fredoka One" panose="02000000000000000000" pitchFamily="2" charset="0"/>
      <p:regular r:id="rId35"/>
    </p:embeddedFont>
    <p:embeddedFont>
      <p:font typeface="GurbaniWebThick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31" d="100"/>
          <a:sy n="131" d="100"/>
        </p:scale>
        <p:origin x="888" y="6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75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3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wmf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27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9569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4105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895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2032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4248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1545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23118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082400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13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01320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642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67" r:id="rId3"/>
    <p:sldLayoutId id="2147483660" r:id="rId4"/>
    <p:sldLayoutId id="2147483666" r:id="rId5"/>
    <p:sldLayoutId id="2147483661" r:id="rId6"/>
    <p:sldLayoutId id="2147483662" r:id="rId7"/>
    <p:sldLayoutId id="2147483671" r:id="rId8"/>
    <p:sldLayoutId id="2147483663" r:id="rId9"/>
    <p:sldLayoutId id="2147483664" r:id="rId10"/>
    <p:sldLayoutId id="2147483665" r:id="rId11"/>
    <p:sldLayoutId id="2147483669" r:id="rId12"/>
    <p:sldLayoutId id="214748367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16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bh6q4TJuEJQ?feature=oembed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microsoft.com/office/2007/relationships/hdphoto" Target="../media/hdphoto2.wdp"/><Relationship Id="rId18" Type="http://schemas.openxmlformats.org/officeDocument/2006/relationships/image" Target="../media/image26.emf"/><Relationship Id="rId3" Type="http://schemas.microsoft.com/office/2007/relationships/media" Target="../media/media2.m4a"/><Relationship Id="rId21" Type="http://schemas.openxmlformats.org/officeDocument/2006/relationships/image" Target="../media/image29.png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21.png"/><Relationship Id="rId17" Type="http://schemas.openxmlformats.org/officeDocument/2006/relationships/image" Target="../media/image25.png"/><Relationship Id="rId2" Type="http://schemas.openxmlformats.org/officeDocument/2006/relationships/audio" Target="../media/media1.m4a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20.png"/><Relationship Id="rId24" Type="http://schemas.openxmlformats.org/officeDocument/2006/relationships/image" Target="../media/image6.png"/><Relationship Id="rId5" Type="http://schemas.microsoft.com/office/2007/relationships/media" Target="../media/media3.m4a"/><Relationship Id="rId15" Type="http://schemas.openxmlformats.org/officeDocument/2006/relationships/image" Target="../media/image23.png"/><Relationship Id="rId23" Type="http://schemas.openxmlformats.org/officeDocument/2006/relationships/image" Target="../media/image30.emf"/><Relationship Id="rId10" Type="http://schemas.openxmlformats.org/officeDocument/2006/relationships/image" Target="../media/image19.png"/><Relationship Id="rId19" Type="http://schemas.openxmlformats.org/officeDocument/2006/relationships/image" Target="../media/image27.png"/><Relationship Id="rId4" Type="http://schemas.openxmlformats.org/officeDocument/2006/relationships/audio" Target="../media/media2.m4a"/><Relationship Id="rId9" Type="http://schemas.openxmlformats.org/officeDocument/2006/relationships/image" Target="../media/image18.png"/><Relationship Id="rId14" Type="http://schemas.openxmlformats.org/officeDocument/2006/relationships/image" Target="../media/image22.png"/><Relationship Id="rId22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LopE1-0ZXUs?list=PL2moDxjkcUYdxTFMeGC2jaaB23HvqYHVJ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q_Q0ixgpx4?feature=oembed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N0dActYlQQ4?list=PL2moDxjkcUYfWgsqi1ioMEnaO3T3OseUz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14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98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12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917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Gurmukhi Akhar | Khalsa Phulwari | Punjabi Rhymes | SIkh Rhymes | Punjabi Letters |">
            <a:hlinkClick r:id="" action="ppaction://media"/>
            <a:extLst>
              <a:ext uri="{FF2B5EF4-FFF2-40B4-BE49-F238E27FC236}">
                <a16:creationId xmlns:a16="http://schemas.microsoft.com/office/drawing/2014/main" id="{BD1218E3-7492-9829-836B-4F5ED4DBE7B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16000" y="558800"/>
            <a:ext cx="10160000" cy="574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41EBCFE-910F-9853-3A57-025504FAC4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 contrast="40000"/>
          </a:blip>
          <a:srcRect l="5913" t="384" r="8132" b="1787"/>
          <a:stretch/>
        </p:blipFill>
        <p:spPr>
          <a:xfrm>
            <a:off x="6285471" y="3666137"/>
            <a:ext cx="1390682" cy="1582780"/>
          </a:xfrm>
          <a:prstGeom prst="roundRect">
            <a:avLst>
              <a:gd name="adj" fmla="val 7124"/>
            </a:avLst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E3D107-CD70-D03B-BB9A-2F48A158585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1" r="13465" b="341"/>
          <a:stretch/>
        </p:blipFill>
        <p:spPr>
          <a:xfrm>
            <a:off x="886650" y="3682520"/>
            <a:ext cx="1354762" cy="1596980"/>
          </a:xfrm>
          <a:prstGeom prst="roundRect">
            <a:avLst>
              <a:gd name="adj" fmla="val 6978"/>
            </a:avLst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5572AD-F92A-B083-273C-4A98FDEBF77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6" t="2404" r="17235" b="450"/>
          <a:stretch/>
        </p:blipFill>
        <p:spPr>
          <a:xfrm>
            <a:off x="9922429" y="1851170"/>
            <a:ext cx="1354764" cy="1602626"/>
          </a:xfrm>
          <a:prstGeom prst="roundRect">
            <a:avLst>
              <a:gd name="adj" fmla="val 6978"/>
            </a:avLst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930734-753A-BB72-87E1-3C456CC04E9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t="3682" r="12452" b="544"/>
          <a:stretch/>
        </p:blipFill>
        <p:spPr>
          <a:xfrm>
            <a:off x="8442029" y="1851170"/>
            <a:ext cx="1357774" cy="1596980"/>
          </a:xfrm>
          <a:prstGeom prst="roundRect">
            <a:avLst>
              <a:gd name="adj" fmla="val 6978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C394E-8645-14E1-DAED-209E0D6790D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82" t="7695" r="14617" b="199"/>
          <a:stretch/>
        </p:blipFill>
        <p:spPr>
          <a:xfrm>
            <a:off x="3922648" y="1851170"/>
            <a:ext cx="1347784" cy="1596980"/>
          </a:xfrm>
          <a:prstGeom prst="roundRect">
            <a:avLst>
              <a:gd name="adj" fmla="val 6978"/>
            </a:avLst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987073-721A-14CC-BEF9-FAF5857DE1A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4" t="10536" r="29013" b="12389"/>
          <a:stretch/>
        </p:blipFill>
        <p:spPr>
          <a:xfrm>
            <a:off x="6960093" y="1851302"/>
            <a:ext cx="1354764" cy="1600436"/>
          </a:xfrm>
          <a:prstGeom prst="roundRect">
            <a:avLst>
              <a:gd name="adj" fmla="val 6978"/>
            </a:avLst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ABBA27-E9BE-AC2B-DCC7-84057A5F9070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9078" t="1311" r="9078" b="1765"/>
          <a:stretch/>
        </p:blipFill>
        <p:spPr>
          <a:xfrm>
            <a:off x="4487690" y="3666337"/>
            <a:ext cx="1354764" cy="1587960"/>
          </a:xfrm>
          <a:prstGeom prst="roundRect">
            <a:avLst>
              <a:gd name="adj" fmla="val 6978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2395488" y="1854889"/>
            <a:ext cx="1354762" cy="1596982"/>
          </a:xfrm>
          <a:prstGeom prst="roundRect">
            <a:avLst>
              <a:gd name="adj" fmla="val 6978"/>
            </a:avLst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886650" y="1854889"/>
            <a:ext cx="1354762" cy="1596982"/>
          </a:xfrm>
          <a:prstGeom prst="roundRect">
            <a:avLst>
              <a:gd name="adj" fmla="val 6978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289" t="1039" r="2286"/>
          <a:stretch/>
        </p:blipFill>
        <p:spPr>
          <a:xfrm>
            <a:off x="5425862" y="1853162"/>
            <a:ext cx="1354760" cy="1600436"/>
          </a:xfrm>
          <a:prstGeom prst="roundRect">
            <a:avLst>
              <a:gd name="adj" fmla="val 6978"/>
            </a:avLst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CF2ED6-6974-CFE7-F05B-3259330121DB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0" t="4541" r="8177" b="1423"/>
          <a:stretch/>
        </p:blipFill>
        <p:spPr>
          <a:xfrm>
            <a:off x="2684429" y="3681413"/>
            <a:ext cx="1360244" cy="1568066"/>
          </a:xfrm>
          <a:prstGeom prst="roundRect">
            <a:avLst>
              <a:gd name="adj" fmla="val 6978"/>
            </a:avLst>
          </a:prstGeom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EA77734-F4EB-0A71-DE34-D19CFE408D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497340" y="1105259"/>
            <a:ext cx="304800" cy="304800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EFC71B7-E42F-6856-0E38-8F487AD561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321623" y="1105259"/>
            <a:ext cx="304800" cy="304800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0CB1C0F-8031-E90A-905E-B97B769C68A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9174614" y="1105259"/>
            <a:ext cx="304800" cy="304800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116D9A-04AC-D8FB-2D94-9DCC5F7B1864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14927" b="21451"/>
          <a:stretch/>
        </p:blipFill>
        <p:spPr>
          <a:xfrm>
            <a:off x="8119170" y="3666637"/>
            <a:ext cx="1360244" cy="1595820"/>
          </a:xfrm>
          <a:prstGeom prst="roundRect">
            <a:avLst>
              <a:gd name="adj" fmla="val 3193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8AAF66-B809-86CA-C4CC-1BD717D6A605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lum contrast="40000"/>
          </a:blip>
          <a:srcRect l="790" t="1020" r="1554" b="1020"/>
          <a:stretch/>
        </p:blipFill>
        <p:spPr>
          <a:xfrm>
            <a:off x="9922429" y="3660958"/>
            <a:ext cx="1354764" cy="1587959"/>
          </a:xfrm>
          <a:prstGeom prst="roundRect">
            <a:avLst>
              <a:gd name="adj" fmla="val 3296"/>
            </a:avLst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89AF730-A097-1423-1951-BB531F7C8EA6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67357B-C4F6-BAB0-95F2-3EE8F4B8E2ED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  <p:pic>
        <p:nvPicPr>
          <p:cNvPr id="10" name="Picture 9" descr="A black heart with swirls&#10;&#10;Description automatically generated">
            <a:extLst>
              <a:ext uri="{FF2B5EF4-FFF2-40B4-BE49-F238E27FC236}">
                <a16:creationId xmlns:a16="http://schemas.microsoft.com/office/drawing/2014/main" id="{203C06EF-76E8-9302-BCEF-BB1C7DF8CC1C}"/>
              </a:ext>
            </a:extLst>
          </p:cNvPr>
          <p:cNvPicPr/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0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12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35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207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9B662-5B81-2C01-4E88-E30D43F3E1B6}"/>
              </a:ext>
            </a:extLst>
          </p:cNvPr>
          <p:cNvSpPr txBox="1"/>
          <p:nvPr/>
        </p:nvSpPr>
        <p:spPr>
          <a:xfrm>
            <a:off x="740229" y="2477477"/>
            <a:ext cx="107115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1"/>
                </a:solidFill>
                <a:latin typeface="+mj-lt"/>
              </a:rPr>
              <a:t>Bhulavay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800" dirty="0" err="1">
                <a:solidFill>
                  <a:schemeClr val="accent1"/>
                </a:solidFill>
                <a:latin typeface="+mj-lt"/>
              </a:rPr>
              <a:t>Akhar</a:t>
            </a:r>
            <a:endParaRPr lang="en-US" sz="8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6CEE7F-FA93-8BD0-47E0-13AF8949E17F}"/>
              </a:ext>
            </a:extLst>
          </p:cNvPr>
          <p:cNvSpPr txBox="1"/>
          <p:nvPr/>
        </p:nvSpPr>
        <p:spPr>
          <a:xfrm>
            <a:off x="2105687" y="3949974"/>
            <a:ext cx="77930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200" dirty="0">
                <a:solidFill>
                  <a:schemeClr val="accent1"/>
                </a:solidFill>
                <a:latin typeface="+mj-lt"/>
              </a:rPr>
              <a:t>Par Ke Dasso Akhar Dey Naam.</a:t>
            </a:r>
          </a:p>
        </p:txBody>
      </p:sp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BFB4C1F8-9713-0900-D8D1-27318C457A8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3899075-DF70-250B-940E-92FF90D2B75E}"/>
              </a:ext>
            </a:extLst>
          </p:cNvPr>
          <p:cNvSpPr txBox="1">
            <a:spLocks/>
          </p:cNvSpPr>
          <p:nvPr/>
        </p:nvSpPr>
        <p:spPr>
          <a:xfrm>
            <a:off x="853826" y="3031232"/>
            <a:ext cx="1213550" cy="10978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A7B47-30A6-0291-BFF4-B1F0457EB10D}"/>
              </a:ext>
            </a:extLst>
          </p:cNvPr>
          <p:cNvSpPr txBox="1">
            <a:spLocks/>
          </p:cNvSpPr>
          <p:nvPr/>
        </p:nvSpPr>
        <p:spPr>
          <a:xfrm>
            <a:off x="3171525" y="3031232"/>
            <a:ext cx="1213550" cy="10978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799DAD-A236-07FC-417F-05C131744CD4}"/>
              </a:ext>
            </a:extLst>
          </p:cNvPr>
          <p:cNvSpPr txBox="1">
            <a:spLocks/>
          </p:cNvSpPr>
          <p:nvPr/>
        </p:nvSpPr>
        <p:spPr>
          <a:xfrm>
            <a:off x="5489224" y="3031232"/>
            <a:ext cx="1213550" cy="10978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2366525-1393-3725-8961-37E120BCBB81}"/>
              </a:ext>
            </a:extLst>
          </p:cNvPr>
          <p:cNvSpPr txBox="1">
            <a:spLocks/>
          </p:cNvSpPr>
          <p:nvPr/>
        </p:nvSpPr>
        <p:spPr>
          <a:xfrm>
            <a:off x="7806924" y="3031232"/>
            <a:ext cx="1213550" cy="10978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0533F61-0FD2-E28B-F9AC-1A3CDA4D3D56}"/>
              </a:ext>
            </a:extLst>
          </p:cNvPr>
          <p:cNvSpPr txBox="1">
            <a:spLocks/>
          </p:cNvSpPr>
          <p:nvPr/>
        </p:nvSpPr>
        <p:spPr>
          <a:xfrm>
            <a:off x="10124624" y="3031232"/>
            <a:ext cx="1213550" cy="10978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000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\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8F55FDAC-7098-5F2D-1CDC-20624ED13F3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7" dur="250" autoRev="1" fill="remov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" dur="250" autoRev="1" fill="remov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4" dur="250" autoRev="1" fill="remov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" autoRev="1" fill="remov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8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3.7037E-6 L -3.75E-6 -0.07222 " pathEditMode="relative" rAng="0" ptsTypes="AA">
                                      <p:cBhvr>
                                        <p:cTn id="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3.7037E-6 L 4.375E-6 -0.07222 " pathEditMode="relative" rAng="0" ptsTypes="AA">
                                      <p:cBhvr>
                                        <p:cTn id="1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-3.7037E-6 L 2.91667E-6 -0.07222 " pathEditMode="relative" rAng="0" ptsTypes="AA">
                                      <p:cBhvr>
                                        <p:cTn id="1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875E-6 -3.7037E-6 L 1.875E-6 -0.07222 " pathEditMode="relative" rAng="0" ptsTypes="AA">
                                      <p:cBhvr>
                                        <p:cTn id="1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45833E-6 -3.7037E-6 L 1.45833E-6 -0.07222 " pathEditMode="relative" rAng="0" ptsTypes="AA">
                                      <p:cBhvr>
                                        <p:cTn id="1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2" grpId="2" build="allAtOnce"/>
      <p:bldP spid="3" grpId="0" build="p"/>
      <p:bldP spid="3" grpId="1" build="p"/>
      <p:bldP spid="3" grpId="2" build="allAtOnce"/>
      <p:bldP spid="4" grpId="0" build="p"/>
      <p:bldP spid="4" grpId="1" build="allAtOnce"/>
      <p:bldP spid="8" grpId="0" build="p"/>
      <p:bldP spid="8" grpId="1" build="allAtOnce"/>
      <p:bldP spid="9" grpId="0" build="p"/>
      <p:bldP spid="9" grpId="1" build="p"/>
      <p:bldP spid="9" grpId="2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52BC90-69C3-C2EB-276C-C763D20926E5}"/>
              </a:ext>
            </a:extLst>
          </p:cNvPr>
          <p:cNvSpPr txBox="1">
            <a:spLocks/>
          </p:cNvSpPr>
          <p:nvPr/>
        </p:nvSpPr>
        <p:spPr>
          <a:xfrm>
            <a:off x="3214191" y="3029107"/>
            <a:ext cx="1166980" cy="105572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1B03468-D555-C0EB-38B3-17DF711BA3B5}"/>
              </a:ext>
            </a:extLst>
          </p:cNvPr>
          <p:cNvSpPr txBox="1">
            <a:spLocks/>
          </p:cNvSpPr>
          <p:nvPr/>
        </p:nvSpPr>
        <p:spPr>
          <a:xfrm>
            <a:off x="871697" y="3029107"/>
            <a:ext cx="1166980" cy="105572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3462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6ACD44-6FE9-780A-5225-35A70535BDDC}"/>
              </a:ext>
            </a:extLst>
          </p:cNvPr>
          <p:cNvSpPr txBox="1">
            <a:spLocks/>
          </p:cNvSpPr>
          <p:nvPr/>
        </p:nvSpPr>
        <p:spPr>
          <a:xfrm>
            <a:off x="5556685" y="3029107"/>
            <a:ext cx="1166980" cy="105572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0">
                  <a:noFill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F55F0C3-AB9C-6597-454B-0D7E3BA942DC}"/>
              </a:ext>
            </a:extLst>
          </p:cNvPr>
          <p:cNvSpPr txBox="1">
            <a:spLocks/>
          </p:cNvSpPr>
          <p:nvPr/>
        </p:nvSpPr>
        <p:spPr>
          <a:xfrm>
            <a:off x="10241672" y="3084986"/>
            <a:ext cx="1166980" cy="105572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921318A-B6B2-2449-CC1F-4297411202CB}"/>
              </a:ext>
            </a:extLst>
          </p:cNvPr>
          <p:cNvSpPr txBox="1">
            <a:spLocks/>
          </p:cNvSpPr>
          <p:nvPr/>
        </p:nvSpPr>
        <p:spPr>
          <a:xfrm>
            <a:off x="7899179" y="3029107"/>
            <a:ext cx="1166980" cy="105572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0C5F7C6-B580-AC2B-37BB-3D6F04CA706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41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997EE5-90DF-7CF4-86BB-E3879504D122}"/>
              </a:ext>
            </a:extLst>
          </p:cNvPr>
          <p:cNvSpPr txBox="1">
            <a:spLocks/>
          </p:cNvSpPr>
          <p:nvPr/>
        </p:nvSpPr>
        <p:spPr>
          <a:xfrm>
            <a:off x="3213240" y="2991245"/>
            <a:ext cx="1184972" cy="10720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4492E08-7CD6-D0EC-1248-C6906D6DE90E}"/>
              </a:ext>
            </a:extLst>
          </p:cNvPr>
          <p:cNvSpPr txBox="1">
            <a:spLocks/>
          </p:cNvSpPr>
          <p:nvPr/>
        </p:nvSpPr>
        <p:spPr>
          <a:xfrm>
            <a:off x="7821319" y="3024343"/>
            <a:ext cx="1184972" cy="10720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3462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70895E0-FD14-A817-7F31-2EF6E1CA5103}"/>
              </a:ext>
            </a:extLst>
          </p:cNvPr>
          <p:cNvSpPr txBox="1">
            <a:spLocks/>
          </p:cNvSpPr>
          <p:nvPr/>
        </p:nvSpPr>
        <p:spPr>
          <a:xfrm>
            <a:off x="909201" y="2978296"/>
            <a:ext cx="1184972" cy="10720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0">
                  <a:noFill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E55EEB5-190F-4E3B-06A8-0B79C7F9A709}"/>
              </a:ext>
            </a:extLst>
          </p:cNvPr>
          <p:cNvSpPr txBox="1">
            <a:spLocks/>
          </p:cNvSpPr>
          <p:nvPr/>
        </p:nvSpPr>
        <p:spPr>
          <a:xfrm>
            <a:off x="10125359" y="3024343"/>
            <a:ext cx="1184972" cy="10720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277BF56-1FA3-EE92-EAB1-6CD880D450D1}"/>
              </a:ext>
            </a:extLst>
          </p:cNvPr>
          <p:cNvSpPr txBox="1">
            <a:spLocks/>
          </p:cNvSpPr>
          <p:nvPr/>
        </p:nvSpPr>
        <p:spPr>
          <a:xfrm>
            <a:off x="5517279" y="3024343"/>
            <a:ext cx="1184972" cy="10720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2DE6D478-EA86-E750-1624-FB497F132CD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6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A544728-CAA8-DCCA-E875-DCCD175B3316}"/>
              </a:ext>
            </a:extLst>
          </p:cNvPr>
          <p:cNvSpPr txBox="1">
            <a:spLocks/>
          </p:cNvSpPr>
          <p:nvPr/>
        </p:nvSpPr>
        <p:spPr>
          <a:xfrm>
            <a:off x="4986891" y="1002926"/>
            <a:ext cx="1847338" cy="2172074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5400" i="0" u="none" strike="noStrike" kern="1200" cap="none" spc="0" normalizeH="0" baseline="0" noProof="0" dirty="0">
                <a:ln w="219075" cmpd="sng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A6EEEE-8CB1-8D58-8A53-CB924464FB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1" t="3111" r="1499" b="2074"/>
          <a:stretch/>
        </p:blipFill>
        <p:spPr>
          <a:xfrm>
            <a:off x="3506916" y="273050"/>
            <a:ext cx="5178168" cy="5803900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1D873047-E7FC-A23C-E78F-4B48163DB608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262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3162911-6504-4DD2-875C-4E422C4115F9}"/>
              </a:ext>
            </a:extLst>
          </p:cNvPr>
          <p:cNvSpPr txBox="1">
            <a:spLocks/>
          </p:cNvSpPr>
          <p:nvPr/>
        </p:nvSpPr>
        <p:spPr>
          <a:xfrm>
            <a:off x="5270209" y="2193424"/>
            <a:ext cx="1674002" cy="1968268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5400" i="0" u="none" strike="noStrike" kern="1200" cap="none" spc="0" normalizeH="0" baseline="0" noProof="0" dirty="0">
                <a:ln w="219075" cmpd="sng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C4C2A9-B226-38E3-249B-3851D046B2D1}"/>
              </a:ext>
            </a:extLst>
          </p:cNvPr>
          <p:cNvSpPr txBox="1">
            <a:spLocks/>
          </p:cNvSpPr>
          <p:nvPr/>
        </p:nvSpPr>
        <p:spPr>
          <a:xfrm>
            <a:off x="5270209" y="2193424"/>
            <a:ext cx="1674002" cy="1968268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5400" i="0" u="none" strike="noStrike" kern="1200" cap="none" spc="0" normalizeH="0" baseline="0" noProof="0" dirty="0">
                <a:ln w="57150" cmpd="sng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AD4F16-A755-F808-731A-2B6C2A82A9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9" t="5149" r="2975" b="4502"/>
          <a:stretch/>
        </p:blipFill>
        <p:spPr>
          <a:xfrm>
            <a:off x="4298179" y="1960816"/>
            <a:ext cx="3595642" cy="23359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2B1427-095B-9EC1-F590-D91160FD9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179" y="738554"/>
            <a:ext cx="3595642" cy="53808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FE4652-6C05-3D63-570F-F2982A810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90920">
            <a:off x="4898002" y="289295"/>
            <a:ext cx="3089040" cy="2550212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AA948EFF-82B5-60A7-0DD3-E9FD0A9608C2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CB0713BC-7B5E-7B71-8EB7-D0E04552B3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331" y="290181"/>
            <a:ext cx="11160244" cy="6277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218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5188464-639B-50CD-1B7D-23282F43FCFF}"/>
              </a:ext>
            </a:extLst>
          </p:cNvPr>
          <p:cNvGrpSpPr/>
          <p:nvPr/>
        </p:nvGrpSpPr>
        <p:grpSpPr>
          <a:xfrm>
            <a:off x="1600200" y="2474893"/>
            <a:ext cx="8991600" cy="1908214"/>
            <a:chOff x="1600200" y="2452062"/>
            <a:chExt cx="8991600" cy="190821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452062"/>
              <a:ext cx="89916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endParaRPr lang="en-US" sz="8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775501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Find the Images starting from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Jhajha</a:t>
              </a:r>
              <a:endParaRPr lang="en-US" sz="3200" dirty="0">
                <a:solidFill>
                  <a:schemeClr val="accent1"/>
                </a:solidFill>
                <a:latin typeface="+mj-lt"/>
              </a:endParaRP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80533862-52E8-F901-884B-8ACB00FED8D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132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51295D-69FE-AB25-35BE-5EEBA41E35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36" r="1" b="17303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23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828836"/>
            <a:ext cx="8991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7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72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72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12445BC6-9331-5BED-4D20-3B2F47B93AB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68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25E7342-5C60-5305-6DD0-45C9FDFD1773}"/>
              </a:ext>
            </a:extLst>
          </p:cNvPr>
          <p:cNvSpPr txBox="1">
            <a:spLocks/>
          </p:cNvSpPr>
          <p:nvPr/>
        </p:nvSpPr>
        <p:spPr>
          <a:xfrm>
            <a:off x="2452278" y="1060150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  <a:endParaRPr lang="en-CA" sz="6000" b="1" dirty="0">
              <a:ln w="19050">
                <a:noFill/>
                <a:prstDash val="solid"/>
              </a:ln>
              <a:solidFill>
                <a:schemeClr val="accent1"/>
              </a:solidFill>
              <a:latin typeface="GurbaniWebThick" panose="04040607000000020004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62CBC-0BC8-BD8C-028D-769E4E9F618A}"/>
              </a:ext>
            </a:extLst>
          </p:cNvPr>
          <p:cNvSpPr txBox="1">
            <a:spLocks/>
          </p:cNvSpPr>
          <p:nvPr/>
        </p:nvSpPr>
        <p:spPr>
          <a:xfrm>
            <a:off x="2437613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8B11D2A-2957-55A0-3522-CF1364F5CA92}"/>
              </a:ext>
            </a:extLst>
          </p:cNvPr>
          <p:cNvSpPr txBox="1">
            <a:spLocks/>
          </p:cNvSpPr>
          <p:nvPr/>
        </p:nvSpPr>
        <p:spPr>
          <a:xfrm>
            <a:off x="2434565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4E4DD-4200-057B-124B-0CCDAAB0CAA7}"/>
              </a:ext>
            </a:extLst>
          </p:cNvPr>
          <p:cNvSpPr txBox="1">
            <a:spLocks/>
          </p:cNvSpPr>
          <p:nvPr/>
        </p:nvSpPr>
        <p:spPr>
          <a:xfrm>
            <a:off x="2434565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9A034C-1A02-0575-5507-7BCD36B81F78}"/>
              </a:ext>
            </a:extLst>
          </p:cNvPr>
          <p:cNvSpPr txBox="1">
            <a:spLocks/>
          </p:cNvSpPr>
          <p:nvPr/>
        </p:nvSpPr>
        <p:spPr>
          <a:xfrm>
            <a:off x="2371873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7EE79FB-796C-1BAC-1630-53C4BD232C0E}"/>
              </a:ext>
            </a:extLst>
          </p:cNvPr>
          <p:cNvSpPr txBox="1">
            <a:spLocks/>
          </p:cNvSpPr>
          <p:nvPr/>
        </p:nvSpPr>
        <p:spPr>
          <a:xfrm>
            <a:off x="2371873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F43DD56-7BCD-8DE2-6B6E-6CE5589A924B}"/>
              </a:ext>
            </a:extLst>
          </p:cNvPr>
          <p:cNvSpPr txBox="1">
            <a:spLocks/>
          </p:cNvSpPr>
          <p:nvPr/>
        </p:nvSpPr>
        <p:spPr>
          <a:xfrm>
            <a:off x="3993477" y="8838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D3F884-6270-F321-A411-E7D5FB94BE56}"/>
              </a:ext>
            </a:extLst>
          </p:cNvPr>
          <p:cNvSpPr txBox="1">
            <a:spLocks/>
          </p:cNvSpPr>
          <p:nvPr/>
        </p:nvSpPr>
        <p:spPr>
          <a:xfrm>
            <a:off x="4059217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92E89B6-BA20-B734-6E33-A6A0732F9C53}"/>
              </a:ext>
            </a:extLst>
          </p:cNvPr>
          <p:cNvSpPr txBox="1">
            <a:spLocks/>
          </p:cNvSpPr>
          <p:nvPr/>
        </p:nvSpPr>
        <p:spPr>
          <a:xfrm>
            <a:off x="4056169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711AF8-1375-6D34-BB9A-72906B599EF1}"/>
              </a:ext>
            </a:extLst>
          </p:cNvPr>
          <p:cNvSpPr txBox="1">
            <a:spLocks/>
          </p:cNvSpPr>
          <p:nvPr/>
        </p:nvSpPr>
        <p:spPr>
          <a:xfrm>
            <a:off x="4056169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B56CDF3-0CB5-F798-5795-A9C876B6387F}"/>
              </a:ext>
            </a:extLst>
          </p:cNvPr>
          <p:cNvSpPr txBox="1">
            <a:spLocks/>
          </p:cNvSpPr>
          <p:nvPr/>
        </p:nvSpPr>
        <p:spPr>
          <a:xfrm>
            <a:off x="3993477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F3E832D-837A-038E-AE51-0A2F22A65EDA}"/>
              </a:ext>
            </a:extLst>
          </p:cNvPr>
          <p:cNvSpPr txBox="1">
            <a:spLocks/>
          </p:cNvSpPr>
          <p:nvPr/>
        </p:nvSpPr>
        <p:spPr>
          <a:xfrm>
            <a:off x="3993477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BCD24AE-F420-E81D-A167-F5A0C971A2C3}"/>
              </a:ext>
            </a:extLst>
          </p:cNvPr>
          <p:cNvSpPr txBox="1">
            <a:spLocks/>
          </p:cNvSpPr>
          <p:nvPr/>
        </p:nvSpPr>
        <p:spPr>
          <a:xfrm>
            <a:off x="5600416" y="8838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D51360B-9B06-CAFF-C065-B7250DFDD730}"/>
              </a:ext>
            </a:extLst>
          </p:cNvPr>
          <p:cNvSpPr txBox="1">
            <a:spLocks/>
          </p:cNvSpPr>
          <p:nvPr/>
        </p:nvSpPr>
        <p:spPr>
          <a:xfrm>
            <a:off x="5666156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AD791A9-EA54-AD45-374A-48034EAD3150}"/>
              </a:ext>
            </a:extLst>
          </p:cNvPr>
          <p:cNvSpPr txBox="1">
            <a:spLocks/>
          </p:cNvSpPr>
          <p:nvPr/>
        </p:nvSpPr>
        <p:spPr>
          <a:xfrm>
            <a:off x="5663108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57A30D7-34B0-E1F0-CA62-2A2E75D70139}"/>
              </a:ext>
            </a:extLst>
          </p:cNvPr>
          <p:cNvSpPr txBox="1">
            <a:spLocks/>
          </p:cNvSpPr>
          <p:nvPr/>
        </p:nvSpPr>
        <p:spPr>
          <a:xfrm>
            <a:off x="5663108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A746836-6748-75D3-9C33-1572AF5EC262}"/>
              </a:ext>
            </a:extLst>
          </p:cNvPr>
          <p:cNvSpPr txBox="1">
            <a:spLocks/>
          </p:cNvSpPr>
          <p:nvPr/>
        </p:nvSpPr>
        <p:spPr>
          <a:xfrm>
            <a:off x="5600416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6D76DFC-4732-621B-4746-643A3DB0F92D}"/>
              </a:ext>
            </a:extLst>
          </p:cNvPr>
          <p:cNvSpPr txBox="1">
            <a:spLocks/>
          </p:cNvSpPr>
          <p:nvPr/>
        </p:nvSpPr>
        <p:spPr>
          <a:xfrm>
            <a:off x="5600416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7F585B-A889-1710-92D9-188B8D5D04CA}"/>
              </a:ext>
            </a:extLst>
          </p:cNvPr>
          <p:cNvSpPr txBox="1">
            <a:spLocks/>
          </p:cNvSpPr>
          <p:nvPr/>
        </p:nvSpPr>
        <p:spPr>
          <a:xfrm>
            <a:off x="7207353" y="8838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40C1B95-3574-14BB-1E7D-0725E922DFE3}"/>
              </a:ext>
            </a:extLst>
          </p:cNvPr>
          <p:cNvSpPr txBox="1">
            <a:spLocks/>
          </p:cNvSpPr>
          <p:nvPr/>
        </p:nvSpPr>
        <p:spPr>
          <a:xfrm>
            <a:off x="7273093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E7E258F-30AF-C868-C501-832EE26F0EA6}"/>
              </a:ext>
            </a:extLst>
          </p:cNvPr>
          <p:cNvSpPr txBox="1">
            <a:spLocks/>
          </p:cNvSpPr>
          <p:nvPr/>
        </p:nvSpPr>
        <p:spPr>
          <a:xfrm>
            <a:off x="7270045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18F3532-F257-CC3B-1193-20B1FE6AB8FD}"/>
              </a:ext>
            </a:extLst>
          </p:cNvPr>
          <p:cNvSpPr txBox="1">
            <a:spLocks/>
          </p:cNvSpPr>
          <p:nvPr/>
        </p:nvSpPr>
        <p:spPr>
          <a:xfrm>
            <a:off x="7270045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2BD6A07-3F8B-0994-744F-3EC208A52F63}"/>
              </a:ext>
            </a:extLst>
          </p:cNvPr>
          <p:cNvSpPr txBox="1">
            <a:spLocks/>
          </p:cNvSpPr>
          <p:nvPr/>
        </p:nvSpPr>
        <p:spPr>
          <a:xfrm>
            <a:off x="7207353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A6A690D5-7ED6-925E-481E-9C0CAFC84FE3}"/>
              </a:ext>
            </a:extLst>
          </p:cNvPr>
          <p:cNvSpPr txBox="1">
            <a:spLocks/>
          </p:cNvSpPr>
          <p:nvPr/>
        </p:nvSpPr>
        <p:spPr>
          <a:xfrm>
            <a:off x="7207353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173561C-0C0B-840A-D8F2-09B63A1DB15C}"/>
              </a:ext>
            </a:extLst>
          </p:cNvPr>
          <p:cNvSpPr txBox="1">
            <a:spLocks/>
          </p:cNvSpPr>
          <p:nvPr/>
        </p:nvSpPr>
        <p:spPr>
          <a:xfrm>
            <a:off x="8814288" y="8838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1F485EF-E198-2387-0B5B-1C31015264A6}"/>
              </a:ext>
            </a:extLst>
          </p:cNvPr>
          <p:cNvSpPr txBox="1">
            <a:spLocks/>
          </p:cNvSpPr>
          <p:nvPr/>
        </p:nvSpPr>
        <p:spPr>
          <a:xfrm>
            <a:off x="8880028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8B447A2-057B-F258-0D5D-40B1375F781D}"/>
              </a:ext>
            </a:extLst>
          </p:cNvPr>
          <p:cNvSpPr txBox="1">
            <a:spLocks/>
          </p:cNvSpPr>
          <p:nvPr/>
        </p:nvSpPr>
        <p:spPr>
          <a:xfrm>
            <a:off x="8876980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\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6F5F53C-B1EA-4B06-DD99-11844E341771}"/>
              </a:ext>
            </a:extLst>
          </p:cNvPr>
          <p:cNvSpPr txBox="1">
            <a:spLocks/>
          </p:cNvSpPr>
          <p:nvPr/>
        </p:nvSpPr>
        <p:spPr>
          <a:xfrm>
            <a:off x="8876980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7CF4472-D7F1-F5CD-180C-256227FDB3CD}"/>
              </a:ext>
            </a:extLst>
          </p:cNvPr>
          <p:cNvSpPr txBox="1">
            <a:spLocks/>
          </p:cNvSpPr>
          <p:nvPr/>
        </p:nvSpPr>
        <p:spPr>
          <a:xfrm>
            <a:off x="8814288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10132B3-3ACB-85A2-24D0-851790CC9D50}"/>
              </a:ext>
            </a:extLst>
          </p:cNvPr>
          <p:cNvSpPr txBox="1">
            <a:spLocks/>
          </p:cNvSpPr>
          <p:nvPr/>
        </p:nvSpPr>
        <p:spPr>
          <a:xfrm>
            <a:off x="8814288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976C873-F2FE-50DC-B51F-6D18D07ADF0B}"/>
              </a:ext>
            </a:extLst>
          </p:cNvPr>
          <p:cNvSpPr txBox="1">
            <a:spLocks/>
          </p:cNvSpPr>
          <p:nvPr/>
        </p:nvSpPr>
        <p:spPr>
          <a:xfrm>
            <a:off x="2371873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45297B8-A039-8BC8-D9E3-7DFA089D6B38}"/>
              </a:ext>
            </a:extLst>
          </p:cNvPr>
          <p:cNvSpPr txBox="1">
            <a:spLocks/>
          </p:cNvSpPr>
          <p:nvPr/>
        </p:nvSpPr>
        <p:spPr>
          <a:xfrm>
            <a:off x="3993477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61C754E-0F68-DF32-B5C6-A89541EBE2A6}"/>
              </a:ext>
            </a:extLst>
          </p:cNvPr>
          <p:cNvSpPr txBox="1">
            <a:spLocks/>
          </p:cNvSpPr>
          <p:nvPr/>
        </p:nvSpPr>
        <p:spPr>
          <a:xfrm>
            <a:off x="5600416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5757951-1C7C-44DF-84E6-671B796256D1}"/>
              </a:ext>
            </a:extLst>
          </p:cNvPr>
          <p:cNvSpPr txBox="1">
            <a:spLocks/>
          </p:cNvSpPr>
          <p:nvPr/>
        </p:nvSpPr>
        <p:spPr>
          <a:xfrm>
            <a:off x="7207353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8A39F972-213F-6F89-FC0E-3BE854EAB0EB}"/>
              </a:ext>
            </a:extLst>
          </p:cNvPr>
          <p:cNvSpPr txBox="1">
            <a:spLocks/>
          </p:cNvSpPr>
          <p:nvPr/>
        </p:nvSpPr>
        <p:spPr>
          <a:xfrm>
            <a:off x="8814288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48A3FE-46E1-A41C-49F7-0D679EE0AFD8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JHAJHA</a:t>
            </a:r>
          </a:p>
        </p:txBody>
      </p:sp>
      <p:pic>
        <p:nvPicPr>
          <p:cNvPr id="38" name="Picture 37" descr="A black heart with swirls&#10;&#10;Description automatically generated">
            <a:extLst>
              <a:ext uri="{FF2B5EF4-FFF2-40B4-BE49-F238E27FC236}">
                <a16:creationId xmlns:a16="http://schemas.microsoft.com/office/drawing/2014/main" id="{8300A501-B7F8-818C-EAE6-7A761FEFCE4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6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6620771-25B4-48B6-9668-E548C7821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1937" y="3178616"/>
            <a:ext cx="930965" cy="842211"/>
          </a:xfrm>
        </p:spPr>
        <p:txBody>
          <a:bodyPr numCol="5">
            <a:noAutofit/>
          </a:bodyPr>
          <a:lstStyle/>
          <a:p>
            <a:pPr marL="0" indent="0"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A463C9F-1C6E-470A-9DBB-4DAD5DEBEA1C}"/>
              </a:ext>
            </a:extLst>
          </p:cNvPr>
          <p:cNvSpPr txBox="1">
            <a:spLocks/>
          </p:cNvSpPr>
          <p:nvPr/>
        </p:nvSpPr>
        <p:spPr>
          <a:xfrm>
            <a:off x="1085891" y="233640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0CAFA8D0-D42C-4538-8848-A8EF6B662436}"/>
              </a:ext>
            </a:extLst>
          </p:cNvPr>
          <p:cNvSpPr txBox="1">
            <a:spLocks/>
          </p:cNvSpPr>
          <p:nvPr/>
        </p:nvSpPr>
        <p:spPr>
          <a:xfrm>
            <a:off x="2872282" y="77430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D80A9D6-883A-4752-9483-638A9F9C41BA}"/>
              </a:ext>
            </a:extLst>
          </p:cNvPr>
          <p:cNvSpPr txBox="1">
            <a:spLocks/>
          </p:cNvSpPr>
          <p:nvPr/>
        </p:nvSpPr>
        <p:spPr>
          <a:xfrm>
            <a:off x="2434565" y="2757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C4837B49-E26F-49B6-BBC3-A1481823EB47}"/>
              </a:ext>
            </a:extLst>
          </p:cNvPr>
          <p:cNvSpPr txBox="1">
            <a:spLocks/>
          </p:cNvSpPr>
          <p:nvPr/>
        </p:nvSpPr>
        <p:spPr>
          <a:xfrm>
            <a:off x="3207796" y="182706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DE281ABB-DA35-40B4-83BB-C50033E99387}"/>
              </a:ext>
            </a:extLst>
          </p:cNvPr>
          <p:cNvSpPr txBox="1">
            <a:spLocks/>
          </p:cNvSpPr>
          <p:nvPr/>
        </p:nvSpPr>
        <p:spPr>
          <a:xfrm>
            <a:off x="7810821" y="362130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FC378133-7989-40D4-A97B-F55C116AECDB}"/>
              </a:ext>
            </a:extLst>
          </p:cNvPr>
          <p:cNvSpPr txBox="1">
            <a:spLocks/>
          </p:cNvSpPr>
          <p:nvPr/>
        </p:nvSpPr>
        <p:spPr>
          <a:xfrm>
            <a:off x="4954658" y="246936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34BB127A-BC37-40FB-9B59-EDFEA46CE360}"/>
              </a:ext>
            </a:extLst>
          </p:cNvPr>
          <p:cNvSpPr txBox="1">
            <a:spLocks/>
          </p:cNvSpPr>
          <p:nvPr/>
        </p:nvSpPr>
        <p:spPr>
          <a:xfrm>
            <a:off x="4059217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0B51643-5CD4-48BA-B940-1C8725A7B21C}"/>
              </a:ext>
            </a:extLst>
          </p:cNvPr>
          <p:cNvSpPr txBox="1">
            <a:spLocks/>
          </p:cNvSpPr>
          <p:nvPr/>
        </p:nvSpPr>
        <p:spPr>
          <a:xfrm>
            <a:off x="4056169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489EE46-162B-4701-9806-FA6D0F85787D}"/>
              </a:ext>
            </a:extLst>
          </p:cNvPr>
          <p:cNvSpPr txBox="1">
            <a:spLocks/>
          </p:cNvSpPr>
          <p:nvPr/>
        </p:nvSpPr>
        <p:spPr>
          <a:xfrm>
            <a:off x="5213862" y="140596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1E65FD0B-A1BD-4AD9-86D6-BE10DE2C4899}"/>
              </a:ext>
            </a:extLst>
          </p:cNvPr>
          <p:cNvSpPr txBox="1">
            <a:spLocks/>
          </p:cNvSpPr>
          <p:nvPr/>
        </p:nvSpPr>
        <p:spPr>
          <a:xfrm>
            <a:off x="4571322" y="43772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A0D36097-2ADF-4C20-A15D-98EB72C9466D}"/>
              </a:ext>
            </a:extLst>
          </p:cNvPr>
          <p:cNvSpPr txBox="1">
            <a:spLocks/>
          </p:cNvSpPr>
          <p:nvPr/>
        </p:nvSpPr>
        <p:spPr>
          <a:xfrm>
            <a:off x="2439148" y="176817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2C74DD0A-9069-4741-AC09-C3E562A56DAD}"/>
              </a:ext>
            </a:extLst>
          </p:cNvPr>
          <p:cNvSpPr txBox="1">
            <a:spLocks/>
          </p:cNvSpPr>
          <p:nvPr/>
        </p:nvSpPr>
        <p:spPr>
          <a:xfrm>
            <a:off x="6220720" y="248191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78F04ECF-5EF0-43B8-9624-3962E77202A1}"/>
              </a:ext>
            </a:extLst>
          </p:cNvPr>
          <p:cNvSpPr txBox="1">
            <a:spLocks/>
          </p:cNvSpPr>
          <p:nvPr/>
        </p:nvSpPr>
        <p:spPr>
          <a:xfrm>
            <a:off x="5666156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2794E45A-D231-481A-8A06-861E30CFB6CB}"/>
              </a:ext>
            </a:extLst>
          </p:cNvPr>
          <p:cNvSpPr txBox="1">
            <a:spLocks/>
          </p:cNvSpPr>
          <p:nvPr/>
        </p:nvSpPr>
        <p:spPr>
          <a:xfrm>
            <a:off x="6497902" y="334276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defPPr>
              <a:defRPr lang="en-US"/>
            </a:defPPr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b="1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defRPr>
            </a:lvl1pPr>
            <a:lvl2pPr marL="6858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j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85BAA1A8-7FAA-4F0F-814B-ACADD8E569A6}"/>
              </a:ext>
            </a:extLst>
          </p:cNvPr>
          <p:cNvSpPr txBox="1">
            <a:spLocks/>
          </p:cNvSpPr>
          <p:nvPr/>
        </p:nvSpPr>
        <p:spPr>
          <a:xfrm>
            <a:off x="7892460" y="242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666BDFE6-5968-4FCE-9483-5935DE7D88AC}"/>
              </a:ext>
            </a:extLst>
          </p:cNvPr>
          <p:cNvSpPr txBox="1">
            <a:spLocks/>
          </p:cNvSpPr>
          <p:nvPr/>
        </p:nvSpPr>
        <p:spPr>
          <a:xfrm>
            <a:off x="6336595" y="50294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2DBA0364-9339-42D2-AB6B-9C0B01822B8F}"/>
              </a:ext>
            </a:extLst>
          </p:cNvPr>
          <p:cNvSpPr txBox="1">
            <a:spLocks/>
          </p:cNvSpPr>
          <p:nvPr/>
        </p:nvSpPr>
        <p:spPr>
          <a:xfrm>
            <a:off x="6277310" y="42624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7BF1485-ADFA-40E1-9351-80A2AB0AD1A4}"/>
              </a:ext>
            </a:extLst>
          </p:cNvPr>
          <p:cNvSpPr txBox="1">
            <a:spLocks/>
          </p:cNvSpPr>
          <p:nvPr/>
        </p:nvSpPr>
        <p:spPr>
          <a:xfrm>
            <a:off x="7270045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660580D-F50C-42EA-A354-CE3CA4A443DF}"/>
              </a:ext>
            </a:extLst>
          </p:cNvPr>
          <p:cNvSpPr txBox="1">
            <a:spLocks/>
          </p:cNvSpPr>
          <p:nvPr/>
        </p:nvSpPr>
        <p:spPr>
          <a:xfrm>
            <a:off x="7207353" y="37475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B1E95E0B-23D7-4CA8-8CD1-B593CD137C9B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3BE325EE-3F33-43D7-B55C-887168804CC7}"/>
              </a:ext>
            </a:extLst>
          </p:cNvPr>
          <p:cNvSpPr txBox="1">
            <a:spLocks/>
          </p:cNvSpPr>
          <p:nvPr/>
        </p:nvSpPr>
        <p:spPr>
          <a:xfrm>
            <a:off x="10175144" y="2586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1189225F-ADDA-4F47-BCFA-4D48C5BE7988}"/>
              </a:ext>
            </a:extLst>
          </p:cNvPr>
          <p:cNvSpPr txBox="1">
            <a:spLocks/>
          </p:cNvSpPr>
          <p:nvPr/>
        </p:nvSpPr>
        <p:spPr>
          <a:xfrm>
            <a:off x="8035827" y="124341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13C5D1C5-AF93-4852-916C-4D710FDCBFE4}"/>
              </a:ext>
            </a:extLst>
          </p:cNvPr>
          <p:cNvSpPr txBox="1">
            <a:spLocks/>
          </p:cNvSpPr>
          <p:nvPr/>
        </p:nvSpPr>
        <p:spPr>
          <a:xfrm>
            <a:off x="3365530" y="475447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5864FD68-A5D3-42D0-B371-4208C12FD884}"/>
              </a:ext>
            </a:extLst>
          </p:cNvPr>
          <p:cNvSpPr txBox="1">
            <a:spLocks/>
          </p:cNvSpPr>
          <p:nvPr/>
        </p:nvSpPr>
        <p:spPr>
          <a:xfrm>
            <a:off x="2296579" y="428069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DFAA7952-FC3E-44C4-A4C1-B56DA3BD3541}"/>
              </a:ext>
            </a:extLst>
          </p:cNvPr>
          <p:cNvSpPr txBox="1">
            <a:spLocks/>
          </p:cNvSpPr>
          <p:nvPr/>
        </p:nvSpPr>
        <p:spPr>
          <a:xfrm>
            <a:off x="4456851" y="322178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47DCB333-3F37-49E1-B67B-526917C69FDF}"/>
              </a:ext>
            </a:extLst>
          </p:cNvPr>
          <p:cNvSpPr txBox="1">
            <a:spLocks/>
          </p:cNvSpPr>
          <p:nvPr/>
        </p:nvSpPr>
        <p:spPr>
          <a:xfrm>
            <a:off x="8615489" y="42599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BD6CD63-742F-46A4-E95B-85C3C62B600E}"/>
              </a:ext>
            </a:extLst>
          </p:cNvPr>
          <p:cNvSpPr txBox="1">
            <a:spLocks/>
          </p:cNvSpPr>
          <p:nvPr/>
        </p:nvSpPr>
        <p:spPr>
          <a:xfrm>
            <a:off x="5486595" y="352259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defPPr>
              <a:defRPr lang="en-US"/>
            </a:defPPr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b="1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defRPr>
            </a:lvl1pPr>
            <a:lvl2pPr marL="6858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437E2D-D47C-CEB5-0CEB-82EDE4AE6B82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JHAJHA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8B746B05-72EE-92CA-F335-DA12F61A6BE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92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6620771-25B4-48B6-9668-E548C7821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0955" y="1320378"/>
            <a:ext cx="930965" cy="842211"/>
          </a:xfrm>
        </p:spPr>
        <p:txBody>
          <a:bodyPr numCol="5">
            <a:noAutofit/>
          </a:bodyPr>
          <a:lstStyle/>
          <a:p>
            <a:pPr marL="0" indent="0"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0CAFA8D0-D42C-4538-8848-A8EF6B662436}"/>
              </a:ext>
            </a:extLst>
          </p:cNvPr>
          <p:cNvSpPr txBox="1">
            <a:spLocks/>
          </p:cNvSpPr>
          <p:nvPr/>
        </p:nvSpPr>
        <p:spPr>
          <a:xfrm>
            <a:off x="4486435" y="411978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D80A9D6-883A-4752-9483-638A9F9C41BA}"/>
              </a:ext>
            </a:extLst>
          </p:cNvPr>
          <p:cNvSpPr txBox="1">
            <a:spLocks/>
          </p:cNvSpPr>
          <p:nvPr/>
        </p:nvSpPr>
        <p:spPr>
          <a:xfrm>
            <a:off x="2151439" y="319100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C4837B49-E26F-49B6-BBC3-A1481823EB47}"/>
              </a:ext>
            </a:extLst>
          </p:cNvPr>
          <p:cNvSpPr txBox="1">
            <a:spLocks/>
          </p:cNvSpPr>
          <p:nvPr/>
        </p:nvSpPr>
        <p:spPr>
          <a:xfrm>
            <a:off x="1376707" y="355683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q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DE281ABB-DA35-40B4-83BB-C50033E99387}"/>
              </a:ext>
            </a:extLst>
          </p:cNvPr>
          <p:cNvSpPr txBox="1">
            <a:spLocks/>
          </p:cNvSpPr>
          <p:nvPr/>
        </p:nvSpPr>
        <p:spPr>
          <a:xfrm>
            <a:off x="1926269" y="467738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FC378133-7989-40D4-A97B-F55C116AECDB}"/>
              </a:ext>
            </a:extLst>
          </p:cNvPr>
          <p:cNvSpPr txBox="1">
            <a:spLocks/>
          </p:cNvSpPr>
          <p:nvPr/>
        </p:nvSpPr>
        <p:spPr>
          <a:xfrm>
            <a:off x="7258589" y="195272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34BB127A-BC37-40FB-9B59-EDFEA46CE360}"/>
              </a:ext>
            </a:extLst>
          </p:cNvPr>
          <p:cNvSpPr txBox="1">
            <a:spLocks/>
          </p:cNvSpPr>
          <p:nvPr/>
        </p:nvSpPr>
        <p:spPr>
          <a:xfrm>
            <a:off x="8109670" y="36534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0B51643-5CD4-48BA-B940-1C8725A7B21C}"/>
              </a:ext>
            </a:extLst>
          </p:cNvPr>
          <p:cNvSpPr txBox="1">
            <a:spLocks/>
          </p:cNvSpPr>
          <p:nvPr/>
        </p:nvSpPr>
        <p:spPr>
          <a:xfrm>
            <a:off x="8106622" y="456751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489EE46-162B-4701-9806-FA6D0F85787D}"/>
              </a:ext>
            </a:extLst>
          </p:cNvPr>
          <p:cNvSpPr txBox="1">
            <a:spLocks/>
          </p:cNvSpPr>
          <p:nvPr/>
        </p:nvSpPr>
        <p:spPr>
          <a:xfrm>
            <a:off x="5213862" y="140596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1E65FD0B-A1BD-4AD9-86D6-BE10DE2C4899}"/>
              </a:ext>
            </a:extLst>
          </p:cNvPr>
          <p:cNvSpPr txBox="1">
            <a:spLocks/>
          </p:cNvSpPr>
          <p:nvPr/>
        </p:nvSpPr>
        <p:spPr>
          <a:xfrm>
            <a:off x="3662668" y="267998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Q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A0D36097-2ADF-4C20-A15D-98EB72C9466D}"/>
              </a:ext>
            </a:extLst>
          </p:cNvPr>
          <p:cNvSpPr txBox="1">
            <a:spLocks/>
          </p:cNvSpPr>
          <p:nvPr/>
        </p:nvSpPr>
        <p:spPr>
          <a:xfrm>
            <a:off x="3539042" y="181976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2C74DD0A-9069-4741-AC09-C3E562A56DAD}"/>
              </a:ext>
            </a:extLst>
          </p:cNvPr>
          <p:cNvSpPr txBox="1">
            <a:spLocks/>
          </p:cNvSpPr>
          <p:nvPr/>
        </p:nvSpPr>
        <p:spPr>
          <a:xfrm>
            <a:off x="5616199" y="433337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78F04ECF-5EF0-43B8-9624-3962E77202A1}"/>
              </a:ext>
            </a:extLst>
          </p:cNvPr>
          <p:cNvSpPr txBox="1">
            <a:spLocks/>
          </p:cNvSpPr>
          <p:nvPr/>
        </p:nvSpPr>
        <p:spPr>
          <a:xfrm>
            <a:off x="5666156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2794E45A-D231-481A-8A06-861E30CFB6CB}"/>
              </a:ext>
            </a:extLst>
          </p:cNvPr>
          <p:cNvSpPr txBox="1">
            <a:spLocks/>
          </p:cNvSpPr>
          <p:nvPr/>
        </p:nvSpPr>
        <p:spPr>
          <a:xfrm>
            <a:off x="8348805" y="224846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85BAA1A8-7FAA-4F0F-814B-ACADD8E569A6}"/>
              </a:ext>
            </a:extLst>
          </p:cNvPr>
          <p:cNvSpPr txBox="1">
            <a:spLocks/>
          </p:cNvSpPr>
          <p:nvPr/>
        </p:nvSpPr>
        <p:spPr>
          <a:xfrm>
            <a:off x="3481544" y="435543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666BDFE6-5968-4FCE-9483-5935DE7D88AC}"/>
              </a:ext>
            </a:extLst>
          </p:cNvPr>
          <p:cNvSpPr txBox="1">
            <a:spLocks/>
          </p:cNvSpPr>
          <p:nvPr/>
        </p:nvSpPr>
        <p:spPr>
          <a:xfrm>
            <a:off x="8117163" y="31999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2DBA0364-9339-42D2-AB6B-9C0B01822B8F}"/>
              </a:ext>
            </a:extLst>
          </p:cNvPr>
          <p:cNvSpPr txBox="1">
            <a:spLocks/>
          </p:cNvSpPr>
          <p:nvPr/>
        </p:nvSpPr>
        <p:spPr>
          <a:xfrm>
            <a:off x="6809753" y="242701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7BF1485-ADFA-40E1-9351-80A2AB0AD1A4}"/>
              </a:ext>
            </a:extLst>
          </p:cNvPr>
          <p:cNvSpPr txBox="1">
            <a:spLocks/>
          </p:cNvSpPr>
          <p:nvPr/>
        </p:nvSpPr>
        <p:spPr>
          <a:xfrm>
            <a:off x="2859129" y="37445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7F49C089-ED52-45F7-94E5-7DCDE6DEC33E}"/>
              </a:ext>
            </a:extLst>
          </p:cNvPr>
          <p:cNvSpPr txBox="1">
            <a:spLocks/>
          </p:cNvSpPr>
          <p:nvPr/>
        </p:nvSpPr>
        <p:spPr>
          <a:xfrm>
            <a:off x="1385493" y="381359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dirty="0">
              <a:ln w="1905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B1E95E0B-23D7-4CA8-8CD1-B593CD137C9B}"/>
              </a:ext>
            </a:extLst>
          </p:cNvPr>
          <p:cNvSpPr txBox="1">
            <a:spLocks/>
          </p:cNvSpPr>
          <p:nvPr/>
        </p:nvSpPr>
        <p:spPr>
          <a:xfrm>
            <a:off x="3994768" y="351378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3BE325EE-3F33-43D7-B55C-887168804CC7}"/>
              </a:ext>
            </a:extLst>
          </p:cNvPr>
          <p:cNvSpPr txBox="1">
            <a:spLocks/>
          </p:cNvSpPr>
          <p:nvPr/>
        </p:nvSpPr>
        <p:spPr>
          <a:xfrm>
            <a:off x="6429028" y="341225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1189225F-ADDA-4F47-BCFA-4D48C5BE7988}"/>
              </a:ext>
            </a:extLst>
          </p:cNvPr>
          <p:cNvSpPr txBox="1">
            <a:spLocks/>
          </p:cNvSpPr>
          <p:nvPr/>
        </p:nvSpPr>
        <p:spPr>
          <a:xfrm>
            <a:off x="8035827" y="124341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13C5D1C5-AF93-4852-916C-4D710FDCBFE4}"/>
              </a:ext>
            </a:extLst>
          </p:cNvPr>
          <p:cNvSpPr txBox="1">
            <a:spLocks/>
          </p:cNvSpPr>
          <p:nvPr/>
        </p:nvSpPr>
        <p:spPr>
          <a:xfrm>
            <a:off x="2970085" y="475447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</a:t>
            </a: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5864FD68-A5D3-42D0-B371-4208C12FD884}"/>
              </a:ext>
            </a:extLst>
          </p:cNvPr>
          <p:cNvSpPr txBox="1">
            <a:spLocks/>
          </p:cNvSpPr>
          <p:nvPr/>
        </p:nvSpPr>
        <p:spPr>
          <a:xfrm>
            <a:off x="6276388" y="467738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DFAA7952-FC3E-44C4-A4C1-B56DA3BD3541}"/>
              </a:ext>
            </a:extLst>
          </p:cNvPr>
          <p:cNvSpPr txBox="1">
            <a:spLocks/>
          </p:cNvSpPr>
          <p:nvPr/>
        </p:nvSpPr>
        <p:spPr>
          <a:xfrm>
            <a:off x="4745728" y="267157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</a:t>
            </a: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47DCB333-3F37-49E1-B67B-526917C69FDF}"/>
              </a:ext>
            </a:extLst>
          </p:cNvPr>
          <p:cNvSpPr txBox="1">
            <a:spLocks/>
          </p:cNvSpPr>
          <p:nvPr/>
        </p:nvSpPr>
        <p:spPr>
          <a:xfrm>
            <a:off x="9565762" y="38248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BDDB7F1-D1A3-EAE4-1B3D-FE6128EDF4CD}"/>
              </a:ext>
            </a:extLst>
          </p:cNvPr>
          <p:cNvSpPr txBox="1">
            <a:spLocks/>
          </p:cNvSpPr>
          <p:nvPr/>
        </p:nvSpPr>
        <p:spPr>
          <a:xfrm>
            <a:off x="2483475" y="377175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defPPr>
              <a:defRPr lang="en-US"/>
            </a:defPPr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b="1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6858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297D5-E4F1-9CF1-761C-39391EDD506C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JHAJHA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3E8566E4-5AD3-D96F-81BC-BA7EF5B864D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04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6620771-25B4-48B6-9668-E548C7821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4626" y="2934707"/>
            <a:ext cx="930965" cy="842211"/>
          </a:xfrm>
        </p:spPr>
        <p:txBody>
          <a:bodyPr numCol="5">
            <a:noAutofit/>
          </a:bodyPr>
          <a:lstStyle/>
          <a:p>
            <a:pPr marL="0" indent="0"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a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A463C9F-1C6E-470A-9DBB-4DAD5DEBEA1C}"/>
              </a:ext>
            </a:extLst>
          </p:cNvPr>
          <p:cNvSpPr txBox="1">
            <a:spLocks/>
          </p:cNvSpPr>
          <p:nvPr/>
        </p:nvSpPr>
        <p:spPr>
          <a:xfrm>
            <a:off x="1085891" y="233640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k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0CAFA8D0-D42C-4538-8848-A8EF6B662436}"/>
              </a:ext>
            </a:extLst>
          </p:cNvPr>
          <p:cNvSpPr txBox="1">
            <a:spLocks/>
          </p:cNvSpPr>
          <p:nvPr/>
        </p:nvSpPr>
        <p:spPr>
          <a:xfrm>
            <a:off x="4486435" y="411978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c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D80A9D6-883A-4752-9483-638A9F9C41BA}"/>
              </a:ext>
            </a:extLst>
          </p:cNvPr>
          <p:cNvSpPr txBox="1">
            <a:spLocks/>
          </p:cNvSpPr>
          <p:nvPr/>
        </p:nvSpPr>
        <p:spPr>
          <a:xfrm>
            <a:off x="838295" y="407040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t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C4837B49-E26F-49B6-BBC3-A1481823EB47}"/>
              </a:ext>
            </a:extLst>
          </p:cNvPr>
          <p:cNvSpPr txBox="1">
            <a:spLocks/>
          </p:cNvSpPr>
          <p:nvPr/>
        </p:nvSpPr>
        <p:spPr>
          <a:xfrm>
            <a:off x="3824659" y="487793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q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DE281ABB-DA35-40B4-83BB-C50033E99387}"/>
              </a:ext>
            </a:extLst>
          </p:cNvPr>
          <p:cNvSpPr txBox="1">
            <a:spLocks/>
          </p:cNvSpPr>
          <p:nvPr/>
        </p:nvSpPr>
        <p:spPr>
          <a:xfrm>
            <a:off x="2729635" y="423615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p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FC378133-7989-40D4-A97B-F55C116AECDB}"/>
              </a:ext>
            </a:extLst>
          </p:cNvPr>
          <p:cNvSpPr txBox="1">
            <a:spLocks/>
          </p:cNvSpPr>
          <p:nvPr/>
        </p:nvSpPr>
        <p:spPr>
          <a:xfrm>
            <a:off x="5362260" y="356705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A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34BB127A-BC37-40FB-9B59-EDFEA46CE360}"/>
              </a:ext>
            </a:extLst>
          </p:cNvPr>
          <p:cNvSpPr txBox="1">
            <a:spLocks/>
          </p:cNvSpPr>
          <p:nvPr/>
        </p:nvSpPr>
        <p:spPr>
          <a:xfrm>
            <a:off x="9378907" y="231417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K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0B51643-5CD4-48BA-B940-1C8725A7B21C}"/>
              </a:ext>
            </a:extLst>
          </p:cNvPr>
          <p:cNvSpPr txBox="1">
            <a:spLocks/>
          </p:cNvSpPr>
          <p:nvPr/>
        </p:nvSpPr>
        <p:spPr>
          <a:xfrm>
            <a:off x="9375859" y="322819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C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489EE46-162B-4701-9806-FA6D0F85787D}"/>
              </a:ext>
            </a:extLst>
          </p:cNvPr>
          <p:cNvSpPr txBox="1">
            <a:spLocks/>
          </p:cNvSpPr>
          <p:nvPr/>
        </p:nvSpPr>
        <p:spPr>
          <a:xfrm>
            <a:off x="5471988" y="214465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T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1E65FD0B-A1BD-4AD9-86D6-BE10DE2C4899}"/>
              </a:ext>
            </a:extLst>
          </p:cNvPr>
          <p:cNvSpPr txBox="1">
            <a:spLocks/>
          </p:cNvSpPr>
          <p:nvPr/>
        </p:nvSpPr>
        <p:spPr>
          <a:xfrm>
            <a:off x="3630183" y="124341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Q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2C74DD0A-9069-4741-AC09-C3E562A56DAD}"/>
              </a:ext>
            </a:extLst>
          </p:cNvPr>
          <p:cNvSpPr txBox="1">
            <a:spLocks/>
          </p:cNvSpPr>
          <p:nvPr/>
        </p:nvSpPr>
        <p:spPr>
          <a:xfrm>
            <a:off x="3630183" y="331095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e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78F04ECF-5EF0-43B8-9624-3962E77202A1}"/>
              </a:ext>
            </a:extLst>
          </p:cNvPr>
          <p:cNvSpPr txBox="1">
            <a:spLocks/>
          </p:cNvSpPr>
          <p:nvPr/>
        </p:nvSpPr>
        <p:spPr>
          <a:xfrm>
            <a:off x="5666156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g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2794E45A-D231-481A-8A06-861E30CFB6CB}"/>
              </a:ext>
            </a:extLst>
          </p:cNvPr>
          <p:cNvSpPr txBox="1">
            <a:spLocks/>
          </p:cNvSpPr>
          <p:nvPr/>
        </p:nvSpPr>
        <p:spPr>
          <a:xfrm>
            <a:off x="5909039" y="386279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j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71BD139D-8A22-4F6D-9EF5-5430E5AB454A}"/>
              </a:ext>
            </a:extLst>
          </p:cNvPr>
          <p:cNvSpPr txBox="1">
            <a:spLocks/>
          </p:cNvSpPr>
          <p:nvPr/>
        </p:nvSpPr>
        <p:spPr>
          <a:xfrm>
            <a:off x="6065898" y="26619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85BAA1A8-7FAA-4F0F-814B-ACADD8E569A6}"/>
              </a:ext>
            </a:extLst>
          </p:cNvPr>
          <p:cNvSpPr txBox="1">
            <a:spLocks/>
          </p:cNvSpPr>
          <p:nvPr/>
        </p:nvSpPr>
        <p:spPr>
          <a:xfrm>
            <a:off x="3908264" y="233028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d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666BDFE6-5968-4FCE-9483-5935DE7D88AC}"/>
              </a:ext>
            </a:extLst>
          </p:cNvPr>
          <p:cNvSpPr txBox="1">
            <a:spLocks/>
          </p:cNvSpPr>
          <p:nvPr/>
        </p:nvSpPr>
        <p:spPr>
          <a:xfrm>
            <a:off x="9386400" y="186064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b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1F66446A-BE60-4866-BD58-7B90BEF4AF41}"/>
              </a:ext>
            </a:extLst>
          </p:cNvPr>
          <p:cNvSpPr txBox="1">
            <a:spLocks/>
          </p:cNvSpPr>
          <p:nvPr/>
        </p:nvSpPr>
        <p:spPr>
          <a:xfrm>
            <a:off x="7469554" y="190918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s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2DBA0364-9339-42D2-AB6B-9C0B01822B8F}"/>
              </a:ext>
            </a:extLst>
          </p:cNvPr>
          <p:cNvSpPr txBox="1">
            <a:spLocks/>
          </p:cNvSpPr>
          <p:nvPr/>
        </p:nvSpPr>
        <p:spPr>
          <a:xfrm>
            <a:off x="4763900" y="30825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G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7BF1485-ADFA-40E1-9351-80A2AB0AD1A4}"/>
              </a:ext>
            </a:extLst>
          </p:cNvPr>
          <p:cNvSpPr txBox="1">
            <a:spLocks/>
          </p:cNvSpPr>
          <p:nvPr/>
        </p:nvSpPr>
        <p:spPr>
          <a:xfrm>
            <a:off x="3285849" y="205050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J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7F49C089-ED52-45F7-94E5-7DCDE6DEC33E}"/>
              </a:ext>
            </a:extLst>
          </p:cNvPr>
          <p:cNvSpPr txBox="1">
            <a:spLocks/>
          </p:cNvSpPr>
          <p:nvPr/>
        </p:nvSpPr>
        <p:spPr>
          <a:xfrm>
            <a:off x="1385493" y="381359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>
                <a:noFill/>
              </a:ln>
              <a:solidFill>
                <a:schemeClr val="accent4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660580D-F50C-42EA-A354-CE3CA4A443DF}"/>
              </a:ext>
            </a:extLst>
          </p:cNvPr>
          <p:cNvSpPr txBox="1">
            <a:spLocks/>
          </p:cNvSpPr>
          <p:nvPr/>
        </p:nvSpPr>
        <p:spPr>
          <a:xfrm>
            <a:off x="2023875" y="24406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D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B1E95E0B-23D7-4CA8-8CD1-B593CD137C9B}"/>
              </a:ext>
            </a:extLst>
          </p:cNvPr>
          <p:cNvSpPr txBox="1">
            <a:spLocks/>
          </p:cNvSpPr>
          <p:nvPr/>
        </p:nvSpPr>
        <p:spPr>
          <a:xfrm>
            <a:off x="4421488" y="181976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B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3BE325EE-3F33-43D7-B55C-887168804CC7}"/>
              </a:ext>
            </a:extLst>
          </p:cNvPr>
          <p:cNvSpPr txBox="1">
            <a:spLocks/>
          </p:cNvSpPr>
          <p:nvPr/>
        </p:nvSpPr>
        <p:spPr>
          <a:xfrm>
            <a:off x="8876980" y="47333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h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0AF5BB13-ACD1-4D7B-98A2-785102F1D306}"/>
              </a:ext>
            </a:extLst>
          </p:cNvPr>
          <p:cNvSpPr txBox="1">
            <a:spLocks/>
          </p:cNvSpPr>
          <p:nvPr/>
        </p:nvSpPr>
        <p:spPr>
          <a:xfrm>
            <a:off x="10052540" y="18909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80CD7CEE-BB6F-4BC8-8CCC-9A3A89564AD7}"/>
              </a:ext>
            </a:extLst>
          </p:cNvPr>
          <p:cNvSpPr txBox="1">
            <a:spLocks/>
          </p:cNvSpPr>
          <p:nvPr/>
        </p:nvSpPr>
        <p:spPr>
          <a:xfrm>
            <a:off x="8039232" y="1888568"/>
            <a:ext cx="930965" cy="161506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8E64C3C-B5B9-4A00-A25E-7035AE3ADC5A}"/>
              </a:ext>
            </a:extLst>
          </p:cNvPr>
          <p:cNvSpPr txBox="1">
            <a:spLocks/>
          </p:cNvSpPr>
          <p:nvPr/>
        </p:nvSpPr>
        <p:spPr>
          <a:xfrm>
            <a:off x="8591825" y="382375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1189225F-ADDA-4F47-BCFA-4D48C5BE7988}"/>
              </a:ext>
            </a:extLst>
          </p:cNvPr>
          <p:cNvSpPr txBox="1">
            <a:spLocks/>
          </p:cNvSpPr>
          <p:nvPr/>
        </p:nvSpPr>
        <p:spPr>
          <a:xfrm>
            <a:off x="8035827" y="124341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n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13C5D1C5-AF93-4852-916C-4D710FDCBFE4}"/>
              </a:ext>
            </a:extLst>
          </p:cNvPr>
          <p:cNvSpPr txBox="1">
            <a:spLocks/>
          </p:cNvSpPr>
          <p:nvPr/>
        </p:nvSpPr>
        <p:spPr>
          <a:xfrm>
            <a:off x="6531096" y="180083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m</a:t>
            </a: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5864FD68-A5D3-42D0-B371-4208C12FD884}"/>
              </a:ext>
            </a:extLst>
          </p:cNvPr>
          <p:cNvSpPr txBox="1">
            <a:spLocks/>
          </p:cNvSpPr>
          <p:nvPr/>
        </p:nvSpPr>
        <p:spPr>
          <a:xfrm>
            <a:off x="9441954" y="17237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r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DFAA7952-FC3E-44C4-A4C1-B56DA3BD3541}"/>
              </a:ext>
            </a:extLst>
          </p:cNvPr>
          <p:cNvSpPr txBox="1">
            <a:spLocks/>
          </p:cNvSpPr>
          <p:nvPr/>
        </p:nvSpPr>
        <p:spPr>
          <a:xfrm>
            <a:off x="2293713" y="36765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l</a:t>
            </a: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47DCB333-3F37-49E1-B67B-526917C69FDF}"/>
              </a:ext>
            </a:extLst>
          </p:cNvPr>
          <p:cNvSpPr txBox="1">
            <a:spLocks/>
          </p:cNvSpPr>
          <p:nvPr/>
        </p:nvSpPr>
        <p:spPr>
          <a:xfrm>
            <a:off x="7462061" y="341831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v</a:t>
            </a: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8003A9B3-B873-4D05-A478-341D1F9AAAFD}"/>
              </a:ext>
            </a:extLst>
          </p:cNvPr>
          <p:cNvSpPr txBox="1">
            <a:spLocks/>
          </p:cNvSpPr>
          <p:nvPr/>
        </p:nvSpPr>
        <p:spPr>
          <a:xfrm>
            <a:off x="11048889" y="291344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971FC7-61C8-5633-5B12-9CC25CAFDF1A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JHAJHA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32FDC4D9-D6F3-30E2-A63C-5862AE1817F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24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6620771-25B4-48B6-9668-E548C7821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4722" y="3808873"/>
            <a:ext cx="930965" cy="842211"/>
          </a:xfrm>
        </p:spPr>
        <p:txBody>
          <a:bodyPr numCol="5">
            <a:noAutofit/>
          </a:bodyPr>
          <a:lstStyle/>
          <a:p>
            <a:pPr marL="0" indent="0"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A463C9F-1C6E-470A-9DBB-4DAD5DEBEA1C}"/>
              </a:ext>
            </a:extLst>
          </p:cNvPr>
          <p:cNvSpPr txBox="1">
            <a:spLocks/>
          </p:cNvSpPr>
          <p:nvPr/>
        </p:nvSpPr>
        <p:spPr>
          <a:xfrm>
            <a:off x="2774077" y="259310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0CAFA8D0-D42C-4538-8848-A8EF6B662436}"/>
              </a:ext>
            </a:extLst>
          </p:cNvPr>
          <p:cNvSpPr txBox="1">
            <a:spLocks/>
          </p:cNvSpPr>
          <p:nvPr/>
        </p:nvSpPr>
        <p:spPr>
          <a:xfrm>
            <a:off x="6174621" y="43764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c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D80A9D6-883A-4752-9483-638A9F9C41BA}"/>
              </a:ext>
            </a:extLst>
          </p:cNvPr>
          <p:cNvSpPr txBox="1">
            <a:spLocks/>
          </p:cNvSpPr>
          <p:nvPr/>
        </p:nvSpPr>
        <p:spPr>
          <a:xfrm>
            <a:off x="3099290" y="180305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C4837B49-E26F-49B6-BBC3-A1481823EB47}"/>
              </a:ext>
            </a:extLst>
          </p:cNvPr>
          <p:cNvSpPr txBox="1">
            <a:spLocks/>
          </p:cNvSpPr>
          <p:nvPr/>
        </p:nvSpPr>
        <p:spPr>
          <a:xfrm>
            <a:off x="1361404" y="91360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q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DE281ABB-DA35-40B4-83BB-C50033E99387}"/>
              </a:ext>
            </a:extLst>
          </p:cNvPr>
          <p:cNvSpPr txBox="1">
            <a:spLocks/>
          </p:cNvSpPr>
          <p:nvPr/>
        </p:nvSpPr>
        <p:spPr>
          <a:xfrm>
            <a:off x="4940753" y="44928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FC378133-7989-40D4-A97B-F55C116AECDB}"/>
              </a:ext>
            </a:extLst>
          </p:cNvPr>
          <p:cNvSpPr txBox="1">
            <a:spLocks/>
          </p:cNvSpPr>
          <p:nvPr/>
        </p:nvSpPr>
        <p:spPr>
          <a:xfrm>
            <a:off x="9929323" y="296666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34BB127A-BC37-40FB-9B59-EDFEA46CE360}"/>
              </a:ext>
            </a:extLst>
          </p:cNvPr>
          <p:cNvSpPr txBox="1">
            <a:spLocks/>
          </p:cNvSpPr>
          <p:nvPr/>
        </p:nvSpPr>
        <p:spPr>
          <a:xfrm>
            <a:off x="8809757" y="210125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0B51643-5CD4-48BA-B940-1C8725A7B21C}"/>
              </a:ext>
            </a:extLst>
          </p:cNvPr>
          <p:cNvSpPr txBox="1">
            <a:spLocks/>
          </p:cNvSpPr>
          <p:nvPr/>
        </p:nvSpPr>
        <p:spPr>
          <a:xfrm>
            <a:off x="5727769" y="384566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C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489EE46-162B-4701-9806-FA6D0F85787D}"/>
              </a:ext>
            </a:extLst>
          </p:cNvPr>
          <p:cNvSpPr txBox="1">
            <a:spLocks/>
          </p:cNvSpPr>
          <p:nvPr/>
        </p:nvSpPr>
        <p:spPr>
          <a:xfrm>
            <a:off x="3512084" y="301881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1E65FD0B-A1BD-4AD9-86D6-BE10DE2C4899}"/>
              </a:ext>
            </a:extLst>
          </p:cNvPr>
          <p:cNvSpPr txBox="1">
            <a:spLocks/>
          </p:cNvSpPr>
          <p:nvPr/>
        </p:nvSpPr>
        <p:spPr>
          <a:xfrm>
            <a:off x="10013076" y="6547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Q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A0D36097-2ADF-4C20-A15D-98EB72C9466D}"/>
              </a:ext>
            </a:extLst>
          </p:cNvPr>
          <p:cNvSpPr txBox="1">
            <a:spLocks/>
          </p:cNvSpPr>
          <p:nvPr/>
        </p:nvSpPr>
        <p:spPr>
          <a:xfrm>
            <a:off x="2729634" y="350236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2C74DD0A-9069-4741-AC09-C3E562A56DAD}"/>
              </a:ext>
            </a:extLst>
          </p:cNvPr>
          <p:cNvSpPr txBox="1">
            <a:spLocks/>
          </p:cNvSpPr>
          <p:nvPr/>
        </p:nvSpPr>
        <p:spPr>
          <a:xfrm>
            <a:off x="3562936" y="468486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e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78F04ECF-5EF0-43B8-9624-3962E77202A1}"/>
              </a:ext>
            </a:extLst>
          </p:cNvPr>
          <p:cNvSpPr txBox="1">
            <a:spLocks/>
          </p:cNvSpPr>
          <p:nvPr/>
        </p:nvSpPr>
        <p:spPr>
          <a:xfrm>
            <a:off x="2247844" y="44116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g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2794E45A-D231-481A-8A06-861E30CFB6CB}"/>
              </a:ext>
            </a:extLst>
          </p:cNvPr>
          <p:cNvSpPr txBox="1">
            <a:spLocks/>
          </p:cNvSpPr>
          <p:nvPr/>
        </p:nvSpPr>
        <p:spPr>
          <a:xfrm>
            <a:off x="7597225" y="41194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defPPr>
              <a:defRPr lang="en-US"/>
            </a:defPPr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b="1" spc="50">
                <a:ln w="0"/>
                <a:solidFill>
                  <a:schemeClr val="accent2"/>
                </a:solidFill>
              </a:defRPr>
            </a:lvl1pPr>
            <a:lvl2pPr marL="6858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j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71BD139D-8A22-4F6D-9EF5-5430E5AB454A}"/>
              </a:ext>
            </a:extLst>
          </p:cNvPr>
          <p:cNvSpPr txBox="1">
            <a:spLocks/>
          </p:cNvSpPr>
          <p:nvPr/>
        </p:nvSpPr>
        <p:spPr>
          <a:xfrm>
            <a:off x="4105994" y="353614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accent2"/>
              </a:solidFill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85BAA1A8-7FAA-4F0F-814B-ACADD8E569A6}"/>
              </a:ext>
            </a:extLst>
          </p:cNvPr>
          <p:cNvSpPr txBox="1">
            <a:spLocks/>
          </p:cNvSpPr>
          <p:nvPr/>
        </p:nvSpPr>
        <p:spPr>
          <a:xfrm>
            <a:off x="5596450" y="291812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666BDFE6-5968-4FCE-9483-5935DE7D88AC}"/>
              </a:ext>
            </a:extLst>
          </p:cNvPr>
          <p:cNvSpPr txBox="1">
            <a:spLocks/>
          </p:cNvSpPr>
          <p:nvPr/>
        </p:nvSpPr>
        <p:spPr>
          <a:xfrm>
            <a:off x="2170629" y="10919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2DBA0364-9339-42D2-AB6B-9C0B01822B8F}"/>
              </a:ext>
            </a:extLst>
          </p:cNvPr>
          <p:cNvSpPr txBox="1">
            <a:spLocks/>
          </p:cNvSpPr>
          <p:nvPr/>
        </p:nvSpPr>
        <p:spPr>
          <a:xfrm>
            <a:off x="6452086" y="33392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G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7BF1485-ADFA-40E1-9351-80A2AB0AD1A4}"/>
              </a:ext>
            </a:extLst>
          </p:cNvPr>
          <p:cNvSpPr txBox="1">
            <a:spLocks/>
          </p:cNvSpPr>
          <p:nvPr/>
        </p:nvSpPr>
        <p:spPr>
          <a:xfrm>
            <a:off x="6055777" y="13179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J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7F49C089-ED52-45F7-94E5-7DCDE6DEC33E}"/>
              </a:ext>
            </a:extLst>
          </p:cNvPr>
          <p:cNvSpPr txBox="1">
            <a:spLocks/>
          </p:cNvSpPr>
          <p:nvPr/>
        </p:nvSpPr>
        <p:spPr>
          <a:xfrm>
            <a:off x="3073679" y="40702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accent2"/>
              </a:solidFill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660580D-F50C-42EA-A354-CE3CA4A443DF}"/>
              </a:ext>
            </a:extLst>
          </p:cNvPr>
          <p:cNvSpPr txBox="1">
            <a:spLocks/>
          </p:cNvSpPr>
          <p:nvPr/>
        </p:nvSpPr>
        <p:spPr>
          <a:xfrm>
            <a:off x="3712061" y="269736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B1E95E0B-23D7-4CA8-8CD1-B593CD137C9B}"/>
              </a:ext>
            </a:extLst>
          </p:cNvPr>
          <p:cNvSpPr txBox="1">
            <a:spLocks/>
          </p:cNvSpPr>
          <p:nvPr/>
        </p:nvSpPr>
        <p:spPr>
          <a:xfrm>
            <a:off x="6731190" y="23994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3BE325EE-3F33-43D7-B55C-887168804CC7}"/>
              </a:ext>
            </a:extLst>
          </p:cNvPr>
          <p:cNvSpPr txBox="1">
            <a:spLocks/>
          </p:cNvSpPr>
          <p:nvPr/>
        </p:nvSpPr>
        <p:spPr>
          <a:xfrm>
            <a:off x="8094939" y="30142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h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0AF5BB13-ACD1-4D7B-98A2-785102F1D306}"/>
              </a:ext>
            </a:extLst>
          </p:cNvPr>
          <p:cNvSpPr txBox="1">
            <a:spLocks/>
          </p:cNvSpPr>
          <p:nvPr/>
        </p:nvSpPr>
        <p:spPr>
          <a:xfrm>
            <a:off x="7883323" y="230720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accent2"/>
              </a:solidFill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80CD7CEE-BB6F-4BC8-8CCC-9A3A89564AD7}"/>
              </a:ext>
            </a:extLst>
          </p:cNvPr>
          <p:cNvSpPr txBox="1">
            <a:spLocks/>
          </p:cNvSpPr>
          <p:nvPr/>
        </p:nvSpPr>
        <p:spPr>
          <a:xfrm>
            <a:off x="6079328" y="276273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accent2"/>
              </a:solidFill>
            </a:endParaRP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8E64C3C-B5B9-4A00-A25E-7035AE3ADC5A}"/>
              </a:ext>
            </a:extLst>
          </p:cNvPr>
          <p:cNvSpPr txBox="1">
            <a:spLocks/>
          </p:cNvSpPr>
          <p:nvPr/>
        </p:nvSpPr>
        <p:spPr>
          <a:xfrm>
            <a:off x="8591825" y="382375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accent2"/>
              </a:solidFill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1189225F-ADDA-4F47-BCFA-4D48C5BE7988}"/>
              </a:ext>
            </a:extLst>
          </p:cNvPr>
          <p:cNvSpPr txBox="1">
            <a:spLocks/>
          </p:cNvSpPr>
          <p:nvPr/>
        </p:nvSpPr>
        <p:spPr>
          <a:xfrm>
            <a:off x="4387737" y="186087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n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13C5D1C5-AF93-4852-916C-4D710FDCBFE4}"/>
              </a:ext>
            </a:extLst>
          </p:cNvPr>
          <p:cNvSpPr txBox="1">
            <a:spLocks/>
          </p:cNvSpPr>
          <p:nvPr/>
        </p:nvSpPr>
        <p:spPr>
          <a:xfrm>
            <a:off x="4571192" y="267499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m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EF5066A1-823B-4F46-BD68-32A7B334888C}"/>
              </a:ext>
            </a:extLst>
          </p:cNvPr>
          <p:cNvSpPr txBox="1">
            <a:spLocks/>
          </p:cNvSpPr>
          <p:nvPr/>
        </p:nvSpPr>
        <p:spPr>
          <a:xfrm>
            <a:off x="4863425" y="54998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accent2"/>
              </a:solidFill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5864FD68-A5D3-42D0-B371-4208C12FD884}"/>
              </a:ext>
            </a:extLst>
          </p:cNvPr>
          <p:cNvSpPr txBox="1">
            <a:spLocks/>
          </p:cNvSpPr>
          <p:nvPr/>
        </p:nvSpPr>
        <p:spPr>
          <a:xfrm>
            <a:off x="7751913" y="126977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r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DFAA7952-FC3E-44C4-A4C1-B56DA3BD3541}"/>
              </a:ext>
            </a:extLst>
          </p:cNvPr>
          <p:cNvSpPr txBox="1">
            <a:spLocks/>
          </p:cNvSpPr>
          <p:nvPr/>
        </p:nvSpPr>
        <p:spPr>
          <a:xfrm>
            <a:off x="4783011" y="39332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l</a:t>
            </a: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47DCB333-3F37-49E1-B67B-526917C69FDF}"/>
              </a:ext>
            </a:extLst>
          </p:cNvPr>
          <p:cNvSpPr txBox="1">
            <a:spLocks/>
          </p:cNvSpPr>
          <p:nvPr/>
        </p:nvSpPr>
        <p:spPr>
          <a:xfrm>
            <a:off x="1787440" y="30023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8003A9B3-B873-4D05-A478-341D1F9AAAFD}"/>
              </a:ext>
            </a:extLst>
          </p:cNvPr>
          <p:cNvSpPr txBox="1">
            <a:spLocks/>
          </p:cNvSpPr>
          <p:nvPr/>
        </p:nvSpPr>
        <p:spPr>
          <a:xfrm>
            <a:off x="11048889" y="291344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urbaniWebThick" panose="04040607000000020004" pitchFamily="8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BD38B9B-C92C-8D0D-9F7A-FAFA393BE801}"/>
              </a:ext>
            </a:extLst>
          </p:cNvPr>
          <p:cNvSpPr txBox="1">
            <a:spLocks/>
          </p:cNvSpPr>
          <p:nvPr/>
        </p:nvSpPr>
        <p:spPr>
          <a:xfrm>
            <a:off x="4387737" y="10919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defPPr>
              <a:defRPr lang="en-US"/>
            </a:defPPr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b="1" spc="50">
                <a:ln w="0"/>
                <a:solidFill>
                  <a:schemeClr val="accent2"/>
                </a:solidFill>
              </a:defRPr>
            </a:lvl1pPr>
            <a:lvl2pPr marL="6858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F6DCC2-6F1C-9258-74A9-0296C2939198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JHAJHA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28B409CA-1FA0-DAD4-E60D-F326A2F5A50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74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875002"/>
            <a:ext cx="8991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7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7200" dirty="0" err="1">
                <a:solidFill>
                  <a:schemeClr val="accent1"/>
                </a:solidFill>
                <a:latin typeface="+mj-lt"/>
              </a:rPr>
              <a:t>Pachhaano</a:t>
            </a:r>
            <a:endParaRPr lang="en-US" sz="72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004B1456-1E88-A94B-993B-FA325338589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37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2E49D003-4F23-A366-3B99-74F85BB7A00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1430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5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598003"/>
            <a:ext cx="899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>
                <a:solidFill>
                  <a:schemeClr val="accent1"/>
                </a:solidFill>
                <a:latin typeface="+mj-lt"/>
              </a:rPr>
              <a:t>Bhulavay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6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Repeat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94B23B-E403-E76D-30E2-51E634A8E8D1}"/>
              </a:ext>
            </a:extLst>
          </p:cNvPr>
          <p:cNvSpPr txBox="1"/>
          <p:nvPr/>
        </p:nvSpPr>
        <p:spPr>
          <a:xfrm>
            <a:off x="1600200" y="3775501"/>
            <a:ext cx="899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+mj-lt"/>
              </a:rPr>
              <a:t>Pad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Ke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Dasso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Dey Naam.</a:t>
            </a:r>
          </a:p>
        </p:txBody>
      </p:sp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00586F34-5889-EC7D-309B-2B76D923015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70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68617D5-13D2-583F-200D-DC04207881A7}"/>
              </a:ext>
            </a:extLst>
          </p:cNvPr>
          <p:cNvSpPr txBox="1">
            <a:spLocks/>
          </p:cNvSpPr>
          <p:nvPr/>
        </p:nvSpPr>
        <p:spPr>
          <a:xfrm>
            <a:off x="848436" y="2984516"/>
            <a:ext cx="1325202" cy="11988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B76BC3-96B6-3001-FC3F-00073902C7C0}"/>
              </a:ext>
            </a:extLst>
          </p:cNvPr>
          <p:cNvSpPr txBox="1">
            <a:spLocks/>
          </p:cNvSpPr>
          <p:nvPr/>
        </p:nvSpPr>
        <p:spPr>
          <a:xfrm>
            <a:off x="3084178" y="2984516"/>
            <a:ext cx="1325202" cy="11988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3462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222B4E-A1ED-B2C7-BC7A-00D075BA5B02}"/>
              </a:ext>
            </a:extLst>
          </p:cNvPr>
          <p:cNvSpPr txBox="1">
            <a:spLocks/>
          </p:cNvSpPr>
          <p:nvPr/>
        </p:nvSpPr>
        <p:spPr>
          <a:xfrm>
            <a:off x="5319920" y="2984516"/>
            <a:ext cx="1325202" cy="11988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0">
                  <a:noFill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146CC7F-B998-C0E7-6E5B-BF347ECADC51}"/>
              </a:ext>
            </a:extLst>
          </p:cNvPr>
          <p:cNvSpPr txBox="1">
            <a:spLocks/>
          </p:cNvSpPr>
          <p:nvPr/>
        </p:nvSpPr>
        <p:spPr>
          <a:xfrm>
            <a:off x="7555662" y="2984516"/>
            <a:ext cx="1325202" cy="11988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1C4069B-2A0E-DA5A-E254-BE4E436303EA}"/>
              </a:ext>
            </a:extLst>
          </p:cNvPr>
          <p:cNvSpPr txBox="1">
            <a:spLocks/>
          </p:cNvSpPr>
          <p:nvPr/>
        </p:nvSpPr>
        <p:spPr>
          <a:xfrm>
            <a:off x="9791404" y="2992136"/>
            <a:ext cx="1325202" cy="11988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28F384EC-55DE-3A1E-65F7-3D14F7AC70E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CF4571F-3CFD-7036-7985-2E56FD20A7B6}"/>
              </a:ext>
            </a:extLst>
          </p:cNvPr>
          <p:cNvSpPr txBox="1">
            <a:spLocks/>
          </p:cNvSpPr>
          <p:nvPr/>
        </p:nvSpPr>
        <p:spPr>
          <a:xfrm>
            <a:off x="3114665" y="3010193"/>
            <a:ext cx="1269588" cy="11485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A5A959-4E4E-825E-58B4-32377B2EF88A}"/>
              </a:ext>
            </a:extLst>
          </p:cNvPr>
          <p:cNvSpPr txBox="1">
            <a:spLocks/>
          </p:cNvSpPr>
          <p:nvPr/>
        </p:nvSpPr>
        <p:spPr>
          <a:xfrm>
            <a:off x="799798" y="3010193"/>
            <a:ext cx="1269588" cy="11485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3462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69E2063-671A-447E-9580-2022F63D3042}"/>
              </a:ext>
            </a:extLst>
          </p:cNvPr>
          <p:cNvSpPr txBox="1">
            <a:spLocks/>
          </p:cNvSpPr>
          <p:nvPr/>
        </p:nvSpPr>
        <p:spPr>
          <a:xfrm>
            <a:off x="5429532" y="3010193"/>
            <a:ext cx="1269588" cy="11485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0">
                  <a:noFill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062DEAC-CB54-41B9-6C59-3C12BCF4D1C2}"/>
              </a:ext>
            </a:extLst>
          </p:cNvPr>
          <p:cNvSpPr txBox="1">
            <a:spLocks/>
          </p:cNvSpPr>
          <p:nvPr/>
        </p:nvSpPr>
        <p:spPr>
          <a:xfrm>
            <a:off x="10059267" y="3066072"/>
            <a:ext cx="1269588" cy="11485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8A4B09F-8DB9-4CA1-4953-76FB1C885ADA}"/>
              </a:ext>
            </a:extLst>
          </p:cNvPr>
          <p:cNvSpPr txBox="1">
            <a:spLocks/>
          </p:cNvSpPr>
          <p:nvPr/>
        </p:nvSpPr>
        <p:spPr>
          <a:xfrm>
            <a:off x="7744399" y="3010193"/>
            <a:ext cx="1269588" cy="11485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71A7F213-F7E4-9D3B-48FD-FE9DCE8D30C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247AAA9-CACC-D28C-C18C-12B755A709BF}"/>
              </a:ext>
            </a:extLst>
          </p:cNvPr>
          <p:cNvSpPr txBox="1">
            <a:spLocks/>
          </p:cNvSpPr>
          <p:nvPr/>
        </p:nvSpPr>
        <p:spPr>
          <a:xfrm>
            <a:off x="3063557" y="2978321"/>
            <a:ext cx="1421118" cy="128563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6DCDA07-9B24-A4AA-5177-E6B8D7A872CF}"/>
              </a:ext>
            </a:extLst>
          </p:cNvPr>
          <p:cNvSpPr txBox="1">
            <a:spLocks/>
          </p:cNvSpPr>
          <p:nvPr/>
        </p:nvSpPr>
        <p:spPr>
          <a:xfrm>
            <a:off x="7676354" y="3011419"/>
            <a:ext cx="1421118" cy="128563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3462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D3993AE-0CD7-988C-38DF-B841B21D44E9}"/>
              </a:ext>
            </a:extLst>
          </p:cNvPr>
          <p:cNvSpPr txBox="1">
            <a:spLocks/>
          </p:cNvSpPr>
          <p:nvPr/>
        </p:nvSpPr>
        <p:spPr>
          <a:xfrm>
            <a:off x="757159" y="2965372"/>
            <a:ext cx="1421118" cy="128563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0">
                  <a:noFill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BBD19C5-816F-1060-C58C-59C435C25148}"/>
              </a:ext>
            </a:extLst>
          </p:cNvPr>
          <p:cNvSpPr txBox="1">
            <a:spLocks/>
          </p:cNvSpPr>
          <p:nvPr/>
        </p:nvSpPr>
        <p:spPr>
          <a:xfrm>
            <a:off x="9982753" y="3011419"/>
            <a:ext cx="1421118" cy="128563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9D6974A-04C3-D50D-9388-2CA4C061F414}"/>
              </a:ext>
            </a:extLst>
          </p:cNvPr>
          <p:cNvSpPr txBox="1">
            <a:spLocks/>
          </p:cNvSpPr>
          <p:nvPr/>
        </p:nvSpPr>
        <p:spPr>
          <a:xfrm>
            <a:off x="5369955" y="3011419"/>
            <a:ext cx="1421118" cy="128563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794B4E5-7136-C459-CEC4-B3BFC83844C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69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328951"/>
            <a:ext cx="89916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1"/>
                </a:solidFill>
                <a:latin typeface="+mj-lt"/>
              </a:rPr>
              <a:t>Varnmala</a:t>
            </a:r>
            <a:endParaRPr lang="en-US" sz="8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94B23B-E403-E76D-30E2-51E634A8E8D1}"/>
              </a:ext>
            </a:extLst>
          </p:cNvPr>
          <p:cNvSpPr txBox="1"/>
          <p:nvPr/>
        </p:nvSpPr>
        <p:spPr>
          <a:xfrm>
            <a:off x="1600200" y="3775501"/>
            <a:ext cx="899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+mj-lt"/>
              </a:rPr>
              <a:t>Naal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Di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Naal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Bolo!</a:t>
            </a:r>
          </a:p>
        </p:txBody>
      </p:sp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CBE0E361-E156-5D42-127F-88B9AE95AD7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7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5">
            <a:hlinkClick r:id="" action="ppaction://media"/>
            <a:extLst>
              <a:ext uri="{FF2B5EF4-FFF2-40B4-BE49-F238E27FC236}">
                <a16:creationId xmlns:a16="http://schemas.microsoft.com/office/drawing/2014/main" id="{556D1474-CF0B-AC95-2CB3-AB4FDAD4910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91" y="114402"/>
            <a:ext cx="11988618" cy="674359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259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44046969-E3F1-E981-AA42-5189B414BC8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2193</TotalTime>
  <Words>399</Words>
  <Application>Microsoft Office PowerPoint</Application>
  <PresentationFormat>Widescreen</PresentationFormat>
  <Paragraphs>268</Paragraphs>
  <Slides>31</Slides>
  <Notes>4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GurbaniWebThick</vt:lpstr>
      <vt:lpstr>Fredoka One</vt:lpstr>
      <vt:lpstr>Calibri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Sanmukh Kaur</cp:lastModifiedBy>
  <cp:revision>24</cp:revision>
  <dcterms:created xsi:type="dcterms:W3CDTF">2022-12-10T13:40:05Z</dcterms:created>
  <dcterms:modified xsi:type="dcterms:W3CDTF">2024-06-11T15:26:50Z</dcterms:modified>
</cp:coreProperties>
</file>