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5" r:id="rId2"/>
    <p:sldMasterId id="2147483687" r:id="rId3"/>
  </p:sldMasterIdLst>
  <p:notesMasterIdLst>
    <p:notesMasterId r:id="rId20"/>
  </p:notesMasterIdLst>
  <p:sldIdLst>
    <p:sldId id="265" r:id="rId4"/>
    <p:sldId id="299" r:id="rId5"/>
    <p:sldId id="554" r:id="rId6"/>
    <p:sldId id="555" r:id="rId7"/>
    <p:sldId id="556" r:id="rId8"/>
    <p:sldId id="266" r:id="rId9"/>
    <p:sldId id="551" r:id="rId10"/>
    <p:sldId id="484" r:id="rId11"/>
    <p:sldId id="451" r:id="rId12"/>
    <p:sldId id="502" r:id="rId13"/>
    <p:sldId id="471" r:id="rId14"/>
    <p:sldId id="547" r:id="rId15"/>
    <p:sldId id="548" r:id="rId16"/>
    <p:sldId id="493" r:id="rId17"/>
    <p:sldId id="483" r:id="rId18"/>
    <p:sldId id="258" r:id="rId19"/>
  </p:sldIdLst>
  <p:sldSz cx="12192000" cy="6858000"/>
  <p:notesSz cx="6858000" cy="9144000"/>
  <p:embeddedFontLst>
    <p:embeddedFont>
      <p:font typeface="Fredoka One" panose="02000000000000000000" pitchFamily="2" charset="0"/>
      <p:regular r:id="rId21"/>
    </p:embeddedFont>
    <p:embeddedFont>
      <p:font typeface="GurbaniWebThick" panose="04040607000000020004" pitchFamily="82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92" y="44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576252" y="540172"/>
            <a:ext cx="850015" cy="85002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822841" y="1242767"/>
            <a:ext cx="759559" cy="759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257901" y="5428400"/>
            <a:ext cx="814865" cy="8148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ABC-DBCD-4073-9A02-B4B05257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CE43-587D-48D3-902E-A21B6ADB3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1137-6479-4EF3-BEC8-A3706071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9EE3-4419-4A42-8A30-1E338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D1C63-1E88-427A-B757-F4ECF189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621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228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6728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986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5000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8480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663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53259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242045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30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874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49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7AACB-145F-408A-828F-CB73A5258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4712C-5672-4AFC-A589-7E28B7185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F92ED-7E6C-4C19-811C-BF482029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C0861-1E45-47AB-9E13-77F590FF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F7135-621B-43ED-ABDB-998E54BB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3088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ABC-DBCD-4073-9A02-B4B05257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CE43-587D-48D3-902E-A21B6ADB3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1137-6479-4EF3-BEC8-A3706071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9EE3-4419-4A42-8A30-1E338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D1C63-1E88-427A-B757-F4ECF189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1513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BEAD-3319-495D-90E2-71474741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BEAF1-5273-49E0-8A9D-D1ABF0207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A60D2-5E1C-4394-8C38-B109F328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EF19B-DCA4-4DF6-B7D1-A8A6E1BB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775EA-F792-4C95-8A28-F1055EF8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3281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3AE8-6253-4AD1-80DC-3D73691F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6E347-B9E1-4D9B-8691-04C1E4D5D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FAE03-6E81-4A61-8CD7-6FFAC9A7A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5EDD9-8E46-4C00-AE45-8C3CC282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D297-BC1A-49DD-BB7B-A72A43426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FD954-6F85-44C0-8996-C80ADD94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36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AC69-881A-44B9-B073-9654D65F6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E847F-B3BD-47C4-A890-321414CBF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EEC2C-F14A-45A0-B603-F58A54F23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5F923-4871-4056-BDBB-742999D8B5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AAAFE4-B360-4EF8-ADCF-754F63E6A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7496A-E1AE-4C3D-84B1-0D84488BA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94D1E-C701-41C8-8037-88BE77EC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852EA4-0130-4F8B-8D76-0B985CD6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1241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A65E-1E12-4546-BD6C-DF4D4550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0D00B-B087-4F20-95F5-C9096919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E20E1-3ECC-4861-8D46-86640338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59841-AB57-4DD1-8677-5902F2DDD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9100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8EAED-44EA-4B63-8BD2-A2F0527C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7A7BC-1BC2-40FC-8E22-4E3EFEC1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7DE1A-6D0B-4EE4-B718-943CB9A0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7204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1323A-297D-4111-996D-6772B4F4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B4C9B-3548-45AB-B423-1B6FE1928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C366D-60E2-4855-8EED-2FBB729EA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C1A29-BBCD-4232-8045-52DA534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4DEA2-046A-4904-A2F4-17E7B5B7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F85BA-FE57-4E5B-9B25-8954A55F5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0611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F4F5-F781-47A6-A664-9F89A0E6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1B05A-6330-48B5-AFDC-F991FBABA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22B2F-402E-440D-B6FA-E56BB2BEC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CACA2-264B-42B0-95A7-71F557F7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838CD-3D04-49E0-8F43-F351DFD6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07F2A-3708-408B-9614-83E20AC3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33488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B0D8-9C81-43E0-A422-95284D1E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97C8B-5BCC-406A-B7CD-822D18C69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BDF06-F5C7-43FF-B028-7B3B4070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87C33-38DF-4B43-8149-DE67FE94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318C7-362E-4765-B7B6-5634837F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54271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8AAF3A-E17B-4C5D-B948-23AFD58E5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A3CA2-ACCB-46A6-ACC0-E495B6168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D0428-A0F6-4F5B-91FE-729AB1BF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659C-4F5A-48AA-8E14-66B732A6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F85F-514E-48A1-8704-1082EB16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15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97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DFBA9-BAC0-4A0F-AA0B-5E50457A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BA887-E56D-4E9A-971F-BAB2769EB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34ABF-A0E8-4CA7-81F4-E917E26C1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6AB0-273A-4A97-9C02-91A0F6AE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F9AD9-A8C8-4DE1-8F05-1F17CD034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422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7.xml"/><Relationship Id="rId1" Type="http://schemas.openxmlformats.org/officeDocument/2006/relationships/video" Target="https://www.youtube.com/embed/iv5UzQMq5Gc?start=107&amp;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QeFRpk4q0Y?list=PL2moDxjkcUYdxTFMeGC2jaaB23HvqYHVJ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7.xml"/><Relationship Id="rId1" Type="http://schemas.openxmlformats.org/officeDocument/2006/relationships/video" Target="https://www.youtube.com/embed/4oJyLkb2CRk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2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1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47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nline Media 5" title="35 ਲਿਖੀਏ / 35 likhiye">
            <a:hlinkClick r:id="" action="ppaction://media"/>
            <a:extLst>
              <a:ext uri="{FF2B5EF4-FFF2-40B4-BE49-F238E27FC236}">
                <a16:creationId xmlns:a16="http://schemas.microsoft.com/office/drawing/2014/main" id="{BFAEBBF2-40D0-72FB-62E9-EACE048F072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4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389CCD18-86BC-DCC5-E5F2-AEE71C07BA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662" y="218515"/>
            <a:ext cx="11003769" cy="61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072679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B83FF-943A-FA16-5A10-6108C55D45CA}"/>
              </a:ext>
            </a:extLst>
          </p:cNvPr>
          <p:cNvSpPr txBox="1"/>
          <p:nvPr/>
        </p:nvSpPr>
        <p:spPr>
          <a:xfrm>
            <a:off x="1600200" y="3467725"/>
            <a:ext cx="8991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chemeClr val="accent1"/>
                </a:solidFill>
                <a:latin typeface="+mj-lt"/>
              </a:rPr>
              <a:t>Find </a:t>
            </a:r>
            <a:r>
              <a:rPr lang="en-US" sz="9600" dirty="0">
                <a:solidFill>
                  <a:schemeClr val="accent2"/>
                </a:solidFill>
              </a:rPr>
              <a:t>\</a:t>
            </a:r>
            <a:endParaRPr lang="en-US" sz="7200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9959638C-533B-A3F4-DD4C-E818527CDAB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Video 17" title="Cosmos Flower Field">
            <a:hlinkClick r:id="" action="ppaction://media"/>
            <a:extLst>
              <a:ext uri="{FF2B5EF4-FFF2-40B4-BE49-F238E27FC236}">
                <a16:creationId xmlns:a16="http://schemas.microsoft.com/office/drawing/2014/main" id="{36735C76-5E12-4295-A4A7-6D6C778F0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B90D0-1B02-4793-97FD-7E458F185C83}"/>
              </a:ext>
            </a:extLst>
          </p:cNvPr>
          <p:cNvSpPr txBox="1">
            <a:spLocks/>
          </p:cNvSpPr>
          <p:nvPr/>
        </p:nvSpPr>
        <p:spPr>
          <a:xfrm>
            <a:off x="930442" y="104273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F35B9A-DCDE-4DF8-BB6D-7D7F96FF55E9}"/>
              </a:ext>
            </a:extLst>
          </p:cNvPr>
          <p:cNvSpPr txBox="1">
            <a:spLocks/>
          </p:cNvSpPr>
          <p:nvPr/>
        </p:nvSpPr>
        <p:spPr>
          <a:xfrm>
            <a:off x="4734359" y="44587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3727C1-EA82-4282-811C-9DE44FC676DD}"/>
              </a:ext>
            </a:extLst>
          </p:cNvPr>
          <p:cNvSpPr txBox="1">
            <a:spLocks/>
          </p:cNvSpPr>
          <p:nvPr/>
        </p:nvSpPr>
        <p:spPr>
          <a:xfrm>
            <a:off x="1167934" y="317250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8D592-8E9E-4F15-944D-0EFC2F632802}"/>
              </a:ext>
            </a:extLst>
          </p:cNvPr>
          <p:cNvSpPr txBox="1">
            <a:spLocks/>
          </p:cNvSpPr>
          <p:nvPr/>
        </p:nvSpPr>
        <p:spPr>
          <a:xfrm>
            <a:off x="4062687" y="4633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9E3B83-9FCC-45B3-BD29-CFB80C74CA8C}"/>
              </a:ext>
            </a:extLst>
          </p:cNvPr>
          <p:cNvSpPr txBox="1">
            <a:spLocks/>
          </p:cNvSpPr>
          <p:nvPr/>
        </p:nvSpPr>
        <p:spPr>
          <a:xfrm>
            <a:off x="9278459" y="195036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AE6C54-2321-4756-8A51-9DDF7BF7EAAE}"/>
              </a:ext>
            </a:extLst>
          </p:cNvPr>
          <p:cNvSpPr txBox="1">
            <a:spLocks/>
          </p:cNvSpPr>
          <p:nvPr/>
        </p:nvSpPr>
        <p:spPr>
          <a:xfrm>
            <a:off x="10375040" y="6230890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6B28E3-C67A-4C08-A6D8-B080F75AEF32}"/>
              </a:ext>
            </a:extLst>
          </p:cNvPr>
          <p:cNvSpPr txBox="1">
            <a:spLocks/>
          </p:cNvSpPr>
          <p:nvPr/>
        </p:nvSpPr>
        <p:spPr>
          <a:xfrm>
            <a:off x="8587141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0C5973-64B4-4935-B264-0C1207D73A80}"/>
              </a:ext>
            </a:extLst>
          </p:cNvPr>
          <p:cNvSpPr txBox="1">
            <a:spLocks/>
          </p:cNvSpPr>
          <p:nvPr/>
        </p:nvSpPr>
        <p:spPr>
          <a:xfrm>
            <a:off x="1633417" y="415256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E4FA5B-D476-468A-A336-D08A39465E48}"/>
              </a:ext>
            </a:extLst>
          </p:cNvPr>
          <p:cNvSpPr txBox="1">
            <a:spLocks/>
          </p:cNvSpPr>
          <p:nvPr/>
        </p:nvSpPr>
        <p:spPr>
          <a:xfrm>
            <a:off x="1132816" y="637883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0BE58B-271D-4838-91FA-41566FEA739C}"/>
              </a:ext>
            </a:extLst>
          </p:cNvPr>
          <p:cNvSpPr txBox="1">
            <a:spLocks/>
          </p:cNvSpPr>
          <p:nvPr/>
        </p:nvSpPr>
        <p:spPr>
          <a:xfrm>
            <a:off x="6516335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101482C-44E0-486D-9640-0FE10C2035B2}"/>
              </a:ext>
            </a:extLst>
          </p:cNvPr>
          <p:cNvSpPr txBox="1">
            <a:spLocks/>
          </p:cNvSpPr>
          <p:nvPr/>
        </p:nvSpPr>
        <p:spPr>
          <a:xfrm>
            <a:off x="6516334" y="1547061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9D52E5-2FF0-4889-9151-31E28761A28E}"/>
              </a:ext>
            </a:extLst>
          </p:cNvPr>
          <p:cNvSpPr txBox="1">
            <a:spLocks/>
          </p:cNvSpPr>
          <p:nvPr/>
        </p:nvSpPr>
        <p:spPr>
          <a:xfrm>
            <a:off x="4423151" y="350356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7B17B8-7B4C-4850-AA51-4207D7EEFAD1}"/>
              </a:ext>
            </a:extLst>
          </p:cNvPr>
          <p:cNvSpPr txBox="1">
            <a:spLocks/>
          </p:cNvSpPr>
          <p:nvPr/>
        </p:nvSpPr>
        <p:spPr>
          <a:xfrm>
            <a:off x="2918606" y="24198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k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F4CF43-FDDC-4839-AFA7-96BD8746537D}"/>
              </a:ext>
            </a:extLst>
          </p:cNvPr>
          <p:cNvSpPr txBox="1">
            <a:spLocks/>
          </p:cNvSpPr>
          <p:nvPr/>
        </p:nvSpPr>
        <p:spPr>
          <a:xfrm>
            <a:off x="6722523" y="583584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BF9758-56E7-4150-ABCB-CB63FFEE8E5A}"/>
              </a:ext>
            </a:extLst>
          </p:cNvPr>
          <p:cNvSpPr txBox="1">
            <a:spLocks/>
          </p:cNvSpPr>
          <p:nvPr/>
        </p:nvSpPr>
        <p:spPr>
          <a:xfrm>
            <a:off x="3723058" y="553662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7A71FB-F4A9-4F85-9A50-E62394008128}"/>
              </a:ext>
            </a:extLst>
          </p:cNvPr>
          <p:cNvSpPr txBox="1">
            <a:spLocks/>
          </p:cNvSpPr>
          <p:nvPr/>
        </p:nvSpPr>
        <p:spPr>
          <a:xfrm>
            <a:off x="6050851" y="184041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3BB2C2-B704-431A-AFF6-16E2A8F57808}"/>
              </a:ext>
            </a:extLst>
          </p:cNvPr>
          <p:cNvSpPr txBox="1">
            <a:spLocks/>
          </p:cNvSpPr>
          <p:nvPr/>
        </p:nvSpPr>
        <p:spPr>
          <a:xfrm>
            <a:off x="11266623" y="332745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FB8ED8D-9ECA-4E31-B430-4516BE385157}"/>
              </a:ext>
            </a:extLst>
          </p:cNvPr>
          <p:cNvSpPr txBox="1">
            <a:spLocks/>
          </p:cNvSpPr>
          <p:nvPr/>
        </p:nvSpPr>
        <p:spPr>
          <a:xfrm>
            <a:off x="10575305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63D94E-0994-4EA3-9797-AC71EFD2F170}"/>
              </a:ext>
            </a:extLst>
          </p:cNvPr>
          <p:cNvSpPr txBox="1">
            <a:spLocks/>
          </p:cNvSpPr>
          <p:nvPr/>
        </p:nvSpPr>
        <p:spPr>
          <a:xfrm>
            <a:off x="3621581" y="5529654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D1068E-4EF1-4C0A-A12E-CE222B067DE3}"/>
              </a:ext>
            </a:extLst>
          </p:cNvPr>
          <p:cNvSpPr txBox="1">
            <a:spLocks/>
          </p:cNvSpPr>
          <p:nvPr/>
        </p:nvSpPr>
        <p:spPr>
          <a:xfrm>
            <a:off x="8504499" y="6913713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Circl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8558EB4-2BC3-4427-A729-3F41F2FD3D8C}"/>
              </a:ext>
            </a:extLst>
          </p:cNvPr>
          <p:cNvSpPr txBox="1">
            <a:spLocks/>
          </p:cNvSpPr>
          <p:nvPr/>
        </p:nvSpPr>
        <p:spPr>
          <a:xfrm>
            <a:off x="7737220" y="3114027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B72C0-0168-4B95-9420-B34E5AD6C340}"/>
              </a:ext>
            </a:extLst>
          </p:cNvPr>
          <p:cNvSpPr txBox="1">
            <a:spLocks/>
          </p:cNvSpPr>
          <p:nvPr/>
        </p:nvSpPr>
        <p:spPr>
          <a:xfrm>
            <a:off x="6981816" y="4387636"/>
            <a:ext cx="683040" cy="503238"/>
          </a:xfrm>
          <a:prstGeom prst="rect">
            <a:avLst/>
          </a:prstGeom>
        </p:spPr>
        <p:txBody>
          <a:bodyPr vert="horz" lIns="91440" tIns="45720" rIns="91440" bIns="45720" numCol="5" rtlCol="0">
            <a:prstTxWarp prst="textArchDown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\</a:t>
            </a:r>
          </a:p>
        </p:txBody>
      </p:sp>
      <p:pic>
        <p:nvPicPr>
          <p:cNvPr id="28" name="Google Shape;247;p19">
            <a:extLst>
              <a:ext uri="{FF2B5EF4-FFF2-40B4-BE49-F238E27FC236}">
                <a16:creationId xmlns:a16="http://schemas.microsoft.com/office/drawing/2014/main" id="{0C2980D5-D154-4B0F-AD9F-A7A1F0FA70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05794">
            <a:off x="4442101" y="-2261327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47;p19">
            <a:extLst>
              <a:ext uri="{FF2B5EF4-FFF2-40B4-BE49-F238E27FC236}">
                <a16:creationId xmlns:a16="http://schemas.microsoft.com/office/drawing/2014/main" id="{F7438C6D-15FC-4B17-BECB-A99797B365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344258">
            <a:off x="5978448" y="168542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47;p19">
            <a:extLst>
              <a:ext uri="{FF2B5EF4-FFF2-40B4-BE49-F238E27FC236}">
                <a16:creationId xmlns:a16="http://schemas.microsoft.com/office/drawing/2014/main" id="{7EC5C42C-D8CE-4A1D-9E2A-AD999E9445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203693" y="-3187688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47;p19">
            <a:extLst>
              <a:ext uri="{FF2B5EF4-FFF2-40B4-BE49-F238E27FC236}">
                <a16:creationId xmlns:a16="http://schemas.microsoft.com/office/drawing/2014/main" id="{EF6D8BC1-6C86-417F-9792-E21D804EA56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1584674" y="7061821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47;p19">
            <a:extLst>
              <a:ext uri="{FF2B5EF4-FFF2-40B4-BE49-F238E27FC236}">
                <a16:creationId xmlns:a16="http://schemas.microsoft.com/office/drawing/2014/main" id="{9A2C0168-2109-40AB-A1FB-EA4F9433EA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5531270" y="595615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47;p19">
            <a:extLst>
              <a:ext uri="{FF2B5EF4-FFF2-40B4-BE49-F238E27FC236}">
                <a16:creationId xmlns:a16="http://schemas.microsoft.com/office/drawing/2014/main" id="{4C973AC8-7683-4D02-A78E-7B7EDEDB4BD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9816998" y="313979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7;p19">
            <a:extLst>
              <a:ext uri="{FF2B5EF4-FFF2-40B4-BE49-F238E27FC236}">
                <a16:creationId xmlns:a16="http://schemas.microsoft.com/office/drawing/2014/main" id="{4E3634D6-5065-4FCE-A217-6FEF2AC9614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4074004" y="2141187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7;p19">
            <a:extLst>
              <a:ext uri="{FF2B5EF4-FFF2-40B4-BE49-F238E27FC236}">
                <a16:creationId xmlns:a16="http://schemas.microsoft.com/office/drawing/2014/main" id="{715B8C13-8208-4E3C-9405-D2BC7283429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771117" flipH="1">
            <a:off x="-1427597" y="5561779"/>
            <a:ext cx="288998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47;p19">
            <a:extLst>
              <a:ext uri="{FF2B5EF4-FFF2-40B4-BE49-F238E27FC236}">
                <a16:creationId xmlns:a16="http://schemas.microsoft.com/office/drawing/2014/main" id="{84150481-A2A7-4261-9B31-C726747ABA8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 flipH="1">
            <a:off x="1380601" y="5496737"/>
            <a:ext cx="257706" cy="45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47;p19">
            <a:extLst>
              <a:ext uri="{FF2B5EF4-FFF2-40B4-BE49-F238E27FC236}">
                <a16:creationId xmlns:a16="http://schemas.microsoft.com/office/drawing/2014/main" id="{277F56F9-6D79-430B-8284-74A6BEDF3CD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8694205" y="1019612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47;p19">
            <a:extLst>
              <a:ext uri="{FF2B5EF4-FFF2-40B4-BE49-F238E27FC236}">
                <a16:creationId xmlns:a16="http://schemas.microsoft.com/office/drawing/2014/main" id="{D13F9D2B-A16A-4A09-9ECB-74FBB8CBD6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7140818" y="6200975"/>
            <a:ext cx="303626" cy="3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47;p19">
            <a:extLst>
              <a:ext uri="{FF2B5EF4-FFF2-40B4-BE49-F238E27FC236}">
                <a16:creationId xmlns:a16="http://schemas.microsoft.com/office/drawing/2014/main" id="{3EFB0233-B2C2-4A4B-BC0F-E3C35C0D83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518250">
            <a:off x="12405714" y="5796800"/>
            <a:ext cx="303626" cy="375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F10572-02A4-47BB-A8E2-7D5434430E38}"/>
              </a:ext>
            </a:extLst>
          </p:cNvPr>
          <p:cNvSpPr txBox="1"/>
          <p:nvPr/>
        </p:nvSpPr>
        <p:spPr>
          <a:xfrm>
            <a:off x="2010785" y="1874729"/>
            <a:ext cx="8080132" cy="3098721"/>
          </a:xfrm>
          <a:prstGeom prst="roundRect">
            <a:avLst>
              <a:gd name="adj" fmla="val 910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Find the letter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80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\</a:t>
            </a:r>
            <a:endParaRPr kumimoji="0" lang="en-CA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Ready? GO!</a:t>
            </a:r>
          </a:p>
        </p:txBody>
      </p:sp>
    </p:spTree>
    <p:extLst>
      <p:ext uri="{BB962C8B-B14F-4D97-AF65-F5344CB8AC3E}">
        <p14:creationId xmlns:p14="http://schemas.microsoft.com/office/powerpoint/2010/main" val="426019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854 -0.01505 C 0.31666 -0.01505 0.4207 0.08819 0.4207 0.21551 C 0.4207 0.34282 0.31666 0.44629 0.18854 0.44629 C 0.06041 0.44629 -0.04349 0.34282 -0.04349 0.21551 C -0.04349 0.08819 0.06041 -0.01505 0.18854 -0.01505 Z " pathEditMode="fixed" rAng="0" ptsTypes="AAAAA">
                                      <p:cBhvr>
                                        <p:cTn id="16" dur="1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7 -0.02477 C 0.05884 -0.02477 0.11484 0.03123 0.11484 0.10023 C 0.11484 0.16923 0.05884 0.22523 -0.01017 0.22523 C -0.07916 0.22523 -0.13516 0.16923 -0.13516 0.10023 C -0.13516 0.03123 -0.07916 -0.02477 -0.01017 -0.02477 Z" pathEditMode="fixed" ptsTypes="">
                                      <p:cBhvr>
                                        <p:cTn id="18" dur="1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6263 -0.23935 C 0.48763 -0.23935 0.37513 -0.10671 0.37513 0.05695 C 0.37513 0.22037 0.48763 0.35324 0.6263 0.35324 C 0.76497 0.35324 0.8776 0.22037 0.8776 0.05695 C 0.8776 -0.10671 0.76497 -0.23935 0.6263 -0.23935 Z " pathEditMode="fixed" rAng="0" ptsTypes="AAAAA">
                                      <p:cBhvr>
                                        <p:cTn id="20" dur="1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5377 0.02523 C 0.71133 0.02523 0.83919 0.14791 0.83919 0.29977 C 0.83919 0.45139 0.71133 0.57477 0.55377 0.57477 C 0.39622 0.57477 0.26849 0.45139 0.26849 0.29977 C 0.26849 0.14791 0.39622 0.02523 0.55377 0.02523 Z " pathEditMode="fixed" rAng="0" ptsTypes="AAAAA">
                                      <p:cBhvr>
                                        <p:cTn id="22" dur="1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6621 C 0.09974 0.06621 0.22344 0.12223 0.22344 0.19121 C 0.22344 0.26019 0.09974 0.31621 -0.0526 0.31621 C -0.20495 0.31621 -0.32851 0.26019 -0.32851 0.19121 C -0.32851 0.12223 -0.20495 0.06621 -0.0526 0.06621 Z " pathEditMode="fixed" rAng="0" ptsTypes="AAAAA">
                                      <p:cBhvr>
                                        <p:cTn id="24" dur="15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0743 -0.62408 C -0.19935 -0.62408 -0.11159 -0.46597 -0.11159 -0.27107 C -0.11159 -0.07593 -0.19935 0.08264 -0.30743 0.08264 C -0.4155 0.08264 -0.50313 -0.07593 -0.50313 -0.27107 C -0.50313 -0.46597 -0.4155 -0.62408 -0.30743 -0.62408 Z " pathEditMode="fixed" rAng="0" ptsTypes="AAAAA">
                                      <p:cBhvr>
                                        <p:cTn id="26" dur="15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2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626 -0.3956 C 0.01275 -0.3956 0.06874 -0.24699 0.06874 -0.06389 C 0.06874 0.11898 0.01275 0.26782 -0.05626 0.26782 C -0.12527 0.26782 -0.18126 0.11898 -0.18126 -0.06389 C -0.18126 -0.24699 -0.12527 -0.3956 -0.05626 -0.3956 Z " pathEditMode="fixed" rAng="0" ptsTypes="AAAAA">
                                      <p:cBhvr>
                                        <p:cTn id="28" dur="15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32361 C 0.05885 -0.32361 0.11484 -0.20069 0.11484 -0.04931 C 0.11484 0.10208 0.05885 0.22523 -0.01016 0.22523 C -0.07917 0.22523 -0.13516 0.10208 -0.13516 -0.04931 C -0.13516 -0.20069 -0.07917 -0.32361 -0.01016 -0.32361 Z " pathEditMode="fixed" rAng="0" ptsTypes="AAAAA">
                                      <p:cBhvr>
                                        <p:cTn id="30" dur="15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3385 -0.30232 C 0.25025 -0.30232 0.34466 -0.2463 0.34466 -0.17732 C 0.34466 -0.10834 0.25025 -0.05232 0.13385 -0.05232 C 0.01744 -0.05232 -0.07683 -0.10834 -0.07683 -0.17732 C -0.07683 -0.2463 0.01744 -0.30232 0.13385 -0.30232 Z " pathEditMode="fixed" rAng="0" ptsTypes="AAAAA">
                                      <p:cBhvr>
                                        <p:cTn id="32" dur="1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16 -0.41435 C 0.05885 -0.41435 0.11484 -0.27106 0.11484 -0.09467 C 0.11484 0.08171 0.05885 0.22523 -0.01016 0.22523 C -0.07917 0.22523 -0.13516 0.08171 -0.13516 -0.09467 C -0.13516 -0.27106 -0.07917 -0.41435 -0.01016 -0.41435 Z " pathEditMode="fixed" rAng="0" ptsTypes="AAAAA">
                                      <p:cBhvr>
                                        <p:cTn id="34" dur="1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766 -0.19375 C 0.14857 -0.19375 0.2306 -0.1 0.2306 0.01574 C 0.2306 0.13125 0.14857 0.22523 0.04766 0.22523 C -0.05326 0.22523 -0.13516 0.13125 -0.13516 0.01574 C -0.13516 -0.1 -0.05326 -0.19375 0.04766 -0.19375 Z " pathEditMode="fixed" rAng="0" ptsTypes="AAAAA">
                                      <p:cBhvr>
                                        <p:cTn id="36" dur="15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658 -0.24839 C 0.10559 -0.24839 0.16158 -0.15857 0.16158 -0.04746 C 0.16158 0.06342 0.10559 0.15347 0.03658 0.15347 C -0.03243 0.15347 -0.08842 0.06342 -0.08842 -0.04746 C -0.08842 -0.15857 -0.03243 -0.24839 0.03658 -0.24839 Z " pathEditMode="fixed" rAng="0" ptsTypes="AAAAA">
                                      <p:cBhvr>
                                        <p:cTn id="38" dur="1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802 -0.14745 C 0.16614 -0.14745 0.27018 -0.04421 0.27018 0.0831 C 0.27018 0.21042 0.16614 0.31389 0.03802 0.31389 C -0.09011 0.31389 -0.19401 0.21042 -0.19401 0.0831 C -0.19401 -0.04421 -0.09011 -0.14745 0.03802 -0.14745 Z " pathEditMode="fixed" rAng="0" ptsTypes="AAAAA">
                                      <p:cBhvr>
                                        <p:cTn id="40" dur="1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20324 C -0.09181 -0.20324 -0.03581 -0.14724 -0.03581 -0.07824 C -0.03581 -0.00924 -0.09181 0.04676 -0.16081 0.04676 C -0.22981 0.04676 -0.28581 -0.00924 -0.28581 -0.07824 C -0.28581 -0.14724 -0.22981 -0.20324 -0.16081 -0.20324 Z" pathEditMode="fixed" ptsTypes="">
                                      <p:cBhvr>
                                        <p:cTn id="42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4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4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1563 -0.1345 C -0.06329 -0.1345 0.06041 -0.07848 0.06041 -0.0095 C 0.06041 0.05949 -0.06329 0.1155 -0.21563 0.1155 C -0.36798 0.1155 -0.49154 0.05949 -0.49154 -0.0095 C -0.49154 -0.07848 -0.36798 -0.1345 -0.21563 -0.1345 Z " pathEditMode="fixed" rAng="0" ptsTypes="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86 -0.81621 C -0.11485 -0.81621 -0.05886 -0.6676 -0.05886 -0.48473 C -0.05886 -0.30186 -0.11485 -0.15302 -0.18386 -0.15302 C -0.25287 -0.15302 -0.30886 -0.30186 -0.30886 -0.48473 C -0.30886 -0.6676 -0.25287 -0.81621 -0.18386 -0.81621 Z " pathEditMode="fixed" rAng="0" ptsTypes="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repeatCount="indefinite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0208 C -0.09167 -0.50208 -0.03568 -0.37916 -0.03568 -0.22778 C -0.03568 -0.07639 -0.09167 0.04676 -0.16068 0.04676 C -0.22969 0.04676 -0.28568 -0.07639 -0.28568 -0.22778 C -0.28568 -0.37916 -0.22969 -0.50208 -0.16068 -0.50208 Z " pathEditMode="fixed" rAng="0" ptsTypes="AAAAA">
                                      <p:cBhvr>
                                        <p:cTn id="5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3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68 -0.59282 C -0.09167 -0.59282 -0.03568 -0.44953 -0.03568 -0.27314 C -0.03568 -0.09676 -0.09167 0.04676 -0.16068 0.04676 C -0.22969 0.04676 -0.28568 -0.09676 -0.28568 -0.27314 C -0.28568 -0.44953 -0.22969 -0.59282 -0.16068 -0.59282 Z " pathEditMode="fixed" rAng="0" ptsTypes="AAAAA">
                                      <p:cBhvr>
                                        <p:cTn id="54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6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534 -0.6375 C 0.04557 -0.6375 0.1276 -0.54375 0.1276 -0.42801 C 0.1276 -0.3125 0.04557 -0.21852 -0.05534 -0.21852 C -0.15625 -0.21852 -0.23815 -0.3125 -0.23815 -0.42801 C -0.23815 -0.54375 -0.15625 -0.6375 -0.05534 -0.6375 Z " pathEditMode="fixed" rAng="0" ptsTypes="AAAAA">
                                      <p:cBhvr>
                                        <p:cTn id="5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6081 -0.3551 C -0.0918 -0.3551 -0.03581 -0.26528 -0.03581 -0.15417 C -0.03581 -0.04329 -0.0918 0.04676 -0.16081 0.04676 C -0.22982 0.04676 -0.28581 -0.04329 -0.28581 -0.15417 C -0.28581 -0.26528 -0.22982 -0.3551 -0.16081 -0.3551 Z " pathEditMode="fixed" rAng="0" ptsTypes="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9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0312 -0.15324 C 0.56068 -0.15324 0.68854 -0.03056 0.68854 0.1213 C 0.68854 0.27292 0.56068 0.3963 0.40312 0.3963 C 0.24557 0.3963 0.11784 0.27292 0.11784 0.1213 C 0.11784 -0.03056 0.24557 -0.15324 0.40312 -0.15324 Z " pathEditMode="fixed" rAng="0" ptsTypes="AAAAA">
                                      <p:cBhvr>
                                        <p:cTn id="60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2631 0.46412 C 0.18386 0.46412 0.31172 0.5868 0.31172 0.73866 C 0.31172 0.89028 0.18386 1.01366 0.02631 1.01366 C -0.13125 1.01366 -0.25898 0.89028 -0.25898 0.73866 C -0.25898 0.5868 -0.13125 0.46412 0.02631 0.46412 Z " pathEditMode="fixed" rAng="0" ptsTypes="AAAAA">
                                      <p:cBhvr>
                                        <p:cTn id="62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903 -0.58403 C 0.68659 -0.58403 0.81445 -0.46135 0.81445 -0.30949 C 0.81445 -0.15787 0.68659 -0.03449 0.52903 -0.03449 C 0.37148 -0.03449 0.24375 -0.15787 0.24375 -0.30949 C 0.24375 -0.46135 0.37148 -0.58403 0.52903 -0.58403 Z " pathEditMode="fixed" rAng="0" ptsTypes="AAAAA">
                                      <p:cBhvr>
                                        <p:cTn id="64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75 -0.77107 C -0.10118 -0.77107 -0.21368 -0.63843 -0.21368 -0.47477 C -0.21368 -0.31134 -0.10118 -0.17847 0.0375 -0.17847 C 0.17617 -0.17847 0.2888 -0.31134 0.2888 -0.47477 C 0.2888 -0.63843 0.17617 -0.77107 0.0375 -0.77107 Z " pathEditMode="fixed" rAng="0" ptsTypes="AAAAA">
                                      <p:cBhvr>
                                        <p:cTn id="66" dur="1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2409 -1.1169 C -0.26276 -1.1169 -0.37526 -0.98426 -0.37526 -0.8206 C -0.37526 -0.65718 -0.26276 -0.52431 -0.12409 -0.52431 C 0.01458 -0.52431 0.12721 -0.65718 0.12721 -0.8206 C 0.12721 -0.98426 0.01458 -1.1169 -0.12409 -1.1169 Z " pathEditMode="fixed" rAng="0" ptsTypes="AAAAA">
                                      <p:cBhvr>
                                        <p:cTn id="68" dur="1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6562 -0.31296 C 0.22695 -0.31296 0.11445 -0.18032 0.11445 -0.01666 C 0.11445 0.14676 0.22695 0.27963 0.36562 0.27963 C 0.5043 0.27963 0.61693 0.14676 0.61693 -0.01666 C 0.61693 -0.18032 0.5043 -0.31296 0.36562 -0.31296 Z " pathEditMode="fixed" rAng="0" ptsTypes="AAAAA">
                                      <p:cBhvr>
                                        <p:cTn id="70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97708 -1.40324 C 1.13464 -1.40324 1.2625 -1.28056 1.2625 -1.1287 C 1.2625 -0.97708 1.13464 -0.8537 0.97708 -0.8537 C 0.81953 -0.8537 0.6918 -0.97708 0.6918 -1.1287 C 0.6918 -1.28056 0.81953 -1.40324 0.97708 -1.40324 Z " pathEditMode="fixed" rAng="0" ptsTypes="AAAAA">
                                      <p:cBhvr>
                                        <p:cTn id="72" dur="1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49 -0.03172 C 0.24245 -0.03172 0.37031 0.09097 0.37031 0.24282 C 0.37031 0.39444 0.24245 0.51782 0.0849 0.51782 C -0.07266 0.51782 -0.20039 0.39444 -0.20039 0.24282 C -0.20039 0.09097 -0.07266 -0.03172 0.0849 -0.03172 Z " pathEditMode="fixed" rAng="0" ptsTypes="AAAAA">
                                      <p:cBhvr>
                                        <p:cTn id="74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52786 -1.45555 C 0.68542 -1.45555 0.81328 -1.33287 0.81328 -1.18101 C 0.81328 -1.02939 0.68542 -0.90601 0.52786 -0.90601 C 0.37031 -0.90601 0.24258 -1.02939 0.24258 -1.18101 C 0.24258 -1.33287 0.37031 -1.45555 0.52786 -1.45555 Z " pathEditMode="fixed" rAng="0" ptsTypes="AAAAA">
                                      <p:cBhvr>
                                        <p:cTn id="7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846 -1.37454 C 0.26602 -1.37454 0.39388 -1.25186 0.39388 -1.1 C 0.39388 -0.94838 0.26602 -0.825 0.10846 -0.825 C -0.04909 -0.825 -0.17682 -0.94838 -0.17682 -1.1 C -0.17682 -1.25186 -0.04909 -1.37454 0.10846 -1.37454 Z " pathEditMode="fixed" rAng="0" ptsTypes="AAAAA">
                                      <p:cBhvr>
                                        <p:cTn id="78" dur="1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47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0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45365 -0.50787 C 0.31498 -0.50787 0.20248 -0.37523 0.20248 -0.21157 C 0.20248 -0.04815 0.31498 0.08472 0.45365 0.08472 C 0.59232 0.08472 0.70495 -0.04815 0.70495 -0.21157 C 0.70495 -0.37523 0.59232 -0.50787 0.45365 -0.50787 Z " pathEditMode="fixed" rAng="0" ptsTypes="AAAAA">
                                      <p:cBhvr>
                                        <p:cTn id="82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83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8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8951159A-F18A-2F80-075A-0D3D426BCC9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Jnajna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|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1447800" y="1701373"/>
            <a:ext cx="40195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2ECE1EE0-96DD-8B23-7EC1-F4EE97B71EB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Jnajna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\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1447800" y="1701373"/>
            <a:ext cx="40195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v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6430B228-DDB5-56CD-40B4-92744E025FE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62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Jnajna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2343150" y="1701373"/>
            <a:ext cx="22288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9017199-B11A-5194-D088-E680CC76C5C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618EA84-9A95-4868-39AB-4D34FD0201AB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22742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22742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7467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A6244C6-33B8-965C-1107-D15A657B3EF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994E-76AE-4B5B-A4ED-D44CDDA0D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Online Media 2" title="੨ ਅੱਖਰੇ ਮੁਕਤੇ ਸ਼ਬਦ । 2 Letter Punjabi Words">
            <a:hlinkClick r:id="" action="ppaction://media"/>
            <a:extLst>
              <a:ext uri="{FF2B5EF4-FFF2-40B4-BE49-F238E27FC236}">
                <a16:creationId xmlns:a16="http://schemas.microsoft.com/office/drawing/2014/main" id="{98497D09-A899-CEB6-9A73-5334F44461F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4239" y="229889"/>
            <a:ext cx="11323522" cy="63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152DE81-A8FB-C623-2877-2ACBB6015AC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5261</TotalTime>
  <Words>226</Words>
  <Application>Microsoft Office PowerPoint</Application>
  <PresentationFormat>Widescreen</PresentationFormat>
  <Paragraphs>109</Paragraphs>
  <Slides>16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GurbaniWebThick</vt:lpstr>
      <vt:lpstr>Fredoka One</vt:lpstr>
      <vt:lpstr>Calibri Light</vt:lpstr>
      <vt:lpstr>Arial</vt:lpstr>
      <vt:lpstr>Calibri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41</cp:revision>
  <dcterms:created xsi:type="dcterms:W3CDTF">2022-12-10T13:40:05Z</dcterms:created>
  <dcterms:modified xsi:type="dcterms:W3CDTF">2025-01-07T22:30:55Z</dcterms:modified>
</cp:coreProperties>
</file>