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</p:sldMasterIdLst>
  <p:notesMasterIdLst>
    <p:notesMasterId r:id="rId38"/>
  </p:notesMasterIdLst>
  <p:sldIdLst>
    <p:sldId id="265" r:id="rId3"/>
    <p:sldId id="299" r:id="rId4"/>
    <p:sldId id="263" r:id="rId5"/>
    <p:sldId id="264" r:id="rId6"/>
    <p:sldId id="526" r:id="rId7"/>
    <p:sldId id="282" r:id="rId8"/>
    <p:sldId id="513" r:id="rId9"/>
    <p:sldId id="283" r:id="rId10"/>
    <p:sldId id="471" r:id="rId11"/>
    <p:sldId id="514" r:id="rId12"/>
    <p:sldId id="515" r:id="rId13"/>
    <p:sldId id="474" r:id="rId14"/>
    <p:sldId id="516" r:id="rId15"/>
    <p:sldId id="517" r:id="rId16"/>
    <p:sldId id="480" r:id="rId17"/>
    <p:sldId id="518" r:id="rId18"/>
    <p:sldId id="519" r:id="rId19"/>
    <p:sldId id="256" r:id="rId20"/>
    <p:sldId id="490" r:id="rId21"/>
    <p:sldId id="491" r:id="rId22"/>
    <p:sldId id="492" r:id="rId23"/>
    <p:sldId id="520" r:id="rId24"/>
    <p:sldId id="502" r:id="rId25"/>
    <p:sldId id="487" r:id="rId26"/>
    <p:sldId id="525" r:id="rId27"/>
    <p:sldId id="494" r:id="rId28"/>
    <p:sldId id="495" r:id="rId29"/>
    <p:sldId id="522" r:id="rId30"/>
    <p:sldId id="489" r:id="rId31"/>
    <p:sldId id="510" r:id="rId32"/>
    <p:sldId id="523" r:id="rId33"/>
    <p:sldId id="524" r:id="rId34"/>
    <p:sldId id="493" r:id="rId35"/>
    <p:sldId id="511" r:id="rId36"/>
    <p:sldId id="258" r:id="rId37"/>
  </p:sldIdLst>
  <p:sldSz cx="12192000" cy="6858000"/>
  <p:notesSz cx="6858000" cy="9144000"/>
  <p:embeddedFontLst>
    <p:embeddedFont>
      <p:font typeface="Comic Sans MS" panose="030F0702030302020204" pitchFamily="66" charset="0"/>
      <p:regular r:id="rId39"/>
      <p:bold r:id="rId40"/>
      <p:italic r:id="rId41"/>
      <p:boldItalic r:id="rId42"/>
    </p:embeddedFont>
    <p:embeddedFont>
      <p:font typeface="Fredoka One" panose="02000000000000000000" pitchFamily="2" charset="0"/>
      <p:regular r:id="rId43"/>
    </p:embeddedFont>
    <p:embeddedFont>
      <p:font typeface="GurbaniWebThick" panose="04040607000000020004" pitchFamily="82" charset="0"/>
      <p:regular r:id="rId44"/>
    </p:embeddedFont>
    <p:embeddedFont>
      <p:font typeface="Mongolian Baiti" panose="03000500000000000000" pitchFamily="66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 not found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d7ae8f4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d7ae8f4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bees!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d7ae8f4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d7ae8f4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bees!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6643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d7ae8f4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d7ae8f4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bees!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4850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d7ae8f4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d7ae8f4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bees!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5244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d7ae8f4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d7ae8f4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bees!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260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888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7660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230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08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1295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456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36404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513143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4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98643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120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2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CcYSdlKljE?feature=oembed" TargetMode="Externa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3" Type="http://schemas.microsoft.com/office/2007/relationships/media" Target="../media/media2.m4a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5" Type="http://schemas.openxmlformats.org/officeDocument/2006/relationships/image" Target="../media/image7.png"/><Relationship Id="rId2" Type="http://schemas.openxmlformats.org/officeDocument/2006/relationships/audio" Target="../media/media1.m4a"/><Relationship Id="rId16" Type="http://schemas.openxmlformats.org/officeDocument/2006/relationships/image" Target="../media/image24.png"/><Relationship Id="rId20" Type="http://schemas.openxmlformats.org/officeDocument/2006/relationships/image" Target="../media/image28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0.png"/><Relationship Id="rId24" Type="http://schemas.openxmlformats.org/officeDocument/2006/relationships/image" Target="../media/image31.png"/><Relationship Id="rId5" Type="http://schemas.microsoft.com/office/2007/relationships/media" Target="../media/media3.m4a"/><Relationship Id="rId15" Type="http://schemas.microsoft.com/office/2007/relationships/hdphoto" Target="../media/hdphoto2.wdp"/><Relationship Id="rId23" Type="http://schemas.microsoft.com/office/2007/relationships/hdphoto" Target="../media/hdphoto3.wdp"/><Relationship Id="rId10" Type="http://schemas.openxmlformats.org/officeDocument/2006/relationships/image" Target="../media/image19.emf"/><Relationship Id="rId19" Type="http://schemas.openxmlformats.org/officeDocument/2006/relationships/image" Target="../media/image27.png"/><Relationship Id="rId4" Type="http://schemas.openxmlformats.org/officeDocument/2006/relationships/audio" Target="../media/media2.m4a"/><Relationship Id="rId9" Type="http://schemas.openxmlformats.org/officeDocument/2006/relationships/image" Target="../media/image18.emf"/><Relationship Id="rId14" Type="http://schemas.openxmlformats.org/officeDocument/2006/relationships/image" Target="../media/image23.png"/><Relationship Id="rId22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JCVEj64Uzs?list=PL2moDxjkcUYdxTFMeGC2jaaB23HvqYHVJ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4.wdp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4.wdp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RtrMuZGTEI?feature=oembed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: 16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983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2E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Learn Punjabi Alphabet (Gurmukhi) With Taren Kaur - Animation Song | ਪੈਂਤੀ ਅੱਖਰ">
            <a:hlinkClick r:id="" action="ppaction://media"/>
            <a:extLst>
              <a:ext uri="{FF2B5EF4-FFF2-40B4-BE49-F238E27FC236}">
                <a16:creationId xmlns:a16="http://schemas.microsoft.com/office/drawing/2014/main" id="{82FE76D6-95F2-6BB3-5E2D-363B653A77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65853" y="643467"/>
            <a:ext cx="9860293" cy="5571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DEF54AD-04B0-2DBF-27AF-C0CA7B9A6786}"/>
              </a:ext>
            </a:extLst>
          </p:cNvPr>
          <p:cNvSpPr/>
          <p:nvPr/>
        </p:nvSpPr>
        <p:spPr>
          <a:xfrm>
            <a:off x="9108513" y="4482801"/>
            <a:ext cx="1385547" cy="1614625"/>
          </a:xfrm>
          <a:prstGeom prst="roundRect">
            <a:avLst>
              <a:gd name="adj" fmla="val 858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CA" sz="96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FB522A-43F1-514F-27C2-768C6B496C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733" t="9108" r="17972" b="5939"/>
          <a:stretch/>
        </p:blipFill>
        <p:spPr>
          <a:xfrm>
            <a:off x="7180212" y="4482801"/>
            <a:ext cx="1385718" cy="1614625"/>
          </a:xfrm>
          <a:prstGeom prst="roundRect">
            <a:avLst>
              <a:gd name="adj" fmla="val 6978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DEC845-C492-4700-5D2F-271BE0FE9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 contrast="40000"/>
          </a:blip>
          <a:srcRect l="10525" t="1" r="5204" b="792"/>
          <a:stretch/>
        </p:blipFill>
        <p:spPr>
          <a:xfrm>
            <a:off x="5220194" y="4482800"/>
            <a:ext cx="1375272" cy="1614626"/>
          </a:xfrm>
          <a:prstGeom prst="roundRect">
            <a:avLst>
              <a:gd name="adj" fmla="val 7432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lum contrast="40000"/>
          </a:blip>
          <a:srcRect l="5913" t="384" r="8132" b="1787"/>
          <a:stretch/>
        </p:blipFill>
        <p:spPr>
          <a:xfrm>
            <a:off x="9088015" y="2773847"/>
            <a:ext cx="1406046" cy="1600266"/>
          </a:xfrm>
          <a:prstGeom prst="roundRect">
            <a:avLst>
              <a:gd name="adj" fmla="val 7124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E3D107-CD70-D03B-BB9A-2F48A15858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r="13465" b="341"/>
          <a:stretch/>
        </p:blipFill>
        <p:spPr>
          <a:xfrm>
            <a:off x="3300403" y="2759024"/>
            <a:ext cx="1369730" cy="1614624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5572AD-F92A-B083-273C-4A98FDEBF77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t="2404" r="17235" b="450"/>
          <a:stretch/>
        </p:blipFill>
        <p:spPr>
          <a:xfrm>
            <a:off x="1288318" y="2753131"/>
            <a:ext cx="1369732" cy="1620332"/>
          </a:xfrm>
          <a:prstGeom prst="roundRect">
            <a:avLst>
              <a:gd name="adj" fmla="val 6978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30734-753A-BB72-87E1-3C456CC04E9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3682" r="12452" b="544"/>
          <a:stretch/>
        </p:blipFill>
        <p:spPr>
          <a:xfrm>
            <a:off x="1286797" y="4482801"/>
            <a:ext cx="1372774" cy="1614624"/>
          </a:xfrm>
          <a:prstGeom prst="roundRect">
            <a:avLst>
              <a:gd name="adj" fmla="val 6978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5292518" y="1025449"/>
            <a:ext cx="1362674" cy="1614622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9106172" y="1025561"/>
            <a:ext cx="1369732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9078" t="1311" r="9078" b="1765"/>
          <a:stretch/>
        </p:blipFill>
        <p:spPr>
          <a:xfrm>
            <a:off x="7205460" y="2773847"/>
            <a:ext cx="1369732" cy="1605506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3300403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1288319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289" t="1039" r="2286"/>
          <a:stretch/>
        </p:blipFill>
        <p:spPr>
          <a:xfrm>
            <a:off x="7197285" y="1027421"/>
            <a:ext cx="1369728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CF2ED6-6974-CFE7-F05B-3259330121D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4541" r="8177" b="1423"/>
          <a:stretch/>
        </p:blipFill>
        <p:spPr>
          <a:xfrm>
            <a:off x="5255964" y="2730607"/>
            <a:ext cx="1375272" cy="1642855"/>
          </a:xfrm>
          <a:prstGeom prst="roundRect">
            <a:avLst>
              <a:gd name="adj" fmla="val 6978"/>
            </a:avLst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F82552-A093-9399-0A67-F3FC13FAB5A1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4076" t="17132" r="14076" b="23656"/>
          <a:stretch/>
        </p:blipFill>
        <p:spPr>
          <a:xfrm>
            <a:off x="3273196" y="4482801"/>
            <a:ext cx="1372774" cy="1614625"/>
          </a:xfrm>
          <a:prstGeom prst="roundRect">
            <a:avLst>
              <a:gd name="adj" fmla="val 6978"/>
            </a:avLst>
          </a:prstGeom>
        </p:spPr>
      </p:pic>
      <p:pic>
        <p:nvPicPr>
          <p:cNvPr id="3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D94FCD6-1A33-AB10-08DE-767383E190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804999" y="6277210"/>
            <a:ext cx="336370" cy="33637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35A08FF-8719-0541-5E4F-B43046BE06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685277" y="6277210"/>
            <a:ext cx="336370" cy="33637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DDF22B-A79F-AA43-0E0A-78806B7756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713624" y="6244248"/>
            <a:ext cx="336370" cy="336370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DFDD52E-E82D-4A07-C46F-FD5A4239CEBB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8924D4-6CE4-41C7-D166-3DBA10CF6443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F238CBA3-2846-60F1-E9EC-D00FE78F34C9}"/>
              </a:ext>
            </a:extLst>
          </p:cNvPr>
          <p:cNvPicPr/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30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21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40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7F96D0F-9396-BB28-95AF-EE2291E32741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4266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6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8991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FFE38D4-CEF1-7030-7F53-6DD7F3EDD25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7F14FC5B-DCE2-B381-BB52-6EC582F4C6D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B74A8FB2-9EDF-F849-AD1A-82AD46239BF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425E0CF-3E13-652E-4907-25E21440C82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842913" y="1802217"/>
            <a:ext cx="2506174" cy="3253566"/>
          </a:xfrm>
          <a:prstGeom prst="rect">
            <a:avLst/>
          </a:prstGeom>
          <a:noFill/>
          <a:ln w="254000"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61925" cmpd="sng">
                  <a:noFill/>
                  <a:prstDash val="solid"/>
                </a:ln>
                <a:solidFill>
                  <a:schemeClr val="accent4"/>
                </a:solidFill>
                <a:effectLst/>
                <a:uLnTx/>
                <a:uFillTx/>
                <a:cs typeface="Mongolian Baiti" panose="03000500000000000000" pitchFamily="66" charset="0"/>
              </a:rPr>
              <a:t>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ACEA1C-EA89-490C-8743-5388A3C8A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6" r="1276" b="1575"/>
          <a:stretch/>
        </p:blipFill>
        <p:spPr>
          <a:xfrm>
            <a:off x="3040743" y="112013"/>
            <a:ext cx="6110514" cy="6013016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Farm Tractor">
                <a:extLst>
                  <a:ext uri="{FF2B5EF4-FFF2-40B4-BE49-F238E27FC236}">
                    <a16:creationId xmlns:a16="http://schemas.microsoft.com/office/drawing/2014/main" id="{5D4196B8-17B2-4622-92FD-5452FD373B1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492780" y="3014590"/>
              <a:ext cx="5585920" cy="3843409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5585920" cy="3843409"/>
                    </a:xfrm>
                    <a:prstGeom prst="rect">
                      <a:avLst/>
                    </a:prstGeom>
                  </am3d:spPr>
                  <am3d:camera>
                    <am3d:pos x="0" y="0" z="6018719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47771" d="1000000"/>
                    <am3d:preTrans dx="0" dy="-11449929" dz="-1022804"/>
                    <am3d:scale>
                      <am3d:sx n="1000000" d="1000000"/>
                      <am3d:sy n="1000000" d="1000000"/>
                      <am3d:sz n="1000000" d="1000000"/>
                    </am3d:scale>
                    <am3d:rot ax="1011156" ay="-4950037" az="-1002988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705654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Farm Tractor">
                <a:extLst>
                  <a:ext uri="{FF2B5EF4-FFF2-40B4-BE49-F238E27FC236}">
                    <a16:creationId xmlns:a16="http://schemas.microsoft.com/office/drawing/2014/main" id="{5D4196B8-17B2-4622-92FD-5452FD373B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92780" y="3014590"/>
                <a:ext cx="5585920" cy="3843409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81E167B-B4A0-38DE-B2F4-93CC6404B97B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1.53659 -0.02871 " pathEditMode="relative" rAng="0" ptsTypes="AA">
                                      <p:cBhvr>
                                        <p:cTn id="11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36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733495" y="1741714"/>
            <a:ext cx="2725010" cy="3374572"/>
          </a:xfrm>
          <a:prstGeom prst="rect">
            <a:avLst/>
          </a:prstGeom>
          <a:noFill/>
          <a:ln w="254000"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i="0" u="none" strike="noStrike" kern="1200" cap="none" spc="0" normalizeH="0" baseline="0" noProof="0" dirty="0">
                <a:ln w="161925" cmpd="sng">
                  <a:noFill/>
                  <a:prstDash val="solid"/>
                </a:ln>
                <a:solidFill>
                  <a:schemeClr val="accent4"/>
                </a:solidFill>
                <a:effectLst/>
                <a:uLnTx/>
                <a:uFillTx/>
                <a:latin typeface="GurbaniWebThick" panose="04040607000000020004" pitchFamily="82" charset="0"/>
                <a:cs typeface="Mongolian Baiti" panose="03000500000000000000" pitchFamily="66" charset="0"/>
              </a:rPr>
              <a:t>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105B3-ED1F-4B15-AA69-B8043AA237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" t="1276" r="2707"/>
          <a:stretch/>
        </p:blipFill>
        <p:spPr>
          <a:xfrm>
            <a:off x="3251200" y="236304"/>
            <a:ext cx="5689600" cy="5833868"/>
          </a:xfrm>
          <a:prstGeom prst="rect">
            <a:avLst/>
          </a:prstGeom>
        </p:spPr>
      </p:pic>
      <p:pic>
        <p:nvPicPr>
          <p:cNvPr id="1026" name="Picture 2" descr="HOME - World of Tanks Console">
            <a:extLst>
              <a:ext uri="{FF2B5EF4-FFF2-40B4-BE49-F238E27FC236}">
                <a16:creationId xmlns:a16="http://schemas.microsoft.com/office/drawing/2014/main" id="{D4F9A586-F4DC-4531-9C23-D76836984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r Thunder beginner&amp;#39;s guide: tips and tricks for tank battles | PCGamesN">
            <a:extLst>
              <a:ext uri="{FF2B5EF4-FFF2-40B4-BE49-F238E27FC236}">
                <a16:creationId xmlns:a16="http://schemas.microsoft.com/office/drawing/2014/main" id="{96CC7303-09FC-49DC-9A91-611AEC91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215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8A245C23-262B-D07E-62AE-73BE5558C2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47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F632958-55CE-EC58-4AE5-FB6946894C66}"/>
              </a:ext>
            </a:extLst>
          </p:cNvPr>
          <p:cNvGrpSpPr/>
          <p:nvPr/>
        </p:nvGrpSpPr>
        <p:grpSpPr>
          <a:xfrm>
            <a:off x="1895230" y="2400364"/>
            <a:ext cx="8213970" cy="2057272"/>
            <a:chOff x="1895230" y="2309446"/>
            <a:chExt cx="8213970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2309446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1895230" y="3781943"/>
              <a:ext cx="82139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images starting from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Tainka</a:t>
              </a:r>
              <a:endParaRPr lang="en-US" sz="3200" dirty="0">
                <a:solidFill>
                  <a:schemeClr val="accent1"/>
                </a:solidFill>
                <a:latin typeface="+mj-lt"/>
              </a:endParaRP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1E874FD-FB3E-B8C8-4410-5FF4DDFDCFA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68C47E-7C20-513D-A0C5-7C27A5CE2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06605" y="-566501"/>
            <a:ext cx="6108147" cy="3943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E7B576-FA76-1C9B-F6BF-AD8057FDB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2" y="3204549"/>
            <a:ext cx="4787748" cy="35908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FCC348-31D3-22ED-6118-79467B798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900" y="3716654"/>
            <a:ext cx="5689600" cy="30787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399C1E-F2B3-E21F-0D1E-56A022A15D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25"/>
          <a:stretch/>
        </p:blipFill>
        <p:spPr>
          <a:xfrm flipH="1">
            <a:off x="1310140" y="507423"/>
            <a:ext cx="3565792" cy="269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4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93D4EF2-6C02-54E0-F399-C5C27A37127D}"/>
              </a:ext>
            </a:extLst>
          </p:cNvPr>
          <p:cNvGrpSpPr/>
          <p:nvPr/>
        </p:nvGrpSpPr>
        <p:grpSpPr>
          <a:xfrm>
            <a:off x="1006230" y="2400364"/>
            <a:ext cx="9991970" cy="2057272"/>
            <a:chOff x="1006230" y="2250831"/>
            <a:chExt cx="9991970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308100" y="2250831"/>
              <a:ext cx="957580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1006230" y="3723328"/>
              <a:ext cx="99919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Guess which door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Tainka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is hiding behind!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5D7CAE7-771C-594A-FFB6-1CFD731E23C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12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27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WebThick" panose="04040607000000020004" pitchFamily="82" charset="0"/>
              </a:rPr>
              <a:t>a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0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r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5757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kumimoji="0" lang="en-CA" sz="13800" b="1" i="0" u="none" strike="noStrike" kern="1200" cap="none" spc="0" normalizeH="0" baseline="0" noProof="0" dirty="0">
              <a:ln w="12700">
                <a:solidFill>
                  <a:srgbClr val="5B9BD5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d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3324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0" lang="en-CA" sz="13800" b="1" i="0" u="none" strike="noStrike" kern="1200" cap="none" spc="0" normalizeH="0" baseline="0" noProof="0" dirty="0">
              <a:ln w="12700">
                <a:solidFill>
                  <a:srgbClr val="5B9BD5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3800" b="1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705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069051E-CDA1-3797-B9F3-5513EE51B9C5}"/>
              </a:ext>
            </a:extLst>
          </p:cNvPr>
          <p:cNvGrpSpPr/>
          <p:nvPr/>
        </p:nvGrpSpPr>
        <p:grpSpPr>
          <a:xfrm>
            <a:off x="1016000" y="2386280"/>
            <a:ext cx="10160000" cy="2085440"/>
            <a:chOff x="1016000" y="2228671"/>
            <a:chExt cx="10160000" cy="208544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016000" y="2228671"/>
              <a:ext cx="101600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Pachhaano</a:t>
              </a:r>
              <a:endParaRPr lang="en-US" sz="8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8288826-35C8-0E65-0882-D879CFD5E5F2}"/>
                </a:ext>
              </a:extLst>
            </p:cNvPr>
            <p:cNvSpPr txBox="1"/>
            <p:nvPr/>
          </p:nvSpPr>
          <p:spPr>
            <a:xfrm>
              <a:off x="2930769" y="3667780"/>
              <a:ext cx="633046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  <a:latin typeface="+mj-lt"/>
                </a:rPr>
                <a:t>Find the bumblebee hiding behind the rainbows by guessing which letter it is hiding in in each slide!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8AB7388-7A1D-107B-1D42-FE2F86E1C49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40035" y="1678562"/>
            <a:ext cx="654235" cy="69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15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8882" y="2016726"/>
            <a:ext cx="654235" cy="720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19"/>
          <p:cNvGrpSpPr/>
          <p:nvPr/>
        </p:nvGrpSpPr>
        <p:grpSpPr>
          <a:xfrm>
            <a:off x="5323078" y="1548275"/>
            <a:ext cx="2204924" cy="1484040"/>
            <a:chOff x="6972576" y="189118"/>
            <a:chExt cx="3191842" cy="2583635"/>
          </a:xfrm>
        </p:grpSpPr>
        <p:pic>
          <p:nvPicPr>
            <p:cNvPr id="277" name="Google Shape;277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78" name="Google Shape;278;p19"/>
            <p:cNvSpPr txBox="1"/>
            <p:nvPr/>
          </p:nvSpPr>
          <p:spPr>
            <a:xfrm>
              <a:off x="7234000" y="1165356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\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82" name="Google Shape;282;p19"/>
          <p:cNvGrpSpPr/>
          <p:nvPr/>
        </p:nvGrpSpPr>
        <p:grpSpPr>
          <a:xfrm>
            <a:off x="8042046" y="1563757"/>
            <a:ext cx="2204924" cy="1468558"/>
            <a:chOff x="6972576" y="189118"/>
            <a:chExt cx="3191842" cy="2556681"/>
          </a:xfrm>
        </p:grpSpPr>
        <p:pic>
          <p:nvPicPr>
            <p:cNvPr id="283" name="Google Shape;283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4" name="Google Shape;284;p19"/>
            <p:cNvSpPr txBox="1"/>
            <p:nvPr/>
          </p:nvSpPr>
          <p:spPr>
            <a:xfrm>
              <a:off x="7231335" y="11384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J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85" name="Google Shape;285;p19"/>
          <p:cNvGrpSpPr/>
          <p:nvPr/>
        </p:nvGrpSpPr>
        <p:grpSpPr>
          <a:xfrm>
            <a:off x="2538417" y="3697620"/>
            <a:ext cx="2204924" cy="1485596"/>
            <a:chOff x="12503048" y="-7965739"/>
            <a:chExt cx="3191842" cy="2586345"/>
          </a:xfrm>
        </p:grpSpPr>
        <p:pic>
          <p:nvPicPr>
            <p:cNvPr id="286" name="Google Shape;286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03048" y="-7965739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7" name="Google Shape;287;p19"/>
            <p:cNvSpPr txBox="1"/>
            <p:nvPr/>
          </p:nvSpPr>
          <p:spPr>
            <a:xfrm>
              <a:off x="12684998" y="-6986792"/>
              <a:ext cx="1615200" cy="1607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|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88" name="Google Shape;288;p19"/>
          <p:cNvGrpSpPr/>
          <p:nvPr/>
        </p:nvGrpSpPr>
        <p:grpSpPr>
          <a:xfrm>
            <a:off x="2604110" y="1547642"/>
            <a:ext cx="2204924" cy="1466889"/>
            <a:chOff x="6972576" y="189118"/>
            <a:chExt cx="3191842" cy="2553776"/>
          </a:xfrm>
        </p:grpSpPr>
        <p:pic>
          <p:nvPicPr>
            <p:cNvPr id="289" name="Google Shape;289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0" name="Google Shape;290;p19"/>
            <p:cNvSpPr txBox="1"/>
            <p:nvPr/>
          </p:nvSpPr>
          <p:spPr>
            <a:xfrm>
              <a:off x="7234000" y="1135497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t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91" name="Google Shape;291;p19"/>
          <p:cNvGrpSpPr/>
          <p:nvPr/>
        </p:nvGrpSpPr>
        <p:grpSpPr>
          <a:xfrm>
            <a:off x="5107321" y="3722404"/>
            <a:ext cx="2204924" cy="1534230"/>
            <a:chOff x="7226354" y="168086"/>
            <a:chExt cx="3191842" cy="2671013"/>
          </a:xfrm>
        </p:grpSpPr>
        <p:pic>
          <p:nvPicPr>
            <p:cNvPr id="292" name="Google Shape;292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26354" y="168086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3" name="Google Shape;293;p19"/>
            <p:cNvSpPr txBox="1"/>
            <p:nvPr/>
          </p:nvSpPr>
          <p:spPr>
            <a:xfrm>
              <a:off x="7519404" y="12317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G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94" name="Google Shape;294;p19"/>
          <p:cNvGrpSpPr/>
          <p:nvPr/>
        </p:nvGrpSpPr>
        <p:grpSpPr>
          <a:xfrm>
            <a:off x="8040205" y="3857639"/>
            <a:ext cx="2204924" cy="1489334"/>
            <a:chOff x="6972576" y="189118"/>
            <a:chExt cx="3191842" cy="2592851"/>
          </a:xfrm>
        </p:grpSpPr>
        <p:pic>
          <p:nvPicPr>
            <p:cNvPr id="295" name="Google Shape;295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6" name="Google Shape;296;p19"/>
            <p:cNvSpPr txBox="1"/>
            <p:nvPr/>
          </p:nvSpPr>
          <p:spPr>
            <a:xfrm>
              <a:off x="7234000" y="117457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e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40035" y="1678562"/>
            <a:ext cx="654235" cy="69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15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4880" y="4164379"/>
            <a:ext cx="654235" cy="720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19"/>
          <p:cNvGrpSpPr/>
          <p:nvPr/>
        </p:nvGrpSpPr>
        <p:grpSpPr>
          <a:xfrm>
            <a:off x="5323078" y="1548275"/>
            <a:ext cx="2204924" cy="1484040"/>
            <a:chOff x="6972576" y="189118"/>
            <a:chExt cx="3191842" cy="2583635"/>
          </a:xfrm>
        </p:grpSpPr>
        <p:pic>
          <p:nvPicPr>
            <p:cNvPr id="277" name="Google Shape;277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78" name="Google Shape;278;p19"/>
            <p:cNvSpPr txBox="1"/>
            <p:nvPr/>
          </p:nvSpPr>
          <p:spPr>
            <a:xfrm>
              <a:off x="7234000" y="1165356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\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82" name="Google Shape;282;p19"/>
          <p:cNvGrpSpPr/>
          <p:nvPr/>
        </p:nvGrpSpPr>
        <p:grpSpPr>
          <a:xfrm>
            <a:off x="8042046" y="1563757"/>
            <a:ext cx="2204924" cy="1468558"/>
            <a:chOff x="6972576" y="189118"/>
            <a:chExt cx="3191842" cy="2556681"/>
          </a:xfrm>
        </p:grpSpPr>
        <p:pic>
          <p:nvPicPr>
            <p:cNvPr id="283" name="Google Shape;283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4" name="Google Shape;284;p19"/>
            <p:cNvSpPr txBox="1"/>
            <p:nvPr/>
          </p:nvSpPr>
          <p:spPr>
            <a:xfrm>
              <a:off x="7231335" y="11384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J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85" name="Google Shape;285;p19"/>
          <p:cNvGrpSpPr/>
          <p:nvPr/>
        </p:nvGrpSpPr>
        <p:grpSpPr>
          <a:xfrm>
            <a:off x="2538417" y="3697620"/>
            <a:ext cx="2204924" cy="1485596"/>
            <a:chOff x="12503048" y="-7965739"/>
            <a:chExt cx="3191842" cy="2586345"/>
          </a:xfrm>
        </p:grpSpPr>
        <p:pic>
          <p:nvPicPr>
            <p:cNvPr id="286" name="Google Shape;286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03048" y="-7965739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7" name="Google Shape;287;p19"/>
            <p:cNvSpPr txBox="1"/>
            <p:nvPr/>
          </p:nvSpPr>
          <p:spPr>
            <a:xfrm>
              <a:off x="12684998" y="-6986792"/>
              <a:ext cx="1615200" cy="1607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|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88" name="Google Shape;288;p19"/>
          <p:cNvGrpSpPr/>
          <p:nvPr/>
        </p:nvGrpSpPr>
        <p:grpSpPr>
          <a:xfrm>
            <a:off x="2604110" y="1547642"/>
            <a:ext cx="2204924" cy="1466889"/>
            <a:chOff x="6972576" y="189118"/>
            <a:chExt cx="3191842" cy="2553776"/>
          </a:xfrm>
        </p:grpSpPr>
        <p:pic>
          <p:nvPicPr>
            <p:cNvPr id="289" name="Google Shape;289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0" name="Google Shape;290;p19"/>
            <p:cNvSpPr txBox="1"/>
            <p:nvPr/>
          </p:nvSpPr>
          <p:spPr>
            <a:xfrm>
              <a:off x="7234000" y="1135497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t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91" name="Google Shape;291;p19"/>
          <p:cNvGrpSpPr/>
          <p:nvPr/>
        </p:nvGrpSpPr>
        <p:grpSpPr>
          <a:xfrm>
            <a:off x="5107321" y="3722404"/>
            <a:ext cx="2204924" cy="1534230"/>
            <a:chOff x="7226354" y="168086"/>
            <a:chExt cx="3191842" cy="2671013"/>
          </a:xfrm>
        </p:grpSpPr>
        <p:pic>
          <p:nvPicPr>
            <p:cNvPr id="292" name="Google Shape;292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26354" y="168086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3" name="Google Shape;293;p19"/>
            <p:cNvSpPr txBox="1"/>
            <p:nvPr/>
          </p:nvSpPr>
          <p:spPr>
            <a:xfrm>
              <a:off x="7519404" y="12317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G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294" name="Google Shape;294;p19"/>
          <p:cNvGrpSpPr/>
          <p:nvPr/>
        </p:nvGrpSpPr>
        <p:grpSpPr>
          <a:xfrm>
            <a:off x="8040205" y="3857639"/>
            <a:ext cx="2204924" cy="1489334"/>
            <a:chOff x="6972576" y="189118"/>
            <a:chExt cx="3191842" cy="2592851"/>
          </a:xfrm>
        </p:grpSpPr>
        <p:pic>
          <p:nvPicPr>
            <p:cNvPr id="295" name="Google Shape;295;p1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6" name="Google Shape;296;p19"/>
            <p:cNvSpPr txBox="1"/>
            <p:nvPr/>
          </p:nvSpPr>
          <p:spPr>
            <a:xfrm>
              <a:off x="7234000" y="117457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e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06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4235" y="2167340"/>
            <a:ext cx="654235" cy="69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5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5114" y="1994278"/>
            <a:ext cx="654235" cy="720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276;p19">
            <a:extLst>
              <a:ext uri="{FF2B5EF4-FFF2-40B4-BE49-F238E27FC236}">
                <a16:creationId xmlns:a16="http://schemas.microsoft.com/office/drawing/2014/main" id="{C6B6DA39-E522-A43C-410A-48ADE94B255B}"/>
              </a:ext>
            </a:extLst>
          </p:cNvPr>
          <p:cNvGrpSpPr/>
          <p:nvPr/>
        </p:nvGrpSpPr>
        <p:grpSpPr>
          <a:xfrm>
            <a:off x="5323078" y="1548275"/>
            <a:ext cx="2204924" cy="1484040"/>
            <a:chOff x="6972576" y="189118"/>
            <a:chExt cx="3191842" cy="2583635"/>
          </a:xfrm>
        </p:grpSpPr>
        <p:pic>
          <p:nvPicPr>
            <p:cNvPr id="3" name="Google Shape;277;p19" descr="Logo&#10;&#10;Description automatically generated">
              <a:extLst>
                <a:ext uri="{FF2B5EF4-FFF2-40B4-BE49-F238E27FC236}">
                  <a16:creationId xmlns:a16="http://schemas.microsoft.com/office/drawing/2014/main" id="{15AB0AEF-91FB-9CFC-0CE3-AB695BA9F78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4" name="Google Shape;278;p19">
              <a:extLst>
                <a:ext uri="{FF2B5EF4-FFF2-40B4-BE49-F238E27FC236}">
                  <a16:creationId xmlns:a16="http://schemas.microsoft.com/office/drawing/2014/main" id="{5D3DEB54-3477-2F1C-53BA-2F5AB6CE06A6}"/>
                </a:ext>
              </a:extLst>
            </p:cNvPr>
            <p:cNvSpPr txBox="1"/>
            <p:nvPr/>
          </p:nvSpPr>
          <p:spPr>
            <a:xfrm>
              <a:off x="7234000" y="1165356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\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5" name="Google Shape;282;p19">
            <a:extLst>
              <a:ext uri="{FF2B5EF4-FFF2-40B4-BE49-F238E27FC236}">
                <a16:creationId xmlns:a16="http://schemas.microsoft.com/office/drawing/2014/main" id="{A90C90B9-BF21-39FC-7693-BB734BCD5EBA}"/>
              </a:ext>
            </a:extLst>
          </p:cNvPr>
          <p:cNvGrpSpPr/>
          <p:nvPr/>
        </p:nvGrpSpPr>
        <p:grpSpPr>
          <a:xfrm>
            <a:off x="8042046" y="1563757"/>
            <a:ext cx="2204924" cy="1468558"/>
            <a:chOff x="6972576" y="189118"/>
            <a:chExt cx="3191842" cy="2556681"/>
          </a:xfrm>
        </p:grpSpPr>
        <p:pic>
          <p:nvPicPr>
            <p:cNvPr id="6" name="Google Shape;283;p19" descr="Logo&#10;&#10;Description automatically generated">
              <a:extLst>
                <a:ext uri="{FF2B5EF4-FFF2-40B4-BE49-F238E27FC236}">
                  <a16:creationId xmlns:a16="http://schemas.microsoft.com/office/drawing/2014/main" id="{D7BAD89A-8A56-651E-259C-3318EB6E421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7" name="Google Shape;284;p19">
              <a:extLst>
                <a:ext uri="{FF2B5EF4-FFF2-40B4-BE49-F238E27FC236}">
                  <a16:creationId xmlns:a16="http://schemas.microsoft.com/office/drawing/2014/main" id="{4BCB0A26-A48B-E36B-0732-4D31C59DB375}"/>
                </a:ext>
              </a:extLst>
            </p:cNvPr>
            <p:cNvSpPr txBox="1"/>
            <p:nvPr/>
          </p:nvSpPr>
          <p:spPr>
            <a:xfrm>
              <a:off x="7231335" y="11384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J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8" name="Google Shape;285;p19">
            <a:extLst>
              <a:ext uri="{FF2B5EF4-FFF2-40B4-BE49-F238E27FC236}">
                <a16:creationId xmlns:a16="http://schemas.microsoft.com/office/drawing/2014/main" id="{B5E1A04F-ADBE-89E6-B589-4F21C1E6814A}"/>
              </a:ext>
            </a:extLst>
          </p:cNvPr>
          <p:cNvGrpSpPr/>
          <p:nvPr/>
        </p:nvGrpSpPr>
        <p:grpSpPr>
          <a:xfrm>
            <a:off x="2538417" y="3697620"/>
            <a:ext cx="2204924" cy="1485596"/>
            <a:chOff x="12503048" y="-7965739"/>
            <a:chExt cx="3191842" cy="2586345"/>
          </a:xfrm>
        </p:grpSpPr>
        <p:pic>
          <p:nvPicPr>
            <p:cNvPr id="9" name="Google Shape;286;p19" descr="Logo&#10;&#10;Description automatically generated">
              <a:extLst>
                <a:ext uri="{FF2B5EF4-FFF2-40B4-BE49-F238E27FC236}">
                  <a16:creationId xmlns:a16="http://schemas.microsoft.com/office/drawing/2014/main" id="{13F4EEE1-D9F9-5638-1ED6-4FD4D648439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03048" y="-7965739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0" name="Google Shape;287;p19">
              <a:extLst>
                <a:ext uri="{FF2B5EF4-FFF2-40B4-BE49-F238E27FC236}">
                  <a16:creationId xmlns:a16="http://schemas.microsoft.com/office/drawing/2014/main" id="{83F47D9C-D664-C1BE-5ACA-D532BA0327C0}"/>
                </a:ext>
              </a:extLst>
            </p:cNvPr>
            <p:cNvSpPr txBox="1"/>
            <p:nvPr/>
          </p:nvSpPr>
          <p:spPr>
            <a:xfrm>
              <a:off x="12684998" y="-6986792"/>
              <a:ext cx="1615200" cy="1607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|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1" name="Google Shape;288;p19">
            <a:extLst>
              <a:ext uri="{FF2B5EF4-FFF2-40B4-BE49-F238E27FC236}">
                <a16:creationId xmlns:a16="http://schemas.microsoft.com/office/drawing/2014/main" id="{7E3588C3-DFAE-9243-CFF4-77FBAA97BABC}"/>
              </a:ext>
            </a:extLst>
          </p:cNvPr>
          <p:cNvGrpSpPr/>
          <p:nvPr/>
        </p:nvGrpSpPr>
        <p:grpSpPr>
          <a:xfrm>
            <a:off x="2604110" y="1547642"/>
            <a:ext cx="2204924" cy="1466889"/>
            <a:chOff x="6972576" y="189118"/>
            <a:chExt cx="3191842" cy="2553776"/>
          </a:xfrm>
        </p:grpSpPr>
        <p:pic>
          <p:nvPicPr>
            <p:cNvPr id="12" name="Google Shape;289;p19" descr="Logo&#10;&#10;Description automatically generated">
              <a:extLst>
                <a:ext uri="{FF2B5EF4-FFF2-40B4-BE49-F238E27FC236}">
                  <a16:creationId xmlns:a16="http://schemas.microsoft.com/office/drawing/2014/main" id="{27C8F8A0-E391-75C9-56A3-4949DBCBAB1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Google Shape;290;p19">
              <a:extLst>
                <a:ext uri="{FF2B5EF4-FFF2-40B4-BE49-F238E27FC236}">
                  <a16:creationId xmlns:a16="http://schemas.microsoft.com/office/drawing/2014/main" id="{8D44CDA9-5B5C-C88E-6ABE-D723FFEDCFAD}"/>
                </a:ext>
              </a:extLst>
            </p:cNvPr>
            <p:cNvSpPr txBox="1"/>
            <p:nvPr/>
          </p:nvSpPr>
          <p:spPr>
            <a:xfrm>
              <a:off x="7234000" y="1135497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t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4" name="Google Shape;291;p19">
            <a:extLst>
              <a:ext uri="{FF2B5EF4-FFF2-40B4-BE49-F238E27FC236}">
                <a16:creationId xmlns:a16="http://schemas.microsoft.com/office/drawing/2014/main" id="{D9D92644-7FB0-44E9-7D9F-F8188084D9E7}"/>
              </a:ext>
            </a:extLst>
          </p:cNvPr>
          <p:cNvGrpSpPr/>
          <p:nvPr/>
        </p:nvGrpSpPr>
        <p:grpSpPr>
          <a:xfrm>
            <a:off x="5107321" y="3722404"/>
            <a:ext cx="2204924" cy="1534230"/>
            <a:chOff x="7226354" y="168086"/>
            <a:chExt cx="3191842" cy="2671013"/>
          </a:xfrm>
        </p:grpSpPr>
        <p:pic>
          <p:nvPicPr>
            <p:cNvPr id="15" name="Google Shape;292;p19" descr="Logo&#10;&#10;Description automatically generated">
              <a:extLst>
                <a:ext uri="{FF2B5EF4-FFF2-40B4-BE49-F238E27FC236}">
                  <a16:creationId xmlns:a16="http://schemas.microsoft.com/office/drawing/2014/main" id="{4B06B451-3AF6-5256-36B6-135380D7CAC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26354" y="168086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6" name="Google Shape;293;p19">
              <a:extLst>
                <a:ext uri="{FF2B5EF4-FFF2-40B4-BE49-F238E27FC236}">
                  <a16:creationId xmlns:a16="http://schemas.microsoft.com/office/drawing/2014/main" id="{7DCA8A62-490F-C2B0-57E2-3F2A2BAABE71}"/>
                </a:ext>
              </a:extLst>
            </p:cNvPr>
            <p:cNvSpPr txBox="1"/>
            <p:nvPr/>
          </p:nvSpPr>
          <p:spPr>
            <a:xfrm>
              <a:off x="7519404" y="12317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G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7" name="Google Shape;294;p19">
            <a:extLst>
              <a:ext uri="{FF2B5EF4-FFF2-40B4-BE49-F238E27FC236}">
                <a16:creationId xmlns:a16="http://schemas.microsoft.com/office/drawing/2014/main" id="{BA76CF59-5268-EC23-32F8-5CF8FC85B69A}"/>
              </a:ext>
            </a:extLst>
          </p:cNvPr>
          <p:cNvGrpSpPr/>
          <p:nvPr/>
        </p:nvGrpSpPr>
        <p:grpSpPr>
          <a:xfrm>
            <a:off x="8040205" y="3857639"/>
            <a:ext cx="2204924" cy="1489334"/>
            <a:chOff x="6972576" y="189118"/>
            <a:chExt cx="3191842" cy="2592851"/>
          </a:xfrm>
        </p:grpSpPr>
        <p:pic>
          <p:nvPicPr>
            <p:cNvPr id="18" name="Google Shape;295;p19" descr="Logo&#10;&#10;Description automatically generated">
              <a:extLst>
                <a:ext uri="{FF2B5EF4-FFF2-40B4-BE49-F238E27FC236}">
                  <a16:creationId xmlns:a16="http://schemas.microsoft.com/office/drawing/2014/main" id="{7AF098DE-ACAD-EB43-61B0-FB8A7A10160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9" name="Google Shape;296;p19">
              <a:extLst>
                <a:ext uri="{FF2B5EF4-FFF2-40B4-BE49-F238E27FC236}">
                  <a16:creationId xmlns:a16="http://schemas.microsoft.com/office/drawing/2014/main" id="{78EE58B5-D236-B92D-3AD0-9EF9773D49CE}"/>
                </a:ext>
              </a:extLst>
            </p:cNvPr>
            <p:cNvSpPr txBox="1"/>
            <p:nvPr/>
          </p:nvSpPr>
          <p:spPr>
            <a:xfrm>
              <a:off x="7234000" y="117457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e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361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4235" y="2167340"/>
            <a:ext cx="654235" cy="69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5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5548" y="4259927"/>
            <a:ext cx="654235" cy="720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276;p19">
            <a:extLst>
              <a:ext uri="{FF2B5EF4-FFF2-40B4-BE49-F238E27FC236}">
                <a16:creationId xmlns:a16="http://schemas.microsoft.com/office/drawing/2014/main" id="{532DA782-9BC5-939D-47E1-DC5AEDAE6C9F}"/>
              </a:ext>
            </a:extLst>
          </p:cNvPr>
          <p:cNvGrpSpPr/>
          <p:nvPr/>
        </p:nvGrpSpPr>
        <p:grpSpPr>
          <a:xfrm>
            <a:off x="5323078" y="1548275"/>
            <a:ext cx="2204924" cy="1484040"/>
            <a:chOff x="6972576" y="189118"/>
            <a:chExt cx="3191842" cy="2583635"/>
          </a:xfrm>
        </p:grpSpPr>
        <p:pic>
          <p:nvPicPr>
            <p:cNvPr id="3" name="Google Shape;277;p19" descr="Logo&#10;&#10;Description automatically generated">
              <a:extLst>
                <a:ext uri="{FF2B5EF4-FFF2-40B4-BE49-F238E27FC236}">
                  <a16:creationId xmlns:a16="http://schemas.microsoft.com/office/drawing/2014/main" id="{8E8917DC-574F-E47D-8D50-0536D101504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4" name="Google Shape;278;p19">
              <a:extLst>
                <a:ext uri="{FF2B5EF4-FFF2-40B4-BE49-F238E27FC236}">
                  <a16:creationId xmlns:a16="http://schemas.microsoft.com/office/drawing/2014/main" id="{D1D72D37-2FF2-29DD-18D0-CFD9EAD3E4C5}"/>
                </a:ext>
              </a:extLst>
            </p:cNvPr>
            <p:cNvSpPr txBox="1"/>
            <p:nvPr/>
          </p:nvSpPr>
          <p:spPr>
            <a:xfrm>
              <a:off x="7234000" y="1165356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\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5" name="Google Shape;282;p19">
            <a:extLst>
              <a:ext uri="{FF2B5EF4-FFF2-40B4-BE49-F238E27FC236}">
                <a16:creationId xmlns:a16="http://schemas.microsoft.com/office/drawing/2014/main" id="{176A4D8A-0516-E4DB-CD73-6E3D18DFAA85}"/>
              </a:ext>
            </a:extLst>
          </p:cNvPr>
          <p:cNvGrpSpPr/>
          <p:nvPr/>
        </p:nvGrpSpPr>
        <p:grpSpPr>
          <a:xfrm>
            <a:off x="8042046" y="1563757"/>
            <a:ext cx="2204924" cy="1468558"/>
            <a:chOff x="6972576" y="189118"/>
            <a:chExt cx="3191842" cy="2556681"/>
          </a:xfrm>
        </p:grpSpPr>
        <p:pic>
          <p:nvPicPr>
            <p:cNvPr id="6" name="Google Shape;283;p19" descr="Logo&#10;&#10;Description automatically generated">
              <a:extLst>
                <a:ext uri="{FF2B5EF4-FFF2-40B4-BE49-F238E27FC236}">
                  <a16:creationId xmlns:a16="http://schemas.microsoft.com/office/drawing/2014/main" id="{EE6C3837-B103-A86B-4A98-56A0095B323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7" name="Google Shape;284;p19">
              <a:extLst>
                <a:ext uri="{FF2B5EF4-FFF2-40B4-BE49-F238E27FC236}">
                  <a16:creationId xmlns:a16="http://schemas.microsoft.com/office/drawing/2014/main" id="{A7EA19BA-02D4-F042-AD2B-278EC1106FB7}"/>
                </a:ext>
              </a:extLst>
            </p:cNvPr>
            <p:cNvSpPr txBox="1"/>
            <p:nvPr/>
          </p:nvSpPr>
          <p:spPr>
            <a:xfrm>
              <a:off x="7231335" y="11384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J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8" name="Google Shape;285;p19">
            <a:extLst>
              <a:ext uri="{FF2B5EF4-FFF2-40B4-BE49-F238E27FC236}">
                <a16:creationId xmlns:a16="http://schemas.microsoft.com/office/drawing/2014/main" id="{297B6969-7DD5-6C7D-E306-DA04ED12AA18}"/>
              </a:ext>
            </a:extLst>
          </p:cNvPr>
          <p:cNvGrpSpPr/>
          <p:nvPr/>
        </p:nvGrpSpPr>
        <p:grpSpPr>
          <a:xfrm>
            <a:off x="2538417" y="3697620"/>
            <a:ext cx="2204924" cy="1485596"/>
            <a:chOff x="12503048" y="-7965739"/>
            <a:chExt cx="3191842" cy="2586345"/>
          </a:xfrm>
        </p:grpSpPr>
        <p:pic>
          <p:nvPicPr>
            <p:cNvPr id="9" name="Google Shape;286;p19" descr="Logo&#10;&#10;Description automatically generated">
              <a:extLst>
                <a:ext uri="{FF2B5EF4-FFF2-40B4-BE49-F238E27FC236}">
                  <a16:creationId xmlns:a16="http://schemas.microsoft.com/office/drawing/2014/main" id="{E9FEDBF5-F29F-022A-003A-5163BAF21A7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03048" y="-7965739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0" name="Google Shape;287;p19">
              <a:extLst>
                <a:ext uri="{FF2B5EF4-FFF2-40B4-BE49-F238E27FC236}">
                  <a16:creationId xmlns:a16="http://schemas.microsoft.com/office/drawing/2014/main" id="{73CD4205-E422-CEDB-2C06-9AB91D1A5B56}"/>
                </a:ext>
              </a:extLst>
            </p:cNvPr>
            <p:cNvSpPr txBox="1"/>
            <p:nvPr/>
          </p:nvSpPr>
          <p:spPr>
            <a:xfrm>
              <a:off x="12684998" y="-6986792"/>
              <a:ext cx="1615200" cy="1607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|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1" name="Google Shape;288;p19">
            <a:extLst>
              <a:ext uri="{FF2B5EF4-FFF2-40B4-BE49-F238E27FC236}">
                <a16:creationId xmlns:a16="http://schemas.microsoft.com/office/drawing/2014/main" id="{79E04C93-9C45-7760-F96B-B352B8D39FC5}"/>
              </a:ext>
            </a:extLst>
          </p:cNvPr>
          <p:cNvGrpSpPr/>
          <p:nvPr/>
        </p:nvGrpSpPr>
        <p:grpSpPr>
          <a:xfrm>
            <a:off x="2604110" y="1547642"/>
            <a:ext cx="2204924" cy="1466889"/>
            <a:chOff x="6972576" y="189118"/>
            <a:chExt cx="3191842" cy="2553776"/>
          </a:xfrm>
        </p:grpSpPr>
        <p:pic>
          <p:nvPicPr>
            <p:cNvPr id="12" name="Google Shape;289;p19" descr="Logo&#10;&#10;Description automatically generated">
              <a:extLst>
                <a:ext uri="{FF2B5EF4-FFF2-40B4-BE49-F238E27FC236}">
                  <a16:creationId xmlns:a16="http://schemas.microsoft.com/office/drawing/2014/main" id="{5AED1C2F-B5E0-A8F7-AE45-FA3D2C54E4C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Google Shape;290;p19">
              <a:extLst>
                <a:ext uri="{FF2B5EF4-FFF2-40B4-BE49-F238E27FC236}">
                  <a16:creationId xmlns:a16="http://schemas.microsoft.com/office/drawing/2014/main" id="{BBF6EFE6-8BC0-5B18-6E8D-3698A6402E6B}"/>
                </a:ext>
              </a:extLst>
            </p:cNvPr>
            <p:cNvSpPr txBox="1"/>
            <p:nvPr/>
          </p:nvSpPr>
          <p:spPr>
            <a:xfrm>
              <a:off x="7234000" y="1135497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t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4" name="Google Shape;291;p19">
            <a:extLst>
              <a:ext uri="{FF2B5EF4-FFF2-40B4-BE49-F238E27FC236}">
                <a16:creationId xmlns:a16="http://schemas.microsoft.com/office/drawing/2014/main" id="{5D8FB9FA-7A4D-81E6-6BC6-8ED3C89F7B93}"/>
              </a:ext>
            </a:extLst>
          </p:cNvPr>
          <p:cNvGrpSpPr/>
          <p:nvPr/>
        </p:nvGrpSpPr>
        <p:grpSpPr>
          <a:xfrm>
            <a:off x="5107321" y="3722404"/>
            <a:ext cx="2204924" cy="1534230"/>
            <a:chOff x="7226354" y="168086"/>
            <a:chExt cx="3191842" cy="2671013"/>
          </a:xfrm>
        </p:grpSpPr>
        <p:pic>
          <p:nvPicPr>
            <p:cNvPr id="15" name="Google Shape;292;p19" descr="Logo&#10;&#10;Description automatically generated">
              <a:extLst>
                <a:ext uri="{FF2B5EF4-FFF2-40B4-BE49-F238E27FC236}">
                  <a16:creationId xmlns:a16="http://schemas.microsoft.com/office/drawing/2014/main" id="{448F352A-E04C-BA05-D27F-05D0CEFC737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26354" y="168086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6" name="Google Shape;293;p19">
              <a:extLst>
                <a:ext uri="{FF2B5EF4-FFF2-40B4-BE49-F238E27FC236}">
                  <a16:creationId xmlns:a16="http://schemas.microsoft.com/office/drawing/2014/main" id="{7D7A15FB-FBFE-16CB-D04D-9454A1D372A4}"/>
                </a:ext>
              </a:extLst>
            </p:cNvPr>
            <p:cNvSpPr txBox="1"/>
            <p:nvPr/>
          </p:nvSpPr>
          <p:spPr>
            <a:xfrm>
              <a:off x="7519404" y="12317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G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7" name="Google Shape;294;p19">
            <a:extLst>
              <a:ext uri="{FF2B5EF4-FFF2-40B4-BE49-F238E27FC236}">
                <a16:creationId xmlns:a16="http://schemas.microsoft.com/office/drawing/2014/main" id="{BBD18FD4-07E9-5865-57FF-81F0302FE81D}"/>
              </a:ext>
            </a:extLst>
          </p:cNvPr>
          <p:cNvGrpSpPr/>
          <p:nvPr/>
        </p:nvGrpSpPr>
        <p:grpSpPr>
          <a:xfrm>
            <a:off x="8040205" y="3857639"/>
            <a:ext cx="2204924" cy="1489334"/>
            <a:chOff x="6972576" y="189118"/>
            <a:chExt cx="3191842" cy="2592851"/>
          </a:xfrm>
        </p:grpSpPr>
        <p:pic>
          <p:nvPicPr>
            <p:cNvPr id="18" name="Google Shape;295;p19" descr="Logo&#10;&#10;Description automatically generated">
              <a:extLst>
                <a:ext uri="{FF2B5EF4-FFF2-40B4-BE49-F238E27FC236}">
                  <a16:creationId xmlns:a16="http://schemas.microsoft.com/office/drawing/2014/main" id="{011C13C2-C5AC-2F70-36B5-E0C2C4061CF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9" name="Google Shape;296;p19">
              <a:extLst>
                <a:ext uri="{FF2B5EF4-FFF2-40B4-BE49-F238E27FC236}">
                  <a16:creationId xmlns:a16="http://schemas.microsoft.com/office/drawing/2014/main" id="{D4EA6140-2DF3-27CE-7634-BA9D77A832AD}"/>
                </a:ext>
              </a:extLst>
            </p:cNvPr>
            <p:cNvSpPr txBox="1"/>
            <p:nvPr/>
          </p:nvSpPr>
          <p:spPr>
            <a:xfrm>
              <a:off x="7234000" y="117457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e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670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4235" y="2167340"/>
            <a:ext cx="654235" cy="69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9"/>
          <p:cNvPicPr preferRelativeResize="0"/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5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6644" y="2026914"/>
            <a:ext cx="654235" cy="720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276;p19">
            <a:extLst>
              <a:ext uri="{FF2B5EF4-FFF2-40B4-BE49-F238E27FC236}">
                <a16:creationId xmlns:a16="http://schemas.microsoft.com/office/drawing/2014/main" id="{0AC76EE6-8D49-2908-B567-28A46986A71C}"/>
              </a:ext>
            </a:extLst>
          </p:cNvPr>
          <p:cNvGrpSpPr/>
          <p:nvPr/>
        </p:nvGrpSpPr>
        <p:grpSpPr>
          <a:xfrm>
            <a:off x="5323078" y="1548275"/>
            <a:ext cx="2204924" cy="1484040"/>
            <a:chOff x="6972576" y="189118"/>
            <a:chExt cx="3191842" cy="2583635"/>
          </a:xfrm>
        </p:grpSpPr>
        <p:pic>
          <p:nvPicPr>
            <p:cNvPr id="3" name="Google Shape;277;p19" descr="Logo&#10;&#10;Description automatically generated">
              <a:extLst>
                <a:ext uri="{FF2B5EF4-FFF2-40B4-BE49-F238E27FC236}">
                  <a16:creationId xmlns:a16="http://schemas.microsoft.com/office/drawing/2014/main" id="{89E51D1F-A71F-1078-9A83-20BB2178964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4" name="Google Shape;278;p19">
              <a:extLst>
                <a:ext uri="{FF2B5EF4-FFF2-40B4-BE49-F238E27FC236}">
                  <a16:creationId xmlns:a16="http://schemas.microsoft.com/office/drawing/2014/main" id="{816FC8BC-0A0F-B768-B481-9CE110CE8760}"/>
                </a:ext>
              </a:extLst>
            </p:cNvPr>
            <p:cNvSpPr txBox="1"/>
            <p:nvPr/>
          </p:nvSpPr>
          <p:spPr>
            <a:xfrm>
              <a:off x="7234000" y="1165356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\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5" name="Google Shape;282;p19">
            <a:extLst>
              <a:ext uri="{FF2B5EF4-FFF2-40B4-BE49-F238E27FC236}">
                <a16:creationId xmlns:a16="http://schemas.microsoft.com/office/drawing/2014/main" id="{F80D2A40-70F6-7311-E403-4D05AF8481D3}"/>
              </a:ext>
            </a:extLst>
          </p:cNvPr>
          <p:cNvGrpSpPr/>
          <p:nvPr/>
        </p:nvGrpSpPr>
        <p:grpSpPr>
          <a:xfrm>
            <a:off x="8042046" y="1563757"/>
            <a:ext cx="2204924" cy="1468558"/>
            <a:chOff x="6972576" y="189118"/>
            <a:chExt cx="3191842" cy="2556681"/>
          </a:xfrm>
        </p:grpSpPr>
        <p:pic>
          <p:nvPicPr>
            <p:cNvPr id="6" name="Google Shape;283;p19" descr="Logo&#10;&#10;Description automatically generated">
              <a:extLst>
                <a:ext uri="{FF2B5EF4-FFF2-40B4-BE49-F238E27FC236}">
                  <a16:creationId xmlns:a16="http://schemas.microsoft.com/office/drawing/2014/main" id="{E19C0998-B0B9-FE5E-4B27-8DCF1FCE46D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7" name="Google Shape;284;p19">
              <a:extLst>
                <a:ext uri="{FF2B5EF4-FFF2-40B4-BE49-F238E27FC236}">
                  <a16:creationId xmlns:a16="http://schemas.microsoft.com/office/drawing/2014/main" id="{809FCF44-AB13-EB63-58DA-9D1FA0DD4B04}"/>
                </a:ext>
              </a:extLst>
            </p:cNvPr>
            <p:cNvSpPr txBox="1"/>
            <p:nvPr/>
          </p:nvSpPr>
          <p:spPr>
            <a:xfrm>
              <a:off x="7231335" y="11384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J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8" name="Google Shape;285;p19">
            <a:extLst>
              <a:ext uri="{FF2B5EF4-FFF2-40B4-BE49-F238E27FC236}">
                <a16:creationId xmlns:a16="http://schemas.microsoft.com/office/drawing/2014/main" id="{6C10FB84-A0DB-00BE-0ACD-5F51059B68BF}"/>
              </a:ext>
            </a:extLst>
          </p:cNvPr>
          <p:cNvGrpSpPr/>
          <p:nvPr/>
        </p:nvGrpSpPr>
        <p:grpSpPr>
          <a:xfrm>
            <a:off x="2538417" y="3697620"/>
            <a:ext cx="2204924" cy="1485596"/>
            <a:chOff x="12503048" y="-7965739"/>
            <a:chExt cx="3191842" cy="2586345"/>
          </a:xfrm>
        </p:grpSpPr>
        <p:pic>
          <p:nvPicPr>
            <p:cNvPr id="9" name="Google Shape;286;p19" descr="Logo&#10;&#10;Description automatically generated">
              <a:extLst>
                <a:ext uri="{FF2B5EF4-FFF2-40B4-BE49-F238E27FC236}">
                  <a16:creationId xmlns:a16="http://schemas.microsoft.com/office/drawing/2014/main" id="{302486F8-2E24-841E-42C4-79282FDCCA9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03048" y="-7965739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0" name="Google Shape;287;p19">
              <a:extLst>
                <a:ext uri="{FF2B5EF4-FFF2-40B4-BE49-F238E27FC236}">
                  <a16:creationId xmlns:a16="http://schemas.microsoft.com/office/drawing/2014/main" id="{C73EF2FD-7A3E-9452-4BEF-EDBCD1B10066}"/>
                </a:ext>
              </a:extLst>
            </p:cNvPr>
            <p:cNvSpPr txBox="1"/>
            <p:nvPr/>
          </p:nvSpPr>
          <p:spPr>
            <a:xfrm>
              <a:off x="12684998" y="-6986792"/>
              <a:ext cx="1615200" cy="1607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|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1" name="Google Shape;288;p19">
            <a:extLst>
              <a:ext uri="{FF2B5EF4-FFF2-40B4-BE49-F238E27FC236}">
                <a16:creationId xmlns:a16="http://schemas.microsoft.com/office/drawing/2014/main" id="{756A7DDB-FCB3-4DB9-BA05-9463925A73F8}"/>
              </a:ext>
            </a:extLst>
          </p:cNvPr>
          <p:cNvGrpSpPr/>
          <p:nvPr/>
        </p:nvGrpSpPr>
        <p:grpSpPr>
          <a:xfrm>
            <a:off x="2604110" y="1547642"/>
            <a:ext cx="2204924" cy="1466889"/>
            <a:chOff x="6972576" y="189118"/>
            <a:chExt cx="3191842" cy="2553776"/>
          </a:xfrm>
        </p:grpSpPr>
        <p:pic>
          <p:nvPicPr>
            <p:cNvPr id="12" name="Google Shape;289;p19" descr="Logo&#10;&#10;Description automatically generated">
              <a:extLst>
                <a:ext uri="{FF2B5EF4-FFF2-40B4-BE49-F238E27FC236}">
                  <a16:creationId xmlns:a16="http://schemas.microsoft.com/office/drawing/2014/main" id="{24EDB7A3-9055-B65B-3009-52EE60C7BF1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Google Shape;290;p19">
              <a:extLst>
                <a:ext uri="{FF2B5EF4-FFF2-40B4-BE49-F238E27FC236}">
                  <a16:creationId xmlns:a16="http://schemas.microsoft.com/office/drawing/2014/main" id="{ACC7EC1A-CBC6-C334-98B1-B6AF2AB0B67A}"/>
                </a:ext>
              </a:extLst>
            </p:cNvPr>
            <p:cNvSpPr txBox="1"/>
            <p:nvPr/>
          </p:nvSpPr>
          <p:spPr>
            <a:xfrm>
              <a:off x="7234000" y="1135497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t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4" name="Google Shape;291;p19">
            <a:extLst>
              <a:ext uri="{FF2B5EF4-FFF2-40B4-BE49-F238E27FC236}">
                <a16:creationId xmlns:a16="http://schemas.microsoft.com/office/drawing/2014/main" id="{30ECA253-D2BF-C96B-1264-377BB84257BB}"/>
              </a:ext>
            </a:extLst>
          </p:cNvPr>
          <p:cNvGrpSpPr/>
          <p:nvPr/>
        </p:nvGrpSpPr>
        <p:grpSpPr>
          <a:xfrm>
            <a:off x="5107321" y="3722404"/>
            <a:ext cx="2204924" cy="1534230"/>
            <a:chOff x="7226354" y="168086"/>
            <a:chExt cx="3191842" cy="2671013"/>
          </a:xfrm>
        </p:grpSpPr>
        <p:pic>
          <p:nvPicPr>
            <p:cNvPr id="15" name="Google Shape;292;p19" descr="Logo&#10;&#10;Description automatically generated">
              <a:extLst>
                <a:ext uri="{FF2B5EF4-FFF2-40B4-BE49-F238E27FC236}">
                  <a16:creationId xmlns:a16="http://schemas.microsoft.com/office/drawing/2014/main" id="{5B96285D-9A71-B473-9EA1-6F25AD44B9C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26354" y="168086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6" name="Google Shape;293;p19">
              <a:extLst>
                <a:ext uri="{FF2B5EF4-FFF2-40B4-BE49-F238E27FC236}">
                  <a16:creationId xmlns:a16="http://schemas.microsoft.com/office/drawing/2014/main" id="{67A759A6-D672-2A0C-0509-81706CC43E65}"/>
                </a:ext>
              </a:extLst>
            </p:cNvPr>
            <p:cNvSpPr txBox="1"/>
            <p:nvPr/>
          </p:nvSpPr>
          <p:spPr>
            <a:xfrm>
              <a:off x="7519404" y="123170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G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17" name="Google Shape;294;p19">
            <a:extLst>
              <a:ext uri="{FF2B5EF4-FFF2-40B4-BE49-F238E27FC236}">
                <a16:creationId xmlns:a16="http://schemas.microsoft.com/office/drawing/2014/main" id="{2C73C56A-EC6D-F577-0612-FD3C2B9A6C2B}"/>
              </a:ext>
            </a:extLst>
          </p:cNvPr>
          <p:cNvGrpSpPr/>
          <p:nvPr/>
        </p:nvGrpSpPr>
        <p:grpSpPr>
          <a:xfrm>
            <a:off x="8040205" y="3857639"/>
            <a:ext cx="2204924" cy="1489334"/>
            <a:chOff x="6972576" y="189118"/>
            <a:chExt cx="3191842" cy="2592851"/>
          </a:xfrm>
        </p:grpSpPr>
        <p:pic>
          <p:nvPicPr>
            <p:cNvPr id="18" name="Google Shape;295;p19" descr="Logo&#10;&#10;Description automatically generated">
              <a:extLst>
                <a:ext uri="{FF2B5EF4-FFF2-40B4-BE49-F238E27FC236}">
                  <a16:creationId xmlns:a16="http://schemas.microsoft.com/office/drawing/2014/main" id="{56B29FD6-30AA-B2D2-11D5-B647BBAB6A3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72576" y="189118"/>
              <a:ext cx="3191842" cy="24417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62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9" name="Google Shape;296;p19">
              <a:extLst>
                <a:ext uri="{FF2B5EF4-FFF2-40B4-BE49-F238E27FC236}">
                  <a16:creationId xmlns:a16="http://schemas.microsoft.com/office/drawing/2014/main" id="{FF89BAB6-A2F7-D20A-8159-D440AA634B2C}"/>
                </a:ext>
              </a:extLst>
            </p:cNvPr>
            <p:cNvSpPr txBox="1"/>
            <p:nvPr/>
          </p:nvSpPr>
          <p:spPr>
            <a:xfrm>
              <a:off x="7234000" y="1174572"/>
              <a:ext cx="1615200" cy="160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ea typeface="Comic Sans MS"/>
                  <a:cs typeface="Comic Sans MS"/>
                  <a:sym typeface="Comic Sans MS"/>
                </a:rPr>
                <a:t>e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Comic Sans MS"/>
                <a:cs typeface="Comic Sans MS"/>
                <a:sym typeface="Comic Sans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843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C04C0CF-0EBD-16E5-98BD-4C80746E637E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BD6D325-21CC-35E3-AA38-31B8E36EBCB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3AACF334-F35E-63BE-9271-C04908011E4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2B8572F-907A-9FCC-3476-4EC6DB71DA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12C5F62A-5A34-7942-5D01-E3EB41D5807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C72E242-5684-81CF-7F12-8ABADB3AAAD4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05F22C1-A71C-9374-9302-1F3A2FDBC23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334C9010-D6F0-DD86-B8DC-A9AF2A6501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374" y="298213"/>
            <a:ext cx="11131684" cy="626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6BEE3D03-13E9-21AF-D6FD-AF65E355BCC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2086</TotalTime>
  <Words>354</Words>
  <Application>Microsoft Office PowerPoint</Application>
  <PresentationFormat>Widescreen</PresentationFormat>
  <Paragraphs>186</Paragraphs>
  <Slides>35</Slides>
  <Notes>8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Fredoka One</vt:lpstr>
      <vt:lpstr>Mongolian Baiti</vt:lpstr>
      <vt:lpstr>GurbaniWebThick</vt:lpstr>
      <vt:lpstr>Comic Sans MS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23</cp:revision>
  <dcterms:created xsi:type="dcterms:W3CDTF">2022-12-10T13:40:05Z</dcterms:created>
  <dcterms:modified xsi:type="dcterms:W3CDTF">2025-01-07T22:23:48Z</dcterms:modified>
</cp:coreProperties>
</file>