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35"/>
  </p:notesMasterIdLst>
  <p:sldIdLst>
    <p:sldId id="265" r:id="rId3"/>
    <p:sldId id="299" r:id="rId4"/>
    <p:sldId id="536" r:id="rId5"/>
    <p:sldId id="537" r:id="rId6"/>
    <p:sldId id="538" r:id="rId7"/>
    <p:sldId id="282" r:id="rId8"/>
    <p:sldId id="513" r:id="rId9"/>
    <p:sldId id="283" r:id="rId10"/>
    <p:sldId id="471" r:id="rId11"/>
    <p:sldId id="514" r:id="rId12"/>
    <p:sldId id="515" r:id="rId13"/>
    <p:sldId id="474" r:id="rId14"/>
    <p:sldId id="501" r:id="rId15"/>
    <p:sldId id="526" r:id="rId16"/>
    <p:sldId id="480" r:id="rId17"/>
    <p:sldId id="527" r:id="rId18"/>
    <p:sldId id="528" r:id="rId19"/>
    <p:sldId id="529" r:id="rId20"/>
    <p:sldId id="530" r:id="rId21"/>
    <p:sldId id="519" r:id="rId22"/>
    <p:sldId id="450" r:id="rId23"/>
    <p:sldId id="502" r:id="rId24"/>
    <p:sldId id="532" r:id="rId25"/>
    <p:sldId id="534" r:id="rId26"/>
    <p:sldId id="533" r:id="rId27"/>
    <p:sldId id="489" r:id="rId28"/>
    <p:sldId id="510" r:id="rId29"/>
    <p:sldId id="523" r:id="rId30"/>
    <p:sldId id="524" r:id="rId31"/>
    <p:sldId id="493" r:id="rId32"/>
    <p:sldId id="511" r:id="rId33"/>
    <p:sldId id="258" r:id="rId34"/>
  </p:sldIdLst>
  <p:sldSz cx="12192000" cy="6858000"/>
  <p:notesSz cx="6858000" cy="9144000"/>
  <p:embeddedFontLst>
    <p:embeddedFont>
      <p:font typeface="Fredoka One" panose="02000000000000000000" pitchFamily="2" charset="0"/>
      <p:regular r:id="rId36"/>
    </p:embeddedFont>
    <p:embeddedFont>
      <p:font typeface="GurbaniWebThick" panose="020B0604020202020204" charset="0"/>
      <p:regular r:id="rId37"/>
    </p:embeddedFont>
    <p:embeddedFont>
      <p:font typeface="Mongolian Baiti" panose="03000500000000000000" pitchFamily="66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5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102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92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5231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307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9405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8589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3587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57584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931602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4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90846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341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9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VroOJiga6g?feature=oembed" TargetMode="Externa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microsoft.com/office/2007/relationships/media" Target="../media/media2.m4a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1.png"/><Relationship Id="rId17" Type="http://schemas.openxmlformats.org/officeDocument/2006/relationships/image" Target="../media/image26.emf"/><Relationship Id="rId25" Type="http://schemas.openxmlformats.org/officeDocument/2006/relationships/image" Target="../media/image6.png"/><Relationship Id="rId2" Type="http://schemas.openxmlformats.org/officeDocument/2006/relationships/audio" Target="../media/media1.m4a"/><Relationship Id="rId16" Type="http://schemas.openxmlformats.org/officeDocument/2006/relationships/image" Target="../media/image25.emf"/><Relationship Id="rId20" Type="http://schemas.openxmlformats.org/officeDocument/2006/relationships/image" Target="../media/image28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0.png"/><Relationship Id="rId24" Type="http://schemas.openxmlformats.org/officeDocument/2006/relationships/image" Target="../media/image32.png"/><Relationship Id="rId5" Type="http://schemas.microsoft.com/office/2007/relationships/media" Target="../media/media3.m4a"/><Relationship Id="rId15" Type="http://schemas.openxmlformats.org/officeDocument/2006/relationships/image" Target="../media/image24.png"/><Relationship Id="rId23" Type="http://schemas.openxmlformats.org/officeDocument/2006/relationships/image" Target="../media/image31.emf"/><Relationship Id="rId10" Type="http://schemas.openxmlformats.org/officeDocument/2006/relationships/image" Target="../media/image19.png"/><Relationship Id="rId19" Type="http://schemas.microsoft.com/office/2007/relationships/hdphoto" Target="../media/hdphoto2.wdp"/><Relationship Id="rId4" Type="http://schemas.openxmlformats.org/officeDocument/2006/relationships/audio" Target="../media/media2.m4a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_R_MeOHpeo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RtrMuZGTEI?feature=oembed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17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8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1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46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03A2FD3B-EC6C-C9BF-D803-EA6FF8B0AB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87" y="379834"/>
            <a:ext cx="11101691" cy="6244702"/>
          </a:xfrm>
          <a:prstGeom prst="rect">
            <a:avLst/>
          </a:prstGeom>
          <a:ln w="127000" cap="sq">
            <a:solidFill>
              <a:srgbClr val="8BAA48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8CEF54C3-FEFF-3DEA-3E11-F0737717479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76" r="1276"/>
          <a:stretch/>
        </p:blipFill>
        <p:spPr>
          <a:xfrm>
            <a:off x="7550009" y="4465884"/>
            <a:ext cx="1385548" cy="1627814"/>
          </a:xfrm>
          <a:prstGeom prst="roundRect">
            <a:avLst>
              <a:gd name="adj" fmla="val 6978"/>
            </a:avLst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9936B96-2ADF-3996-17F7-B140C0A072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10606" r="13015" b="3762"/>
          <a:stretch/>
        </p:blipFill>
        <p:spPr>
          <a:xfrm>
            <a:off x="4165111" y="4479077"/>
            <a:ext cx="1385548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21E9789-5A4A-C566-0478-D535ECE5537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9195870" y="2782386"/>
            <a:ext cx="1406046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162396-4C64-3556-145B-DA842054AE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5774" y="2787044"/>
            <a:ext cx="1372178" cy="1614625"/>
          </a:xfrm>
          <a:prstGeom prst="roundRect">
            <a:avLst>
              <a:gd name="adj" fmla="val 6978"/>
            </a:avLst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AF87F2-53DB-ED92-38FB-02FBB43B91C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" b="2443"/>
          <a:stretch/>
        </p:blipFill>
        <p:spPr>
          <a:xfrm>
            <a:off x="4185505" y="2785883"/>
            <a:ext cx="1351216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CCF8DE-04ED-0A17-C56E-EC01D8EA69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4937" y="2785883"/>
            <a:ext cx="1353385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121F8E3-A009-144D-7E35-1A9CF0DC923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>
          <a:xfrm>
            <a:off x="830664" y="2787044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45AF9B-AB3B-FC8A-7B5F-CD32C1A983F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t="4821" r="7707" b="-529"/>
          <a:stretch/>
        </p:blipFill>
        <p:spPr>
          <a:xfrm>
            <a:off x="9195870" y="1025449"/>
            <a:ext cx="1369728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DEF54AD-04B0-2DBF-27AF-C0CA7B9A6786}"/>
              </a:ext>
            </a:extLst>
          </p:cNvPr>
          <p:cNvSpPr/>
          <p:nvPr/>
        </p:nvSpPr>
        <p:spPr>
          <a:xfrm>
            <a:off x="5848520" y="4482801"/>
            <a:ext cx="1359802" cy="1614625"/>
          </a:xfrm>
          <a:prstGeom prst="roundRect">
            <a:avLst>
              <a:gd name="adj" fmla="val 858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CA" sz="96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DEC845-C492-4700-5D2F-271BE0FE938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lum contrast="40000"/>
          </a:blip>
          <a:srcRect l="10525" t="1" r="5204" b="792"/>
          <a:stretch/>
        </p:blipFill>
        <p:spPr>
          <a:xfrm>
            <a:off x="2523661" y="4482800"/>
            <a:ext cx="1375272" cy="1614626"/>
          </a:xfrm>
          <a:prstGeom prst="roundRect">
            <a:avLst>
              <a:gd name="adj" fmla="val 7432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lum contrast="40000"/>
          </a:blip>
          <a:srcRect l="5913" t="384" r="8132" b="1787"/>
          <a:stretch/>
        </p:blipFill>
        <p:spPr>
          <a:xfrm>
            <a:off x="7522195" y="2787044"/>
            <a:ext cx="1406046" cy="1600266"/>
          </a:xfrm>
          <a:prstGeom prst="roundRect">
            <a:avLst>
              <a:gd name="adj" fmla="val 712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181899" y="1025449"/>
            <a:ext cx="1362674" cy="1614622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7522195" y="1025561"/>
            <a:ext cx="1369732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1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2508222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834545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289" t="1039" r="2286"/>
          <a:stretch/>
        </p:blipFill>
        <p:spPr>
          <a:xfrm>
            <a:off x="5848520" y="1027421"/>
            <a:ext cx="1369728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365F71A-1F24-780B-7BD1-F37CF50A3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653250" y="6178557"/>
            <a:ext cx="442796" cy="442796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3FBA3C-8967-9F0C-5C3F-556DD35249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211297" y="6178557"/>
            <a:ext cx="442796" cy="442796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54DCAF-F9C2-7E10-9438-F8E6FBFE34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891927" y="6244248"/>
            <a:ext cx="442796" cy="44279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0CB1BD-0372-59EE-E7A0-6D406FEBE110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36EC9-8587-BD28-78A9-978C02748A54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D221E821-B77F-5624-C537-D067A44985EF}"/>
              </a:ext>
            </a:extLst>
          </p:cNvPr>
          <p:cNvPicPr/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0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2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23CD7C-66B2-2BA9-FDB8-0780257C57CF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19694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19694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79CB646-2EB2-4C7D-8CDC-79ADAB954E7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99B1564-486E-A366-6970-D7CDBA53CBA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967C301-981E-4940-FC0A-B76B3BF43EC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AC0AAF9-649B-F312-286D-6B2B76097D5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708FA85-107B-6A85-74CC-5B1A1DF05013}"/>
              </a:ext>
            </a:extLst>
          </p:cNvPr>
          <p:cNvSpPr txBox="1">
            <a:spLocks/>
          </p:cNvSpPr>
          <p:nvPr/>
        </p:nvSpPr>
        <p:spPr>
          <a:xfrm>
            <a:off x="4478220" y="1785258"/>
            <a:ext cx="3235560" cy="3287484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>
                <a:ln w="161925" cmpd="sng">
                  <a:noFill/>
                  <a:prstDash val="solid"/>
                </a:ln>
                <a:solidFill>
                  <a:schemeClr val="accent2"/>
                </a:solidFill>
                <a:effectLst/>
                <a:uLnTx/>
                <a:uFillTx/>
                <a:cs typeface="Mongolian Baiti" panose="03000500000000000000" pitchFamily="66" charset="0"/>
              </a:rPr>
              <a:t>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2D066-8B9B-D89C-8F20-80906DB15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19" y="145144"/>
            <a:ext cx="7610562" cy="5948588"/>
          </a:xfrm>
          <a:prstGeom prst="rect">
            <a:avLst/>
          </a:prstGeom>
        </p:spPr>
      </p:pic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E368899B-D489-68C2-8F48-E332DC3AD65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4E8D70-C517-460F-8E2B-24AF3085E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779013">
            <a:off x="8371954" y="299988"/>
            <a:ext cx="5712542" cy="58501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939627-F41A-4F1C-A2D7-CA2A27D7E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815897">
            <a:off x="-687503" y="553266"/>
            <a:ext cx="5712542" cy="5850194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5236149" y="2676304"/>
            <a:ext cx="1719702" cy="2310064"/>
          </a:xfrm>
          <a:prstGeom prst="rect">
            <a:avLst/>
          </a:prstGeom>
          <a:noFill/>
          <a:ln w="254000">
            <a:noFill/>
          </a:ln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000" b="1" i="0" u="none" strike="noStrike" kern="1200" cap="none" spc="0" normalizeH="0" baseline="0" noProof="0" dirty="0">
                <a:ln w="161925" cmpd="sng">
                  <a:noFill/>
                  <a:prstDash val="solid"/>
                </a:ln>
                <a:solidFill>
                  <a:schemeClr val="accent2"/>
                </a:solidFill>
                <a:effectLst/>
                <a:uLnTx/>
                <a:uFillTx/>
                <a:cs typeface="Mongolian Baiti" panose="03000500000000000000" pitchFamily="66" charset="0"/>
              </a:rPr>
              <a:t>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0E8E6-C5A3-4A99-B1EC-E8E017C75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91" y="714729"/>
            <a:ext cx="5712542" cy="58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58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275A1899-12F7-73B8-7CA2-25955473F6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34" y="274198"/>
            <a:ext cx="11073319" cy="62287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789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3001108" y="2485292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endParaRPr lang="en-US" sz="8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CEE7F-FA93-8BD0-47E0-13AF8949E17F}"/>
              </a:ext>
            </a:extLst>
          </p:cNvPr>
          <p:cNvSpPr txBox="1"/>
          <p:nvPr/>
        </p:nvSpPr>
        <p:spPr>
          <a:xfrm>
            <a:off x="1895230" y="3957789"/>
            <a:ext cx="821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Find images starting from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Tatta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0180E928-4ED8-F126-B5A2-28DDF7DB44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A47351-0ABC-4898-3543-5E2B70FCC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2" b="23492"/>
          <a:stretch/>
        </p:blipFill>
        <p:spPr>
          <a:xfrm>
            <a:off x="6437708" y="2832754"/>
            <a:ext cx="5463806" cy="3894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B4A3D-9FDB-D970-3366-4238BB47D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86" y="0"/>
            <a:ext cx="5631144" cy="39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544D73-C97D-11E2-1E3A-681A57163E91}"/>
              </a:ext>
            </a:extLst>
          </p:cNvPr>
          <p:cNvGrpSpPr/>
          <p:nvPr/>
        </p:nvGrpSpPr>
        <p:grpSpPr>
          <a:xfrm>
            <a:off x="159657" y="2581793"/>
            <a:ext cx="11872686" cy="1694415"/>
            <a:chOff x="159657" y="2332334"/>
            <a:chExt cx="11872686" cy="169441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159657" y="2332334"/>
              <a:ext cx="1187268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895230" y="3441974"/>
              <a:ext cx="82139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CECADCD-8D73-3AAA-C90C-BA2158C025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87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67D6F2-CE26-5389-F878-4142C1A35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2F233B-F6EA-3EAF-15B5-6F3086684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30232"/>
            <a:ext cx="3454400" cy="6107250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91834A5A-FE9B-CCA3-3588-2A6D1351C671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5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4551BE-BF98-79B4-B8E5-D573F016D8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270AD2-23BD-DE3A-62DF-328A03D0CE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2" b="23492"/>
          <a:stretch/>
        </p:blipFill>
        <p:spPr>
          <a:xfrm>
            <a:off x="2540000" y="894272"/>
            <a:ext cx="7112000" cy="5069456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D48A9E6-06D3-30C6-7A32-FB56C55032C3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1308100" y="2705725"/>
            <a:ext cx="9575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987C4E43-05CE-4606-C52C-1CEAF021A58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12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2" title="Snowflakes Falling">
            <a:hlinkClick r:id="" action="ppaction://media"/>
            <a:extLst>
              <a:ext uri="{FF2B5EF4-FFF2-40B4-BE49-F238E27FC236}">
                <a16:creationId xmlns:a16="http://schemas.microsoft.com/office/drawing/2014/main" id="{F91A6CA4-038E-41DE-AD5D-C75CDC0B48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143" y="-81643"/>
            <a:ext cx="12482286" cy="70212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B90D0-1B02-4793-97FD-7E458F185C83}"/>
              </a:ext>
            </a:extLst>
          </p:cNvPr>
          <p:cNvSpPr txBox="1">
            <a:spLocks/>
          </p:cNvSpPr>
          <p:nvPr/>
        </p:nvSpPr>
        <p:spPr>
          <a:xfrm>
            <a:off x="930442" y="104273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F35B9A-DCDE-4DF8-BB6D-7D7F96FF55E9}"/>
              </a:ext>
            </a:extLst>
          </p:cNvPr>
          <p:cNvSpPr txBox="1">
            <a:spLocks/>
          </p:cNvSpPr>
          <p:nvPr/>
        </p:nvSpPr>
        <p:spPr>
          <a:xfrm>
            <a:off x="4734359" y="44587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3727C1-EA82-4282-811C-9DE44FC676DD}"/>
              </a:ext>
            </a:extLst>
          </p:cNvPr>
          <p:cNvSpPr txBox="1">
            <a:spLocks/>
          </p:cNvSpPr>
          <p:nvPr/>
        </p:nvSpPr>
        <p:spPr>
          <a:xfrm>
            <a:off x="1167934" y="317250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8D592-8E9E-4F15-944D-0EFC2F632802}"/>
              </a:ext>
            </a:extLst>
          </p:cNvPr>
          <p:cNvSpPr txBox="1">
            <a:spLocks/>
          </p:cNvSpPr>
          <p:nvPr/>
        </p:nvSpPr>
        <p:spPr>
          <a:xfrm>
            <a:off x="4062687" y="4633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9E3B83-9FCC-45B3-BD29-CFB80C74CA8C}"/>
              </a:ext>
            </a:extLst>
          </p:cNvPr>
          <p:cNvSpPr txBox="1">
            <a:spLocks/>
          </p:cNvSpPr>
          <p:nvPr/>
        </p:nvSpPr>
        <p:spPr>
          <a:xfrm>
            <a:off x="9278459" y="195036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E6C54-2321-4756-8A51-9DDF7BF7EAAE}"/>
              </a:ext>
            </a:extLst>
          </p:cNvPr>
          <p:cNvSpPr txBox="1">
            <a:spLocks/>
          </p:cNvSpPr>
          <p:nvPr/>
        </p:nvSpPr>
        <p:spPr>
          <a:xfrm>
            <a:off x="10375040" y="6230890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6B28E3-C67A-4C08-A6D8-B080F75AEF32}"/>
              </a:ext>
            </a:extLst>
          </p:cNvPr>
          <p:cNvSpPr txBox="1">
            <a:spLocks/>
          </p:cNvSpPr>
          <p:nvPr/>
        </p:nvSpPr>
        <p:spPr>
          <a:xfrm>
            <a:off x="8587141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0C5973-64B4-4935-B264-0C1207D73A80}"/>
              </a:ext>
            </a:extLst>
          </p:cNvPr>
          <p:cNvSpPr txBox="1">
            <a:spLocks/>
          </p:cNvSpPr>
          <p:nvPr/>
        </p:nvSpPr>
        <p:spPr>
          <a:xfrm>
            <a:off x="1633417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E4FA5B-D476-468A-A336-D08A39465E48}"/>
              </a:ext>
            </a:extLst>
          </p:cNvPr>
          <p:cNvSpPr txBox="1">
            <a:spLocks/>
          </p:cNvSpPr>
          <p:nvPr/>
        </p:nvSpPr>
        <p:spPr>
          <a:xfrm>
            <a:off x="1132816" y="637883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0BE58B-271D-4838-91FA-41566FEA739C}"/>
              </a:ext>
            </a:extLst>
          </p:cNvPr>
          <p:cNvSpPr txBox="1">
            <a:spLocks/>
          </p:cNvSpPr>
          <p:nvPr/>
        </p:nvSpPr>
        <p:spPr>
          <a:xfrm>
            <a:off x="6516335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101482C-44E0-486D-9640-0FE10C2035B2}"/>
              </a:ext>
            </a:extLst>
          </p:cNvPr>
          <p:cNvSpPr txBox="1">
            <a:spLocks/>
          </p:cNvSpPr>
          <p:nvPr/>
        </p:nvSpPr>
        <p:spPr>
          <a:xfrm>
            <a:off x="6516334" y="1547061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9D52E5-2FF0-4889-9151-31E28761A28E}"/>
              </a:ext>
            </a:extLst>
          </p:cNvPr>
          <p:cNvSpPr txBox="1">
            <a:spLocks/>
          </p:cNvSpPr>
          <p:nvPr/>
        </p:nvSpPr>
        <p:spPr>
          <a:xfrm>
            <a:off x="4423151" y="350356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7B17B8-7B4C-4850-AA51-4207D7EEFAD1}"/>
              </a:ext>
            </a:extLst>
          </p:cNvPr>
          <p:cNvSpPr txBox="1">
            <a:spLocks/>
          </p:cNvSpPr>
          <p:nvPr/>
        </p:nvSpPr>
        <p:spPr>
          <a:xfrm>
            <a:off x="2918606" y="24198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F4CF43-FDDC-4839-AFA7-96BD8746537D}"/>
              </a:ext>
            </a:extLst>
          </p:cNvPr>
          <p:cNvSpPr txBox="1">
            <a:spLocks/>
          </p:cNvSpPr>
          <p:nvPr/>
        </p:nvSpPr>
        <p:spPr>
          <a:xfrm>
            <a:off x="6722523" y="583584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BF9758-56E7-4150-ABCB-CB63FFEE8E5A}"/>
              </a:ext>
            </a:extLst>
          </p:cNvPr>
          <p:cNvSpPr txBox="1">
            <a:spLocks/>
          </p:cNvSpPr>
          <p:nvPr/>
        </p:nvSpPr>
        <p:spPr>
          <a:xfrm>
            <a:off x="3723058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7A71FB-F4A9-4F85-9A50-E62394008128}"/>
              </a:ext>
            </a:extLst>
          </p:cNvPr>
          <p:cNvSpPr txBox="1">
            <a:spLocks/>
          </p:cNvSpPr>
          <p:nvPr/>
        </p:nvSpPr>
        <p:spPr>
          <a:xfrm>
            <a:off x="6050851" y="184041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3BB2C2-B704-431A-AFF6-16E2A8F57808}"/>
              </a:ext>
            </a:extLst>
          </p:cNvPr>
          <p:cNvSpPr txBox="1">
            <a:spLocks/>
          </p:cNvSpPr>
          <p:nvPr/>
        </p:nvSpPr>
        <p:spPr>
          <a:xfrm>
            <a:off x="11266623" y="332745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FB8ED8D-9ECA-4E31-B430-4516BE385157}"/>
              </a:ext>
            </a:extLst>
          </p:cNvPr>
          <p:cNvSpPr txBox="1">
            <a:spLocks/>
          </p:cNvSpPr>
          <p:nvPr/>
        </p:nvSpPr>
        <p:spPr>
          <a:xfrm>
            <a:off x="10575305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63D94E-0994-4EA3-9797-AC71EFD2F170}"/>
              </a:ext>
            </a:extLst>
          </p:cNvPr>
          <p:cNvSpPr txBox="1">
            <a:spLocks/>
          </p:cNvSpPr>
          <p:nvPr/>
        </p:nvSpPr>
        <p:spPr>
          <a:xfrm>
            <a:off x="3621581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101600">
                  <a:srgbClr val="5B9BD5">
                    <a:satMod val="175000"/>
                    <a:alpha val="40000"/>
                  </a:srgbClr>
                </a:glo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D1068E-4EF1-4C0A-A12E-CE222B067DE3}"/>
              </a:ext>
            </a:extLst>
          </p:cNvPr>
          <p:cNvSpPr txBox="1">
            <a:spLocks/>
          </p:cNvSpPr>
          <p:nvPr/>
        </p:nvSpPr>
        <p:spPr>
          <a:xfrm>
            <a:off x="7337887" y="7215373"/>
            <a:ext cx="569314" cy="802719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3600" b="1" i="0" u="none" strike="noStrike" kern="1200" cap="none" spc="50" normalizeH="0" baseline="0" noProof="0" dirty="0">
                <a:ln w="9525" cmpd="sng">
                  <a:solidFill>
                    <a:srgbClr val="73A7AF"/>
                  </a:solidFill>
                  <a:prstDash val="solid"/>
                </a:ln>
                <a:solidFill>
                  <a:srgbClr val="EEF1F0">
                    <a:alpha val="60000"/>
                  </a:srgbClr>
                </a:solidFill>
                <a:effectLst>
                  <a:glow rad="139700">
                    <a:srgbClr val="A6F4FC">
                      <a:alpha val="18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8558EB4-2BC3-4427-A729-3F41F2FD3D8C}"/>
              </a:ext>
            </a:extLst>
          </p:cNvPr>
          <p:cNvSpPr txBox="1">
            <a:spLocks/>
          </p:cNvSpPr>
          <p:nvPr/>
        </p:nvSpPr>
        <p:spPr>
          <a:xfrm>
            <a:off x="7737220" y="31140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B72C0-0168-4B95-9420-B34E5AD6C340}"/>
              </a:ext>
            </a:extLst>
          </p:cNvPr>
          <p:cNvSpPr txBox="1">
            <a:spLocks/>
          </p:cNvSpPr>
          <p:nvPr/>
        </p:nvSpPr>
        <p:spPr>
          <a:xfrm>
            <a:off x="6981816" y="438763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TriangleInverted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01600">
                    <a:srgbClr val="5B9BD5">
                      <a:satMod val="175000"/>
                      <a:alpha val="40000"/>
                    </a:srgbClr>
                  </a:glow>
                </a:effectLst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F10572-02A4-47BB-A8E2-7D5434430E38}"/>
              </a:ext>
            </a:extLst>
          </p:cNvPr>
          <p:cNvSpPr txBox="1"/>
          <p:nvPr/>
        </p:nvSpPr>
        <p:spPr>
          <a:xfrm>
            <a:off x="1828292" y="1579409"/>
            <a:ext cx="8304412" cy="4101346"/>
          </a:xfrm>
          <a:prstGeom prst="roundRect">
            <a:avLst>
              <a:gd name="adj" fmla="val 9646"/>
            </a:avLst>
          </a:prstGeom>
          <a:solidFill>
            <a:schemeClr val="accent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Find the letter </a:t>
            </a:r>
            <a:br>
              <a:rPr kumimoji="0" lang="en-CA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</a:br>
            <a:r>
              <a: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Ready? GO!</a:t>
            </a:r>
          </a:p>
        </p:txBody>
      </p:sp>
    </p:spTree>
    <p:extLst>
      <p:ext uri="{BB962C8B-B14F-4D97-AF65-F5344CB8AC3E}">
        <p14:creationId xmlns:p14="http://schemas.microsoft.com/office/powerpoint/2010/main" val="397388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854 -0.01505 C 0.31666 -0.01505 0.4207 0.08819 0.4207 0.21551 C 0.4207 0.34282 0.31666 0.44629 0.18854 0.44629 C 0.06041 0.44629 -0.04349 0.34282 -0.04349 0.21551 C -0.04349 0.08819 0.06041 -0.01505 0.18854 -0.01505 Z " pathEditMode="fixed" rAng="0" ptsTypes="AAAAA">
                                      <p:cBhvr>
                                        <p:cTn id="16" dur="1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7 -0.02477 C 0.05884 -0.02477 0.11484 0.03123 0.11484 0.10023 C 0.11484 0.16923 0.05884 0.22523 -0.01017 0.22523 C -0.07916 0.22523 -0.13516 0.16923 -0.13516 0.10023 C -0.13516 0.03123 -0.07916 -0.02477 -0.01017 -0.02477 Z" pathEditMode="fixed" ptsTypes="">
                                      <p:cBhvr>
                                        <p:cTn id="18" dur="1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6263 -0.23935 C 0.48763 -0.23935 0.37513 -0.10671 0.37513 0.05695 C 0.37513 0.22037 0.48763 0.35324 0.6263 0.35324 C 0.76497 0.35324 0.8776 0.22037 0.8776 0.05695 C 0.8776 -0.10671 0.76497 -0.23935 0.6263 -0.23935 Z " pathEditMode="fixed" rAng="0" ptsTypes="AAAAA">
                                      <p:cBhvr>
                                        <p:cTn id="20" dur="1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5377 0.02523 C 0.71133 0.02523 0.83919 0.14791 0.83919 0.29977 C 0.83919 0.45139 0.71133 0.57477 0.55377 0.57477 C 0.39622 0.57477 0.26849 0.45139 0.26849 0.29977 C 0.26849 0.14791 0.39622 0.02523 0.55377 0.02523 Z " pathEditMode="fixed" rAng="0" ptsTypes="AAAAA">
                                      <p:cBhvr>
                                        <p:cTn id="22" dur="1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6621 C 0.09974 0.06621 0.22344 0.12223 0.22344 0.19121 C 0.22344 0.26019 0.09974 0.31621 -0.0526 0.31621 C -0.20495 0.31621 -0.32851 0.26019 -0.32851 0.19121 C -0.32851 0.12223 -0.20495 0.06621 -0.0526 0.06621 Z " pathEditMode="fixed" rAng="0" ptsTypes="AAAAA">
                                      <p:cBhvr>
                                        <p:cTn id="24" dur="1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0743 -0.62408 C -0.19935 -0.62408 -0.11159 -0.46597 -0.11159 -0.27107 C -0.11159 -0.07593 -0.19935 0.08264 -0.30743 0.08264 C -0.4155 0.08264 -0.50313 -0.07593 -0.50313 -0.27107 C -0.50313 -0.46597 -0.4155 -0.62408 -0.30743 -0.62408 Z " pathEditMode="fixed" rAng="0" ptsTypes="AAAAA">
                                      <p:cBhvr>
                                        <p:cTn id="26" dur="1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626 -0.3956 C 0.01275 -0.3956 0.06874 -0.24699 0.06874 -0.06389 C 0.06874 0.11898 0.01275 0.26782 -0.05626 0.26782 C -0.12527 0.26782 -0.18126 0.11898 -0.18126 -0.06389 C -0.18126 -0.24699 -0.12527 -0.3956 -0.05626 -0.3956 Z " pathEditMode="fixed" rAng="0" ptsTypes="AAAAA">
                                      <p:cBhvr>
                                        <p:cTn id="28" dur="15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32361 C 0.05885 -0.32361 0.11484 -0.20069 0.11484 -0.04931 C 0.11484 0.10208 0.05885 0.22523 -0.01016 0.22523 C -0.07917 0.22523 -0.13516 0.10208 -0.13516 -0.04931 C -0.13516 -0.20069 -0.07917 -0.32361 -0.01016 -0.32361 Z " pathEditMode="fixed" rAng="0" ptsTypes="AAAAA">
                                      <p:cBhvr>
                                        <p:cTn id="30" dur="15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3385 -0.30232 C 0.25025 -0.30232 0.34466 -0.2463 0.34466 -0.17732 C 0.34466 -0.10834 0.25025 -0.05232 0.13385 -0.05232 C 0.01744 -0.05232 -0.07683 -0.10834 -0.07683 -0.17732 C -0.07683 -0.2463 0.01744 -0.30232 0.13385 -0.30232 Z " pathEditMode="fixed" rAng="0" ptsTypes="AAAAA">
                                      <p:cBhvr>
                                        <p:cTn id="32" dur="1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41435 C 0.05885 -0.41435 0.11484 -0.27106 0.11484 -0.09467 C 0.11484 0.08171 0.05885 0.22523 -0.01016 0.22523 C -0.07917 0.22523 -0.13516 0.08171 -0.13516 -0.09467 C -0.13516 -0.27106 -0.07917 -0.41435 -0.01016 -0.41435 Z " pathEditMode="fixed" rAng="0" ptsTypes="AAAAA">
                                      <p:cBhvr>
                                        <p:cTn id="34" dur="1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766 -0.19375 C 0.14857 -0.19375 0.2306 -0.1 0.2306 0.01574 C 0.2306 0.13125 0.14857 0.22523 0.04766 0.22523 C -0.05326 0.22523 -0.13516 0.13125 -0.13516 0.01574 C -0.13516 -0.1 -0.05326 -0.19375 0.04766 -0.19375 Z " pathEditMode="fixed" rAng="0" ptsTypes="AAAAA">
                                      <p:cBhvr>
                                        <p:cTn id="36" dur="1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658 -0.24839 C 0.10559 -0.24839 0.16158 -0.15857 0.16158 -0.04746 C 0.16158 0.06342 0.10559 0.15347 0.03658 0.15347 C -0.03243 0.15347 -0.08842 0.06342 -0.08842 -0.04746 C -0.08842 -0.15857 -0.03243 -0.24839 0.03658 -0.24839 Z " pathEditMode="fixed" rAng="0" ptsTypes="AAAAA">
                                      <p:cBhvr>
                                        <p:cTn id="38" dur="1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802 -0.19352 C 0.16614 -0.19352 0.27018 -0.09028 0.27018 0.03704 C 0.27018 0.16435 0.16614 0.26782 0.03802 0.26782 C -0.09011 0.26782 -0.19401 0.16435 -0.19401 0.03704 C -0.19401 -0.09028 -0.09011 -0.19352 0.03802 -0.19352 Z " pathEditMode="fixed" rAng="0" ptsTypes="AAAAA">
                                      <p:cBhvr>
                                        <p:cTn id="40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20324 C -0.09181 -0.20324 -0.03581 -0.14724 -0.03581 -0.07824 C -0.03581 -0.00924 -0.09181 0.04676 -0.16081 0.04676 C -0.22981 0.04676 -0.28581 -0.00924 -0.28581 -0.07824 C -0.28581 -0.14724 -0.22981 -0.20324 -0.16081 -0.20324 Z" pathEditMode="fixed" ptsTypes="">
                                      <p:cBhvr>
                                        <p:cTn id="42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293 -0.56204 C 0.29063 -0.56204 0.17813 -0.4294 0.17813 -0.26574 C 0.17813 -0.10232 0.29063 0.03055 0.4293 0.03055 C 0.56797 0.03055 0.6806 -0.10232 0.6806 -0.26574 C 0.6806 -0.4294 0.56797 -0.56204 0.4293 -0.56204 Z " pathEditMode="fixed" rAng="0" ptsTypes="AAAAA">
                                      <p:cBhvr>
                                        <p:cTn id="4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4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1563 -0.1345 C -0.06329 -0.1345 0.06041 -0.07848 0.06041 -0.0095 C 0.06041 0.05949 -0.06329 0.1155 -0.21563 0.1155 C -0.36798 0.1155 -0.49154 0.05949 -0.49154 -0.0095 C -0.49154 -0.07848 -0.36798 -0.1345 -0.21563 -0.1345 Z " pathEditMode="fixed" rAng="0" ptsTypes="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86 -0.81621 C -0.11485 -0.81621 -0.05886 -0.6676 -0.05886 -0.48473 C -0.05886 -0.30186 -0.11485 -0.15302 -0.18386 -0.15302 C -0.25287 -0.15302 -0.30886 -0.30186 -0.30886 -0.48473 C -0.30886 -0.6676 -0.25287 -0.81621 -0.18386 -0.81621 Z " pathEditMode="fixed" rAng="0" ptsTypes="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0208 C -0.09167 -0.50208 -0.03568 -0.37916 -0.03568 -0.22778 C -0.03568 -0.07639 -0.09167 0.04676 -0.16068 0.04676 C -0.22969 0.04676 -0.28568 -0.07639 -0.28568 -0.22778 C -0.28568 -0.37916 -0.22969 -0.50208 -0.16068 -0.50208 Z " pathEditMode="fixed" rAng="0" ptsTypes="AAAAA">
                                      <p:cBhvr>
                                        <p:cTn id="5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6028 -0.65879 C 0.00873 -0.65879 0.06472 -0.5155 0.06472 -0.33911 C 0.06472 -0.16273 0.00873 -0.01921 -0.06028 -0.01921 C -0.12929 -0.01921 -0.18528 -0.16273 -0.18528 -0.33911 C -0.18528 -0.5155 -0.12929 -0.65879 -0.06028 -0.65879 Z " pathEditMode="fixed" rAng="0" ptsTypes="AAAAA">
                                      <p:cBhvr>
                                        <p:cTn id="54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534 -0.6375 C 0.04557 -0.6375 0.1276 -0.54375 0.1276 -0.42801 C 0.1276 -0.3125 0.04557 -0.21852 -0.05534 -0.21852 C -0.15625 -0.21852 -0.23815 -0.3125 -0.23815 -0.42801 C -0.23815 -0.54375 -0.15625 -0.6375 -0.05534 -0.6375 Z " pathEditMode="fixed" rAng="0" ptsTypes="AAAAA">
                                      <p:cBhvr>
                                        <p:cTn id="5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3551 C -0.0918 -0.3551 -0.03581 -0.26528 -0.03581 -0.15417 C -0.03581 -0.04329 -0.0918 0.04676 -0.16081 0.04676 C -0.22982 0.04676 -0.28581 -0.04329 -0.28581 -0.15417 C -0.28581 -0.26528 -0.22982 -0.3551 -0.16081 -0.3551 Z " pathEditMode="fixed" rAng="0" ptsTypes="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606">
                <p:cTn id="6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4" grpId="1"/>
      <p:bldP spid="25" grpId="0"/>
      <p:bldP spid="26" grpId="0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7C7410D7-0EF9-AD69-45C9-D4A2EB106FF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8F9C1A-2CAF-1E30-5782-FA5F9D4AA565}"/>
              </a:ext>
            </a:extLst>
          </p:cNvPr>
          <p:cNvSpPr txBox="1"/>
          <p:nvPr/>
        </p:nvSpPr>
        <p:spPr>
          <a:xfrm>
            <a:off x="1016000" y="285338"/>
            <a:ext cx="101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6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6"/>
                </a:solidFill>
                <a:latin typeface="+mj-lt"/>
              </a:rPr>
              <a:t>Tatta</a:t>
            </a:r>
            <a:r>
              <a:rPr lang="en-US" sz="4800" dirty="0">
                <a:solidFill>
                  <a:schemeClr val="accent6"/>
                </a:solidFill>
                <a:latin typeface="+mj-lt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81B372-1ACD-F6A6-8F40-FE3634567E2C}"/>
              </a:ext>
            </a:extLst>
          </p:cNvPr>
          <p:cNvSpPr txBox="1">
            <a:spLocks/>
          </p:cNvSpPr>
          <p:nvPr/>
        </p:nvSpPr>
        <p:spPr>
          <a:xfrm>
            <a:off x="2725331" y="3207519"/>
            <a:ext cx="2087406" cy="2175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T</a:t>
            </a:r>
          </a:p>
          <a:p>
            <a:pPr algn="ctr"/>
            <a:endParaRPr lang="en-CA" sz="19900" dirty="0">
              <a:solidFill>
                <a:schemeClr val="accent5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EC460C-4471-3C23-FEE0-5E753726E73B}"/>
              </a:ext>
            </a:extLst>
          </p:cNvPr>
          <p:cNvSpPr txBox="1">
            <a:spLocks/>
          </p:cNvSpPr>
          <p:nvPr/>
        </p:nvSpPr>
        <p:spPr>
          <a:xfrm>
            <a:off x="7460242" y="3207519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9900" dirty="0">
                <a:solidFill>
                  <a:schemeClr val="accent5"/>
                </a:solidFill>
              </a:rPr>
              <a:t>n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19900" dirty="0">
              <a:solidFill>
                <a:schemeClr val="accent5"/>
              </a:solidFill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7FD06C6-CE69-87F1-634C-E36ED4D9C05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6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8F9C1A-2CAF-1E30-5782-FA5F9D4AA565}"/>
              </a:ext>
            </a:extLst>
          </p:cNvPr>
          <p:cNvSpPr txBox="1"/>
          <p:nvPr/>
        </p:nvSpPr>
        <p:spPr>
          <a:xfrm>
            <a:off x="1016000" y="285338"/>
            <a:ext cx="101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6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6"/>
                </a:solidFill>
                <a:latin typeface="+mj-lt"/>
              </a:rPr>
              <a:t>Tatta</a:t>
            </a:r>
            <a:r>
              <a:rPr lang="en-US" sz="4800" dirty="0">
                <a:solidFill>
                  <a:schemeClr val="accent6"/>
                </a:solidFill>
                <a:latin typeface="+mj-lt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81B372-1ACD-F6A6-8F40-FE3634567E2C}"/>
              </a:ext>
            </a:extLst>
          </p:cNvPr>
          <p:cNvSpPr txBox="1">
            <a:spLocks/>
          </p:cNvSpPr>
          <p:nvPr/>
        </p:nvSpPr>
        <p:spPr>
          <a:xfrm>
            <a:off x="2725331" y="3207519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EC460C-4471-3C23-FEE0-5E753726E73B}"/>
              </a:ext>
            </a:extLst>
          </p:cNvPr>
          <p:cNvSpPr txBox="1">
            <a:spLocks/>
          </p:cNvSpPr>
          <p:nvPr/>
        </p:nvSpPr>
        <p:spPr>
          <a:xfrm>
            <a:off x="7460242" y="3207518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T</a:t>
            </a:r>
          </a:p>
          <a:p>
            <a:endParaRPr lang="en-CA" dirty="0"/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59AE4FC-E752-4D5A-D9E8-7B999B4F0D2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15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8F9C1A-2CAF-1E30-5782-FA5F9D4AA565}"/>
              </a:ext>
            </a:extLst>
          </p:cNvPr>
          <p:cNvSpPr txBox="1"/>
          <p:nvPr/>
        </p:nvSpPr>
        <p:spPr>
          <a:xfrm>
            <a:off x="1016000" y="285338"/>
            <a:ext cx="101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6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6"/>
                </a:solidFill>
                <a:latin typeface="+mj-lt"/>
              </a:rPr>
              <a:t>Tatta</a:t>
            </a:r>
            <a:r>
              <a:rPr lang="en-US" sz="4800" dirty="0">
                <a:solidFill>
                  <a:schemeClr val="accent6"/>
                </a:solidFill>
                <a:latin typeface="+mj-lt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81B372-1ACD-F6A6-8F40-FE3634567E2C}"/>
              </a:ext>
            </a:extLst>
          </p:cNvPr>
          <p:cNvSpPr txBox="1">
            <a:spLocks/>
          </p:cNvSpPr>
          <p:nvPr/>
        </p:nvSpPr>
        <p:spPr>
          <a:xfrm>
            <a:off x="2725331" y="3183455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dirty="0"/>
              <a:t>T</a:t>
            </a:r>
          </a:p>
          <a:p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EC460C-4471-3C23-FEE0-5E753726E73B}"/>
              </a:ext>
            </a:extLst>
          </p:cNvPr>
          <p:cNvSpPr txBox="1">
            <a:spLocks/>
          </p:cNvSpPr>
          <p:nvPr/>
        </p:nvSpPr>
        <p:spPr>
          <a:xfrm>
            <a:off x="7460242" y="3183454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CA" b="1" dirty="0"/>
              <a:t>ō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6F0311A-7530-72B9-C0F5-56CA2D03CC1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795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988F64E-D233-1DEB-C53C-26F3CD7ECC32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BB051A87-99C2-6575-FDB7-42F377C2B92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903F2BAE-0DF9-7DCE-A203-B3BF3D8BA1E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D7FD0DF-48D4-7363-284A-47D76CEE88F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BBA1BFB-826A-FB02-8B0F-AF4990C2080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4F5DBD8-6AB1-A235-F4E1-73945A112879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9D7A94DA-4379-113D-EF80-4C3B831B061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34C9010-D6F0-DD86-B8DC-A9AF2A6501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387" y="580620"/>
            <a:ext cx="10606390" cy="596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482FC09E-8D09-3EEA-6F8B-93B278881C5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303</Words>
  <Application>Microsoft Office PowerPoint</Application>
  <PresentationFormat>Widescreen</PresentationFormat>
  <Paragraphs>151</Paragraphs>
  <Slides>32</Slides>
  <Notes>3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GurbaniWebThick</vt:lpstr>
      <vt:lpstr>Fredoka One</vt:lpstr>
      <vt:lpstr>Calibri</vt:lpstr>
      <vt:lpstr>Arial</vt:lpstr>
      <vt:lpstr>Mongolian Baiti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26</cp:revision>
  <dcterms:created xsi:type="dcterms:W3CDTF">2022-12-10T13:40:05Z</dcterms:created>
  <dcterms:modified xsi:type="dcterms:W3CDTF">2024-06-11T15:38:44Z</dcterms:modified>
</cp:coreProperties>
</file>