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3" r:id="rId2"/>
    <p:sldMasterId id="2147483685" r:id="rId3"/>
  </p:sldMasterIdLst>
  <p:notesMasterIdLst>
    <p:notesMasterId r:id="rId42"/>
  </p:notesMasterIdLst>
  <p:sldIdLst>
    <p:sldId id="265" r:id="rId4"/>
    <p:sldId id="299" r:id="rId5"/>
    <p:sldId id="535" r:id="rId6"/>
    <p:sldId id="536" r:id="rId7"/>
    <p:sldId id="537" r:id="rId8"/>
    <p:sldId id="538" r:id="rId9"/>
    <p:sldId id="513" r:id="rId10"/>
    <p:sldId id="283" r:id="rId11"/>
    <p:sldId id="471" r:id="rId12"/>
    <p:sldId id="472" r:id="rId13"/>
    <p:sldId id="473" r:id="rId14"/>
    <p:sldId id="475" r:id="rId15"/>
    <p:sldId id="476" r:id="rId16"/>
    <p:sldId id="519" r:id="rId17"/>
    <p:sldId id="524" r:id="rId18"/>
    <p:sldId id="525" r:id="rId19"/>
    <p:sldId id="271" r:id="rId20"/>
    <p:sldId id="526" r:id="rId21"/>
    <p:sldId id="273" r:id="rId22"/>
    <p:sldId id="274" r:id="rId23"/>
    <p:sldId id="521" r:id="rId24"/>
    <p:sldId id="534" r:id="rId25"/>
    <p:sldId id="264" r:id="rId26"/>
    <p:sldId id="266" r:id="rId27"/>
    <p:sldId id="267" r:id="rId28"/>
    <p:sldId id="268" r:id="rId29"/>
    <p:sldId id="531" r:id="rId30"/>
    <p:sldId id="522" r:id="rId31"/>
    <p:sldId id="527" r:id="rId32"/>
    <p:sldId id="528" r:id="rId33"/>
    <p:sldId id="529" r:id="rId34"/>
    <p:sldId id="530" r:id="rId35"/>
    <p:sldId id="510" r:id="rId36"/>
    <p:sldId id="511" r:id="rId37"/>
    <p:sldId id="512" r:id="rId38"/>
    <p:sldId id="517" r:id="rId39"/>
    <p:sldId id="478" r:id="rId40"/>
    <p:sldId id="258" r:id="rId41"/>
  </p:sldIdLst>
  <p:sldSz cx="12192000" cy="6858000"/>
  <p:notesSz cx="6858000" cy="9144000"/>
  <p:embeddedFontLst>
    <p:embeddedFont>
      <p:font typeface="Fredoka One" panose="02000000000000000000" pitchFamily="2" charset="0"/>
      <p:regular r:id="rId43"/>
    </p:embeddedFont>
    <p:embeddedFont>
      <p:font typeface="GurbaniWebThick" panose="04040607000000020004" pitchFamily="82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5D76"/>
    <a:srgbClr val="00B050"/>
    <a:srgbClr val="FFFFFF"/>
    <a:srgbClr val="00B0F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92" y="43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89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9" name="Google Shape;3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27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704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8051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71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8422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115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5523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16763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633883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6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6158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653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7AACB-145F-408A-828F-CB73A5258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4712C-5672-4AFC-A589-7E28B71859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F92ED-7E6C-4C19-811C-BF482029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C0861-1E45-47AB-9E13-77F590FF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F7135-621B-43ED-ABDB-998E54BB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9942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8ABC-DBCD-4073-9A02-B4B05257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CE43-587D-48D3-902E-A21B6ADB3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61137-6479-4EF3-BEC8-A3706071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9EE3-4419-4A42-8A30-1E338A3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D1C63-1E88-427A-B757-F4ECF189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7338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BEAD-3319-495D-90E2-71474741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BEAF1-5273-49E0-8A9D-D1ABF0207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A60D2-5E1C-4394-8C38-B109F328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EF19B-DCA4-4DF6-B7D1-A8A6E1BB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775EA-F792-4C95-8A28-F1055EF8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601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13AE8-6253-4AD1-80DC-3D73691F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6E347-B9E1-4D9B-8691-04C1E4D5D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FAE03-6E81-4A61-8CD7-6FFAC9A7A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5EDD9-8E46-4C00-AE45-8C3CC282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CD297-BC1A-49DD-BB7B-A72A43426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FD954-6F85-44C0-8996-C80ADD94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6642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AC69-881A-44B9-B073-9654D65F6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E847F-B3BD-47C4-A890-321414CBF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EEC2C-F14A-45A0-B603-F58A54F23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5F923-4871-4056-BDBB-742999D8B5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AAAFE4-B360-4EF8-ADCF-754F63E6A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C7496A-E1AE-4C3D-84B1-0D84488BA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94D1E-C701-41C8-8037-88BE77EC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852EA4-0130-4F8B-8D76-0B985CD6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699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A65E-1E12-4546-BD6C-DF4D4550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0D00B-B087-4F20-95F5-C90969193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DE20E1-3ECC-4861-8D46-86640338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59841-AB57-4DD1-8677-5902F2DDD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50829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8EAED-44EA-4B63-8BD2-A2F0527C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97A7BC-1BC2-40FC-8E22-4E3EFEC1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7DE1A-6D0B-4EE4-B718-943CB9A0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49939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1323A-297D-4111-996D-6772B4F4A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B4C9B-3548-45AB-B423-1B6FE1928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C366D-60E2-4855-8EED-2FBB729EA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C1A29-BBCD-4232-8045-52DA534D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4DEA2-046A-4904-A2F4-17E7B5B7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F85BA-FE57-4E5B-9B25-8954A55F5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4047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F4F5-F781-47A6-A664-9F89A0E6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1B05A-6330-48B5-AFDC-F991FBABA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22B2F-402E-440D-B6FA-E56BB2BEC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CACA2-264B-42B0-95A7-71F557F7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838CD-3D04-49E0-8F43-F351DFD6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07F2A-3708-408B-9614-83E20AC3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7549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B0D8-9C81-43E0-A422-95284D1E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F97C8B-5BCC-406A-B7CD-822D18C69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BDF06-F5C7-43FF-B028-7B3B4070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87C33-38DF-4B43-8149-DE67FE94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318C7-362E-4765-B7B6-5634837F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556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8AAF3A-E17B-4C5D-B948-23AFD58E5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A3CA2-ACCB-46A6-ACC0-E495B6168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D0428-A0F6-4F5B-91FE-729AB1BF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3659C-4F5A-48AA-8E14-66B732A6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F85F-514E-48A1-8704-1082EB16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1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35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1DFBA9-BAC0-4A0F-AA0B-5E50457A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BA887-E56D-4E9A-971F-BAB2769EB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34ABF-A0E8-4CA7-81F4-E917E26C1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6AB0-273A-4A97-9C02-91A0F6AE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F9AD9-A8C8-4DE1-8F05-1F17CD034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962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6.xml"/><Relationship Id="rId1" Type="http://schemas.openxmlformats.org/officeDocument/2006/relationships/video" Target="https://www.youtube.com/embed/0AN-s0R2qH4?feature=oembed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microsoft.com/office/2007/relationships/hdphoto" Target="../media/hdphoto2.wdp"/><Relationship Id="rId39" Type="http://schemas.openxmlformats.org/officeDocument/2006/relationships/image" Target="../media/image33.png"/><Relationship Id="rId21" Type="http://schemas.openxmlformats.org/officeDocument/2006/relationships/image" Target="../media/image17.emf"/><Relationship Id="rId34" Type="http://schemas.microsoft.com/office/2007/relationships/hdphoto" Target="../media/hdphoto3.wdp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openxmlformats.org/officeDocument/2006/relationships/image" Target="../media/image21.png"/><Relationship Id="rId33" Type="http://schemas.openxmlformats.org/officeDocument/2006/relationships/image" Target="../media/image28.png"/><Relationship Id="rId38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notesSlide" Target="../notesSlides/notesSlide3.xml"/><Relationship Id="rId29" Type="http://schemas.openxmlformats.org/officeDocument/2006/relationships/image" Target="../media/image24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20.png"/><Relationship Id="rId32" Type="http://schemas.openxmlformats.org/officeDocument/2006/relationships/image" Target="../media/image27.png"/><Relationship Id="rId37" Type="http://schemas.openxmlformats.org/officeDocument/2006/relationships/image" Target="../media/image31.png"/><Relationship Id="rId40" Type="http://schemas.openxmlformats.org/officeDocument/2006/relationships/image" Target="../media/image6.pn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19.png"/><Relationship Id="rId28" Type="http://schemas.openxmlformats.org/officeDocument/2006/relationships/image" Target="../media/image23.png"/><Relationship Id="rId36" Type="http://schemas.openxmlformats.org/officeDocument/2006/relationships/image" Target="../media/image30.png"/><Relationship Id="rId10" Type="http://schemas.openxmlformats.org/officeDocument/2006/relationships/audio" Target="../media/media5.m4a"/><Relationship Id="rId19" Type="http://schemas.openxmlformats.org/officeDocument/2006/relationships/slideLayout" Target="../slideLayouts/slideLayout5.xml"/><Relationship Id="rId31" Type="http://schemas.openxmlformats.org/officeDocument/2006/relationships/image" Target="../media/image26.emf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18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29.emf"/><Relationship Id="rId8" Type="http://schemas.openxmlformats.org/officeDocument/2006/relationships/audio" Target="../media/media4.m4a"/><Relationship Id="rId3" Type="http://schemas.microsoft.com/office/2007/relationships/media" Target="../media/media2.m4a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swAdXImLoYA?list=PL2moDxjkcUYdxTFMeGC2jaaB23HvqYHVJ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RtrMuZGTEI?feature=oembed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18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9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9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65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4">
              <a:lumMod val="60000"/>
              <a:lumOff val="40000"/>
            </a:schemeClr>
          </a:fgClr>
          <a:bgClr>
            <a:srgbClr val="E479B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9D4BA-4CD1-4262-B9A4-1A427701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1A17FB-95F0-486B-9658-4A2132839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Online Media 3" title="Learn Gurmukhi - Punjabi Alphabet">
            <a:hlinkClick r:id="" action="ppaction://media"/>
            <a:extLst>
              <a:ext uri="{FF2B5EF4-FFF2-40B4-BE49-F238E27FC236}">
                <a16:creationId xmlns:a16="http://schemas.microsoft.com/office/drawing/2014/main" id="{F25B4A85-BC1A-456E-8128-727C4C4A95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3558" y="97064"/>
            <a:ext cx="11574981" cy="649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4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lum contrast="40000"/>
          </a:blip>
          <a:srcRect l="5913" t="384" r="8132" b="1787"/>
          <a:stretch/>
        </p:blipFill>
        <p:spPr>
          <a:xfrm>
            <a:off x="7705514" y="2801031"/>
            <a:ext cx="1255236" cy="1428624"/>
          </a:xfrm>
          <a:prstGeom prst="roundRect">
            <a:avLst>
              <a:gd name="adj" fmla="val 7124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E3D107-CD70-D03B-BB9A-2F48A158585B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r="13465" b="341"/>
          <a:stretch/>
        </p:blipFill>
        <p:spPr>
          <a:xfrm>
            <a:off x="3235442" y="2794623"/>
            <a:ext cx="1222814" cy="1441440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5572AD-F92A-B083-273C-4A98FDEBF775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6" t="2404" r="17235" b="450"/>
          <a:stretch/>
        </p:blipFill>
        <p:spPr>
          <a:xfrm>
            <a:off x="1747068" y="2792075"/>
            <a:ext cx="1222814" cy="1446536"/>
          </a:xfrm>
          <a:prstGeom prst="roundRect">
            <a:avLst>
              <a:gd name="adj" fmla="val 6978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30734-753A-BB72-87E1-3C456CC04E9E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3682" r="12452" b="544"/>
          <a:stretch/>
        </p:blipFill>
        <p:spPr>
          <a:xfrm>
            <a:off x="9258600" y="1109065"/>
            <a:ext cx="1225532" cy="1441440"/>
          </a:xfrm>
          <a:prstGeom prst="roundRect">
            <a:avLst>
              <a:gd name="adj" fmla="val 6978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727804" y="1109065"/>
            <a:ext cx="1216514" cy="1441440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7746232" y="1107505"/>
            <a:ext cx="1222816" cy="1444560"/>
          </a:xfrm>
          <a:prstGeom prst="roundRect">
            <a:avLst>
              <a:gd name="adj" fmla="val 6978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9078" t="1311" r="9078" b="1765"/>
          <a:stretch/>
        </p:blipFill>
        <p:spPr>
          <a:xfrm>
            <a:off x="6217138" y="2798693"/>
            <a:ext cx="1222816" cy="1433300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/>
          <a:stretch/>
        </p:blipFill>
        <p:spPr>
          <a:xfrm>
            <a:off x="3215439" y="1109064"/>
            <a:ext cx="1222814" cy="1441442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/>
          <a:stretch/>
        </p:blipFill>
        <p:spPr>
          <a:xfrm>
            <a:off x="1703074" y="1109064"/>
            <a:ext cx="1222814" cy="1441442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l="1289" t="1039" r="2286"/>
          <a:stretch/>
        </p:blipFill>
        <p:spPr>
          <a:xfrm>
            <a:off x="6233869" y="1107505"/>
            <a:ext cx="1222812" cy="1444560"/>
          </a:xfrm>
          <a:prstGeom prst="roundRect">
            <a:avLst>
              <a:gd name="adj" fmla="val 6978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CF2ED6-6974-CFE7-F05B-3259330121DB}"/>
              </a:ext>
            </a:extLst>
          </p:cNvPr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4541" r="8177" b="1423"/>
          <a:stretch/>
        </p:blipFill>
        <p:spPr>
          <a:xfrm>
            <a:off x="4723816" y="2807672"/>
            <a:ext cx="1227762" cy="1415342"/>
          </a:xfrm>
          <a:prstGeom prst="roundRect">
            <a:avLst>
              <a:gd name="adj" fmla="val 6978"/>
            </a:avLst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116D9A-04AC-D8FB-2D94-9DCC5F7B1864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14927" b="21451"/>
          <a:stretch/>
        </p:blipFill>
        <p:spPr>
          <a:xfrm>
            <a:off x="9226309" y="2795146"/>
            <a:ext cx="1227762" cy="1440394"/>
          </a:xfrm>
          <a:prstGeom prst="roundRect">
            <a:avLst>
              <a:gd name="adj" fmla="val 3193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8AAF66-B809-86CA-C4CC-1BD717D6A605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lum contrast="40000"/>
          </a:blip>
          <a:srcRect l="790" t="1020" r="1554" b="1020"/>
          <a:stretch/>
        </p:blipFill>
        <p:spPr>
          <a:xfrm>
            <a:off x="3249481" y="4418073"/>
            <a:ext cx="1127470" cy="1278002"/>
          </a:xfrm>
          <a:prstGeom prst="roundRect">
            <a:avLst>
              <a:gd name="adj" fmla="val 8365"/>
            </a:avLst>
          </a:prstGeom>
        </p:spPr>
      </p:pic>
      <p:pic>
        <p:nvPicPr>
          <p:cNvPr id="13" name="Google Shape;267;p32">
            <a:extLst>
              <a:ext uri="{FF2B5EF4-FFF2-40B4-BE49-F238E27FC236}">
                <a16:creationId xmlns:a16="http://schemas.microsoft.com/office/drawing/2014/main" id="{0DEF7039-1EA3-D63B-CA0F-3BE8890C7454}"/>
              </a:ext>
            </a:extLst>
          </p:cNvPr>
          <p:cNvPicPr preferRelativeResize="0"/>
          <p:nvPr/>
        </p:nvPicPr>
        <p:blipFill rotWithShape="1">
          <a:blip r:embed="rId36">
            <a:alphaModFix/>
          </a:blip>
          <a:srcRect l="11493" t="10606" r="13014" b="3761"/>
          <a:stretch/>
        </p:blipFill>
        <p:spPr>
          <a:xfrm>
            <a:off x="4770209" y="4414911"/>
            <a:ext cx="1127468" cy="1284327"/>
          </a:xfrm>
          <a:prstGeom prst="roundRect">
            <a:avLst>
              <a:gd name="adj" fmla="val 7590"/>
            </a:avLst>
          </a:prstGeom>
          <a:noFill/>
          <a:ln>
            <a:noFill/>
          </a:ln>
        </p:spPr>
      </p:pic>
      <p:pic>
        <p:nvPicPr>
          <p:cNvPr id="20" name="Google Shape;272;p32">
            <a:extLst>
              <a:ext uri="{FF2B5EF4-FFF2-40B4-BE49-F238E27FC236}">
                <a16:creationId xmlns:a16="http://schemas.microsoft.com/office/drawing/2014/main" id="{2477BE84-792D-3C80-5B36-392FE4EC8AE5}"/>
              </a:ext>
            </a:extLst>
          </p:cNvPr>
          <p:cNvPicPr preferRelativeResize="0"/>
          <p:nvPr/>
        </p:nvPicPr>
        <p:blipFill rotWithShape="1">
          <a:blip r:embed="rId37">
            <a:alphaModFix/>
          </a:blip>
          <a:srcRect t="1276" r="1275"/>
          <a:stretch/>
        </p:blipFill>
        <p:spPr>
          <a:xfrm>
            <a:off x="6290935" y="4410165"/>
            <a:ext cx="1215689" cy="1293818"/>
          </a:xfrm>
          <a:prstGeom prst="roundRect">
            <a:avLst>
              <a:gd name="adj" fmla="val 7801"/>
            </a:avLst>
          </a:prstGeom>
          <a:noFill/>
          <a:ln>
            <a:noFill/>
          </a:ln>
        </p:spPr>
      </p:pic>
      <p:pic>
        <p:nvPicPr>
          <p:cNvPr id="23" name="Google Shape;276;p32">
            <a:extLst>
              <a:ext uri="{FF2B5EF4-FFF2-40B4-BE49-F238E27FC236}">
                <a16:creationId xmlns:a16="http://schemas.microsoft.com/office/drawing/2014/main" id="{063DF7C9-2187-74B8-7A09-FBEB5FF11F07}"/>
              </a:ext>
            </a:extLst>
          </p:cNvPr>
          <p:cNvPicPr preferRelativeResize="0"/>
          <p:nvPr/>
        </p:nvPicPr>
        <p:blipFill rotWithShape="1">
          <a:blip r:embed="rId38">
            <a:alphaModFix/>
          </a:blip>
          <a:srcRect t="9630"/>
          <a:stretch/>
        </p:blipFill>
        <p:spPr>
          <a:xfrm>
            <a:off x="7899881" y="4410165"/>
            <a:ext cx="1248058" cy="1293818"/>
          </a:xfrm>
          <a:prstGeom prst="roundRect">
            <a:avLst>
              <a:gd name="adj" fmla="val 9865"/>
            </a:avLst>
          </a:prstGeom>
          <a:noFill/>
          <a:ln>
            <a:noFill/>
          </a:ln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17EFAAE-C14A-4781-9391-6ACEADD78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2853202" y="-1033628"/>
            <a:ext cx="609600" cy="60960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8B0F19-8B8C-A4E6-9359-6167B754D9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3924372" y="-1033628"/>
            <a:ext cx="609600" cy="609600"/>
          </a:xfrm>
          <a:prstGeom prst="rect">
            <a:avLst/>
          </a:prstGeom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89931E-74A0-9DC6-D0B4-A97B45F4F5A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4995542" y="-1033628"/>
            <a:ext cx="609600" cy="609600"/>
          </a:xfrm>
          <a:prstGeom prst="rect">
            <a:avLst/>
          </a:prstGeom>
        </p:spPr>
      </p:pic>
      <p:pic>
        <p:nvPicPr>
          <p:cNvPr id="2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64268E-977E-EC18-6BE6-8EB432E75A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6066712" y="-1033628"/>
            <a:ext cx="609600" cy="609600"/>
          </a:xfrm>
          <a:prstGeom prst="rect">
            <a:avLst/>
          </a:prstGeom>
        </p:spPr>
      </p:pic>
      <p:pic>
        <p:nvPicPr>
          <p:cNvPr id="2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EF17B5-DA44-6407-B415-B7532B6E1F7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7137882" y="-1033628"/>
            <a:ext cx="609600" cy="609600"/>
          </a:xfrm>
          <a:prstGeom prst="rect">
            <a:avLst/>
          </a:prstGeom>
        </p:spPr>
      </p:pic>
      <p:pic>
        <p:nvPicPr>
          <p:cNvPr id="3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910151-E73B-A025-1CD4-BEB2FD6B4B0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209052" y="-1033628"/>
            <a:ext cx="609600" cy="609600"/>
          </a:xfrm>
          <a:prstGeom prst="rect">
            <a:avLst/>
          </a:prstGeom>
        </p:spPr>
      </p:pic>
      <p:pic>
        <p:nvPicPr>
          <p:cNvPr id="4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BAAAD6-A74E-E89A-700D-623C56885AF7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1703074" y="6148691"/>
            <a:ext cx="609600" cy="529667"/>
          </a:xfrm>
          <a:prstGeom prst="rect">
            <a:avLst/>
          </a:prstGeom>
        </p:spPr>
      </p:pic>
      <p:pic>
        <p:nvPicPr>
          <p:cNvPr id="4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4A5B3D-E46B-4D04-37B7-A2BCC7D5F8D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2853202" y="6162397"/>
            <a:ext cx="609600" cy="529667"/>
          </a:xfrm>
          <a:prstGeom prst="rect">
            <a:avLst/>
          </a:prstGeom>
        </p:spPr>
      </p:pic>
      <p:pic>
        <p:nvPicPr>
          <p:cNvPr id="4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99D0A8A-17DA-0557-595E-15EC46A58565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743704" y="6210300"/>
            <a:ext cx="609600" cy="529667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175D624-859A-DBAD-B81B-FF246EC21DD7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3F7BDE-9593-4BE7-19C2-64E18788CB57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F1293364-67DC-2FF3-729E-AA6010E2F0E1}"/>
              </a:ext>
            </a:extLst>
          </p:cNvPr>
          <p:cNvPicPr/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0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2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63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005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97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30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21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240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7B134BF-4A39-2A0E-AE9B-7BE215FF583C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403231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03231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875728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F1607971-4787-008B-CA07-90B767A3B24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90;p34">
            <a:extLst>
              <a:ext uri="{FF2B5EF4-FFF2-40B4-BE49-F238E27FC236}">
                <a16:creationId xmlns:a16="http://schemas.microsoft.com/office/drawing/2014/main" id="{3F1A3449-9A2E-A66C-88F4-745CC385737F}"/>
              </a:ext>
            </a:extLst>
          </p:cNvPr>
          <p:cNvSpPr/>
          <p:nvPr/>
        </p:nvSpPr>
        <p:spPr>
          <a:xfrm>
            <a:off x="1083365" y="3041726"/>
            <a:ext cx="1171098" cy="10594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>
                  <a:noFill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13" name="Google Shape;291;p34">
            <a:extLst>
              <a:ext uri="{FF2B5EF4-FFF2-40B4-BE49-F238E27FC236}">
                <a16:creationId xmlns:a16="http://schemas.microsoft.com/office/drawing/2014/main" id="{F108A72B-655A-1415-C885-02F42B223F0B}"/>
              </a:ext>
            </a:extLst>
          </p:cNvPr>
          <p:cNvSpPr/>
          <p:nvPr/>
        </p:nvSpPr>
        <p:spPr>
          <a:xfrm>
            <a:off x="3296908" y="3041726"/>
            <a:ext cx="1171098" cy="10594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14" name="Google Shape;292;p34">
            <a:extLst>
              <a:ext uri="{FF2B5EF4-FFF2-40B4-BE49-F238E27FC236}">
                <a16:creationId xmlns:a16="http://schemas.microsoft.com/office/drawing/2014/main" id="{B990E1DC-8829-2945-8EE6-82A5D87E3616}"/>
              </a:ext>
            </a:extLst>
          </p:cNvPr>
          <p:cNvSpPr/>
          <p:nvPr/>
        </p:nvSpPr>
        <p:spPr>
          <a:xfrm>
            <a:off x="5510451" y="3041726"/>
            <a:ext cx="1171098" cy="10594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15" name="Google Shape;293;p34">
            <a:extLst>
              <a:ext uri="{FF2B5EF4-FFF2-40B4-BE49-F238E27FC236}">
                <a16:creationId xmlns:a16="http://schemas.microsoft.com/office/drawing/2014/main" id="{7ED57144-C24B-609C-4CE9-222A0349CC1B}"/>
              </a:ext>
            </a:extLst>
          </p:cNvPr>
          <p:cNvSpPr/>
          <p:nvPr/>
        </p:nvSpPr>
        <p:spPr>
          <a:xfrm>
            <a:off x="7723994" y="3041726"/>
            <a:ext cx="1171098" cy="10594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16" name="Google Shape;294;p34">
            <a:extLst>
              <a:ext uri="{FF2B5EF4-FFF2-40B4-BE49-F238E27FC236}">
                <a16:creationId xmlns:a16="http://schemas.microsoft.com/office/drawing/2014/main" id="{86B020C4-1A38-8587-9D58-9FCA5D19D688}"/>
              </a:ext>
            </a:extLst>
          </p:cNvPr>
          <p:cNvSpPr/>
          <p:nvPr/>
        </p:nvSpPr>
        <p:spPr>
          <a:xfrm>
            <a:off x="9937537" y="3041726"/>
            <a:ext cx="1171098" cy="105944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>
                  <a:noFill/>
                </a:ln>
                <a:solidFill>
                  <a:schemeClr val="accent1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2C55162-F9C3-C519-6714-2E94F7440AF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99;p35">
            <a:extLst>
              <a:ext uri="{FF2B5EF4-FFF2-40B4-BE49-F238E27FC236}">
                <a16:creationId xmlns:a16="http://schemas.microsoft.com/office/drawing/2014/main" id="{A60D8EB4-1ED5-627F-3E65-E652ECF9766D}"/>
              </a:ext>
            </a:extLst>
          </p:cNvPr>
          <p:cNvSpPr/>
          <p:nvPr/>
        </p:nvSpPr>
        <p:spPr>
          <a:xfrm>
            <a:off x="3059353" y="3027059"/>
            <a:ext cx="1187866" cy="10746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9" name="Google Shape;300;p35">
            <a:extLst>
              <a:ext uri="{FF2B5EF4-FFF2-40B4-BE49-F238E27FC236}">
                <a16:creationId xmlns:a16="http://schemas.microsoft.com/office/drawing/2014/main" id="{F358DF72-CF9F-1DCD-93F4-070738E0F24F}"/>
              </a:ext>
            </a:extLst>
          </p:cNvPr>
          <p:cNvSpPr/>
          <p:nvPr/>
        </p:nvSpPr>
        <p:spPr>
          <a:xfrm>
            <a:off x="671557" y="3000671"/>
            <a:ext cx="1187866" cy="10746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>
                  <a:noFill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10" name="Google Shape;301;p35">
            <a:extLst>
              <a:ext uri="{FF2B5EF4-FFF2-40B4-BE49-F238E27FC236}">
                <a16:creationId xmlns:a16="http://schemas.microsoft.com/office/drawing/2014/main" id="{1FF7DCDF-E627-5FB1-0D56-010421D5F63D}"/>
              </a:ext>
            </a:extLst>
          </p:cNvPr>
          <p:cNvSpPr/>
          <p:nvPr/>
        </p:nvSpPr>
        <p:spPr>
          <a:xfrm>
            <a:off x="7834945" y="3003878"/>
            <a:ext cx="1187866" cy="10746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11" name="Google Shape;302;p35">
            <a:extLst>
              <a:ext uri="{FF2B5EF4-FFF2-40B4-BE49-F238E27FC236}">
                <a16:creationId xmlns:a16="http://schemas.microsoft.com/office/drawing/2014/main" id="{BB6D8B59-2223-911B-7753-74D2FA9F5026}"/>
              </a:ext>
            </a:extLst>
          </p:cNvPr>
          <p:cNvSpPr/>
          <p:nvPr/>
        </p:nvSpPr>
        <p:spPr>
          <a:xfrm>
            <a:off x="10222742" y="3027059"/>
            <a:ext cx="1187866" cy="10746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>
                  <a:noFill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14" name="Google Shape;303;p35">
            <a:extLst>
              <a:ext uri="{FF2B5EF4-FFF2-40B4-BE49-F238E27FC236}">
                <a16:creationId xmlns:a16="http://schemas.microsoft.com/office/drawing/2014/main" id="{4222E3E1-FB42-5B3B-6AFC-80686511501F}"/>
              </a:ext>
            </a:extLst>
          </p:cNvPr>
          <p:cNvSpPr/>
          <p:nvPr/>
        </p:nvSpPr>
        <p:spPr>
          <a:xfrm>
            <a:off x="5447149" y="3011605"/>
            <a:ext cx="1187866" cy="10746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AFBCF8AD-9B35-8169-3153-4717A07EF07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08;p36">
            <a:extLst>
              <a:ext uri="{FF2B5EF4-FFF2-40B4-BE49-F238E27FC236}">
                <a16:creationId xmlns:a16="http://schemas.microsoft.com/office/drawing/2014/main" id="{59156EAE-9003-10A7-427B-3D5854E36AEC}"/>
              </a:ext>
            </a:extLst>
          </p:cNvPr>
          <p:cNvSpPr/>
          <p:nvPr/>
        </p:nvSpPr>
        <p:spPr>
          <a:xfrm>
            <a:off x="10014242" y="3085193"/>
            <a:ext cx="1241154" cy="112282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>
                  <a:noFill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8" name="Google Shape;309;p36">
            <a:extLst>
              <a:ext uri="{FF2B5EF4-FFF2-40B4-BE49-F238E27FC236}">
                <a16:creationId xmlns:a16="http://schemas.microsoft.com/office/drawing/2014/main" id="{7059F817-7FBC-00CC-C367-1E2B5CA485ED}"/>
              </a:ext>
            </a:extLst>
          </p:cNvPr>
          <p:cNvSpPr/>
          <p:nvPr/>
        </p:nvSpPr>
        <p:spPr>
          <a:xfrm>
            <a:off x="3069483" y="3006260"/>
            <a:ext cx="1241154" cy="112282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9" name="Google Shape;310;p36">
            <a:extLst>
              <a:ext uri="{FF2B5EF4-FFF2-40B4-BE49-F238E27FC236}">
                <a16:creationId xmlns:a16="http://schemas.microsoft.com/office/drawing/2014/main" id="{E00CE938-D842-F22F-2DE5-EF029118608A}"/>
              </a:ext>
            </a:extLst>
          </p:cNvPr>
          <p:cNvSpPr/>
          <p:nvPr/>
        </p:nvSpPr>
        <p:spPr>
          <a:xfrm>
            <a:off x="7699322" y="3006260"/>
            <a:ext cx="1241154" cy="112282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10" name="Google Shape;311;p36">
            <a:extLst>
              <a:ext uri="{FF2B5EF4-FFF2-40B4-BE49-F238E27FC236}">
                <a16:creationId xmlns:a16="http://schemas.microsoft.com/office/drawing/2014/main" id="{F7D3F4FA-5659-B489-5F5A-A99371725100}"/>
              </a:ext>
            </a:extLst>
          </p:cNvPr>
          <p:cNvSpPr/>
          <p:nvPr/>
        </p:nvSpPr>
        <p:spPr>
          <a:xfrm>
            <a:off x="5384402" y="3006260"/>
            <a:ext cx="1241154" cy="112282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11" name="Google Shape;312;p36">
            <a:extLst>
              <a:ext uri="{FF2B5EF4-FFF2-40B4-BE49-F238E27FC236}">
                <a16:creationId xmlns:a16="http://schemas.microsoft.com/office/drawing/2014/main" id="{449C423E-B604-C599-730C-D1529DA080DD}"/>
              </a:ext>
            </a:extLst>
          </p:cNvPr>
          <p:cNvSpPr/>
          <p:nvPr/>
        </p:nvSpPr>
        <p:spPr>
          <a:xfrm>
            <a:off x="754564" y="2998534"/>
            <a:ext cx="1241154" cy="112282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>
                  <a:noFill/>
                </a:ln>
                <a:solidFill>
                  <a:schemeClr val="accent1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7543362-2D59-BE74-0CED-A233A4607A1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4FFA449-9681-960B-490A-FA7BDCE7B95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633200" y="60451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7;p37">
            <a:extLst>
              <a:ext uri="{FF2B5EF4-FFF2-40B4-BE49-F238E27FC236}">
                <a16:creationId xmlns:a16="http://schemas.microsoft.com/office/drawing/2014/main" id="{3E1433EF-577B-428B-86C4-0B55755EF32D}"/>
              </a:ext>
            </a:extLst>
          </p:cNvPr>
          <p:cNvSpPr/>
          <p:nvPr/>
        </p:nvSpPr>
        <p:spPr>
          <a:xfrm>
            <a:off x="4641377" y="1887241"/>
            <a:ext cx="2909246" cy="272791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i="0">
                <a:ln w="266700" cap="flat" cmpd="sng">
                  <a:noFill/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</p:txBody>
      </p:sp>
      <p:pic>
        <p:nvPicPr>
          <p:cNvPr id="5" name="Google Shape;318;p37">
            <a:extLst>
              <a:ext uri="{FF2B5EF4-FFF2-40B4-BE49-F238E27FC236}">
                <a16:creationId xmlns:a16="http://schemas.microsoft.com/office/drawing/2014/main" id="{3F8CF7E7-8797-10F2-7792-E4E48D84D1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51199" y="443668"/>
            <a:ext cx="5689602" cy="5615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7D4AB288-FCA4-0292-3121-0853DE5B95A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702" y="384851"/>
            <a:ext cx="11170596" cy="628346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4178AEC-CD12-0C2D-18B7-0AB434A70AF0}"/>
              </a:ext>
            </a:extLst>
          </p:cNvPr>
          <p:cNvGrpSpPr/>
          <p:nvPr/>
        </p:nvGrpSpPr>
        <p:grpSpPr>
          <a:xfrm>
            <a:off x="1600200" y="2536448"/>
            <a:ext cx="8991600" cy="1785104"/>
            <a:chOff x="1600200" y="2444571"/>
            <a:chExt cx="8991600" cy="178510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444571"/>
              <a:ext cx="89916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7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644900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images starting from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28376D9-BD42-8CC3-4B3D-A09562469F1B}"/>
              </a:ext>
            </a:extLst>
          </p:cNvPr>
          <p:cNvSpPr txBox="1"/>
          <p:nvPr/>
        </p:nvSpPr>
        <p:spPr>
          <a:xfrm>
            <a:off x="8788400" y="3429000"/>
            <a:ext cx="77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chemeClr val="accent2"/>
                </a:solidFill>
              </a:rPr>
              <a:t>f</a:t>
            </a:r>
          </a:p>
        </p:txBody>
      </p:sp>
      <p:pic>
        <p:nvPicPr>
          <p:cNvPr id="6" name="Picture 5" descr="A black heart with swirls&#10;&#10;Description automatically generated">
            <a:extLst>
              <a:ext uri="{FF2B5EF4-FFF2-40B4-BE49-F238E27FC236}">
                <a16:creationId xmlns:a16="http://schemas.microsoft.com/office/drawing/2014/main" id="{744C6833-CEF1-F11A-59D6-BE004334EDF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32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36;p40">
            <a:extLst>
              <a:ext uri="{FF2B5EF4-FFF2-40B4-BE49-F238E27FC236}">
                <a16:creationId xmlns:a16="http://schemas.microsoft.com/office/drawing/2014/main" id="{6FC212CC-81AD-0789-706D-5C95C326DF22}"/>
              </a:ext>
            </a:extLst>
          </p:cNvPr>
          <p:cNvSpPr/>
          <p:nvPr/>
        </p:nvSpPr>
        <p:spPr>
          <a:xfrm>
            <a:off x="1254106" y="887892"/>
            <a:ext cx="9683788" cy="5082216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338;p40" descr="A green frog on a white surface&#10;&#10;Description automatically generated">
            <a:extLst>
              <a:ext uri="{FF2B5EF4-FFF2-40B4-BE49-F238E27FC236}">
                <a16:creationId xmlns:a16="http://schemas.microsoft.com/office/drawing/2014/main" id="{36F130AD-AD16-CF72-6A92-ABCC93C9176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1741" r="2" b="24187"/>
          <a:stretch/>
        </p:blipFill>
        <p:spPr>
          <a:xfrm flipH="1">
            <a:off x="4556614" y="1098010"/>
            <a:ext cx="3456144" cy="2330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40;p40">
            <a:extLst>
              <a:ext uri="{FF2B5EF4-FFF2-40B4-BE49-F238E27FC236}">
                <a16:creationId xmlns:a16="http://schemas.microsoft.com/office/drawing/2014/main" id="{45FADA85-78FC-475C-629C-07FD7FDD12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2931" y="971347"/>
            <a:ext cx="2153808" cy="240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45094D-AF8A-A6EE-915B-1BDF68413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84065"/>
            <a:ext cx="5324358" cy="29949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63FBD1-36DC-769A-5119-B8C168E35D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8"/>
          <a:stretch/>
        </p:blipFill>
        <p:spPr>
          <a:xfrm>
            <a:off x="8661518" y="2698547"/>
            <a:ext cx="2749386" cy="3382939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C50238C-2C11-CEDD-2CDC-65B7433619CE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6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2108200" y="2667000"/>
            <a:ext cx="797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solidFill>
                  <a:schemeClr val="accent1"/>
                </a:solidFill>
                <a:latin typeface="+mj-lt"/>
              </a:rPr>
              <a:t>Sunno</a:t>
            </a:r>
            <a:r>
              <a:rPr lang="en-US" sz="48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4800" dirty="0" err="1">
                <a:solidFill>
                  <a:schemeClr val="accent1"/>
                </a:solidFill>
                <a:latin typeface="+mj-lt"/>
              </a:rPr>
              <a:t>Phir</a:t>
            </a:r>
            <a:r>
              <a:rPr lang="en-US" sz="4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accent1"/>
                </a:solidFill>
                <a:latin typeface="+mj-lt"/>
              </a:rPr>
              <a:t>Pichhay</a:t>
            </a:r>
            <a:r>
              <a:rPr lang="en-US" sz="4800" dirty="0">
                <a:solidFill>
                  <a:schemeClr val="accent1"/>
                </a:solidFill>
                <a:latin typeface="+mj-lt"/>
              </a:rPr>
              <a:t> Bolo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4B23B-E403-E76D-30E2-51E634A8E8D1}"/>
              </a:ext>
            </a:extLst>
          </p:cNvPr>
          <p:cNvSpPr txBox="1"/>
          <p:nvPr/>
        </p:nvSpPr>
        <p:spPr>
          <a:xfrm>
            <a:off x="3505200" y="3775501"/>
            <a:ext cx="518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Listen, then repeat!</a:t>
            </a: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016430E2-AD72-2759-A3DB-27DAE59D077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9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59A913-E98A-2A7D-E406-7F1D80D27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47172" y="1680172"/>
            <a:ext cx="3497656" cy="349765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68C7A0E3-C6BF-DA4B-19C8-A21494069C12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551C061-8711-CFE0-19BE-30E0F110CD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96966" y="1729966"/>
            <a:ext cx="3398068" cy="33980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7A09727-CF2C-F5A7-CDAC-D93F5E573C3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9F83EC2-1F0E-6A9B-29FF-3B280F2B5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30952" y="1663952"/>
            <a:ext cx="3530097" cy="353009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86DCFDDE-FB58-E035-ABBD-9428AE685503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37AB49-F57E-3735-F565-E2D6FC1131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7584" y="1580584"/>
            <a:ext cx="3696832" cy="369683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D1293445-5703-4E40-D0CF-FBF7CAE25F92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6BAB9C-9CC2-A6ED-1230-5E0B88119EE5}"/>
              </a:ext>
            </a:extLst>
          </p:cNvPr>
          <p:cNvSpPr txBox="1"/>
          <p:nvPr/>
        </p:nvSpPr>
        <p:spPr>
          <a:xfrm>
            <a:off x="2108200" y="2828836"/>
            <a:ext cx="797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7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72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3E08ABC6-9136-E600-F77E-3605DF1DAAB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68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25E7342-5C60-5305-6DD0-45C9FDFD1773}"/>
              </a:ext>
            </a:extLst>
          </p:cNvPr>
          <p:cNvSpPr txBox="1">
            <a:spLocks/>
          </p:cNvSpPr>
          <p:nvPr/>
        </p:nvSpPr>
        <p:spPr>
          <a:xfrm>
            <a:off x="2452278" y="1060150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  <a:endParaRPr lang="en-CA" sz="6000" b="1" dirty="0">
              <a:ln w="19050">
                <a:noFill/>
                <a:prstDash val="solid"/>
              </a:ln>
              <a:solidFill>
                <a:schemeClr val="accent1"/>
              </a:solidFill>
              <a:latin typeface="GurbaniWebThick" panose="04040607000000020004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62CBC-0BC8-BD8C-028D-769E4E9F618A}"/>
              </a:ext>
            </a:extLst>
          </p:cNvPr>
          <p:cNvSpPr txBox="1">
            <a:spLocks/>
          </p:cNvSpPr>
          <p:nvPr/>
        </p:nvSpPr>
        <p:spPr>
          <a:xfrm>
            <a:off x="2437613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B11D2A-2957-55A0-3522-CF1364F5CA92}"/>
              </a:ext>
            </a:extLst>
          </p:cNvPr>
          <p:cNvSpPr txBox="1">
            <a:spLocks/>
          </p:cNvSpPr>
          <p:nvPr/>
        </p:nvSpPr>
        <p:spPr>
          <a:xfrm>
            <a:off x="2434565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4E4DD-4200-057B-124B-0CCDAAB0CAA7}"/>
              </a:ext>
            </a:extLst>
          </p:cNvPr>
          <p:cNvSpPr txBox="1">
            <a:spLocks/>
          </p:cNvSpPr>
          <p:nvPr/>
        </p:nvSpPr>
        <p:spPr>
          <a:xfrm>
            <a:off x="2434565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9A034C-1A02-0575-5507-7BCD36B81F78}"/>
              </a:ext>
            </a:extLst>
          </p:cNvPr>
          <p:cNvSpPr txBox="1">
            <a:spLocks/>
          </p:cNvSpPr>
          <p:nvPr/>
        </p:nvSpPr>
        <p:spPr>
          <a:xfrm>
            <a:off x="2371873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EE79FB-796C-1BAC-1630-53C4BD232C0E}"/>
              </a:ext>
            </a:extLst>
          </p:cNvPr>
          <p:cNvSpPr txBox="1">
            <a:spLocks/>
          </p:cNvSpPr>
          <p:nvPr/>
        </p:nvSpPr>
        <p:spPr>
          <a:xfrm>
            <a:off x="2371873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43DD56-7BCD-8DE2-6B6E-6CE5589A924B}"/>
              </a:ext>
            </a:extLst>
          </p:cNvPr>
          <p:cNvSpPr txBox="1">
            <a:spLocks/>
          </p:cNvSpPr>
          <p:nvPr/>
        </p:nvSpPr>
        <p:spPr>
          <a:xfrm>
            <a:off x="3993477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D3F884-6270-F321-A411-E7D5FB94BE56}"/>
              </a:ext>
            </a:extLst>
          </p:cNvPr>
          <p:cNvSpPr txBox="1">
            <a:spLocks/>
          </p:cNvSpPr>
          <p:nvPr/>
        </p:nvSpPr>
        <p:spPr>
          <a:xfrm>
            <a:off x="4059217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2E89B6-BA20-B734-6E33-A6A0732F9C53}"/>
              </a:ext>
            </a:extLst>
          </p:cNvPr>
          <p:cNvSpPr txBox="1">
            <a:spLocks/>
          </p:cNvSpPr>
          <p:nvPr/>
        </p:nvSpPr>
        <p:spPr>
          <a:xfrm>
            <a:off x="4056169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711AF8-1375-6D34-BB9A-72906B599EF1}"/>
              </a:ext>
            </a:extLst>
          </p:cNvPr>
          <p:cNvSpPr txBox="1">
            <a:spLocks/>
          </p:cNvSpPr>
          <p:nvPr/>
        </p:nvSpPr>
        <p:spPr>
          <a:xfrm>
            <a:off x="4056169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56CDF3-0CB5-F798-5795-A9C876B6387F}"/>
              </a:ext>
            </a:extLst>
          </p:cNvPr>
          <p:cNvSpPr txBox="1">
            <a:spLocks/>
          </p:cNvSpPr>
          <p:nvPr/>
        </p:nvSpPr>
        <p:spPr>
          <a:xfrm>
            <a:off x="3993477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F3E832D-837A-038E-AE51-0A2F22A65EDA}"/>
              </a:ext>
            </a:extLst>
          </p:cNvPr>
          <p:cNvSpPr txBox="1">
            <a:spLocks/>
          </p:cNvSpPr>
          <p:nvPr/>
        </p:nvSpPr>
        <p:spPr>
          <a:xfrm>
            <a:off x="3993477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CD24AE-F420-E81D-A167-F5A0C971A2C3}"/>
              </a:ext>
            </a:extLst>
          </p:cNvPr>
          <p:cNvSpPr txBox="1">
            <a:spLocks/>
          </p:cNvSpPr>
          <p:nvPr/>
        </p:nvSpPr>
        <p:spPr>
          <a:xfrm>
            <a:off x="5600416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51360B-9B06-CAFF-C065-B7250DFDD730}"/>
              </a:ext>
            </a:extLst>
          </p:cNvPr>
          <p:cNvSpPr txBox="1">
            <a:spLocks/>
          </p:cNvSpPr>
          <p:nvPr/>
        </p:nvSpPr>
        <p:spPr>
          <a:xfrm>
            <a:off x="5666156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AD791A9-EA54-AD45-374A-48034EAD3150}"/>
              </a:ext>
            </a:extLst>
          </p:cNvPr>
          <p:cNvSpPr txBox="1">
            <a:spLocks/>
          </p:cNvSpPr>
          <p:nvPr/>
        </p:nvSpPr>
        <p:spPr>
          <a:xfrm>
            <a:off x="5663108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7A30D7-34B0-E1F0-CA62-2A2E75D70139}"/>
              </a:ext>
            </a:extLst>
          </p:cNvPr>
          <p:cNvSpPr txBox="1">
            <a:spLocks/>
          </p:cNvSpPr>
          <p:nvPr/>
        </p:nvSpPr>
        <p:spPr>
          <a:xfrm>
            <a:off x="5663108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A746836-6748-75D3-9C33-1572AF5EC262}"/>
              </a:ext>
            </a:extLst>
          </p:cNvPr>
          <p:cNvSpPr txBox="1">
            <a:spLocks/>
          </p:cNvSpPr>
          <p:nvPr/>
        </p:nvSpPr>
        <p:spPr>
          <a:xfrm>
            <a:off x="5600416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6D76DFC-4732-621B-4746-643A3DB0F92D}"/>
              </a:ext>
            </a:extLst>
          </p:cNvPr>
          <p:cNvSpPr txBox="1">
            <a:spLocks/>
          </p:cNvSpPr>
          <p:nvPr/>
        </p:nvSpPr>
        <p:spPr>
          <a:xfrm>
            <a:off x="5600416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E7F585B-A889-1710-92D9-188B8D5D04CA}"/>
              </a:ext>
            </a:extLst>
          </p:cNvPr>
          <p:cNvSpPr txBox="1">
            <a:spLocks/>
          </p:cNvSpPr>
          <p:nvPr/>
        </p:nvSpPr>
        <p:spPr>
          <a:xfrm>
            <a:off x="7207353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40C1B95-3574-14BB-1E7D-0725E922DFE3}"/>
              </a:ext>
            </a:extLst>
          </p:cNvPr>
          <p:cNvSpPr txBox="1">
            <a:spLocks/>
          </p:cNvSpPr>
          <p:nvPr/>
        </p:nvSpPr>
        <p:spPr>
          <a:xfrm>
            <a:off x="7273093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E7E258F-30AF-C868-C501-832EE26F0EA6}"/>
              </a:ext>
            </a:extLst>
          </p:cNvPr>
          <p:cNvSpPr txBox="1">
            <a:spLocks/>
          </p:cNvSpPr>
          <p:nvPr/>
        </p:nvSpPr>
        <p:spPr>
          <a:xfrm>
            <a:off x="7270045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18F3532-F257-CC3B-1193-20B1FE6AB8FD}"/>
              </a:ext>
            </a:extLst>
          </p:cNvPr>
          <p:cNvSpPr txBox="1">
            <a:spLocks/>
          </p:cNvSpPr>
          <p:nvPr/>
        </p:nvSpPr>
        <p:spPr>
          <a:xfrm>
            <a:off x="7270045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2BD6A07-3F8B-0994-744F-3EC208A52F63}"/>
              </a:ext>
            </a:extLst>
          </p:cNvPr>
          <p:cNvSpPr txBox="1">
            <a:spLocks/>
          </p:cNvSpPr>
          <p:nvPr/>
        </p:nvSpPr>
        <p:spPr>
          <a:xfrm>
            <a:off x="7207353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A6A690D5-7ED6-925E-481E-9C0CAFC84FE3}"/>
              </a:ext>
            </a:extLst>
          </p:cNvPr>
          <p:cNvSpPr txBox="1">
            <a:spLocks/>
          </p:cNvSpPr>
          <p:nvPr/>
        </p:nvSpPr>
        <p:spPr>
          <a:xfrm>
            <a:off x="7207353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173561C-0C0B-840A-D8F2-09B63A1DB15C}"/>
              </a:ext>
            </a:extLst>
          </p:cNvPr>
          <p:cNvSpPr txBox="1">
            <a:spLocks/>
          </p:cNvSpPr>
          <p:nvPr/>
        </p:nvSpPr>
        <p:spPr>
          <a:xfrm>
            <a:off x="8814288" y="8838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1F485EF-E198-2387-0B5B-1C31015264A6}"/>
              </a:ext>
            </a:extLst>
          </p:cNvPr>
          <p:cNvSpPr txBox="1">
            <a:spLocks/>
          </p:cNvSpPr>
          <p:nvPr/>
        </p:nvSpPr>
        <p:spPr>
          <a:xfrm>
            <a:off x="8880028" y="16089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8B447A2-057B-F258-0D5D-40B1375F781D}"/>
              </a:ext>
            </a:extLst>
          </p:cNvPr>
          <p:cNvSpPr txBox="1">
            <a:spLocks/>
          </p:cNvSpPr>
          <p:nvPr/>
        </p:nvSpPr>
        <p:spPr>
          <a:xfrm>
            <a:off x="8876980" y="235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F5F53C-B1EA-4B06-DD99-11844E341771}"/>
              </a:ext>
            </a:extLst>
          </p:cNvPr>
          <p:cNvSpPr txBox="1">
            <a:spLocks/>
          </p:cNvSpPr>
          <p:nvPr/>
        </p:nvSpPr>
        <p:spPr>
          <a:xfrm>
            <a:off x="8876980" y="312697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7CF4472-D7F1-F5CD-180C-256227FDB3CD}"/>
              </a:ext>
            </a:extLst>
          </p:cNvPr>
          <p:cNvSpPr txBox="1">
            <a:spLocks/>
          </p:cNvSpPr>
          <p:nvPr/>
        </p:nvSpPr>
        <p:spPr>
          <a:xfrm>
            <a:off x="8814288" y="392650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10132B3-3ACB-85A2-24D0-851790CC9D50}"/>
              </a:ext>
            </a:extLst>
          </p:cNvPr>
          <p:cNvSpPr txBox="1">
            <a:spLocks/>
          </p:cNvSpPr>
          <p:nvPr/>
        </p:nvSpPr>
        <p:spPr>
          <a:xfrm>
            <a:off x="8814288" y="46828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F0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976C873-F2FE-50DC-B51F-6D18D07ADF0B}"/>
              </a:ext>
            </a:extLst>
          </p:cNvPr>
          <p:cNvSpPr txBox="1">
            <a:spLocks/>
          </p:cNvSpPr>
          <p:nvPr/>
        </p:nvSpPr>
        <p:spPr>
          <a:xfrm>
            <a:off x="2371873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C000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5297B8-A039-8BC8-D9E3-7DFA089D6B38}"/>
              </a:ext>
            </a:extLst>
          </p:cNvPr>
          <p:cNvSpPr txBox="1">
            <a:spLocks/>
          </p:cNvSpPr>
          <p:nvPr/>
        </p:nvSpPr>
        <p:spPr>
          <a:xfrm>
            <a:off x="3993477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61C754E-0F68-DF32-B5C6-A89541EBE2A6}"/>
              </a:ext>
            </a:extLst>
          </p:cNvPr>
          <p:cNvSpPr txBox="1">
            <a:spLocks/>
          </p:cNvSpPr>
          <p:nvPr/>
        </p:nvSpPr>
        <p:spPr>
          <a:xfrm>
            <a:off x="5600416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7030A0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5757951-1C7C-44DF-84E6-671B796256D1}"/>
              </a:ext>
            </a:extLst>
          </p:cNvPr>
          <p:cNvSpPr txBox="1">
            <a:spLocks/>
          </p:cNvSpPr>
          <p:nvPr/>
        </p:nvSpPr>
        <p:spPr>
          <a:xfrm>
            <a:off x="7207353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00B05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A39F972-213F-6F89-FC0E-3BE854EAB0EB}"/>
              </a:ext>
            </a:extLst>
          </p:cNvPr>
          <p:cNvSpPr txBox="1">
            <a:spLocks/>
          </p:cNvSpPr>
          <p:nvPr/>
        </p:nvSpPr>
        <p:spPr>
          <a:xfrm>
            <a:off x="8814288" y="53680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000" b="1" dirty="0">
                <a:ln w="19050">
                  <a:noFill/>
                  <a:prstDash val="solid"/>
                </a:ln>
                <a:solidFill>
                  <a:srgbClr val="FFFF00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48A3FE-46E1-A41C-49F7-0D679EE0AFD8}"/>
              </a:ext>
            </a:extLst>
          </p:cNvPr>
          <p:cNvSpPr txBox="1"/>
          <p:nvPr/>
        </p:nvSpPr>
        <p:spPr>
          <a:xfrm>
            <a:off x="3315020" y="129512"/>
            <a:ext cx="5561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</a:t>
            </a:r>
            <a:r>
              <a:rPr lang="en-US" sz="4800" dirty="0">
                <a:solidFill>
                  <a:schemeClr val="accent1"/>
                </a:solidFill>
              </a:rPr>
              <a:t>f</a:t>
            </a:r>
            <a:endParaRPr lang="en-US" sz="4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8" name="Picture 37" descr="A black heart with swirls&#10;&#10;Description automatically generated">
            <a:extLst>
              <a:ext uri="{FF2B5EF4-FFF2-40B4-BE49-F238E27FC236}">
                <a16:creationId xmlns:a16="http://schemas.microsoft.com/office/drawing/2014/main" id="{6B5266D6-CCDA-E5F4-B83C-5BFB29E2418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99105C-95CB-41E2-B004-E914EAD74F97}"/>
              </a:ext>
            </a:extLst>
          </p:cNvPr>
          <p:cNvSpPr/>
          <p:nvPr/>
        </p:nvSpPr>
        <p:spPr>
          <a:xfrm>
            <a:off x="3248713" y="-769778"/>
            <a:ext cx="4342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</a:rPr>
              <a:t>Find OORAH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937" y="3178616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A463C9F-1C6E-470A-9DBB-4DAD5DEBEA1C}"/>
              </a:ext>
            </a:extLst>
          </p:cNvPr>
          <p:cNvSpPr txBox="1">
            <a:spLocks/>
          </p:cNvSpPr>
          <p:nvPr/>
        </p:nvSpPr>
        <p:spPr>
          <a:xfrm>
            <a:off x="1085891" y="23364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2872282" y="7743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2434565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3207796" y="182706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7810821" y="36213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4954658" y="246936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4059217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4056169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5213862" y="14059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4571322" y="43772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A0D36097-2ADF-4C20-A15D-98EB72C9466D}"/>
              </a:ext>
            </a:extLst>
          </p:cNvPr>
          <p:cNvSpPr txBox="1">
            <a:spLocks/>
          </p:cNvSpPr>
          <p:nvPr/>
        </p:nvSpPr>
        <p:spPr>
          <a:xfrm>
            <a:off x="2439148" y="176817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6220720" y="24819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5666156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6497902" y="334276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j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7892460" y="24215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6336595" y="50294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6277310" y="42624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7270045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660580D-F50C-42EA-A354-CE3CA4A443DF}"/>
              </a:ext>
            </a:extLst>
          </p:cNvPr>
          <p:cNvSpPr txBox="1">
            <a:spLocks/>
          </p:cNvSpPr>
          <p:nvPr/>
        </p:nvSpPr>
        <p:spPr>
          <a:xfrm>
            <a:off x="7207353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8814288" y="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8035827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3365530" y="47544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2296579" y="42806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4456851" y="32217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8615489" y="42599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BD6CD63-742F-46A4-E95B-85C3C62B600E}"/>
              </a:ext>
            </a:extLst>
          </p:cNvPr>
          <p:cNvSpPr txBox="1">
            <a:spLocks/>
          </p:cNvSpPr>
          <p:nvPr/>
        </p:nvSpPr>
        <p:spPr>
          <a:xfrm>
            <a:off x="5486595" y="35225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9CB2E-9955-1708-F8F3-0F1BDB7200D8}"/>
              </a:ext>
            </a:extLst>
          </p:cNvPr>
          <p:cNvSpPr txBox="1">
            <a:spLocks/>
          </p:cNvSpPr>
          <p:nvPr/>
        </p:nvSpPr>
        <p:spPr>
          <a:xfrm>
            <a:off x="7201820" y="75201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f</a:t>
            </a: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2C785032-CF81-1710-FF0F-27E217D7709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92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99105C-95CB-41E2-B004-E914EAD74F97}"/>
              </a:ext>
            </a:extLst>
          </p:cNvPr>
          <p:cNvSpPr/>
          <p:nvPr/>
        </p:nvSpPr>
        <p:spPr>
          <a:xfrm>
            <a:off x="3248713" y="-769778"/>
            <a:ext cx="4342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</a:rPr>
              <a:t>Find OORAH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0955" y="1320378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4486435" y="41197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2151439" y="319100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3761967" y="1445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1926269" y="46773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7258589" y="195272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8109670" y="36534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8106622" y="456751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5213862" y="14059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3662668" y="26799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A0D36097-2ADF-4C20-A15D-98EB72C9466D}"/>
              </a:ext>
            </a:extLst>
          </p:cNvPr>
          <p:cNvSpPr txBox="1">
            <a:spLocks/>
          </p:cNvSpPr>
          <p:nvPr/>
        </p:nvSpPr>
        <p:spPr>
          <a:xfrm>
            <a:off x="3539042" y="18197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5616199" y="433337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5666156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8348805" y="224846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3481544" y="435543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8117163" y="31999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6809753" y="24270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2859129" y="37445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7F49C089-ED52-45F7-94E5-7DCDE6DEC33E}"/>
              </a:ext>
            </a:extLst>
          </p:cNvPr>
          <p:cNvSpPr txBox="1">
            <a:spLocks/>
          </p:cNvSpPr>
          <p:nvPr/>
        </p:nvSpPr>
        <p:spPr>
          <a:xfrm>
            <a:off x="1385493" y="381359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dirty="0">
              <a:ln w="1905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3994768" y="351378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8814288" y="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8035827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2970085" y="47544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6276388" y="467738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4745728" y="267157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9565762" y="38248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DDB7F1-D1A3-EAE4-1B3D-FE6128EDF4CD}"/>
              </a:ext>
            </a:extLst>
          </p:cNvPr>
          <p:cNvSpPr txBox="1">
            <a:spLocks/>
          </p:cNvSpPr>
          <p:nvPr/>
        </p:nvSpPr>
        <p:spPr>
          <a:xfrm>
            <a:off x="4868735" y="35950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B4D342-F664-A8E1-E9D9-6578CBDD66C5}"/>
              </a:ext>
            </a:extLst>
          </p:cNvPr>
          <p:cNvSpPr txBox="1">
            <a:spLocks/>
          </p:cNvSpPr>
          <p:nvPr/>
        </p:nvSpPr>
        <p:spPr>
          <a:xfrm>
            <a:off x="1888724" y="18377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f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593D08F1-7774-1C14-C90C-6C64030B696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04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99105C-95CB-41E2-B004-E914EAD74F97}"/>
              </a:ext>
            </a:extLst>
          </p:cNvPr>
          <p:cNvSpPr/>
          <p:nvPr/>
        </p:nvSpPr>
        <p:spPr>
          <a:xfrm>
            <a:off x="3248713" y="-769778"/>
            <a:ext cx="4342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+mj-lt"/>
              </a:rPr>
              <a:t>Find OORAH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626" y="2934707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a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A463C9F-1C6E-470A-9DBB-4DAD5DEBEA1C}"/>
              </a:ext>
            </a:extLst>
          </p:cNvPr>
          <p:cNvSpPr txBox="1">
            <a:spLocks/>
          </p:cNvSpPr>
          <p:nvPr/>
        </p:nvSpPr>
        <p:spPr>
          <a:xfrm>
            <a:off x="1085891" y="233640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k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4486435" y="41197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838295" y="407040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3761967" y="1445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2729635" y="42361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5362260" y="356705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9378907" y="231417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9375859" y="322819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5471988" y="214465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3630183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Q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3630183" y="33109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5666156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5909039" y="386279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j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71BD139D-8A22-4F6D-9EF5-5430E5AB454A}"/>
              </a:ext>
            </a:extLst>
          </p:cNvPr>
          <p:cNvSpPr txBox="1">
            <a:spLocks/>
          </p:cNvSpPr>
          <p:nvPr/>
        </p:nvSpPr>
        <p:spPr>
          <a:xfrm>
            <a:off x="6065898" y="26619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3908264" y="233028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9386400" y="186064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1F66446A-BE60-4866-BD58-7B90BEF4AF41}"/>
              </a:ext>
            </a:extLst>
          </p:cNvPr>
          <p:cNvSpPr txBox="1">
            <a:spLocks/>
          </p:cNvSpPr>
          <p:nvPr/>
        </p:nvSpPr>
        <p:spPr>
          <a:xfrm>
            <a:off x="7033587" y="47552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s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4763900" y="30825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3285849" y="205050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J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7F49C089-ED52-45F7-94E5-7DCDE6DEC33E}"/>
              </a:ext>
            </a:extLst>
          </p:cNvPr>
          <p:cNvSpPr txBox="1">
            <a:spLocks/>
          </p:cNvSpPr>
          <p:nvPr/>
        </p:nvSpPr>
        <p:spPr>
          <a:xfrm>
            <a:off x="1385493" y="381359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660580D-F50C-42EA-A354-CE3CA4A443DF}"/>
              </a:ext>
            </a:extLst>
          </p:cNvPr>
          <p:cNvSpPr txBox="1">
            <a:spLocks/>
          </p:cNvSpPr>
          <p:nvPr/>
        </p:nvSpPr>
        <p:spPr>
          <a:xfrm>
            <a:off x="2023875" y="244066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D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4421488" y="18197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8814288" y="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h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0AF5BB13-ACD1-4D7B-98A2-785102F1D306}"/>
              </a:ext>
            </a:extLst>
          </p:cNvPr>
          <p:cNvSpPr txBox="1">
            <a:spLocks/>
          </p:cNvSpPr>
          <p:nvPr/>
        </p:nvSpPr>
        <p:spPr>
          <a:xfrm>
            <a:off x="10052540" y="18909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80CD7CEE-BB6F-4BC8-8CCC-9A3A89564AD7}"/>
              </a:ext>
            </a:extLst>
          </p:cNvPr>
          <p:cNvSpPr txBox="1">
            <a:spLocks/>
          </p:cNvSpPr>
          <p:nvPr/>
        </p:nvSpPr>
        <p:spPr>
          <a:xfrm>
            <a:off x="8039232" y="1888568"/>
            <a:ext cx="930965" cy="161506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8E64C3C-B5B9-4A00-A25E-7035AE3ADC5A}"/>
              </a:ext>
            </a:extLst>
          </p:cNvPr>
          <p:cNvSpPr txBox="1">
            <a:spLocks/>
          </p:cNvSpPr>
          <p:nvPr/>
        </p:nvSpPr>
        <p:spPr>
          <a:xfrm>
            <a:off x="8591825" y="3823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8035827" y="124341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6531096" y="180083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m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9441954" y="17237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2293713" y="36765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7462061" y="34183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>
                  <a:noFill/>
                </a:ln>
                <a:solidFill>
                  <a:schemeClr val="accent4"/>
                </a:solidFill>
              </a:rPr>
              <a:t>v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8003A9B3-B873-4D05-A478-341D1F9AAAFD}"/>
              </a:ext>
            </a:extLst>
          </p:cNvPr>
          <p:cNvSpPr txBox="1">
            <a:spLocks/>
          </p:cNvSpPr>
          <p:nvPr/>
        </p:nvSpPr>
        <p:spPr>
          <a:xfrm>
            <a:off x="11048889" y="291344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C8C295C-8796-8339-3DC4-C946568DD83F}"/>
              </a:ext>
            </a:extLst>
          </p:cNvPr>
          <p:cNvSpPr txBox="1">
            <a:spLocks/>
          </p:cNvSpPr>
          <p:nvPr/>
        </p:nvSpPr>
        <p:spPr>
          <a:xfrm>
            <a:off x="8444894" y="428389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rgbClr val="205D7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f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CD8145AA-0D05-EC01-C9D3-C0F09442388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24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99105C-95CB-41E2-B004-E914EAD74F97}"/>
              </a:ext>
            </a:extLst>
          </p:cNvPr>
          <p:cNvSpPr/>
          <p:nvPr/>
        </p:nvSpPr>
        <p:spPr>
          <a:xfrm>
            <a:off x="3248713" y="-769778"/>
            <a:ext cx="4342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+mj-lt"/>
              </a:rPr>
              <a:t>Find OORAH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6620771-25B4-48B6-9668-E548C782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4722" y="3808873"/>
            <a:ext cx="930965" cy="842211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A463C9F-1C6E-470A-9DBB-4DAD5DEBEA1C}"/>
              </a:ext>
            </a:extLst>
          </p:cNvPr>
          <p:cNvSpPr txBox="1">
            <a:spLocks/>
          </p:cNvSpPr>
          <p:nvPr/>
        </p:nvSpPr>
        <p:spPr>
          <a:xfrm>
            <a:off x="2774077" y="259310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CAFA8D0-D42C-4538-8848-A8EF6B662436}"/>
              </a:ext>
            </a:extLst>
          </p:cNvPr>
          <p:cNvSpPr txBox="1">
            <a:spLocks/>
          </p:cNvSpPr>
          <p:nvPr/>
        </p:nvSpPr>
        <p:spPr>
          <a:xfrm>
            <a:off x="6174621" y="43764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D80A9D6-883A-4752-9483-638A9F9C41BA}"/>
              </a:ext>
            </a:extLst>
          </p:cNvPr>
          <p:cNvSpPr txBox="1">
            <a:spLocks/>
          </p:cNvSpPr>
          <p:nvPr/>
        </p:nvSpPr>
        <p:spPr>
          <a:xfrm>
            <a:off x="3099290" y="180305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C4837B49-E26F-49B6-BBC3-A1481823EB47}"/>
              </a:ext>
            </a:extLst>
          </p:cNvPr>
          <p:cNvSpPr txBox="1">
            <a:spLocks/>
          </p:cNvSpPr>
          <p:nvPr/>
        </p:nvSpPr>
        <p:spPr>
          <a:xfrm>
            <a:off x="3761967" y="14458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E281ABB-DA35-40B4-83BB-C50033E99387}"/>
              </a:ext>
            </a:extLst>
          </p:cNvPr>
          <p:cNvSpPr txBox="1">
            <a:spLocks/>
          </p:cNvSpPr>
          <p:nvPr/>
        </p:nvSpPr>
        <p:spPr>
          <a:xfrm>
            <a:off x="4940753" y="44928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FC378133-7989-40D4-A97B-F55C116AECDB}"/>
              </a:ext>
            </a:extLst>
          </p:cNvPr>
          <p:cNvSpPr txBox="1">
            <a:spLocks/>
          </p:cNvSpPr>
          <p:nvPr/>
        </p:nvSpPr>
        <p:spPr>
          <a:xfrm>
            <a:off x="9929323" y="296666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4BB127A-BC37-40FB-9B59-EDFEA46CE360}"/>
              </a:ext>
            </a:extLst>
          </p:cNvPr>
          <p:cNvSpPr txBox="1">
            <a:spLocks/>
          </p:cNvSpPr>
          <p:nvPr/>
        </p:nvSpPr>
        <p:spPr>
          <a:xfrm>
            <a:off x="8809757" y="210125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0B51643-5CD4-48BA-B940-1C8725A7B21C}"/>
              </a:ext>
            </a:extLst>
          </p:cNvPr>
          <p:cNvSpPr txBox="1">
            <a:spLocks/>
          </p:cNvSpPr>
          <p:nvPr/>
        </p:nvSpPr>
        <p:spPr>
          <a:xfrm>
            <a:off x="5727769" y="384566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489EE46-162B-4701-9806-FA6D0F85787D}"/>
              </a:ext>
            </a:extLst>
          </p:cNvPr>
          <p:cNvSpPr txBox="1">
            <a:spLocks/>
          </p:cNvSpPr>
          <p:nvPr/>
        </p:nvSpPr>
        <p:spPr>
          <a:xfrm>
            <a:off x="3512084" y="301881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E65FD0B-A1BD-4AD9-86D6-BE10DE2C4899}"/>
              </a:ext>
            </a:extLst>
          </p:cNvPr>
          <p:cNvSpPr txBox="1">
            <a:spLocks/>
          </p:cNvSpPr>
          <p:nvPr/>
        </p:nvSpPr>
        <p:spPr>
          <a:xfrm>
            <a:off x="10013076" y="6547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A0D36097-2ADF-4C20-A15D-98EB72C9466D}"/>
              </a:ext>
            </a:extLst>
          </p:cNvPr>
          <p:cNvSpPr txBox="1">
            <a:spLocks/>
          </p:cNvSpPr>
          <p:nvPr/>
        </p:nvSpPr>
        <p:spPr>
          <a:xfrm>
            <a:off x="2729634" y="350236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2C74DD0A-9069-4741-AC09-C3E562A56DAD}"/>
              </a:ext>
            </a:extLst>
          </p:cNvPr>
          <p:cNvSpPr txBox="1">
            <a:spLocks/>
          </p:cNvSpPr>
          <p:nvPr/>
        </p:nvSpPr>
        <p:spPr>
          <a:xfrm>
            <a:off x="3562936" y="468486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e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78F04ECF-5EF0-43B8-9624-3962E77202A1}"/>
              </a:ext>
            </a:extLst>
          </p:cNvPr>
          <p:cNvSpPr txBox="1">
            <a:spLocks/>
          </p:cNvSpPr>
          <p:nvPr/>
        </p:nvSpPr>
        <p:spPr>
          <a:xfrm>
            <a:off x="2247844" y="44116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794E45A-D231-481A-8A06-861E30CFB6CB}"/>
              </a:ext>
            </a:extLst>
          </p:cNvPr>
          <p:cNvSpPr txBox="1">
            <a:spLocks/>
          </p:cNvSpPr>
          <p:nvPr/>
        </p:nvSpPr>
        <p:spPr>
          <a:xfrm>
            <a:off x="7597225" y="41194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 spc="50">
                <a:ln w="0"/>
                <a:solidFill>
                  <a:schemeClr val="accent2"/>
                </a:solidFill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j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71BD139D-8A22-4F6D-9EF5-5430E5AB454A}"/>
              </a:ext>
            </a:extLst>
          </p:cNvPr>
          <p:cNvSpPr txBox="1">
            <a:spLocks/>
          </p:cNvSpPr>
          <p:nvPr/>
        </p:nvSpPr>
        <p:spPr>
          <a:xfrm>
            <a:off x="4105994" y="353614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5BAA1A8-7FAA-4F0F-814B-ACADD8E569A6}"/>
              </a:ext>
            </a:extLst>
          </p:cNvPr>
          <p:cNvSpPr txBox="1">
            <a:spLocks/>
          </p:cNvSpPr>
          <p:nvPr/>
        </p:nvSpPr>
        <p:spPr>
          <a:xfrm>
            <a:off x="5596450" y="291812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66BDFE6-5968-4FCE-9483-5935DE7D88AC}"/>
              </a:ext>
            </a:extLst>
          </p:cNvPr>
          <p:cNvSpPr txBox="1">
            <a:spLocks/>
          </p:cNvSpPr>
          <p:nvPr/>
        </p:nvSpPr>
        <p:spPr>
          <a:xfrm>
            <a:off x="5442929" y="56568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DBA0364-9339-42D2-AB6B-9C0B01822B8F}"/>
              </a:ext>
            </a:extLst>
          </p:cNvPr>
          <p:cNvSpPr txBox="1">
            <a:spLocks/>
          </p:cNvSpPr>
          <p:nvPr/>
        </p:nvSpPr>
        <p:spPr>
          <a:xfrm>
            <a:off x="6452086" y="33392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7BF1485-ADFA-40E1-9351-80A2AB0AD1A4}"/>
              </a:ext>
            </a:extLst>
          </p:cNvPr>
          <p:cNvSpPr txBox="1">
            <a:spLocks/>
          </p:cNvSpPr>
          <p:nvPr/>
        </p:nvSpPr>
        <p:spPr>
          <a:xfrm>
            <a:off x="4974035" y="23072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J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7F49C089-ED52-45F7-94E5-7DCDE6DEC33E}"/>
              </a:ext>
            </a:extLst>
          </p:cNvPr>
          <p:cNvSpPr txBox="1">
            <a:spLocks/>
          </p:cNvSpPr>
          <p:nvPr/>
        </p:nvSpPr>
        <p:spPr>
          <a:xfrm>
            <a:off x="3073679" y="40702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660580D-F50C-42EA-A354-CE3CA4A443DF}"/>
              </a:ext>
            </a:extLst>
          </p:cNvPr>
          <p:cNvSpPr txBox="1">
            <a:spLocks/>
          </p:cNvSpPr>
          <p:nvPr/>
        </p:nvSpPr>
        <p:spPr>
          <a:xfrm>
            <a:off x="3712061" y="269736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B1E95E0B-23D7-4CA8-8CD1-B593CD137C9B}"/>
              </a:ext>
            </a:extLst>
          </p:cNvPr>
          <p:cNvSpPr txBox="1">
            <a:spLocks/>
          </p:cNvSpPr>
          <p:nvPr/>
        </p:nvSpPr>
        <p:spPr>
          <a:xfrm>
            <a:off x="6109674" y="207646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3BE325EE-3F33-43D7-B55C-887168804CC7}"/>
              </a:ext>
            </a:extLst>
          </p:cNvPr>
          <p:cNvSpPr txBox="1">
            <a:spLocks/>
          </p:cNvSpPr>
          <p:nvPr/>
        </p:nvSpPr>
        <p:spPr>
          <a:xfrm>
            <a:off x="8094939" y="30142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h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0AF5BB13-ACD1-4D7B-98A2-785102F1D306}"/>
              </a:ext>
            </a:extLst>
          </p:cNvPr>
          <p:cNvSpPr txBox="1">
            <a:spLocks/>
          </p:cNvSpPr>
          <p:nvPr/>
        </p:nvSpPr>
        <p:spPr>
          <a:xfrm>
            <a:off x="7883323" y="230720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80CD7CEE-BB6F-4BC8-8CCC-9A3A89564AD7}"/>
              </a:ext>
            </a:extLst>
          </p:cNvPr>
          <p:cNvSpPr txBox="1">
            <a:spLocks/>
          </p:cNvSpPr>
          <p:nvPr/>
        </p:nvSpPr>
        <p:spPr>
          <a:xfrm>
            <a:off x="6079328" y="276273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8E64C3C-B5B9-4A00-A25E-7035AE3ADC5A}"/>
              </a:ext>
            </a:extLst>
          </p:cNvPr>
          <p:cNvSpPr txBox="1">
            <a:spLocks/>
          </p:cNvSpPr>
          <p:nvPr/>
        </p:nvSpPr>
        <p:spPr>
          <a:xfrm>
            <a:off x="8591825" y="382375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189225F-ADDA-4F47-BCFA-4D48C5BE7988}"/>
              </a:ext>
            </a:extLst>
          </p:cNvPr>
          <p:cNvSpPr txBox="1">
            <a:spLocks/>
          </p:cNvSpPr>
          <p:nvPr/>
        </p:nvSpPr>
        <p:spPr>
          <a:xfrm>
            <a:off x="4387737" y="186087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3C5D1C5-AF93-4852-916C-4D710FDCBFE4}"/>
              </a:ext>
            </a:extLst>
          </p:cNvPr>
          <p:cNvSpPr txBox="1">
            <a:spLocks/>
          </p:cNvSpPr>
          <p:nvPr/>
        </p:nvSpPr>
        <p:spPr>
          <a:xfrm>
            <a:off x="4571192" y="267499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m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EF5066A1-823B-4F46-BD68-32A7B334888C}"/>
              </a:ext>
            </a:extLst>
          </p:cNvPr>
          <p:cNvSpPr txBox="1">
            <a:spLocks/>
          </p:cNvSpPr>
          <p:nvPr/>
        </p:nvSpPr>
        <p:spPr>
          <a:xfrm>
            <a:off x="4863425" y="549989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accent2"/>
              </a:solidFill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5864FD68-A5D3-42D0-B371-4208C12FD884}"/>
              </a:ext>
            </a:extLst>
          </p:cNvPr>
          <p:cNvSpPr txBox="1">
            <a:spLocks/>
          </p:cNvSpPr>
          <p:nvPr/>
        </p:nvSpPr>
        <p:spPr>
          <a:xfrm>
            <a:off x="7751913" y="126977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DFAA7952-FC3E-44C4-A4C1-B56DA3BD3541}"/>
              </a:ext>
            </a:extLst>
          </p:cNvPr>
          <p:cNvSpPr txBox="1">
            <a:spLocks/>
          </p:cNvSpPr>
          <p:nvPr/>
        </p:nvSpPr>
        <p:spPr>
          <a:xfrm>
            <a:off x="4783011" y="39332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47DCB333-3F37-49E1-B67B-526917C69FDF}"/>
              </a:ext>
            </a:extLst>
          </p:cNvPr>
          <p:cNvSpPr txBox="1">
            <a:spLocks/>
          </p:cNvSpPr>
          <p:nvPr/>
        </p:nvSpPr>
        <p:spPr>
          <a:xfrm>
            <a:off x="1787440" y="300236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spc="50" dirty="0">
                <a:ln w="0"/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8003A9B3-B873-4D05-A478-341D1F9AAAFD}"/>
              </a:ext>
            </a:extLst>
          </p:cNvPr>
          <p:cNvSpPr txBox="1">
            <a:spLocks/>
          </p:cNvSpPr>
          <p:nvPr/>
        </p:nvSpPr>
        <p:spPr>
          <a:xfrm>
            <a:off x="11048889" y="291344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urbaniWebThick" panose="04040607000000020004" pitchFamily="8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D38B9B-C92C-8D0D-9F7A-FAFA393BE801}"/>
              </a:ext>
            </a:extLst>
          </p:cNvPr>
          <p:cNvSpPr txBox="1">
            <a:spLocks/>
          </p:cNvSpPr>
          <p:nvPr/>
        </p:nvSpPr>
        <p:spPr>
          <a:xfrm>
            <a:off x="6788300" y="32292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b="1" spc="50">
                <a:ln w="0"/>
                <a:solidFill>
                  <a:schemeClr val="accent2"/>
                </a:solidFill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7F1B1BB-C070-D8F9-788C-0FF1956037B4}"/>
              </a:ext>
            </a:extLst>
          </p:cNvPr>
          <p:cNvSpPr txBox="1">
            <a:spLocks/>
          </p:cNvSpPr>
          <p:nvPr/>
        </p:nvSpPr>
        <p:spPr>
          <a:xfrm>
            <a:off x="1826977" y="126977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f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0A942847-35B0-89D4-A29F-668AB142C96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74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4FB990-C84D-07A4-9BCC-D431D67AC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64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875002"/>
            <a:ext cx="8991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66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6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66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E33A744D-2AEC-486D-CDE8-EEA07C9136F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0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00;p54">
            <a:extLst>
              <a:ext uri="{FF2B5EF4-FFF2-40B4-BE49-F238E27FC236}">
                <a16:creationId xmlns:a16="http://schemas.microsoft.com/office/drawing/2014/main" id="{63043326-1982-974A-D62D-66DC8FE5DE66}"/>
              </a:ext>
            </a:extLst>
          </p:cNvPr>
          <p:cNvSpPr txBox="1">
            <a:spLocks/>
          </p:cNvSpPr>
          <p:nvPr/>
        </p:nvSpPr>
        <p:spPr>
          <a:xfrm>
            <a:off x="2865120" y="3103244"/>
            <a:ext cx="2087406" cy="217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5"/>
              </a:buClr>
              <a:buSzPct val="100000"/>
              <a:buFont typeface="Arial" panose="020B0604020202020204" pitchFamily="34" charset="0"/>
              <a:buNone/>
            </a:pPr>
            <a:r>
              <a:rPr lang="en-CA" sz="19900" b="1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f</a:t>
            </a:r>
            <a:endParaRPr lang="en-CA" dirty="0">
              <a:solidFill>
                <a:schemeClr val="accent1"/>
              </a:solidFill>
            </a:endParaRPr>
          </a:p>
          <a:p>
            <a:pPr indent="0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endParaRPr lang="en-CA" sz="19900" b="1" dirty="0">
              <a:solidFill>
                <a:schemeClr val="accen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" name="Google Shape;601;p54">
            <a:extLst>
              <a:ext uri="{FF2B5EF4-FFF2-40B4-BE49-F238E27FC236}">
                <a16:creationId xmlns:a16="http://schemas.microsoft.com/office/drawing/2014/main" id="{6A93D93E-8D2F-4EAC-B72C-EA02533CCE55}"/>
              </a:ext>
            </a:extLst>
          </p:cNvPr>
          <p:cNvSpPr txBox="1"/>
          <p:nvPr/>
        </p:nvSpPr>
        <p:spPr>
          <a:xfrm>
            <a:off x="7600031" y="3103243"/>
            <a:ext cx="2087406" cy="217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Arial"/>
              <a:buNone/>
            </a:pPr>
            <a:r>
              <a:rPr lang="en-CA" sz="19900" b="1" i="0" u="none" strike="noStrike" cap="none">
                <a:solidFill>
                  <a:schemeClr val="accent1"/>
                </a:solidFill>
                <a:ea typeface="Arial"/>
                <a:cs typeface="Arial"/>
                <a:sym typeface="Arial"/>
              </a:rPr>
              <a:t>q</a:t>
            </a:r>
            <a:endParaRPr>
              <a:solidFill>
                <a:schemeClr val="accent1"/>
              </a:solidFill>
            </a:endParaRPr>
          </a:p>
          <a:p>
            <a:pPr marL="2286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9900" b="1" i="0" u="none" strike="noStrike" cap="none">
              <a:solidFill>
                <a:schemeClr val="accen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118CA-D23B-439F-998A-3F59854E84A8}"/>
              </a:ext>
            </a:extLst>
          </p:cNvPr>
          <p:cNvSpPr txBox="1"/>
          <p:nvPr/>
        </p:nvSpPr>
        <p:spPr>
          <a:xfrm>
            <a:off x="2865120" y="239151"/>
            <a:ext cx="6461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accent4"/>
                </a:solidFill>
                <a:latin typeface="+mj-lt"/>
              </a:rPr>
              <a:t>Which one is </a:t>
            </a:r>
            <a:r>
              <a:rPr lang="en-US" sz="6000" dirty="0">
                <a:solidFill>
                  <a:schemeClr val="accent5"/>
                </a:solidFill>
              </a:rPr>
              <a:t>f</a:t>
            </a:r>
            <a:r>
              <a:rPr lang="en-US" sz="6000" dirty="0">
                <a:solidFill>
                  <a:schemeClr val="accent4"/>
                </a:solidFill>
                <a:latin typeface="+mj-lt"/>
              </a:rPr>
              <a:t>?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956F784D-645B-BED7-E8FE-3F5A483FC28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07;p55">
            <a:extLst>
              <a:ext uri="{FF2B5EF4-FFF2-40B4-BE49-F238E27FC236}">
                <a16:creationId xmlns:a16="http://schemas.microsoft.com/office/drawing/2014/main" id="{B36DF67C-8DAA-CEB9-1FA5-EBF4131F2D12}"/>
              </a:ext>
            </a:extLst>
          </p:cNvPr>
          <p:cNvSpPr txBox="1">
            <a:spLocks/>
          </p:cNvSpPr>
          <p:nvPr/>
        </p:nvSpPr>
        <p:spPr>
          <a:xfrm>
            <a:off x="2957559" y="3193886"/>
            <a:ext cx="2087406" cy="217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5"/>
              </a:buClr>
              <a:buSzPct val="100000"/>
              <a:buFont typeface="Arial" panose="020B0604020202020204" pitchFamily="34" charset="0"/>
              <a:buNone/>
            </a:pPr>
            <a:r>
              <a:rPr lang="en-CA" sz="19900" b="1">
                <a:solidFill>
                  <a:schemeClr val="accent1"/>
                </a:solidFill>
                <a:ea typeface="Arial"/>
                <a:cs typeface="Arial"/>
                <a:sym typeface="Arial"/>
              </a:rPr>
              <a:t>B</a:t>
            </a:r>
            <a:endParaRPr lang="en-CA">
              <a:solidFill>
                <a:schemeClr val="accent1"/>
              </a:solidFill>
            </a:endParaRPr>
          </a:p>
          <a:p>
            <a:pPr indent="0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endParaRPr lang="en-CA" sz="19900" b="1">
              <a:solidFill>
                <a:schemeClr val="accen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" name="Google Shape;608;p55">
            <a:extLst>
              <a:ext uri="{FF2B5EF4-FFF2-40B4-BE49-F238E27FC236}">
                <a16:creationId xmlns:a16="http://schemas.microsoft.com/office/drawing/2014/main" id="{D09CB494-4DA3-2EC7-617C-637959B74499}"/>
              </a:ext>
            </a:extLst>
          </p:cNvPr>
          <p:cNvSpPr txBox="1"/>
          <p:nvPr/>
        </p:nvSpPr>
        <p:spPr>
          <a:xfrm>
            <a:off x="7692470" y="3193885"/>
            <a:ext cx="2087406" cy="217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Arial"/>
              <a:buNone/>
            </a:pPr>
            <a:r>
              <a:rPr lang="en-CA" sz="19900" b="1" i="0" u="none" strike="noStrike" cap="none">
                <a:solidFill>
                  <a:schemeClr val="accent1"/>
                </a:solidFill>
                <a:ea typeface="Arial"/>
                <a:cs typeface="Arial"/>
                <a:sym typeface="Arial"/>
              </a:rPr>
              <a:t>f</a:t>
            </a:r>
            <a:endParaRPr>
              <a:solidFill>
                <a:schemeClr val="accent1"/>
              </a:solidFill>
            </a:endParaRPr>
          </a:p>
          <a:p>
            <a:pPr marL="2286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9900" b="1" i="0" u="none" strike="noStrike" cap="none">
              <a:solidFill>
                <a:schemeClr val="accen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A06A8-4F20-866C-C276-BF25091937AD}"/>
              </a:ext>
            </a:extLst>
          </p:cNvPr>
          <p:cNvSpPr txBox="1"/>
          <p:nvPr/>
        </p:nvSpPr>
        <p:spPr>
          <a:xfrm>
            <a:off x="2865120" y="239151"/>
            <a:ext cx="6461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accent4"/>
                </a:solidFill>
                <a:latin typeface="+mj-lt"/>
              </a:rPr>
              <a:t>Which one is </a:t>
            </a:r>
            <a:r>
              <a:rPr lang="en-US" sz="6000" dirty="0">
                <a:solidFill>
                  <a:schemeClr val="accent5"/>
                </a:solidFill>
              </a:rPr>
              <a:t>f</a:t>
            </a:r>
            <a:r>
              <a:rPr lang="en-US" sz="6000" dirty="0">
                <a:solidFill>
                  <a:schemeClr val="accent4"/>
                </a:solidFill>
                <a:latin typeface="+mj-lt"/>
              </a:rPr>
              <a:t>?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C55EFC6E-A78D-7AE5-BF8A-283E8FD5DED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4;p56">
            <a:extLst>
              <a:ext uri="{FF2B5EF4-FFF2-40B4-BE49-F238E27FC236}">
                <a16:creationId xmlns:a16="http://schemas.microsoft.com/office/drawing/2014/main" id="{899BBBBB-FBAF-F97D-2BF3-826A80C14D1A}"/>
              </a:ext>
            </a:extLst>
          </p:cNvPr>
          <p:cNvSpPr txBox="1">
            <a:spLocks/>
          </p:cNvSpPr>
          <p:nvPr/>
        </p:nvSpPr>
        <p:spPr>
          <a:xfrm>
            <a:off x="2957559" y="3193886"/>
            <a:ext cx="2087406" cy="217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5"/>
              </a:buClr>
              <a:buSzPct val="100000"/>
              <a:buFont typeface="Arial" panose="020B0604020202020204" pitchFamily="34" charset="0"/>
              <a:buNone/>
            </a:pPr>
            <a:r>
              <a:rPr lang="en-CA" sz="19900" b="1">
                <a:solidFill>
                  <a:schemeClr val="accent1"/>
                </a:solidFill>
                <a:ea typeface="Arial"/>
                <a:cs typeface="Arial"/>
                <a:sym typeface="Arial"/>
              </a:rPr>
              <a:t>f</a:t>
            </a:r>
            <a:endParaRPr lang="en-CA">
              <a:solidFill>
                <a:schemeClr val="accent1"/>
              </a:solidFill>
            </a:endParaRPr>
          </a:p>
          <a:p>
            <a:pPr indent="0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endParaRPr lang="en-CA" sz="19900" b="1">
              <a:solidFill>
                <a:schemeClr val="accen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" name="Google Shape;615;p56">
            <a:extLst>
              <a:ext uri="{FF2B5EF4-FFF2-40B4-BE49-F238E27FC236}">
                <a16:creationId xmlns:a16="http://schemas.microsoft.com/office/drawing/2014/main" id="{F024B1A5-A0F4-91FB-7C62-8312441B0E22}"/>
              </a:ext>
            </a:extLst>
          </p:cNvPr>
          <p:cNvSpPr txBox="1"/>
          <p:nvPr/>
        </p:nvSpPr>
        <p:spPr>
          <a:xfrm>
            <a:off x="7617055" y="2977067"/>
            <a:ext cx="2375358" cy="2575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100000"/>
              <a:buFont typeface="Arial"/>
              <a:buNone/>
            </a:pPr>
            <a:r>
              <a:rPr lang="en-CA" sz="20400" b="1" i="0" u="none" strike="noStrike" cap="none">
                <a:solidFill>
                  <a:schemeClr val="accent1"/>
                </a:solidFill>
                <a:ea typeface="Arial"/>
                <a:cs typeface="Arial"/>
                <a:sym typeface="Arial"/>
              </a:rPr>
              <a:t>V</a:t>
            </a:r>
            <a:endParaRPr sz="20400" b="1" i="0" u="none" strike="noStrike" cap="none">
              <a:solidFill>
                <a:schemeClr val="accen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26C1BF-E7D6-66EA-2157-7A06079CD109}"/>
              </a:ext>
            </a:extLst>
          </p:cNvPr>
          <p:cNvSpPr txBox="1"/>
          <p:nvPr/>
        </p:nvSpPr>
        <p:spPr>
          <a:xfrm>
            <a:off x="2865120" y="239151"/>
            <a:ext cx="6461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accent4"/>
                </a:solidFill>
                <a:latin typeface="+mj-lt"/>
              </a:rPr>
              <a:t>Which one is </a:t>
            </a:r>
            <a:r>
              <a:rPr lang="en-US" sz="6000" dirty="0">
                <a:solidFill>
                  <a:schemeClr val="accent5"/>
                </a:solidFill>
              </a:rPr>
              <a:t>f</a:t>
            </a:r>
            <a:r>
              <a:rPr lang="en-US" sz="6000" dirty="0">
                <a:solidFill>
                  <a:schemeClr val="accent4"/>
                </a:solidFill>
                <a:latin typeface="+mj-lt"/>
              </a:rPr>
              <a:t>?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21ECE4E-746A-BBB7-A499-82318A10C76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6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E74EF36-02A8-EBA0-C2E8-AA69485D302F}"/>
              </a:ext>
            </a:extLst>
          </p:cNvPr>
          <p:cNvGrpSpPr/>
          <p:nvPr/>
        </p:nvGrpSpPr>
        <p:grpSpPr>
          <a:xfrm>
            <a:off x="1600200" y="2666564"/>
            <a:ext cx="8991600" cy="1524872"/>
            <a:chOff x="1600200" y="2598003"/>
            <a:chExt cx="8991600" cy="15248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599655"/>
              <a:ext cx="89916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Pad </a:t>
              </a:r>
              <a:r>
                <a:rPr lang="en-US" sz="2800" dirty="0" err="1">
                  <a:solidFill>
                    <a:schemeClr val="accent1"/>
                  </a:solidFill>
                  <a:latin typeface="+mj-lt"/>
                </a:rPr>
                <a:t>Ke</a:t>
              </a:r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2800" dirty="0" err="1">
                  <a:solidFill>
                    <a:schemeClr val="accent1"/>
                  </a:solidFill>
                  <a:latin typeface="+mj-lt"/>
                </a:rPr>
                <a:t>Dasso</a:t>
              </a:r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2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020112F-39C8-DD32-6649-1B02A3227F0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70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26;p58">
            <a:extLst>
              <a:ext uri="{FF2B5EF4-FFF2-40B4-BE49-F238E27FC236}">
                <a16:creationId xmlns:a16="http://schemas.microsoft.com/office/drawing/2014/main" id="{3E7834C2-2C9B-7CF7-5834-9C4639883256}"/>
              </a:ext>
            </a:extLst>
          </p:cNvPr>
          <p:cNvSpPr/>
          <p:nvPr/>
        </p:nvSpPr>
        <p:spPr>
          <a:xfrm>
            <a:off x="960980" y="2978687"/>
            <a:ext cx="1325202" cy="1198864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11" name="Google Shape;627;p58">
            <a:extLst>
              <a:ext uri="{FF2B5EF4-FFF2-40B4-BE49-F238E27FC236}">
                <a16:creationId xmlns:a16="http://schemas.microsoft.com/office/drawing/2014/main" id="{F4251B0A-8FB1-B1AF-3105-96E4DDA0CD41}"/>
              </a:ext>
            </a:extLst>
          </p:cNvPr>
          <p:cNvSpPr/>
          <p:nvPr/>
        </p:nvSpPr>
        <p:spPr>
          <a:xfrm>
            <a:off x="3198988" y="3006822"/>
            <a:ext cx="1325202" cy="1198864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14" name="Google Shape;628;p58">
            <a:extLst>
              <a:ext uri="{FF2B5EF4-FFF2-40B4-BE49-F238E27FC236}">
                <a16:creationId xmlns:a16="http://schemas.microsoft.com/office/drawing/2014/main" id="{6AD228E2-2BB0-6400-9746-255B2ECE34C6}"/>
              </a:ext>
            </a:extLst>
          </p:cNvPr>
          <p:cNvSpPr/>
          <p:nvPr/>
        </p:nvSpPr>
        <p:spPr>
          <a:xfrm>
            <a:off x="5436996" y="3006822"/>
            <a:ext cx="1325202" cy="1198864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5" name="Google Shape;629;p58">
            <a:extLst>
              <a:ext uri="{FF2B5EF4-FFF2-40B4-BE49-F238E27FC236}">
                <a16:creationId xmlns:a16="http://schemas.microsoft.com/office/drawing/2014/main" id="{4B30BE76-AF3D-2BEB-9B8C-5C291BEDD5BF}"/>
              </a:ext>
            </a:extLst>
          </p:cNvPr>
          <p:cNvSpPr/>
          <p:nvPr/>
        </p:nvSpPr>
        <p:spPr>
          <a:xfrm>
            <a:off x="7675004" y="2979306"/>
            <a:ext cx="1325202" cy="1198864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6" name="Google Shape;630;p58">
            <a:extLst>
              <a:ext uri="{FF2B5EF4-FFF2-40B4-BE49-F238E27FC236}">
                <a16:creationId xmlns:a16="http://schemas.microsoft.com/office/drawing/2014/main" id="{FD73C40A-4567-368E-625C-AF710086349E}"/>
              </a:ext>
            </a:extLst>
          </p:cNvPr>
          <p:cNvSpPr/>
          <p:nvPr/>
        </p:nvSpPr>
        <p:spPr>
          <a:xfrm>
            <a:off x="9913011" y="3006822"/>
            <a:ext cx="1325202" cy="1198864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808D02E-021C-AE48-F60C-0526BB8A774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635;p59">
            <a:extLst>
              <a:ext uri="{FF2B5EF4-FFF2-40B4-BE49-F238E27FC236}">
                <a16:creationId xmlns:a16="http://schemas.microsoft.com/office/drawing/2014/main" id="{68B73BF9-1A07-A835-8B60-8C50288739AC}"/>
              </a:ext>
            </a:extLst>
          </p:cNvPr>
          <p:cNvSpPr/>
          <p:nvPr/>
        </p:nvSpPr>
        <p:spPr>
          <a:xfrm>
            <a:off x="3218098" y="3010192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13" name="Google Shape;636;p59">
            <a:extLst>
              <a:ext uri="{FF2B5EF4-FFF2-40B4-BE49-F238E27FC236}">
                <a16:creationId xmlns:a16="http://schemas.microsoft.com/office/drawing/2014/main" id="{1A63C9D1-5510-81C6-D76D-AA0C3AE3A2DD}"/>
              </a:ext>
            </a:extLst>
          </p:cNvPr>
          <p:cNvSpPr/>
          <p:nvPr/>
        </p:nvSpPr>
        <p:spPr>
          <a:xfrm>
            <a:off x="856531" y="3010193"/>
            <a:ext cx="1206922" cy="1201688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14" name="Google Shape;637;p59">
            <a:extLst>
              <a:ext uri="{FF2B5EF4-FFF2-40B4-BE49-F238E27FC236}">
                <a16:creationId xmlns:a16="http://schemas.microsoft.com/office/drawing/2014/main" id="{AA74F95E-852F-6377-6629-0171BC771291}"/>
              </a:ext>
            </a:extLst>
          </p:cNvPr>
          <p:cNvSpPr/>
          <p:nvPr/>
        </p:nvSpPr>
        <p:spPr>
          <a:xfrm>
            <a:off x="7834490" y="3010190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5" name="Google Shape;638;p59">
            <a:extLst>
              <a:ext uri="{FF2B5EF4-FFF2-40B4-BE49-F238E27FC236}">
                <a16:creationId xmlns:a16="http://schemas.microsoft.com/office/drawing/2014/main" id="{F23D0F70-5D40-65A6-F9B5-84A218AF9899}"/>
              </a:ext>
            </a:extLst>
          </p:cNvPr>
          <p:cNvSpPr/>
          <p:nvPr/>
        </p:nvSpPr>
        <p:spPr>
          <a:xfrm>
            <a:off x="10142685" y="3063330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6" name="Google Shape;639;p59">
            <a:extLst>
              <a:ext uri="{FF2B5EF4-FFF2-40B4-BE49-F238E27FC236}">
                <a16:creationId xmlns:a16="http://schemas.microsoft.com/office/drawing/2014/main" id="{1788C356-2D03-5E1E-C236-0AFB9821DB89}"/>
              </a:ext>
            </a:extLst>
          </p:cNvPr>
          <p:cNvSpPr/>
          <p:nvPr/>
        </p:nvSpPr>
        <p:spPr>
          <a:xfrm>
            <a:off x="5526294" y="3010191"/>
            <a:ext cx="1153551" cy="1148551"/>
          </a:xfrm>
          <a:prstGeom prst="rect">
            <a:avLst/>
          </a:prstGeom>
          <a:ln>
            <a:noFill/>
          </a:ln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accent5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20C1C5C-73F6-D1E9-F106-FA5BC3561E7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44;p60">
            <a:extLst>
              <a:ext uri="{FF2B5EF4-FFF2-40B4-BE49-F238E27FC236}">
                <a16:creationId xmlns:a16="http://schemas.microsoft.com/office/drawing/2014/main" id="{C5D818C9-3F68-15A3-0CE2-FE656EEA51D5}"/>
              </a:ext>
            </a:extLst>
          </p:cNvPr>
          <p:cNvSpPr/>
          <p:nvPr/>
        </p:nvSpPr>
        <p:spPr>
          <a:xfrm>
            <a:off x="10118629" y="2969990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8" name="Google Shape;645;p60">
            <a:extLst>
              <a:ext uri="{FF2B5EF4-FFF2-40B4-BE49-F238E27FC236}">
                <a16:creationId xmlns:a16="http://schemas.microsoft.com/office/drawing/2014/main" id="{335DC124-6FA3-81A2-7BA9-1366B1655530}"/>
              </a:ext>
            </a:extLst>
          </p:cNvPr>
          <p:cNvSpPr/>
          <p:nvPr/>
        </p:nvSpPr>
        <p:spPr>
          <a:xfrm>
            <a:off x="3250929" y="2947637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T</a:t>
            </a:r>
          </a:p>
        </p:txBody>
      </p:sp>
      <p:sp>
        <p:nvSpPr>
          <p:cNvPr id="9" name="Google Shape;646;p60">
            <a:extLst>
              <a:ext uri="{FF2B5EF4-FFF2-40B4-BE49-F238E27FC236}">
                <a16:creationId xmlns:a16="http://schemas.microsoft.com/office/drawing/2014/main" id="{8A6D864D-4E26-0A6E-3363-8A6A4AB35D77}"/>
              </a:ext>
            </a:extLst>
          </p:cNvPr>
          <p:cNvSpPr/>
          <p:nvPr/>
        </p:nvSpPr>
        <p:spPr>
          <a:xfrm>
            <a:off x="7829395" y="2949092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0" name="Google Shape;647;p60">
            <a:extLst>
              <a:ext uri="{FF2B5EF4-FFF2-40B4-BE49-F238E27FC236}">
                <a16:creationId xmlns:a16="http://schemas.microsoft.com/office/drawing/2014/main" id="{54EA4942-9FB8-8A86-4EEA-1143C1720CB5}"/>
              </a:ext>
            </a:extLst>
          </p:cNvPr>
          <p:cNvSpPr/>
          <p:nvPr/>
        </p:nvSpPr>
        <p:spPr>
          <a:xfrm>
            <a:off x="5540162" y="2969990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 dirty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1" name="Google Shape;648;p60">
            <a:extLst>
              <a:ext uri="{FF2B5EF4-FFF2-40B4-BE49-F238E27FC236}">
                <a16:creationId xmlns:a16="http://schemas.microsoft.com/office/drawing/2014/main" id="{38C53A9E-A1AB-C535-CB87-E52826212017}"/>
              </a:ext>
            </a:extLst>
          </p:cNvPr>
          <p:cNvSpPr/>
          <p:nvPr/>
        </p:nvSpPr>
        <p:spPr>
          <a:xfrm>
            <a:off x="961696" y="2935645"/>
            <a:ext cx="1124486" cy="12939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1" i="0">
                <a:ln w="134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B711D361-BF4B-7FDA-FECD-18DD7E440CB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6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3671728-3141-50DE-9AE1-AD96C140862A}"/>
              </a:ext>
            </a:extLst>
          </p:cNvPr>
          <p:cNvGrpSpPr/>
          <p:nvPr/>
        </p:nvGrpSpPr>
        <p:grpSpPr>
          <a:xfrm>
            <a:off x="1600200" y="2609419"/>
            <a:ext cx="8991600" cy="1639163"/>
            <a:chOff x="1600200" y="2598003"/>
            <a:chExt cx="8991600" cy="163916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66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24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24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24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0093535-AA8E-E428-E418-41E24850ED6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7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942E1B6D-2237-4F39-5246-3CE570D843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8D887888-EA7F-C2C4-1A94-3CF4133F4F7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</TotalTime>
  <Words>432</Words>
  <Application>Microsoft Office PowerPoint</Application>
  <PresentationFormat>Widescreen</PresentationFormat>
  <Paragraphs>283</Paragraphs>
  <Slides>38</Slides>
  <Notes>9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Fredoka One</vt:lpstr>
      <vt:lpstr>Calibri Light</vt:lpstr>
      <vt:lpstr>Arial</vt:lpstr>
      <vt:lpstr>Calibri</vt:lpstr>
      <vt:lpstr>GurbaniWebThick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32</cp:revision>
  <dcterms:created xsi:type="dcterms:W3CDTF">2022-12-10T13:40:05Z</dcterms:created>
  <dcterms:modified xsi:type="dcterms:W3CDTF">2025-01-07T22:24:36Z</dcterms:modified>
</cp:coreProperties>
</file>