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sldIdLst>
    <p:sldId id="278" r:id="rId2"/>
    <p:sldId id="263" r:id="rId3"/>
    <p:sldId id="264" r:id="rId4"/>
    <p:sldId id="538" r:id="rId5"/>
    <p:sldId id="282" r:id="rId6"/>
    <p:sldId id="513" r:id="rId7"/>
    <p:sldId id="283" r:id="rId8"/>
    <p:sldId id="471" r:id="rId9"/>
    <p:sldId id="514" r:id="rId10"/>
    <p:sldId id="515" r:id="rId11"/>
    <p:sldId id="474" r:id="rId12"/>
    <p:sldId id="501" r:id="rId13"/>
    <p:sldId id="526" r:id="rId14"/>
    <p:sldId id="535" r:id="rId15"/>
    <p:sldId id="480" r:id="rId16"/>
    <p:sldId id="527" r:id="rId17"/>
    <p:sldId id="528" r:id="rId18"/>
    <p:sldId id="529" r:id="rId19"/>
    <p:sldId id="536" r:id="rId20"/>
    <p:sldId id="519" r:id="rId21"/>
    <p:sldId id="430" r:id="rId22"/>
    <p:sldId id="502" r:id="rId23"/>
    <p:sldId id="537" r:id="rId24"/>
    <p:sldId id="489" r:id="rId25"/>
    <p:sldId id="510" r:id="rId26"/>
    <p:sldId id="523" r:id="rId27"/>
    <p:sldId id="524" r:id="rId28"/>
    <p:sldId id="493" r:id="rId29"/>
    <p:sldId id="511" r:id="rId30"/>
    <p:sldId id="258" r:id="rId31"/>
  </p:sldIdLst>
  <p:sldSz cx="12192000" cy="6858000"/>
  <p:notesSz cx="6858000" cy="9144000"/>
  <p:embeddedFontLst>
    <p:embeddedFont>
      <p:font typeface="等线" panose="02010600030101010101" pitchFamily="2" charset="-122"/>
      <p:regular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ＭＳ Ｐゴシック" panose="020B0600070205080204" pitchFamily="34" charset="-128"/>
      <p:regular r:id="rId36"/>
    </p:embeddedFont>
    <p:embeddedFont>
      <p:font typeface="Fredoka One" panose="02000000000000000000" pitchFamily="2" charset="0"/>
      <p:regular r:id="rId37"/>
    </p:embeddedFont>
    <p:embeddedFont>
      <p:font typeface="GurbaniWebThick" panose="04040607000000020004" pitchFamily="82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cmpd="sng">
              <a:solidFill>
                <a:schemeClr val="accent1">
                  <a:shade val="50000"/>
                </a:schemeClr>
              </a:solidFill>
              <a:round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4A0-46BB-8F08-3CDDF9E4D91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A0-46BB-8F08-3CDDF9E4D91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4A0-46BB-8F08-3CDDF9E4D91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4A0-46BB-8F08-3CDDF9E4D91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4A0-46BB-8F08-3CDDF9E4D91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4A0-46BB-8F08-3CDDF9E4D91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4A0-46BB-8F08-3CDDF9E4D91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4A0-46BB-8F08-3CDDF9E4D91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4A0-46BB-8F08-3CDDF9E4D91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4A0-46BB-8F08-3CDDF9E4D91F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E4A0-46BB-8F08-3CDDF9E4D91F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E4A0-46BB-8F08-3CDDF9E4D91F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E4A0-46BB-8F08-3CDDF9E4D91F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E4A0-46BB-8F08-3CDDF9E4D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not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4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ss_Rnm5wTQ?start=61&amp;feature=oembed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openxmlformats.org/officeDocument/2006/relationships/image" Target="../media/image7.emf"/><Relationship Id="rId39" Type="http://schemas.openxmlformats.org/officeDocument/2006/relationships/image" Target="../media/image20.png"/><Relationship Id="rId21" Type="http://schemas.microsoft.com/office/2007/relationships/media" Target="../media/media11.m4a"/><Relationship Id="rId34" Type="http://schemas.openxmlformats.org/officeDocument/2006/relationships/image" Target="../media/image15.png"/><Relationship Id="rId42" Type="http://schemas.openxmlformats.org/officeDocument/2006/relationships/image" Target="../media/image22.png"/><Relationship Id="rId7" Type="http://schemas.microsoft.com/office/2007/relationships/media" Target="../media/media4.m4a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9" Type="http://schemas.openxmlformats.org/officeDocument/2006/relationships/image" Target="../media/image10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audio" Target="../media/media12.m4a"/><Relationship Id="rId32" Type="http://schemas.openxmlformats.org/officeDocument/2006/relationships/image" Target="../media/image13.png"/><Relationship Id="rId37" Type="http://schemas.openxmlformats.org/officeDocument/2006/relationships/image" Target="../media/image18.emf"/><Relationship Id="rId40" Type="http://schemas.microsoft.com/office/2007/relationships/hdphoto" Target="../media/hdphoto1.wdp"/><Relationship Id="rId45" Type="http://schemas.openxmlformats.org/officeDocument/2006/relationships/image" Target="../media/image25.pn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microsoft.com/office/2007/relationships/media" Target="../media/media12.m4a"/><Relationship Id="rId28" Type="http://schemas.openxmlformats.org/officeDocument/2006/relationships/image" Target="../media/image9.svg"/><Relationship Id="rId36" Type="http://schemas.openxmlformats.org/officeDocument/2006/relationships/image" Target="../media/image17.png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31" Type="http://schemas.openxmlformats.org/officeDocument/2006/relationships/image" Target="../media/image12.png"/><Relationship Id="rId44" Type="http://schemas.openxmlformats.org/officeDocument/2006/relationships/image" Target="../media/image24.emf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audio" Target="../media/media11.m4a"/><Relationship Id="rId27" Type="http://schemas.openxmlformats.org/officeDocument/2006/relationships/image" Target="../media/image8.png"/><Relationship Id="rId30" Type="http://schemas.openxmlformats.org/officeDocument/2006/relationships/image" Target="../media/image11.png"/><Relationship Id="rId35" Type="http://schemas.openxmlformats.org/officeDocument/2006/relationships/image" Target="../media/image16.png"/><Relationship Id="rId43" Type="http://schemas.openxmlformats.org/officeDocument/2006/relationships/image" Target="../media/image23.png"/><Relationship Id="rId8" Type="http://schemas.openxmlformats.org/officeDocument/2006/relationships/audio" Target="../media/media4.m4a"/><Relationship Id="rId3" Type="http://schemas.microsoft.com/office/2007/relationships/media" Target="../media/media2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openxmlformats.org/officeDocument/2006/relationships/slideLayout" Target="../slideLayouts/slideLayout6.xml"/><Relationship Id="rId33" Type="http://schemas.openxmlformats.org/officeDocument/2006/relationships/image" Target="../media/image14.png"/><Relationship Id="rId38" Type="http://schemas.openxmlformats.org/officeDocument/2006/relationships/image" Target="../media/image19.emf"/><Relationship Id="rId20" Type="http://schemas.openxmlformats.org/officeDocument/2006/relationships/audio" Target="../media/media10.m4a"/><Relationship Id="rId4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oCGeAqpkEw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hbk8IB6_3k?feature=oembed" TargetMode="Externa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RtrMuZGTEI?feature=oembe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487916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3"/>
                  </a:solidFill>
                  <a:latin typeface="+mj-lt"/>
                </a:rPr>
                <a:t>SANTHIYA PREPERATION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LESSON:  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0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826F2461-BC66-47A8-CA93-E25F971171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E0D54412-1221-6DEA-D61D-3B688F5B360D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12675" t="7192" r="10413" b="4635"/>
          <a:stretch/>
        </p:blipFill>
        <p:spPr>
          <a:xfrm>
            <a:off x="7946347" y="4459677"/>
            <a:ext cx="1375272" cy="1614620"/>
          </a:xfrm>
          <a:prstGeom prst="roundRect">
            <a:avLst>
              <a:gd name="adj" fmla="val 6978"/>
            </a:avLst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D93FE72B-971E-E426-A5E0-5C3F56B04925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8787" t="6549" r="9736" b="1120"/>
          <a:stretch/>
        </p:blipFill>
        <p:spPr>
          <a:xfrm>
            <a:off x="9565777" y="4475578"/>
            <a:ext cx="1429517" cy="1598719"/>
          </a:xfrm>
          <a:prstGeom prst="roundRect">
            <a:avLst>
              <a:gd name="adj" fmla="val 6978"/>
            </a:avLst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F54C3-FEFF-3DEA-3E11-F07377174796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t="1276" r="1276"/>
          <a:stretch/>
        </p:blipFill>
        <p:spPr>
          <a:xfrm>
            <a:off x="6248315" y="4465884"/>
            <a:ext cx="1385548" cy="1614620"/>
          </a:xfrm>
          <a:prstGeom prst="roundRect">
            <a:avLst>
              <a:gd name="adj" fmla="val 6978"/>
            </a:avLst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9936B96-2ADF-3996-17F7-B140C0A07264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10606" r="13015" b="3762"/>
          <a:stretch/>
        </p:blipFill>
        <p:spPr>
          <a:xfrm>
            <a:off x="2863417" y="4479077"/>
            <a:ext cx="1385548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21E9789-5A4A-C566-0478-D535ECE5537C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9589248" y="2782386"/>
            <a:ext cx="1406046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162396-4C64-3556-145B-DA842054AEB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9152" y="2787044"/>
            <a:ext cx="1372178" cy="1614625"/>
          </a:xfrm>
          <a:prstGeom prst="roundRect">
            <a:avLst>
              <a:gd name="adj" fmla="val 6978"/>
            </a:avLst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AF87F2-53DB-ED92-38FB-02FBB43B91C3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" b="2443"/>
          <a:stretch/>
        </p:blipFill>
        <p:spPr>
          <a:xfrm>
            <a:off x="4578883" y="2785883"/>
            <a:ext cx="1351216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CCF8DE-04ED-0A17-C56E-EC01D8EA69D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15" y="2785883"/>
            <a:ext cx="1353385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121F8E3-A009-144D-7E35-1A9CF0DC9239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>
          <a:xfrm>
            <a:off x="1224042" y="2787044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45AF9B-AB3B-FC8A-7B5F-CD32C1A983F0}"/>
              </a:ext>
            </a:extLst>
          </p:cNvPr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t="4821" r="7707" b="-529"/>
          <a:stretch/>
        </p:blipFill>
        <p:spPr>
          <a:xfrm>
            <a:off x="9589248" y="1025449"/>
            <a:ext cx="1369728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DEF54AD-04B0-2DBF-27AF-C0CA7B9A6786}"/>
              </a:ext>
            </a:extLst>
          </p:cNvPr>
          <p:cNvSpPr/>
          <p:nvPr/>
        </p:nvSpPr>
        <p:spPr>
          <a:xfrm>
            <a:off x="4546826" y="4482801"/>
            <a:ext cx="1359802" cy="1614625"/>
          </a:xfrm>
          <a:prstGeom prst="roundRect">
            <a:avLst>
              <a:gd name="adj" fmla="val 858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CA" sz="96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DEC845-C492-4700-5D2F-271BE0FE938D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lum contrast="40000"/>
          </a:blip>
          <a:srcRect l="10525" t="1" r="5204" b="792"/>
          <a:stretch/>
        </p:blipFill>
        <p:spPr>
          <a:xfrm>
            <a:off x="1221967" y="4482800"/>
            <a:ext cx="1375272" cy="1614626"/>
          </a:xfrm>
          <a:prstGeom prst="roundRect">
            <a:avLst>
              <a:gd name="adj" fmla="val 7432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38">
            <a:lum contrast="40000"/>
          </a:blip>
          <a:srcRect l="5913" t="384" r="8132" b="1787"/>
          <a:stretch/>
        </p:blipFill>
        <p:spPr>
          <a:xfrm>
            <a:off x="7915573" y="2787044"/>
            <a:ext cx="1406046" cy="1600266"/>
          </a:xfrm>
          <a:prstGeom prst="roundRect">
            <a:avLst>
              <a:gd name="adj" fmla="val 712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575277" y="1025449"/>
            <a:ext cx="1362674" cy="1614622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7915573" y="1025561"/>
            <a:ext cx="1369732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2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42"/>
          <a:srcRect/>
          <a:stretch/>
        </p:blipFill>
        <p:spPr>
          <a:xfrm>
            <a:off x="2901600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43"/>
          <a:srcRect/>
          <a:stretch/>
        </p:blipFill>
        <p:spPr>
          <a:xfrm>
            <a:off x="1227923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44"/>
          <a:srcRect l="1289" t="1039" r="2286"/>
          <a:stretch/>
        </p:blipFill>
        <p:spPr>
          <a:xfrm>
            <a:off x="6241898" y="1027421"/>
            <a:ext cx="1369728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554CD4F-AEA6-1F99-4607-6CC0446B34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9856732" y="6167470"/>
            <a:ext cx="486008" cy="48600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E9A9BBD-CBD5-FBC5-EBF9-6977ADA334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8220373" y="6190410"/>
            <a:ext cx="486008" cy="486008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E1104A3-3372-B2A9-6E2A-8A1B070DA6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9078615" y="6190410"/>
            <a:ext cx="486008" cy="486008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46E2E6-9F64-ABF8-F38A-2DC4BE5D62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1847256" y="6996324"/>
            <a:ext cx="609600" cy="6096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416B9C3-C77D-C2DB-07D5-0700A5C99A5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2909442" y="6996324"/>
            <a:ext cx="609600" cy="60960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5E896E-828C-EB2E-AC75-A1EA39FEAE9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3971628" y="6996324"/>
            <a:ext cx="609600" cy="609600"/>
          </a:xfrm>
          <a:prstGeom prst="rect">
            <a:avLst/>
          </a:prstGeom>
        </p:spPr>
      </p:pic>
      <p:pic>
        <p:nvPicPr>
          <p:cNvPr id="3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D14D4F0-700B-501D-A2DF-A0F57DF9526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5033814" y="6996324"/>
            <a:ext cx="609600" cy="609600"/>
          </a:xfrm>
          <a:prstGeom prst="rect">
            <a:avLst/>
          </a:prstGeom>
        </p:spPr>
      </p:pic>
      <p:pic>
        <p:nvPicPr>
          <p:cNvPr id="3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312C53-6320-F093-AFB7-AF314A7C6C6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096000" y="6996324"/>
            <a:ext cx="609600" cy="609600"/>
          </a:xfrm>
          <a:prstGeom prst="rect">
            <a:avLst/>
          </a:prstGeom>
        </p:spPr>
      </p:pic>
      <p:pic>
        <p:nvPicPr>
          <p:cNvPr id="3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8835440-93CD-30B6-CC4C-9499E31E7AA4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7158186" y="6996324"/>
            <a:ext cx="609600" cy="609600"/>
          </a:xfrm>
          <a:prstGeom prst="rect">
            <a:avLst/>
          </a:prstGeom>
        </p:spPr>
      </p:pic>
      <p:pic>
        <p:nvPicPr>
          <p:cNvPr id="3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75F40E4-C4A1-A9F0-1059-1C7AB8424AB4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8220372" y="7036291"/>
            <a:ext cx="609600" cy="529667"/>
          </a:xfrm>
          <a:prstGeom prst="rect">
            <a:avLst/>
          </a:prstGeom>
        </p:spPr>
      </p:pic>
      <p:pic>
        <p:nvPicPr>
          <p:cNvPr id="3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6EE01E-F90D-A28E-81DA-4C4B4F5C3EAB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9282558" y="7036291"/>
            <a:ext cx="609600" cy="529667"/>
          </a:xfrm>
          <a:prstGeom prst="rect">
            <a:avLst/>
          </a:prstGeom>
        </p:spPr>
      </p:pic>
      <p:pic>
        <p:nvPicPr>
          <p:cNvPr id="3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4A477B3-E3B8-4817-E750-30D468BA140E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10344742" y="7036291"/>
            <a:ext cx="609600" cy="52966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E523EC3-2F7E-2B83-017A-5EA5C90C3ACE}"/>
              </a:ext>
            </a:extLst>
          </p:cNvPr>
          <p:cNvGrpSpPr/>
          <p:nvPr/>
        </p:nvGrpSpPr>
        <p:grpSpPr>
          <a:xfrm>
            <a:off x="4415324" y="6213470"/>
            <a:ext cx="3361352" cy="400110"/>
            <a:chOff x="4415324" y="6213470"/>
            <a:chExt cx="3361352" cy="40011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833745B-6894-2A0A-6777-6BA78C4813F4}"/>
                </a:ext>
              </a:extLst>
            </p:cNvPr>
            <p:cNvSpPr/>
            <p:nvPr/>
          </p:nvSpPr>
          <p:spPr>
            <a:xfrm>
              <a:off x="4622800" y="6213470"/>
              <a:ext cx="2946400" cy="400110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FCEC9C-87F7-1C8B-09F2-54FBE25A5D12}"/>
                </a:ext>
              </a:extLst>
            </p:cNvPr>
            <p:cNvSpPr txBox="1"/>
            <p:nvPr/>
          </p:nvSpPr>
          <p:spPr>
            <a:xfrm>
              <a:off x="4415324" y="6244248"/>
              <a:ext cx="336135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(click on the correct answer)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0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2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63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00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9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1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0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12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30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221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240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24C31A-4886-169D-897C-0F9A541DAD7C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19694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19694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99472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29521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52392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75263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943719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524032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7527403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66616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98144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295324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4062EBD-01F6-DC96-D9E0-AC86AAFF1F77}"/>
              </a:ext>
            </a:extLst>
          </p:cNvPr>
          <p:cNvSpPr txBox="1">
            <a:spLocks/>
          </p:cNvSpPr>
          <p:nvPr/>
        </p:nvSpPr>
        <p:spPr>
          <a:xfrm>
            <a:off x="4563938" y="2171700"/>
            <a:ext cx="3191122" cy="2992226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3">
                    <a:lumMod val="75000"/>
                  </a:schemeClr>
                </a:solidFill>
              </a:rPr>
              <a:t>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9A618-4E21-8BD4-57F3-F4B62BE65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4" t="1515" r="1759"/>
          <a:stretch/>
        </p:blipFill>
        <p:spPr>
          <a:xfrm>
            <a:off x="3242696" y="80384"/>
            <a:ext cx="5706609" cy="611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34DDB98-D1C5-3E8D-65E8-4EB0F0E787CA}"/>
              </a:ext>
            </a:extLst>
          </p:cNvPr>
          <p:cNvSpPr txBox="1">
            <a:spLocks/>
          </p:cNvSpPr>
          <p:nvPr/>
        </p:nvSpPr>
        <p:spPr>
          <a:xfrm>
            <a:off x="4529137" y="1663898"/>
            <a:ext cx="3133726" cy="3530205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  <a:scene3d>
              <a:camera prst="orthographicFront"/>
              <a:lightRig rig="glow" dir="t"/>
            </a:scene3d>
            <a:sp3d contourW="12700" prstMaterial="dkEdge">
              <a:contourClr>
                <a:schemeClr val="tx1">
                  <a:lumMod val="50000"/>
                  <a:lumOff val="50000"/>
                </a:schemeClr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>
                <a:solidFill>
                  <a:schemeClr val="accent3">
                    <a:lumMod val="75000"/>
                  </a:schemeClr>
                </a:solidFill>
              </a:rPr>
              <a:t>F</a:t>
            </a:r>
            <a:endParaRPr lang="en-CA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6699A-2658-C4C0-8B72-9B5D89BAF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591" y="42863"/>
            <a:ext cx="7108819" cy="60531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73C01D-F455-C86F-0EA7-926EF7266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031" y="0"/>
            <a:ext cx="5181939" cy="61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58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6">
            <a:hlinkClick r:id="" action="ppaction://media"/>
            <a:extLst>
              <a:ext uri="{FF2B5EF4-FFF2-40B4-BE49-F238E27FC236}">
                <a16:creationId xmlns:a16="http://schemas.microsoft.com/office/drawing/2014/main" id="{D13DB0D5-B514-64E4-DC71-517F5AAFD2C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9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 title="ਢੱਢਾ - Learn to pronounce and write ਢ || Learn the Punjabi Alphabet 19">
            <a:hlinkClick r:id="" action="ppaction://media"/>
            <a:extLst>
              <a:ext uri="{FF2B5EF4-FFF2-40B4-BE49-F238E27FC236}">
                <a16:creationId xmlns:a16="http://schemas.microsoft.com/office/drawing/2014/main" id="{47BBE060-E8D1-0C75-CFEF-72FEDC727C5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625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0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EE81B14-1B9E-857B-AB2A-0B25C5C5F09E}"/>
              </a:ext>
            </a:extLst>
          </p:cNvPr>
          <p:cNvGrpSpPr/>
          <p:nvPr/>
        </p:nvGrpSpPr>
        <p:grpSpPr>
          <a:xfrm>
            <a:off x="2200030" y="2203197"/>
            <a:ext cx="8213970" cy="2451607"/>
            <a:chOff x="2200030" y="1969477"/>
            <a:chExt cx="8213970" cy="24516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200030" y="2851424"/>
              <a:ext cx="821397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images starting from </a:t>
              </a:r>
              <a:r>
                <a:rPr lang="en-CA" sz="9600" b="1" dirty="0">
                  <a:ln/>
                  <a:solidFill>
                    <a:schemeClr val="accent5"/>
                  </a:solidFill>
                  <a:latin typeface="GurbaniWebThick" panose="04040607000000020004" pitchFamily="82" charset="0"/>
                </a:rPr>
                <a:t>F</a:t>
              </a:r>
              <a:endParaRPr lang="en-US" sz="3200" dirty="0">
                <a:solidFill>
                  <a:schemeClr val="accent5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0DF69A-B5A4-F77F-32BA-AD6B31699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30" y="290286"/>
            <a:ext cx="4475854" cy="29391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3828C5-58C9-3C44-6EA8-0F331D0E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326" y="-442684"/>
            <a:ext cx="4201884" cy="42018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4F502C-16B9-738F-4059-C7D2BAAE7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97" y="3759200"/>
            <a:ext cx="4972720" cy="26806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EFDB32-1689-A6DA-EC4B-5A10DA8C7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65" y="3168842"/>
            <a:ext cx="2209806" cy="36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F8524ED-780C-B5B3-89FF-CAC69DB3571C}"/>
              </a:ext>
            </a:extLst>
          </p:cNvPr>
          <p:cNvGrpSpPr/>
          <p:nvPr/>
        </p:nvGrpSpPr>
        <p:grpSpPr>
          <a:xfrm>
            <a:off x="159657" y="2581793"/>
            <a:ext cx="11872686" cy="1694415"/>
            <a:chOff x="159657" y="2332334"/>
            <a:chExt cx="11872686" cy="169441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59657" y="2332334"/>
              <a:ext cx="1187268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895230" y="3441974"/>
              <a:ext cx="82139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6887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CF1758-2A3B-8BA4-9B72-8AB4BAF7A1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57048" y="1554092"/>
            <a:ext cx="3615352" cy="36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5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C348956-6ED6-10F7-AF05-F0463B092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14850" y="1847850"/>
            <a:ext cx="3162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4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1308100" y="2705725"/>
            <a:ext cx="9575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812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F5C08E-A94C-4744-B68C-01507064A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" y="1"/>
            <a:ext cx="12191864" cy="6857999"/>
          </a:xfrm>
          <a:prstGeom prst="rect">
            <a:avLst/>
          </a:prstGeom>
        </p:spPr>
      </p:pic>
      <p:sp>
        <p:nvSpPr>
          <p:cNvPr id="8" name="B"/>
          <p:cNvSpPr/>
          <p:nvPr/>
        </p:nvSpPr>
        <p:spPr>
          <a:xfrm>
            <a:off x="9944477" y="710148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15514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15514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C"/>
          <p:cNvSpPr/>
          <p:nvPr/>
        </p:nvSpPr>
        <p:spPr>
          <a:xfrm>
            <a:off x="2921921" y="5500649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961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961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" name="E"/>
          <p:cNvSpPr/>
          <p:nvPr/>
        </p:nvSpPr>
        <p:spPr>
          <a:xfrm>
            <a:off x="7268421" y="316128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6A12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6A12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H"/>
          <p:cNvSpPr/>
          <p:nvPr/>
        </p:nvSpPr>
        <p:spPr>
          <a:xfrm>
            <a:off x="693475" y="2015936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ja-JP" sz="12500" b="0" i="0" u="none" strike="noStrike" kern="1200" cap="none" spc="0" normalizeH="0" baseline="0" noProof="0" dirty="0">
                <a:ln w="0"/>
                <a:solidFill>
                  <a:srgbClr val="5D3E1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D3E1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J"/>
          <p:cNvSpPr/>
          <p:nvPr/>
        </p:nvSpPr>
        <p:spPr>
          <a:xfrm>
            <a:off x="6690617" y="3543752"/>
            <a:ext cx="5357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4800" b="0" i="0" u="none" strike="noStrike" kern="1200" cap="none" spc="0" normalizeH="0" baseline="0" noProof="0" dirty="0">
                <a:ln w="0"/>
                <a:solidFill>
                  <a:srgbClr val="C7A84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4800" b="0" i="0" u="none" strike="noStrike" kern="1200" cap="none" spc="0" normalizeH="0" baseline="0" noProof="0" dirty="0">
              <a:ln w="0"/>
              <a:solidFill>
                <a:srgbClr val="C7A84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K"/>
          <p:cNvSpPr/>
          <p:nvPr/>
        </p:nvSpPr>
        <p:spPr>
          <a:xfrm rot="20834858">
            <a:off x="6016339" y="6015267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5400" b="0" i="0" u="none" strike="noStrike" kern="1200" cap="none" spc="0" normalizeH="0" baseline="0" noProof="0" dirty="0">
                <a:ln w="0"/>
                <a:solidFill>
                  <a:srgbClr val="9460B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5400" b="0" i="0" u="none" strike="noStrike" kern="1200" cap="none" spc="0" normalizeH="0" baseline="0" noProof="0" dirty="0">
              <a:ln w="0"/>
              <a:solidFill>
                <a:srgbClr val="9460B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1" name="L"/>
          <p:cNvSpPr/>
          <p:nvPr/>
        </p:nvSpPr>
        <p:spPr>
          <a:xfrm rot="19905846">
            <a:off x="11497021" y="118550"/>
            <a:ext cx="6238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6000" b="0" i="0" u="none" strike="noStrike" kern="1200" cap="none" spc="0" normalizeH="0" baseline="0" noProof="0" dirty="0">
                <a:ln w="0"/>
                <a:solidFill>
                  <a:srgbClr val="7F4F1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6000" b="0" i="0" u="none" strike="noStrike" kern="1200" cap="none" spc="0" normalizeH="0" baseline="0" noProof="0" dirty="0">
              <a:ln w="0"/>
              <a:solidFill>
                <a:srgbClr val="7F4F1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P"/>
          <p:cNvSpPr/>
          <p:nvPr/>
        </p:nvSpPr>
        <p:spPr>
          <a:xfrm rot="19813815">
            <a:off x="3165598" y="933286"/>
            <a:ext cx="8867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u="none" strike="noStrike" kern="1200" cap="none" spc="0" normalizeH="0" baseline="0" noProof="0" dirty="0">
                <a:ln w="0"/>
                <a:solidFill>
                  <a:srgbClr val="D14418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9600" b="0" i="0" u="none" strike="noStrike" kern="1200" cap="none" spc="0" normalizeH="0" baseline="0" noProof="0" dirty="0">
              <a:ln w="0"/>
              <a:solidFill>
                <a:srgbClr val="D14418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Q"/>
          <p:cNvSpPr/>
          <p:nvPr/>
        </p:nvSpPr>
        <p:spPr>
          <a:xfrm rot="21393900">
            <a:off x="4771805" y="2202011"/>
            <a:ext cx="7104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7200" b="0" i="0" u="none" strike="noStrike" kern="1200" cap="none" spc="0" normalizeH="0" baseline="0" noProof="0" dirty="0">
                <a:ln w="0"/>
                <a:solidFill>
                  <a:srgbClr val="72502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7200" b="0" i="0" u="none" strike="noStrike" kern="1200" cap="none" spc="0" normalizeH="0" baseline="0" noProof="0" dirty="0">
              <a:ln w="0"/>
              <a:solidFill>
                <a:srgbClr val="72502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6" name="T"/>
          <p:cNvSpPr/>
          <p:nvPr/>
        </p:nvSpPr>
        <p:spPr>
          <a:xfrm>
            <a:off x="8087800" y="4035052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A7D12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ＭＳ Ｐゴシック" panose="020B0600070205080204" pitchFamily="34" charset="-128"/>
                <a:cs typeface="+mn-cs"/>
              </a:rPr>
              <a:t>F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A7D12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2" name="Reset Button"/>
          <p:cNvSpPr/>
          <p:nvPr/>
        </p:nvSpPr>
        <p:spPr>
          <a:xfrm>
            <a:off x="10275008" y="5452167"/>
            <a:ext cx="1620000" cy="779451"/>
          </a:xfrm>
          <a:prstGeom prst="roundRect">
            <a:avLst/>
          </a:prstGeom>
          <a:solidFill>
            <a:schemeClr val="accent5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26934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12" grpId="0"/>
      <p:bldP spid="12" grpId="1"/>
      <p:bldP spid="12" grpId="2"/>
      <p:bldP spid="20" grpId="0"/>
      <p:bldP spid="20" grpId="1"/>
      <p:bldP spid="20" grpId="2"/>
      <p:bldP spid="5" grpId="0"/>
      <p:bldP spid="5" grpId="1"/>
      <p:bldP spid="5" grpId="2"/>
      <p:bldP spid="13" grpId="0"/>
      <p:bldP spid="13" grpId="1"/>
      <p:bldP spid="13" grpId="2"/>
      <p:bldP spid="17" grpId="0"/>
      <p:bldP spid="17" grpId="1"/>
      <p:bldP spid="17" grpId="2"/>
      <p:bldP spid="21" grpId="0"/>
      <p:bldP spid="21" grpId="1"/>
      <p:bldP spid="21" grpId="2"/>
      <p:bldP spid="10" grpId="0"/>
      <p:bldP spid="10" grpId="1"/>
      <p:bldP spid="10" grpId="2"/>
      <p:bldP spid="14" grpId="0"/>
      <p:bldP spid="14" grpId="1"/>
      <p:bldP spid="14" grpId="2"/>
      <p:bldP spid="26" grpId="0"/>
      <p:bldP spid="26" grpId="1"/>
      <p:bldP spid="26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04A870A3-BF60-44B9-936A-89C515AC9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" b="11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38">
            <a:extLst>
              <a:ext uri="{FF2B5EF4-FFF2-40B4-BE49-F238E27FC236}">
                <a16:creationId xmlns:a16="http://schemas.microsoft.com/office/drawing/2014/main" id="{3A4FB243-8345-11B6-7D20-03668D6DC4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71475"/>
            <a:ext cx="6096000" cy="6115050"/>
          </a:xfrm>
          <a:prstGeom prst="rect">
            <a:avLst/>
          </a:prstGeom>
        </p:spPr>
      </p:pic>
      <p:sp>
        <p:nvSpPr>
          <p:cNvPr id="3" name="椭圆 13">
            <a:extLst>
              <a:ext uri="{FF2B5EF4-FFF2-40B4-BE49-F238E27FC236}">
                <a16:creationId xmlns:a16="http://schemas.microsoft.com/office/drawing/2014/main" id="{6A97C2D8-E579-9ED2-94DA-C5E18331978C}"/>
              </a:ext>
            </a:extLst>
          </p:cNvPr>
          <p:cNvSpPr/>
          <p:nvPr/>
        </p:nvSpPr>
        <p:spPr>
          <a:xfrm>
            <a:off x="3384519" y="717518"/>
            <a:ext cx="5422962" cy="5422962"/>
          </a:xfrm>
          <a:prstGeom prst="ellipse">
            <a:avLst/>
          </a:prstGeom>
          <a:noFill/>
          <a:ln>
            <a:solidFill>
              <a:schemeClr val="accent4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15">
            <a:extLst>
              <a:ext uri="{FF2B5EF4-FFF2-40B4-BE49-F238E27FC236}">
                <a16:creationId xmlns:a16="http://schemas.microsoft.com/office/drawing/2014/main" id="{3ED954B2-9685-708C-0155-3CDA1DE0CDD1}"/>
              </a:ext>
            </a:extLst>
          </p:cNvPr>
          <p:cNvSpPr/>
          <p:nvPr/>
        </p:nvSpPr>
        <p:spPr>
          <a:xfrm>
            <a:off x="5064125" y="2397124"/>
            <a:ext cx="2063750" cy="2063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26">
            <a:extLst>
              <a:ext uri="{FF2B5EF4-FFF2-40B4-BE49-F238E27FC236}">
                <a16:creationId xmlns:a16="http://schemas.microsoft.com/office/drawing/2014/main" id="{4E90CDAB-C242-D3E1-CF77-C906954EC59B}"/>
              </a:ext>
            </a:extLst>
          </p:cNvPr>
          <p:cNvGrpSpPr/>
          <p:nvPr/>
        </p:nvGrpSpPr>
        <p:grpSpPr>
          <a:xfrm>
            <a:off x="2032000" y="719666"/>
            <a:ext cx="8128000" cy="5418667"/>
            <a:chOff x="2032000" y="719666"/>
            <a:chExt cx="8128000" cy="5418667"/>
          </a:xfrm>
          <a:blipFill dpi="0" rotWithShape="1">
            <a:blip r:embed="rId4">
              <a:alphaModFix amt="0"/>
            </a:blip>
            <a:srcRect/>
            <a:stretch>
              <a:fillRect/>
            </a:stretch>
          </a:blipFill>
          <a:effectLst>
            <a:outerShdw blurRad="50800" dist="50800" dir="5400000" algn="ctr" rotWithShape="0">
              <a:srgbClr val="000000"/>
            </a:outerShdw>
          </a:effectLst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39E40BE1-729C-0B12-7E12-CA2E3DB0A3CB}"/>
                </a:ext>
              </a:extLst>
            </p:cNvPr>
            <p:cNvGraphicFramePr/>
            <p:nvPr/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" name="文本框 7">
              <a:extLst>
                <a:ext uri="{FF2B5EF4-FFF2-40B4-BE49-F238E27FC236}">
                  <a16:creationId xmlns:a16="http://schemas.microsoft.com/office/drawing/2014/main" id="{2E47BC01-3EF6-E38C-66AF-97C05A9D7EA7}"/>
                </a:ext>
              </a:extLst>
            </p:cNvPr>
            <p:cNvSpPr txBox="1"/>
            <p:nvPr/>
          </p:nvSpPr>
          <p:spPr>
            <a:xfrm rot="755301">
              <a:off x="6356350" y="1209420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|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1119666E-5770-FD2C-B8C0-1DF09FF07BB0}"/>
                </a:ext>
              </a:extLst>
            </p:cNvPr>
            <p:cNvSpPr txBox="1"/>
            <p:nvPr/>
          </p:nvSpPr>
          <p:spPr>
            <a:xfrm rot="2222887">
              <a:off x="7086601" y="1605473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文本框 14">
              <a:extLst>
                <a:ext uri="{FF2B5EF4-FFF2-40B4-BE49-F238E27FC236}">
                  <a16:creationId xmlns:a16="http://schemas.microsoft.com/office/drawing/2014/main" id="{D1D9D595-A840-5369-B4C5-11B244424677}"/>
                </a:ext>
              </a:extLst>
            </p:cNvPr>
            <p:cNvSpPr txBox="1"/>
            <p:nvPr/>
          </p:nvSpPr>
          <p:spPr>
            <a:xfrm rot="10800000">
              <a:off x="5889625" y="4617816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\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id="{91EB6DC5-13F3-8554-B450-9D9D46BE2DA6}"/>
                </a:ext>
              </a:extLst>
            </p:cNvPr>
            <p:cNvSpPr txBox="1"/>
            <p:nvPr/>
          </p:nvSpPr>
          <p:spPr>
            <a:xfrm rot="3996326">
              <a:off x="7536620" y="2225062"/>
              <a:ext cx="335205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17">
              <a:extLst>
                <a:ext uri="{FF2B5EF4-FFF2-40B4-BE49-F238E27FC236}">
                  <a16:creationId xmlns:a16="http://schemas.microsoft.com/office/drawing/2014/main" id="{36E54C40-0BDE-4607-D617-1FE459773FCE}"/>
                </a:ext>
              </a:extLst>
            </p:cNvPr>
            <p:cNvSpPr txBox="1"/>
            <p:nvPr/>
          </p:nvSpPr>
          <p:spPr>
            <a:xfrm rot="5810325">
              <a:off x="7536427" y="3133705"/>
              <a:ext cx="498364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j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文本框 18">
              <a:extLst>
                <a:ext uri="{FF2B5EF4-FFF2-40B4-BE49-F238E27FC236}">
                  <a16:creationId xmlns:a16="http://schemas.microsoft.com/office/drawing/2014/main" id="{8A51655C-FFD0-2936-DAB0-86735A0C5219}"/>
                </a:ext>
              </a:extLst>
            </p:cNvPr>
            <p:cNvSpPr txBox="1"/>
            <p:nvPr/>
          </p:nvSpPr>
          <p:spPr>
            <a:xfrm rot="7513434">
              <a:off x="7313481" y="393146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J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id="{D3DB7E63-BC77-0358-2011-13ECBB34B2B6}"/>
                </a:ext>
              </a:extLst>
            </p:cNvPr>
            <p:cNvSpPr txBox="1"/>
            <p:nvPr/>
          </p:nvSpPr>
          <p:spPr>
            <a:xfrm rot="9266709">
              <a:off x="6579379" y="4457410"/>
              <a:ext cx="431024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|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id="{A41B9286-6527-506B-5705-35F6C749937A}"/>
                </a:ext>
              </a:extLst>
            </p:cNvPr>
            <p:cNvSpPr txBox="1"/>
            <p:nvPr/>
          </p:nvSpPr>
          <p:spPr>
            <a:xfrm rot="12501019">
              <a:off x="5066833" y="4368683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t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21">
              <a:extLst>
                <a:ext uri="{FF2B5EF4-FFF2-40B4-BE49-F238E27FC236}">
                  <a16:creationId xmlns:a16="http://schemas.microsoft.com/office/drawing/2014/main" id="{4B5777B7-9A72-BBE4-EC0A-A6BC8F4F7FE1}"/>
                </a:ext>
              </a:extLst>
            </p:cNvPr>
            <p:cNvSpPr txBox="1"/>
            <p:nvPr/>
          </p:nvSpPr>
          <p:spPr>
            <a:xfrm rot="13741665">
              <a:off x="4478494" y="3887130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altLang="zh-CN" sz="660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ea typeface="等线" panose="02010600030101010101" pitchFamily="2" charset="-122"/>
                </a:rPr>
                <a:t>T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7FC03458-F67D-2EAF-8784-4B3D0F456777}"/>
                </a:ext>
              </a:extLst>
            </p:cNvPr>
            <p:cNvSpPr txBox="1"/>
            <p:nvPr/>
          </p:nvSpPr>
          <p:spPr>
            <a:xfrm rot="15371175">
              <a:off x="4220026" y="3121237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f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文本框 23">
              <a:extLst>
                <a:ext uri="{FF2B5EF4-FFF2-40B4-BE49-F238E27FC236}">
                  <a16:creationId xmlns:a16="http://schemas.microsoft.com/office/drawing/2014/main" id="{3867CAF5-E2E9-4896-E27B-7287DD63D63A}"/>
                </a:ext>
              </a:extLst>
            </p:cNvPr>
            <p:cNvSpPr txBox="1"/>
            <p:nvPr/>
          </p:nvSpPr>
          <p:spPr>
            <a:xfrm rot="17102582">
              <a:off x="4270764" y="232794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F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文本框 24">
              <a:extLst>
                <a:ext uri="{FF2B5EF4-FFF2-40B4-BE49-F238E27FC236}">
                  <a16:creationId xmlns:a16="http://schemas.microsoft.com/office/drawing/2014/main" id="{949C1C3C-AC50-7EDD-95FB-2DDC36599EA2}"/>
                </a:ext>
              </a:extLst>
            </p:cNvPr>
            <p:cNvSpPr txBox="1"/>
            <p:nvPr/>
          </p:nvSpPr>
          <p:spPr>
            <a:xfrm rot="18794977">
              <a:off x="4736447" y="156078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g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文本框 25">
              <a:extLst>
                <a:ext uri="{FF2B5EF4-FFF2-40B4-BE49-F238E27FC236}">
                  <a16:creationId xmlns:a16="http://schemas.microsoft.com/office/drawing/2014/main" id="{043BD91D-42E0-26C3-E43B-71E2E20C26E9}"/>
                </a:ext>
              </a:extLst>
            </p:cNvPr>
            <p:cNvSpPr txBox="1"/>
            <p:nvPr/>
          </p:nvSpPr>
          <p:spPr>
            <a:xfrm rot="20285352">
              <a:off x="5485724" y="1203247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G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35">
            <a:extLst>
              <a:ext uri="{FF2B5EF4-FFF2-40B4-BE49-F238E27FC236}">
                <a16:creationId xmlns:a16="http://schemas.microsoft.com/office/drawing/2014/main" id="{430C7B5A-C456-49D5-E2A2-4A72F7E82126}"/>
              </a:ext>
            </a:extLst>
          </p:cNvPr>
          <p:cNvGrpSpPr/>
          <p:nvPr/>
        </p:nvGrpSpPr>
        <p:grpSpPr>
          <a:xfrm>
            <a:off x="5455881" y="1837853"/>
            <a:ext cx="1280238" cy="4007923"/>
            <a:chOff x="5455881" y="1837853"/>
            <a:chExt cx="1280238" cy="4007923"/>
          </a:xfrm>
        </p:grpSpPr>
        <p:sp>
          <p:nvSpPr>
            <p:cNvPr id="21" name="等腰三角形 31">
              <a:extLst>
                <a:ext uri="{FF2B5EF4-FFF2-40B4-BE49-F238E27FC236}">
                  <a16:creationId xmlns:a16="http://schemas.microsoft.com/office/drawing/2014/main" id="{73E65DCD-7355-5F7B-68DC-C5E4E3A1C436}"/>
                </a:ext>
              </a:extLst>
            </p:cNvPr>
            <p:cNvSpPr/>
            <p:nvPr/>
          </p:nvSpPr>
          <p:spPr>
            <a:xfrm>
              <a:off x="5889623" y="1837853"/>
              <a:ext cx="407204" cy="951027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椭圆 30">
              <a:extLst>
                <a:ext uri="{FF2B5EF4-FFF2-40B4-BE49-F238E27FC236}">
                  <a16:creationId xmlns:a16="http://schemas.microsoft.com/office/drawing/2014/main" id="{752AF855-5F2A-0B8C-3533-1BFE834E618C}"/>
                </a:ext>
              </a:extLst>
            </p:cNvPr>
            <p:cNvSpPr/>
            <p:nvPr/>
          </p:nvSpPr>
          <p:spPr>
            <a:xfrm>
              <a:off x="5455881" y="2788880"/>
              <a:ext cx="1280238" cy="1280238"/>
            </a:xfrm>
            <a:prstGeom prst="ellipse">
              <a:avLst/>
            </a:prstGeom>
            <a:solidFill>
              <a:schemeClr val="bg1"/>
            </a:solidFill>
            <a:ln w="117475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微软雅黑" panose="020B0503020204020204" pitchFamily="34" charset="-122"/>
                  <a:cs typeface="+mn-cs"/>
                </a:rPr>
                <a:t>Ç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等腰三角形 34">
              <a:extLst>
                <a:ext uri="{FF2B5EF4-FFF2-40B4-BE49-F238E27FC236}">
                  <a16:creationId xmlns:a16="http://schemas.microsoft.com/office/drawing/2014/main" id="{1F665920-6B63-3ECA-8ADD-F82717A5DC98}"/>
                </a:ext>
              </a:extLst>
            </p:cNvPr>
            <p:cNvSpPr/>
            <p:nvPr/>
          </p:nvSpPr>
          <p:spPr>
            <a:xfrm rot="10800000">
              <a:off x="5889624" y="4075673"/>
              <a:ext cx="398835" cy="1770103"/>
            </a:xfrm>
            <a:prstGeom prst="triangle">
              <a:avLst/>
            </a:prstGeom>
            <a:solidFill>
              <a:srgbClr val="FF0000">
                <a:alpha val="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4" name="文本框 36">
            <a:extLst>
              <a:ext uri="{FF2B5EF4-FFF2-40B4-BE49-F238E27FC236}">
                <a16:creationId xmlns:a16="http://schemas.microsoft.com/office/drawing/2014/main" id="{75438A56-1001-3F28-9058-96F6C9538A1D}"/>
              </a:ext>
            </a:extLst>
          </p:cNvPr>
          <p:cNvSpPr txBox="1"/>
          <p:nvPr/>
        </p:nvSpPr>
        <p:spPr>
          <a:xfrm>
            <a:off x="9187234" y="5710422"/>
            <a:ext cx="2573891" cy="6469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CLICK HERE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358C9DA-E671-38B1-BB1B-DF896CBDDED9}"/>
              </a:ext>
            </a:extLst>
          </p:cNvPr>
          <p:cNvCxnSpPr/>
          <p:nvPr/>
        </p:nvCxnSpPr>
        <p:spPr>
          <a:xfrm>
            <a:off x="10488181" y="4441126"/>
            <a:ext cx="0" cy="1084630"/>
          </a:xfrm>
          <a:prstGeom prst="straightConnector1">
            <a:avLst/>
          </a:prstGeom>
          <a:ln w="101600" cap="rnd">
            <a:solidFill>
              <a:schemeClr val="bg1"/>
            </a:solidFill>
            <a:headEnd w="lg" len="lg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77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740229" y="2590562"/>
            <a:ext cx="107115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chemeClr val="accent1"/>
                </a:solidFill>
                <a:latin typeface="+mj-lt"/>
              </a:rPr>
              <a:t>Bhulavay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Repeat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CEE7F-FA93-8BD0-47E0-13AF8949E17F}"/>
              </a:ext>
            </a:extLst>
          </p:cNvPr>
          <p:cNvSpPr txBox="1"/>
          <p:nvPr/>
        </p:nvSpPr>
        <p:spPr>
          <a:xfrm>
            <a:off x="2199472" y="3606225"/>
            <a:ext cx="7793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200" dirty="0">
                <a:solidFill>
                  <a:schemeClr val="accent1"/>
                </a:solidFill>
                <a:latin typeface="+mj-lt"/>
              </a:rPr>
              <a:t>Pad ke dasso akhar dey naam.</a:t>
            </a:r>
          </a:p>
        </p:txBody>
      </p:sp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2103B1B-3403-7342-8FF3-F27547F57006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34C9010-D6F0-DD86-B8DC-A9AF2A6501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221</Words>
  <Application>Microsoft Office PowerPoint</Application>
  <PresentationFormat>Widescreen</PresentationFormat>
  <Paragraphs>139</Paragraphs>
  <Slides>30</Slides>
  <Notes>3</Notes>
  <HiddenSlides>0</HiddenSlides>
  <MMClips>18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等线</vt:lpstr>
      <vt:lpstr>微软雅黑</vt:lpstr>
      <vt:lpstr>GurbaniWebThick</vt:lpstr>
      <vt:lpstr>ＭＳ Ｐゴシック</vt:lpstr>
      <vt:lpstr>Fredoka One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26</cp:revision>
  <dcterms:created xsi:type="dcterms:W3CDTF">2022-12-10T13:40:05Z</dcterms:created>
  <dcterms:modified xsi:type="dcterms:W3CDTF">2025-01-07T22:25:40Z</dcterms:modified>
</cp:coreProperties>
</file>