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4" r:id="rId2"/>
    <p:sldMasterId id="2147483686" r:id="rId3"/>
  </p:sldMasterIdLst>
  <p:notesMasterIdLst>
    <p:notesMasterId r:id="rId32"/>
  </p:notesMasterIdLst>
  <p:sldIdLst>
    <p:sldId id="265" r:id="rId4"/>
    <p:sldId id="299" r:id="rId5"/>
    <p:sldId id="539" r:id="rId6"/>
    <p:sldId id="540" r:id="rId7"/>
    <p:sldId id="258" r:id="rId8"/>
    <p:sldId id="282" r:id="rId9"/>
    <p:sldId id="526" r:id="rId10"/>
    <p:sldId id="283" r:id="rId11"/>
    <p:sldId id="471" r:id="rId12"/>
    <p:sldId id="514" r:id="rId13"/>
    <p:sldId id="515" r:id="rId14"/>
    <p:sldId id="527" r:id="rId15"/>
    <p:sldId id="528" r:id="rId16"/>
    <p:sldId id="530" r:id="rId17"/>
    <p:sldId id="474" r:id="rId18"/>
    <p:sldId id="480" r:id="rId19"/>
    <p:sldId id="256" r:id="rId20"/>
    <p:sldId id="531" r:id="rId21"/>
    <p:sldId id="503" r:id="rId22"/>
    <p:sldId id="502" r:id="rId23"/>
    <p:sldId id="537" r:id="rId24"/>
    <p:sldId id="489" r:id="rId25"/>
    <p:sldId id="510" r:id="rId26"/>
    <p:sldId id="523" r:id="rId27"/>
    <p:sldId id="524" r:id="rId28"/>
    <p:sldId id="493" r:id="rId29"/>
    <p:sldId id="483" r:id="rId30"/>
    <p:sldId id="291" r:id="rId31"/>
  </p:sldIdLst>
  <p:sldSz cx="12192000" cy="6858000"/>
  <p:notesSz cx="6858000" cy="9144000"/>
  <p:embeddedFontLst>
    <p:embeddedFont>
      <p:font typeface="等线" panose="02010600030101010101" pitchFamily="2" charset="-122"/>
      <p:regular r:id="rId33"/>
    </p:embeddedFont>
    <p:embeddedFont>
      <p:font typeface="微软雅黑" panose="020B0503020204020204" pitchFamily="34" charset="-122"/>
      <p:regular r:id="rId34"/>
      <p:bold r:id="rId35"/>
    </p:embeddedFont>
    <p:embeddedFont>
      <p:font typeface="Century Gothic" panose="020B0502020202020204" pitchFamily="34" charset="0"/>
      <p:regular r:id="rId36"/>
      <p:bold r:id="rId37"/>
      <p:italic r:id="rId38"/>
      <p:boldItalic r:id="rId39"/>
    </p:embeddedFont>
    <p:embeddedFont>
      <p:font typeface="Fredoka One" panose="02000000000000000000" pitchFamily="2" charset="0"/>
      <p:regular r:id="rId40"/>
    </p:embeddedFont>
    <p:embeddedFont>
      <p:font typeface="GurbaniWebThick" panose="04040607000000020004" pitchFamily="82" charset="0"/>
      <p:regular r:id="rId41"/>
    </p:embeddedFont>
    <p:embeddedFont>
      <p:font typeface="Wingdings 3" panose="05040102010807070707" pitchFamily="18" charset="2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88" autoAdjust="0"/>
    <p:restoredTop sz="94249" autoAdjust="0"/>
  </p:normalViewPr>
  <p:slideViewPr>
    <p:cSldViewPr snapToGrid="0" showGuides="1">
      <p:cViewPr varScale="1">
        <p:scale>
          <a:sx n="107" d="100"/>
          <a:sy n="107" d="100"/>
        </p:scale>
        <p:origin x="72" y="5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7.fntdata"/><Relationship Id="rId21" Type="http://schemas.openxmlformats.org/officeDocument/2006/relationships/slide" Target="slides/slide18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3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cmpd="sng">
              <a:solidFill>
                <a:schemeClr val="accent1">
                  <a:shade val="50000"/>
                </a:schemeClr>
              </a:solidFill>
              <a:round/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4A0-46BB-8F08-3CDDF9E4D91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4A0-46BB-8F08-3CDDF9E4D91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4A0-46BB-8F08-3CDDF9E4D91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4A0-46BB-8F08-3CDDF9E4D91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4A0-46BB-8F08-3CDDF9E4D91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4A0-46BB-8F08-3CDDF9E4D91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4A0-46BB-8F08-3CDDF9E4D91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4A0-46BB-8F08-3CDDF9E4D91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E4A0-46BB-8F08-3CDDF9E4D91F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E4A0-46BB-8F08-3CDDF9E4D91F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E4A0-46BB-8F08-3CDDF9E4D91F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E4A0-46BB-8F08-3CDDF9E4D91F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E4A0-46BB-8F08-3CDDF9E4D91F}"/>
              </c:ext>
            </c:extLst>
          </c:dPt>
          <c:cat>
            <c:numRef>
              <c:f>Sheet1!$A$2:$A$14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E4A0-46BB-8F08-3CDDF9E4D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Forward to 2.00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6701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53281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32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5471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5068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4131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66146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280473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30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67949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557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2475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4571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7444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724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8520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427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0498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9400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7648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922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5405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244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9318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5472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8124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922C-95CC-43CE-8BCE-35A046D36F2E}" type="datetimeFigureOut">
              <a:rPr lang="zh-CN" altLang="en-US" smtClean="0"/>
              <a:pPr/>
              <a:t>2025/1/7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2570-C339-44EA-B8BC-EECED726E0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27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19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345051-2045-45DA-935E-2E3CA1A69ADC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0292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CD2I16e4sA?feature=oembed" TargetMode="Externa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0.emf"/><Relationship Id="rId18" Type="http://schemas.openxmlformats.org/officeDocument/2006/relationships/image" Target="../media/image25.png"/><Relationship Id="rId26" Type="http://schemas.openxmlformats.org/officeDocument/2006/relationships/image" Target="../media/image32.pn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image" Target="../media/image19.emf"/><Relationship Id="rId17" Type="http://schemas.openxmlformats.org/officeDocument/2006/relationships/image" Target="../media/image24.png"/><Relationship Id="rId25" Type="http://schemas.microsoft.com/office/2007/relationships/hdphoto" Target="../media/hdphoto2.wdp"/><Relationship Id="rId2" Type="http://schemas.openxmlformats.org/officeDocument/2006/relationships/audio" Target="../media/media1.m4a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5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18.svg"/><Relationship Id="rId24" Type="http://schemas.openxmlformats.org/officeDocument/2006/relationships/image" Target="../media/image31.png"/><Relationship Id="rId5" Type="http://schemas.microsoft.com/office/2007/relationships/media" Target="../media/media3.m4a"/><Relationship Id="rId15" Type="http://schemas.openxmlformats.org/officeDocument/2006/relationships/image" Target="../media/image22.png"/><Relationship Id="rId23" Type="http://schemas.openxmlformats.org/officeDocument/2006/relationships/image" Target="../media/image30.emf"/><Relationship Id="rId28" Type="http://schemas.openxmlformats.org/officeDocument/2006/relationships/image" Target="../media/image34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1.emf"/><Relationship Id="rId22" Type="http://schemas.openxmlformats.org/officeDocument/2006/relationships/image" Target="../media/image29.emf"/><Relationship Id="rId27" Type="http://schemas.openxmlformats.org/officeDocument/2006/relationships/image" Target="../media/image33.png"/><Relationship Id="rId30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0J_yyQJZ0bU?list=PL2moDxjkcUYdxTFMeGC2jaaB23HvqYHVJ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8.jp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8.xml"/><Relationship Id="rId1" Type="http://schemas.openxmlformats.org/officeDocument/2006/relationships/video" Target="https://www.youtube.com/embed/A_DRSsc-lMA?feature=oembed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20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9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4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hardikala Anthem (Official Video)Vaar | Nikka jeha Khalsa | ਬੱਚਿਆਂ ਦੇ ਗੀਤ |Sikh kids Rhyme for baby">
            <a:hlinkClick r:id="" action="ppaction://media"/>
            <a:extLst>
              <a:ext uri="{FF2B5EF4-FFF2-40B4-BE49-F238E27FC236}">
                <a16:creationId xmlns:a16="http://schemas.microsoft.com/office/drawing/2014/main" id="{2ED32559-1AAB-232C-4A82-DE4428DA09C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16000" y="558800"/>
            <a:ext cx="10160000" cy="574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D93FE72B-971E-E426-A5E0-5C3F56B0492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8787" t="6549" r="9736" b="1120"/>
          <a:stretch/>
        </p:blipFill>
        <p:spPr>
          <a:xfrm>
            <a:off x="8511252" y="4475578"/>
            <a:ext cx="1429517" cy="1598719"/>
          </a:xfrm>
          <a:prstGeom prst="roundRect">
            <a:avLst>
              <a:gd name="adj" fmla="val 6978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FF3674-CF3F-FF70-16E8-3EE94632B61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6597" t="9065" r="10898"/>
          <a:stretch/>
        </p:blipFill>
        <p:spPr>
          <a:xfrm>
            <a:off x="10144809" y="4459676"/>
            <a:ext cx="1437591" cy="1634022"/>
          </a:xfrm>
          <a:prstGeom prst="roundRect">
            <a:avLst>
              <a:gd name="adj" fmla="val 6978"/>
            </a:avLst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0D54412-1221-6DEA-D61D-3B688F5B360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2675" t="7192" r="10413" b="4635"/>
          <a:stretch/>
        </p:blipFill>
        <p:spPr>
          <a:xfrm>
            <a:off x="6931938" y="4459677"/>
            <a:ext cx="1375272" cy="1614620"/>
          </a:xfrm>
          <a:prstGeom prst="roundRect">
            <a:avLst>
              <a:gd name="adj" fmla="val 6978"/>
            </a:avLst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CEF54C3-FEFF-3DEA-3E11-F0737717479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276" r="1276"/>
          <a:stretch/>
        </p:blipFill>
        <p:spPr>
          <a:xfrm>
            <a:off x="5342348" y="4465884"/>
            <a:ext cx="1385548" cy="1614620"/>
          </a:xfrm>
          <a:prstGeom prst="roundRect">
            <a:avLst>
              <a:gd name="adj" fmla="val 6978"/>
            </a:avLst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9936B96-2ADF-3996-17F7-B140C0A0726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10606" r="13015" b="3762"/>
          <a:stretch/>
        </p:blipFill>
        <p:spPr>
          <a:xfrm>
            <a:off x="2188914" y="4479077"/>
            <a:ext cx="1385548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21E9789-5A4A-C566-0478-D535ECE5537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9589248" y="2782386"/>
            <a:ext cx="1406046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7162396-4C64-3556-145B-DA842054AE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9152" y="2787044"/>
            <a:ext cx="1372178" cy="1614625"/>
          </a:xfrm>
          <a:prstGeom prst="roundRect">
            <a:avLst>
              <a:gd name="adj" fmla="val 6978"/>
            </a:avLst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FAF87F2-53DB-ED92-38FB-02FBB43B91C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" b="2443"/>
          <a:stretch/>
        </p:blipFill>
        <p:spPr>
          <a:xfrm>
            <a:off x="4578883" y="2785883"/>
            <a:ext cx="1351216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CCF8DE-04ED-0A17-C56E-EC01D8EA69D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15" y="2785883"/>
            <a:ext cx="1353385" cy="1614621"/>
          </a:xfrm>
          <a:prstGeom prst="roundRect">
            <a:avLst>
              <a:gd name="adj" fmla="val 6978"/>
            </a:avLst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121F8E3-A009-144D-7E35-1A9CF0DC9239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>
          <a:xfrm>
            <a:off x="1224042" y="2787044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45AF9B-AB3B-FC8A-7B5F-CD32C1A983F0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5" t="4821" r="7707" b="-529"/>
          <a:stretch/>
        </p:blipFill>
        <p:spPr>
          <a:xfrm>
            <a:off x="9589248" y="1025449"/>
            <a:ext cx="1369728" cy="1618118"/>
          </a:xfrm>
          <a:prstGeom prst="roundRect">
            <a:avLst>
              <a:gd name="adj" fmla="val 6978"/>
            </a:avLst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DEF54AD-04B0-2DBF-27AF-C0CA7B9A6786}"/>
              </a:ext>
            </a:extLst>
          </p:cNvPr>
          <p:cNvSpPr/>
          <p:nvPr/>
        </p:nvSpPr>
        <p:spPr>
          <a:xfrm>
            <a:off x="3778504" y="4482801"/>
            <a:ext cx="1359802" cy="1614625"/>
          </a:xfrm>
          <a:prstGeom prst="roundRect">
            <a:avLst>
              <a:gd name="adj" fmla="val 858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CA" sz="96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DEC845-C492-4700-5D2F-271BE0FE938D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lum contrast="40000"/>
          </a:blip>
          <a:srcRect l="10525" t="1" r="5204" b="792"/>
          <a:stretch/>
        </p:blipFill>
        <p:spPr>
          <a:xfrm>
            <a:off x="609600" y="4482800"/>
            <a:ext cx="1375272" cy="1614626"/>
          </a:xfrm>
          <a:prstGeom prst="roundRect">
            <a:avLst>
              <a:gd name="adj" fmla="val 7432"/>
            </a:avLst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1EBCFE-910F-9853-3A57-025504FAC400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lum contrast="40000"/>
          </a:blip>
          <a:srcRect l="5913" t="384" r="8132" b="1787"/>
          <a:stretch/>
        </p:blipFill>
        <p:spPr>
          <a:xfrm>
            <a:off x="7915573" y="2787044"/>
            <a:ext cx="1406046" cy="1600266"/>
          </a:xfrm>
          <a:prstGeom prst="roundRect">
            <a:avLst>
              <a:gd name="adj" fmla="val 7124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695" r="14617" b="199"/>
          <a:stretch/>
        </p:blipFill>
        <p:spPr>
          <a:xfrm>
            <a:off x="4575277" y="1025449"/>
            <a:ext cx="1362674" cy="1614622"/>
          </a:xfrm>
          <a:prstGeom prst="roundRect">
            <a:avLst>
              <a:gd name="adj" fmla="val 6978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987073-721A-14CC-BEF9-FAF5857DE1AF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4" t="10536" r="29013" b="12389"/>
          <a:stretch/>
        </p:blipFill>
        <p:spPr>
          <a:xfrm>
            <a:off x="7915573" y="1025561"/>
            <a:ext cx="1369732" cy="1618118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2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2901600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/>
          <a:stretch/>
        </p:blipFill>
        <p:spPr>
          <a:xfrm>
            <a:off x="1227923" y="1029167"/>
            <a:ext cx="1369730" cy="1614626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1289" t="1039" r="2286"/>
          <a:stretch/>
        </p:blipFill>
        <p:spPr>
          <a:xfrm>
            <a:off x="6241898" y="1027421"/>
            <a:ext cx="1369728" cy="1618118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6EFF61C-D1C5-7D54-867D-A5168BE984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318283" y="2177860"/>
            <a:ext cx="609600" cy="609600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149A6F-E0DA-3C44-AF3C-3D295AEE2A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277600" y="3272947"/>
            <a:ext cx="609600" cy="609600"/>
          </a:xfrm>
          <a:prstGeom prst="rect">
            <a:avLst/>
          </a:prstGeom>
        </p:spPr>
      </p:pic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387046-B8B0-EB26-B745-A743B64585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26935" y="2177860"/>
            <a:ext cx="609600" cy="609600"/>
          </a:xfrm>
          <a:prstGeom prst="rect">
            <a:avLst/>
          </a:prstGeom>
        </p:spPr>
      </p:pic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E75C9E2-9CFE-33FA-CD7E-A68C4D6026F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49169" y="32924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4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263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249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23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9EE5082-F752-92E6-BAC7-A94A291629AF}"/>
              </a:ext>
            </a:extLst>
          </p:cNvPr>
          <p:cNvGrpSpPr/>
          <p:nvPr/>
        </p:nvGrpSpPr>
        <p:grpSpPr>
          <a:xfrm>
            <a:off x="740229" y="2416406"/>
            <a:ext cx="10711542" cy="2057272"/>
            <a:chOff x="740229" y="19694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19694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11592ECA-0A73-0F70-A976-0D189C89EE4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75AB7C0E-6311-E582-0A68-6900D63846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2DC868E-0A82-7CEC-DEB1-0B900E4696F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f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FBCFA67-7A4C-2B1A-9485-08B714EFEF7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52D284-711F-95D5-CE3E-8A8821A927EB}"/>
              </a:ext>
            </a:extLst>
          </p:cNvPr>
          <p:cNvSpPr txBox="1"/>
          <p:nvPr/>
        </p:nvSpPr>
        <p:spPr>
          <a:xfrm>
            <a:off x="2809754" y="471267"/>
            <a:ext cx="6248400" cy="591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34400" dirty="0">
                <a:solidFill>
                  <a:schemeClr val="accent5">
                    <a:lumMod val="50000"/>
                  </a:schemeClr>
                </a:solidFill>
              </a:rPr>
              <a:t>x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D5D6D20-C3B1-7F7A-3981-1A644588BBA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C8D44AFC-3F8E-18D7-AF04-EF049879EC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3673" y="-512618"/>
            <a:ext cx="10510981" cy="788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82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740229" y="2967335"/>
            <a:ext cx="107115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 err="1">
                <a:solidFill>
                  <a:schemeClr val="accent1"/>
                </a:solidFill>
                <a:latin typeface="+mj-lt"/>
              </a:rPr>
              <a:t>Sunnay</a:t>
            </a:r>
            <a:r>
              <a:rPr lang="en-US" sz="54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5400" dirty="0" err="1">
                <a:solidFill>
                  <a:schemeClr val="accent1"/>
                </a:solidFill>
                <a:latin typeface="+mj-lt"/>
              </a:rPr>
              <a:t>Atey</a:t>
            </a:r>
            <a:r>
              <a:rPr lang="en-US" sz="54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5400" dirty="0" err="1">
                <a:solidFill>
                  <a:schemeClr val="accent1"/>
                </a:solidFill>
                <a:latin typeface="+mj-lt"/>
              </a:rPr>
              <a:t>Pichhay</a:t>
            </a:r>
            <a:r>
              <a:rPr lang="en-US" sz="5400" dirty="0">
                <a:solidFill>
                  <a:schemeClr val="accent1"/>
                </a:solidFill>
                <a:latin typeface="+mj-lt"/>
              </a:rPr>
              <a:t> Bolo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B43204C8-DD87-D931-8115-BAF7A5F733A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05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64A9065-5AE1-FC5C-9558-A910FE988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Picture 2" descr="Sunlight in the forest">
            <a:extLst>
              <a:ext uri="{FF2B5EF4-FFF2-40B4-BE49-F238E27FC236}">
                <a16:creationId xmlns:a16="http://schemas.microsoft.com/office/drawing/2014/main" id="{0A147714-C3E7-1BB0-451D-0570FCD1BE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022"/>
            <a:ext cx="12192000" cy="813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1130300" y="2767281"/>
            <a:ext cx="9931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F128350B-D972-AFF1-0D50-E1985B367DE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J</a:t>
            </a: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x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</a:rPr>
              <a:t>G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274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x</a:t>
            </a: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j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</a:rPr>
              <a:t>g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773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k</a:t>
            </a: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s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</a:rPr>
              <a:t>x</a:t>
            </a:r>
            <a:endParaRPr kumimoji="0" lang="en-GB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0235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016000" y="2767281"/>
            <a:ext cx="1016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2359AEBF-567C-8103-7C98-2227A300CE7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04A870A3-BF60-44B9-936A-89C515AC93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" b="11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38">
            <a:extLst>
              <a:ext uri="{FF2B5EF4-FFF2-40B4-BE49-F238E27FC236}">
                <a16:creationId xmlns:a16="http://schemas.microsoft.com/office/drawing/2014/main" id="{3A4FB243-8345-11B6-7D20-03668D6DC45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71475"/>
            <a:ext cx="6096000" cy="6115050"/>
          </a:xfrm>
          <a:prstGeom prst="rect">
            <a:avLst/>
          </a:prstGeom>
        </p:spPr>
      </p:pic>
      <p:sp>
        <p:nvSpPr>
          <p:cNvPr id="3" name="椭圆 13">
            <a:extLst>
              <a:ext uri="{FF2B5EF4-FFF2-40B4-BE49-F238E27FC236}">
                <a16:creationId xmlns:a16="http://schemas.microsoft.com/office/drawing/2014/main" id="{6A97C2D8-E579-9ED2-94DA-C5E18331978C}"/>
              </a:ext>
            </a:extLst>
          </p:cNvPr>
          <p:cNvSpPr/>
          <p:nvPr/>
        </p:nvSpPr>
        <p:spPr>
          <a:xfrm>
            <a:off x="3384519" y="717518"/>
            <a:ext cx="5422962" cy="5422962"/>
          </a:xfrm>
          <a:prstGeom prst="ellipse">
            <a:avLst/>
          </a:prstGeom>
          <a:noFill/>
          <a:ln>
            <a:solidFill>
              <a:schemeClr val="accent4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15">
            <a:extLst>
              <a:ext uri="{FF2B5EF4-FFF2-40B4-BE49-F238E27FC236}">
                <a16:creationId xmlns:a16="http://schemas.microsoft.com/office/drawing/2014/main" id="{3ED954B2-9685-708C-0155-3CDA1DE0CDD1}"/>
              </a:ext>
            </a:extLst>
          </p:cNvPr>
          <p:cNvSpPr/>
          <p:nvPr/>
        </p:nvSpPr>
        <p:spPr>
          <a:xfrm>
            <a:off x="5064125" y="2397124"/>
            <a:ext cx="2063750" cy="2063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组合 26">
            <a:extLst>
              <a:ext uri="{FF2B5EF4-FFF2-40B4-BE49-F238E27FC236}">
                <a16:creationId xmlns:a16="http://schemas.microsoft.com/office/drawing/2014/main" id="{4E90CDAB-C242-D3E1-CF77-C906954EC59B}"/>
              </a:ext>
            </a:extLst>
          </p:cNvPr>
          <p:cNvGrpSpPr/>
          <p:nvPr/>
        </p:nvGrpSpPr>
        <p:grpSpPr>
          <a:xfrm>
            <a:off x="2032000" y="719666"/>
            <a:ext cx="8128000" cy="5418667"/>
            <a:chOff x="2032000" y="719666"/>
            <a:chExt cx="8128000" cy="5418667"/>
          </a:xfrm>
          <a:blipFill dpi="0" rotWithShape="1">
            <a:blip r:embed="rId4">
              <a:alphaModFix amt="0"/>
            </a:blip>
            <a:srcRect/>
            <a:stretch>
              <a:fillRect/>
            </a:stretch>
          </a:blipFill>
          <a:effectLst>
            <a:outerShdw blurRad="50800" dist="50800" dir="5400000" algn="ctr" rotWithShape="0">
              <a:srgbClr val="000000"/>
            </a:outerShdw>
          </a:effectLst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39E40BE1-729C-0B12-7E12-CA2E3DB0A3CB}"/>
                </a:ext>
              </a:extLst>
            </p:cNvPr>
            <p:cNvGraphicFramePr/>
            <p:nvPr/>
          </p:nvGraphicFramePr>
          <p:xfrm>
            <a:off x="2032000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" name="文本框 7">
              <a:extLst>
                <a:ext uri="{FF2B5EF4-FFF2-40B4-BE49-F238E27FC236}">
                  <a16:creationId xmlns:a16="http://schemas.microsoft.com/office/drawing/2014/main" id="{2E47BC01-3EF6-E38C-66AF-97C05A9D7EA7}"/>
                </a:ext>
              </a:extLst>
            </p:cNvPr>
            <p:cNvSpPr txBox="1"/>
            <p:nvPr/>
          </p:nvSpPr>
          <p:spPr>
            <a:xfrm rot="755301">
              <a:off x="6356350" y="1209420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|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文本框 8">
              <a:extLst>
                <a:ext uri="{FF2B5EF4-FFF2-40B4-BE49-F238E27FC236}">
                  <a16:creationId xmlns:a16="http://schemas.microsoft.com/office/drawing/2014/main" id="{1119666E-5770-FD2C-B8C0-1DF09FF07BB0}"/>
                </a:ext>
              </a:extLst>
            </p:cNvPr>
            <p:cNvSpPr txBox="1"/>
            <p:nvPr/>
          </p:nvSpPr>
          <p:spPr>
            <a:xfrm rot="2222887">
              <a:off x="7086601" y="1605473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文本框 14">
              <a:extLst>
                <a:ext uri="{FF2B5EF4-FFF2-40B4-BE49-F238E27FC236}">
                  <a16:creationId xmlns:a16="http://schemas.microsoft.com/office/drawing/2014/main" id="{D1D9D595-A840-5369-B4C5-11B244424677}"/>
                </a:ext>
              </a:extLst>
            </p:cNvPr>
            <p:cNvSpPr txBox="1"/>
            <p:nvPr/>
          </p:nvSpPr>
          <p:spPr>
            <a:xfrm rot="10800000">
              <a:off x="5889625" y="4617816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\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文本框 16">
              <a:extLst>
                <a:ext uri="{FF2B5EF4-FFF2-40B4-BE49-F238E27FC236}">
                  <a16:creationId xmlns:a16="http://schemas.microsoft.com/office/drawing/2014/main" id="{91EB6DC5-13F3-8554-B450-9D9D46BE2DA6}"/>
                </a:ext>
              </a:extLst>
            </p:cNvPr>
            <p:cNvSpPr txBox="1"/>
            <p:nvPr/>
          </p:nvSpPr>
          <p:spPr>
            <a:xfrm rot="3996326">
              <a:off x="7536620" y="2225062"/>
              <a:ext cx="335205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C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文本框 17">
              <a:extLst>
                <a:ext uri="{FF2B5EF4-FFF2-40B4-BE49-F238E27FC236}">
                  <a16:creationId xmlns:a16="http://schemas.microsoft.com/office/drawing/2014/main" id="{36E54C40-0BDE-4607-D617-1FE459773FCE}"/>
                </a:ext>
              </a:extLst>
            </p:cNvPr>
            <p:cNvSpPr txBox="1"/>
            <p:nvPr/>
          </p:nvSpPr>
          <p:spPr>
            <a:xfrm rot="5810325">
              <a:off x="7536427" y="3133705"/>
              <a:ext cx="498364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j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文本框 18">
              <a:extLst>
                <a:ext uri="{FF2B5EF4-FFF2-40B4-BE49-F238E27FC236}">
                  <a16:creationId xmlns:a16="http://schemas.microsoft.com/office/drawing/2014/main" id="{8A51655C-FFD0-2936-DAB0-86735A0C5219}"/>
                </a:ext>
              </a:extLst>
            </p:cNvPr>
            <p:cNvSpPr txBox="1"/>
            <p:nvPr/>
          </p:nvSpPr>
          <p:spPr>
            <a:xfrm rot="7513434">
              <a:off x="7313481" y="3931465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J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文本框 19">
              <a:extLst>
                <a:ext uri="{FF2B5EF4-FFF2-40B4-BE49-F238E27FC236}">
                  <a16:creationId xmlns:a16="http://schemas.microsoft.com/office/drawing/2014/main" id="{D3DB7E63-BC77-0358-2011-13ECBB34B2B6}"/>
                </a:ext>
              </a:extLst>
            </p:cNvPr>
            <p:cNvSpPr txBox="1"/>
            <p:nvPr/>
          </p:nvSpPr>
          <p:spPr>
            <a:xfrm rot="9266709">
              <a:off x="6579379" y="4457410"/>
              <a:ext cx="431024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|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文本框 20">
              <a:extLst>
                <a:ext uri="{FF2B5EF4-FFF2-40B4-BE49-F238E27FC236}">
                  <a16:creationId xmlns:a16="http://schemas.microsoft.com/office/drawing/2014/main" id="{A41B9286-6527-506B-5705-35F6C749937A}"/>
                </a:ext>
              </a:extLst>
            </p:cNvPr>
            <p:cNvSpPr txBox="1"/>
            <p:nvPr/>
          </p:nvSpPr>
          <p:spPr>
            <a:xfrm rot="12501019">
              <a:off x="5066833" y="4368683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t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21">
              <a:extLst>
                <a:ext uri="{FF2B5EF4-FFF2-40B4-BE49-F238E27FC236}">
                  <a16:creationId xmlns:a16="http://schemas.microsoft.com/office/drawing/2014/main" id="{4B5777B7-9A72-BBE4-EC0A-A6BC8F4F7FE1}"/>
                </a:ext>
              </a:extLst>
            </p:cNvPr>
            <p:cNvSpPr txBox="1"/>
            <p:nvPr/>
          </p:nvSpPr>
          <p:spPr>
            <a:xfrm rot="13741665">
              <a:off x="4478494" y="3887130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altLang="zh-CN" sz="660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ea typeface="等线" panose="02010600030101010101" pitchFamily="2" charset="-122"/>
                </a:rPr>
                <a:t>T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文本框 22">
              <a:extLst>
                <a:ext uri="{FF2B5EF4-FFF2-40B4-BE49-F238E27FC236}">
                  <a16:creationId xmlns:a16="http://schemas.microsoft.com/office/drawing/2014/main" id="{7FC03458-F67D-2EAF-8784-4B3D0F456777}"/>
                </a:ext>
              </a:extLst>
            </p:cNvPr>
            <p:cNvSpPr txBox="1"/>
            <p:nvPr/>
          </p:nvSpPr>
          <p:spPr>
            <a:xfrm rot="15371175">
              <a:off x="4220026" y="3121237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f</a:t>
              </a:r>
              <a:endParaRPr kumimoji="0" lang="en-US" altLang="zh-CN" sz="5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文本框 23">
              <a:extLst>
                <a:ext uri="{FF2B5EF4-FFF2-40B4-BE49-F238E27FC236}">
                  <a16:creationId xmlns:a16="http://schemas.microsoft.com/office/drawing/2014/main" id="{3867CAF5-E2E9-4896-E27B-7287DD63D63A}"/>
                </a:ext>
              </a:extLst>
            </p:cNvPr>
            <p:cNvSpPr txBox="1"/>
            <p:nvPr/>
          </p:nvSpPr>
          <p:spPr>
            <a:xfrm rot="17102582">
              <a:off x="4270764" y="2327945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F</a:t>
              </a:r>
              <a:endParaRPr kumimoji="0" lang="zh-CN" altLang="en-US" sz="66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文本框 24">
              <a:extLst>
                <a:ext uri="{FF2B5EF4-FFF2-40B4-BE49-F238E27FC236}">
                  <a16:creationId xmlns:a16="http://schemas.microsoft.com/office/drawing/2014/main" id="{949C1C3C-AC50-7EDD-95FB-2DDC36599EA2}"/>
                </a:ext>
              </a:extLst>
            </p:cNvPr>
            <p:cNvSpPr txBox="1"/>
            <p:nvPr/>
          </p:nvSpPr>
          <p:spPr>
            <a:xfrm rot="18794977">
              <a:off x="4736447" y="1560785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g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文本框 25">
              <a:extLst>
                <a:ext uri="{FF2B5EF4-FFF2-40B4-BE49-F238E27FC236}">
                  <a16:creationId xmlns:a16="http://schemas.microsoft.com/office/drawing/2014/main" id="{043BD91D-42E0-26C3-E43B-71E2E20C26E9}"/>
                </a:ext>
              </a:extLst>
            </p:cNvPr>
            <p:cNvSpPr txBox="1"/>
            <p:nvPr/>
          </p:nvSpPr>
          <p:spPr>
            <a:xfrm rot="20285352">
              <a:off x="5485724" y="1203247"/>
              <a:ext cx="355600" cy="110799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6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G</a:t>
              </a:r>
              <a:endParaRPr kumimoji="0" lang="zh-CN" altLang="en-US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35">
            <a:extLst>
              <a:ext uri="{FF2B5EF4-FFF2-40B4-BE49-F238E27FC236}">
                <a16:creationId xmlns:a16="http://schemas.microsoft.com/office/drawing/2014/main" id="{430C7B5A-C456-49D5-E2A2-4A72F7E82126}"/>
              </a:ext>
            </a:extLst>
          </p:cNvPr>
          <p:cNvGrpSpPr/>
          <p:nvPr/>
        </p:nvGrpSpPr>
        <p:grpSpPr>
          <a:xfrm>
            <a:off x="5455881" y="1837853"/>
            <a:ext cx="1280238" cy="4007923"/>
            <a:chOff x="5455881" y="1837853"/>
            <a:chExt cx="1280238" cy="4007923"/>
          </a:xfrm>
        </p:grpSpPr>
        <p:sp>
          <p:nvSpPr>
            <p:cNvPr id="21" name="等腰三角形 31">
              <a:extLst>
                <a:ext uri="{FF2B5EF4-FFF2-40B4-BE49-F238E27FC236}">
                  <a16:creationId xmlns:a16="http://schemas.microsoft.com/office/drawing/2014/main" id="{73E65DCD-7355-5F7B-68DC-C5E4E3A1C436}"/>
                </a:ext>
              </a:extLst>
            </p:cNvPr>
            <p:cNvSpPr/>
            <p:nvPr/>
          </p:nvSpPr>
          <p:spPr>
            <a:xfrm>
              <a:off x="5889623" y="1837853"/>
              <a:ext cx="407204" cy="951027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椭圆 30">
              <a:extLst>
                <a:ext uri="{FF2B5EF4-FFF2-40B4-BE49-F238E27FC236}">
                  <a16:creationId xmlns:a16="http://schemas.microsoft.com/office/drawing/2014/main" id="{752AF855-5F2A-0B8C-3533-1BFE834E618C}"/>
                </a:ext>
              </a:extLst>
            </p:cNvPr>
            <p:cNvSpPr/>
            <p:nvPr/>
          </p:nvSpPr>
          <p:spPr>
            <a:xfrm>
              <a:off x="5455881" y="2788880"/>
              <a:ext cx="1280238" cy="1280238"/>
            </a:xfrm>
            <a:prstGeom prst="ellipse">
              <a:avLst/>
            </a:prstGeom>
            <a:solidFill>
              <a:schemeClr val="bg1"/>
            </a:solidFill>
            <a:ln w="117475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uLnTx/>
                  <a:uFillTx/>
                  <a:ea typeface="微软雅黑" panose="020B0503020204020204" pitchFamily="34" charset="-122"/>
                  <a:cs typeface="+mn-cs"/>
                </a:rPr>
                <a:t>Ç</a:t>
              </a:r>
              <a:endPara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等腰三角形 34">
              <a:extLst>
                <a:ext uri="{FF2B5EF4-FFF2-40B4-BE49-F238E27FC236}">
                  <a16:creationId xmlns:a16="http://schemas.microsoft.com/office/drawing/2014/main" id="{1F665920-6B63-3ECA-8ADD-F82717A5DC98}"/>
                </a:ext>
              </a:extLst>
            </p:cNvPr>
            <p:cNvSpPr/>
            <p:nvPr/>
          </p:nvSpPr>
          <p:spPr>
            <a:xfrm rot="10800000">
              <a:off x="5889624" y="4075673"/>
              <a:ext cx="398835" cy="1770103"/>
            </a:xfrm>
            <a:prstGeom prst="triangle">
              <a:avLst/>
            </a:prstGeom>
            <a:solidFill>
              <a:srgbClr val="FF0000">
                <a:alpha val="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4" name="文本框 36">
            <a:extLst>
              <a:ext uri="{FF2B5EF4-FFF2-40B4-BE49-F238E27FC236}">
                <a16:creationId xmlns:a16="http://schemas.microsoft.com/office/drawing/2014/main" id="{75438A56-1001-3F28-9058-96F6C9538A1D}"/>
              </a:ext>
            </a:extLst>
          </p:cNvPr>
          <p:cNvSpPr txBox="1"/>
          <p:nvPr/>
        </p:nvSpPr>
        <p:spPr>
          <a:xfrm>
            <a:off x="9187234" y="5710422"/>
            <a:ext cx="2573891" cy="6469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CLICK HERE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358C9DA-E671-38B1-BB1B-DF896CBDDED9}"/>
              </a:ext>
            </a:extLst>
          </p:cNvPr>
          <p:cNvCxnSpPr/>
          <p:nvPr/>
        </p:nvCxnSpPr>
        <p:spPr>
          <a:xfrm>
            <a:off x="10488181" y="4441126"/>
            <a:ext cx="0" cy="1084630"/>
          </a:xfrm>
          <a:prstGeom prst="straightConnector1">
            <a:avLst/>
          </a:prstGeom>
          <a:ln w="101600" cap="rnd">
            <a:solidFill>
              <a:schemeClr val="bg1"/>
            </a:solidFill>
            <a:headEnd w="lg" len="lg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77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4995189-1024-51B2-96FB-1FEDC7E3779C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36418E22-2D4F-B594-8DAD-FA73E970954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A7F529DD-043E-201A-1108-19AD5DFA36C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9E6E69B-C54D-FC00-A952-D2A577F317F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D9FC1B93-24CB-DB52-81AE-82D1B5B9F68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3A96838-F960-5D44-00AF-9010B55254B5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81F5F3A3-24F8-5BBD-D105-1BFABBB3A5B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994E-76AE-4B5B-A4ED-D44CDDA0D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Online Media 2" title="Gurmukhi Shabad Jod based on Gurbani -  ਸ਼ਬਦ ਜੋੜ - 2 ਅੱਖਰਾਂ ਵਾਲੇ ਸ਼ਬਦ">
            <a:hlinkClick r:id="" action="ppaction://media"/>
            <a:extLst>
              <a:ext uri="{FF2B5EF4-FFF2-40B4-BE49-F238E27FC236}">
                <a16:creationId xmlns:a16="http://schemas.microsoft.com/office/drawing/2014/main" id="{C9FB0810-534B-9A14-D0AC-1F5053602AB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9655" y="278295"/>
            <a:ext cx="11152690" cy="63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9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3E7DF8AC-E37C-E9F4-2109-A000C1EE15C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2124</TotalTime>
  <Words>271</Words>
  <Application>Microsoft Office PowerPoint</Application>
  <PresentationFormat>Widescreen</PresentationFormat>
  <Paragraphs>149</Paragraphs>
  <Slides>28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GurbaniWebThick</vt:lpstr>
      <vt:lpstr>Fredoka One</vt:lpstr>
      <vt:lpstr>等线</vt:lpstr>
      <vt:lpstr>微软雅黑</vt:lpstr>
      <vt:lpstr>Wingdings 3</vt:lpstr>
      <vt:lpstr>Arial</vt:lpstr>
      <vt:lpstr>Century Gothic</vt:lpstr>
      <vt:lpstr>Calibri</vt:lpstr>
      <vt:lpstr>Office Theme</vt:lpstr>
      <vt:lpstr>1_Office Theme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25</cp:revision>
  <dcterms:created xsi:type="dcterms:W3CDTF">2022-12-10T13:40:05Z</dcterms:created>
  <dcterms:modified xsi:type="dcterms:W3CDTF">2025-01-07T22:29:37Z</dcterms:modified>
</cp:coreProperties>
</file>