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</p:sldMasterIdLst>
  <p:notesMasterIdLst>
    <p:notesMasterId r:id="rId35"/>
  </p:notesMasterIdLst>
  <p:sldIdLst>
    <p:sldId id="265" r:id="rId3"/>
    <p:sldId id="299" r:id="rId4"/>
    <p:sldId id="539" r:id="rId5"/>
    <p:sldId id="540" r:id="rId6"/>
    <p:sldId id="258" r:id="rId7"/>
    <p:sldId id="282" r:id="rId8"/>
    <p:sldId id="513" r:id="rId9"/>
    <p:sldId id="283" r:id="rId10"/>
    <p:sldId id="471" r:id="rId11"/>
    <p:sldId id="472" r:id="rId12"/>
    <p:sldId id="473" r:id="rId13"/>
    <p:sldId id="475" r:id="rId14"/>
    <p:sldId id="476" r:id="rId15"/>
    <p:sldId id="519" r:id="rId16"/>
    <p:sldId id="531" r:id="rId17"/>
    <p:sldId id="525" r:id="rId18"/>
    <p:sldId id="532" r:id="rId19"/>
    <p:sldId id="533" r:id="rId20"/>
    <p:sldId id="534" r:id="rId21"/>
    <p:sldId id="535" r:id="rId22"/>
    <p:sldId id="272" r:id="rId23"/>
    <p:sldId id="264" r:id="rId24"/>
    <p:sldId id="266" r:id="rId25"/>
    <p:sldId id="522" r:id="rId26"/>
    <p:sldId id="536" r:id="rId27"/>
    <p:sldId id="530" r:id="rId28"/>
    <p:sldId id="510" r:id="rId29"/>
    <p:sldId id="511" r:id="rId30"/>
    <p:sldId id="512" r:id="rId31"/>
    <p:sldId id="517" r:id="rId32"/>
    <p:sldId id="483" r:id="rId33"/>
    <p:sldId id="291" r:id="rId34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36"/>
    </p:embeddedFont>
    <p:embeddedFont>
      <p:font typeface="Arial Black" panose="020B0A04020102020204" pitchFamily="34" charset="0"/>
      <p:bold r:id="rId37"/>
    </p:embeddedFont>
    <p:embeddedFont>
      <p:font typeface="Fredoka One" panose="02000000000000000000" pitchFamily="2" charset="0"/>
      <p:regular r:id="rId38"/>
    </p:embeddedFont>
    <p:embeddedFont>
      <p:font typeface="GurbaniWebThick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FFFFFF"/>
    <a:srgbClr val="205D76"/>
    <a:srgbClr val="00B0F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1196" y="7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1:59:06.192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 2 24575,'116'-2'0,"131"5"0,-234 0 0,0-1 0,-1 2 0,1 0 0,-1 0 0,0 1 0,0 0 0,18 12 0,25 10 0,-49-24 0,0 0 0,-1 1 0,1-1 0,-1 1 0,0 0 0,0 1 0,0-1 0,0 1 0,-1 0 0,0 0 0,0 0 0,0 1 0,-1-1 0,5 10 0,2 9 0,0 1 0,8 36 0,-3-12 0,-1-8 0,-1 0 0,-2 0 0,-2 1 0,-1 1 0,1 47 0,-8-37 0,-5 218 0,-31-105 0,14-36 0,12-82 0,-7 92 0,15-99 0,4 200 0,-2-234 0,1 0 0,-1 0 0,1 0 0,0 0 0,1-1 0,0 1 0,0-1 0,0 1 0,1-1 0,0 0 0,0 0 0,0-1 0,1 1 0,0-1 0,0 0 0,0 0 0,1-1 0,0 1 0,-1-1 0,2-1 0,-1 1 0,10 3 0,12 5 0,1-1 0,1-2 0,56 10 0,-63-14 0,40 4 0,1-3 0,0-3 0,88-7 0,-25 1 0,-50 5 0,87-5 0,-159 2 0,-1 0 0,1 0 0,-1 0 0,1-1 0,-1 0 0,0 0 0,1 0 0,-1 0 0,0-1 0,0 1 0,-1-1 0,1 0 0,0 0 0,-1-1 0,0 1 0,0-1 0,0 0 0,0 0 0,-1 0 0,1 0 0,-1 0 0,0 0 0,0 0 0,1-7 0,4-10 0,-1 0 0,-1 0 0,5-43 0,20-109 0,-13 105 0,-5 25 0,-3 0 0,7-70 0,5-40 0,-12 105 0,3-74 0,-11-239 0,-3 158 0,0 174 0,-1 0 0,-1 1 0,-10-35 0,-3-14 0,17 183 0,-1-32 0,0 24 0,3 96 0,18-97 0,-14-72 0,-1-1 0,4 33 0,-6 2 0,-1-11 0,2 0 0,12 53 0,-6-37 0,-3 1 0,-3 0 0,-7 116 0,0-47 0,1-21 0,5 137 0,0-217 0,1-1 0,2 1 0,2-1 0,0 0 0,2 0 0,23 48 0,-28-78 0,-2-12 0,-1-14 0,-3-9 0,-2-1 0,-1 1 0,-10-40 0,6 34 0,-6-76 0,14 37 0,1 49 0,-1 0 0,-1 1 0,-2-1 0,-9-45 0,4 38 0,2 0 0,2 0 0,0-57 0,-1-1 0,-13-6 0,12 73 0,-6-52 0,8-409 0,7 252 0,-4 161 0,3-91 0,-1 162 0,0 0 0,-1 0 0,1 0 0,0 0 0,1 0 0,-1 0 0,1 0 0,0 1 0,0-1 0,0 0 0,0 1 0,0 0 0,1-1 0,0 1 0,0 0 0,0 1 0,0-1 0,0 0 0,0 1 0,1 0 0,-1-1 0,1 1 0,-1 1 0,1-1 0,0 0 0,0 1 0,0 0 0,0 0 0,0 0 0,5 0 0,15-2 0,1 1 0,-1 2 0,0 0 0,28 4 0,-8-1 0,-8 0 0,1 1 0,-1 2 0,36 10 0,28 0 0,-70-13 0,48 11 0,-43-6 0,0-1 0,0-3 0,61 1 0,-239-3 0,-185-6 0,225-14 0,73 11 0,0 1 0,0 2 0,-51-2 0,73 7 0,1-1 0,0 1 0,-1 0 0,1 0 0,0 1 0,-1 0 0,1 0 0,0 1 0,0 0 0,1 0 0,-1 0 0,1 1 0,-1 0 0,1 1 0,0-1 0,1 1 0,-1 0 0,1 0 0,-8 11 0,8-8 0,0 1 0,1-1 0,0 1 0,1 0 0,0 0 0,0 0 0,1 0 0,0 0 0,1 0 0,-1 14 0,1 18 0,4 45 0,0-29 0,-1 389 0,0-422 0,0 1 0,2-1 0,9 33 0,-6-28 0,6 54 0,-12-61 0,2 61 0,-3-78 0,-1 0 0,1-1 0,-1 1 0,0 0 0,0-1 0,0 1 0,-1-1 0,0 0 0,1 1 0,-1-1 0,-1 0 0,1 0 0,-1 0 0,-3 4 0,4-7 0,0 1 0,-1-1 0,1 1 0,-1-1 0,1 0 0,-1 0 0,1 0 0,-1 0 0,0-1 0,1 1 0,-1-1 0,0 1 0,0-1 0,1 0 0,-1 0 0,-5-1 0,-52-10 0,30 5 0,-131-3 0,38 5 0,25-15 0,73 13 0,-1 0 0,-29-1 0,-156 5-86,142 2-1193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2:04:12.00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83 24575,'0'0'0,"7"0"0,10 0 0,8 0 0,-2-8 0,5 0 0,3-1 0,3 2 0,3 2 0,2 2 0,-7-7 0,0 1 0,1 1 0,1 2 0,2 1 0,2 3 0,1 0 0,1 2 0,0 0 0,1 0 0,-1 0 0,1 1 0,-1-1 0,1 0 0,-1 0 0,1 1 0,-1-1 0,0 0 0,1 0 0,-1 0 0,0-1 0,1 1 0,-1 0 0,0 0 0,0 0 0,1 0 0,-1 0 0,0 0 0,1 0 0,-1 0 0,0 0 0,1 0 0,-1 0 0,0 0 0,1 0 0,-1 0 0,0 0 0,0 0 0,1 0 0,-1 0 0,-8 8 0,1 9 0,-9 7 0,-7 8 0,-6 4 0,-5 3 0,-4 3 0,-2 0 0,-1 0 0,0-1 0,0 1 0,0-1 0,0-1 0,0 1 0,9-9 0,0 0 0,0 0 0,-1 1 0,-2 3 0,-2 1 0,-1 2 0,-2 0 0,-7-6 0,-10-9 0,-8-8 0,-6-6 0,-6-6 0,-3-3 0,-1-2 0,-1 0 0,0 7 0,0 1 0,1 0 0,0-1 0,0-2 0,1 7 0,-1 0 0,1-2 0,0-2 0,0-2 0,-1 5 0,1 0 0,-1-1 0,1-3 0,0-1 0,0-3 0,0 0 0,-1-2 0,1 0 0,0-1 0,-1 1 0,1 0 0,0-1 0,-1 1 0,1 0 0,0 0 0,-1 0 0,1 0 0,0 0 0,0 0 0,-1 0 0,1 0 0,8 8 0,-1 0 0,1 0 0,-1-1 0,-3-2 0,-1-2 0,-2-1 0,8-10 0,-1-8 0,0 0 0,6-7 0,-1 2 0,6-3 0,5-5 0,6-3 0,12 5 0,4-3 0,9 7 0,9 5 0,6 7 0,6 4 0,-5 12 0,1 3 0,-6 9 0,1-1 0,-7 7 0,3-4 0,-5 5 0,-4 3 0,-5 5 0,5-5 0,-3 2 0,-2 3 0,-3 1 0,-1 3 0,5-6 0,-1 1 0,-1 1 0,-1 2 0,-3 2 0,-2 2 0,0 1 0,-2 1 0,0 0 0,0 1 0,8-9 0,0 0 0,0 1 0,-1 0 0,-3 3 0,7-7 0,-1 2 0,-1 0 0,-2 3 0,-2 1 0,6-5 0,-2 0 0,0 2 0,6-6 0,-2 1 0,6-5 0,-3 1 0,6-4 0,-4 3 0,4-4 0,-3 3 0,-5 5 0,4-4 0,-3 4 0,-4 3 0,5-4 0,5-6 0,6-6 0,6-4 0,-5 3 0,3-3 0,1-1 0,2-2 0,3-2 0,1-2 0,1-2 0,2 1 0,-1-2 0,1 1 0,-1-1 0,1 1 0,-8-8 0,-1 0 0,0-1 0,2 3 0,-7-7 0,2 1 0,1 2 0,3 2 0,-5-5 0,1 2 0,1 2 0,-5-6 0,2 1 0,3 3 0,-6-5 0,3 3 0,-6-6 0,3 2 0,-5-4 0,3 3 0,-4-4 0,4-5 0,-4-3 0,-4-5 0,-5-2 0,5 5 0,-2 0 0,-3-1 0,-2-1 0,5 5 0,-1 0 0,-2-2 0,-2-2 0,5-3 0,-1-1 0,-1-2 0,5 7 0,-2 0 0,-2 0 0,-3-2 0,5-2 0,-2-2 0,-2 0 0,-10 6 0,-2 0 0,-11 7 0,-8 8 0,-7 5 0,-6 6 0,-3 4 0,-3 1 0,0 2 0,-2 1 0,2-1 0,7 8 0,1 0 0,9 8 0,-2-1 0,7 5 0,-3-2 0,5 3 0,4 5 0,-4-3 0,3 2 0,3 4 0,4 3 0,2 2 0,-5-5 0,1 1 0,1 1 0,1 2 0,-5-6 0,1 1 0,1 2 0,3 3 0,2 1 0,2 3 0,2 1 0,1 1 0,0 0 0,0 1 0,1 0 0,-1-1 0,9-7 0,-1-9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30T12:04:12.00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57 55 24575,'18'-1'0,"1"-1"0,34-8 0,-33 5 0,-1 2 0,28-2 0,-9 4 0,-9 1 0,1-2 0,0 0 0,31-8 0,-23 4 0,2 1 0,-1 3 0,77 3 0,-32 1 0,-63 0 0,1 0 0,37 10 0,-11-3 0,178 42 0,-106-23 0,-37-7 0,-72-18 0,18 2 0,49 18 0,-77-23 0,0 0 0,0 1 0,-1-1 0,1 0 0,0 1 0,0-1 0,-1 0 0,1 1 0,-1-1 0,1 1 0,0-1 0,-1 1 0,1-1 0,-1 1 0,1-1 0,-1 1 0,1 0 0,-1-1 0,1 1 0,-1-1 0,0 1 0,1 0 0,-1 0 0,0-1 0,0 1 0,0 0 0,1 0 0,-1-1 0,0 1 0,0 0 0,0 1 0,-1 0 0,0 0 0,1-1 0,-1 1 0,0 0 0,0 0 0,0-1 0,0 1 0,-1 0 0,1-1 0,0 1 0,-1-1 0,-1 2 0,-51 33 0,51-34 0,-89 60 0,-14 8 0,-85 49 0,167-106 0,0-2 0,-1-1 0,-1-1 0,1-1 0,-53 9 0,20-7 0,31-5 0,-1 0 0,-35-1 0,27-2 0,-52 9 0,53-5 0,-58 1 0,6-8 0,51 1 0,29 0 0,10 0 0,554 0 0,-530 2 0,0 1 0,0 1 0,-1 2 0,0 0 0,0 2 0,0 1 0,-1 0 0,25 15 0,-27-12 0,-14-9 0,0 1 0,-1 0 0,0 0 0,0 1 0,0 0 0,0 0 0,-1 1 0,0 0 0,0 1 0,-1-1 0,1 1 0,-1 0 0,-1 1 0,8 12 0,-2 4 0,2-1 0,22 33 0,-23-38 0,0 1 0,-1 0 0,-1 1 0,11 28 0,-14-27 0,-1 0 0,-1 0 0,-1 1 0,-1 0 0,-1-1 0,-1 1 0,0 0 0,-2 0 0,0 0 0,-8 35 0,4-35 0,0 0 0,-1 0 0,-2-1 0,0 0 0,-1 0 0,-1-1 0,-1 0 0,-24 32 0,5-12 0,-2-2 0,-2 0 0,-1-3 0,-70 55 0,83-74 0,0-1 0,-1-1 0,-1-1 0,0-1 0,-1-1 0,0-1 0,0-2 0,-46 10 0,21-10 0,13-1 0,0-3 0,-41 1 0,-3-4 0,-90-4 0,154 1 0,0-2 0,0 0 0,1-1 0,-1-1 0,1 0 0,0-1 0,1-1 0,0-1 0,0 0 0,1 0 0,0-2 0,-17-15 0,26 19 0,0 0 0,1 0 0,0-1 0,0 1 0,0-1 0,1 0 0,0 0 0,1 0 0,-1 0 0,2-1 0,-1 1 0,0-17 0,-3-10 0,-2-12 0,3 0 0,1 0 0,3 0 0,6-59 0,-5 103 0,-1-1 0,1 0 0,0 0 0,-1 0 0,2 1 0,-1-1 0,0 0 0,1 1 0,0-1 0,-1 1 0,2 0 0,-1-1 0,0 1 0,0 0 0,1 0 0,0 1 0,0-1 0,-1 0 0,1 1 0,1 0 0,-1-1 0,0 1 0,6-2 0,5-1 0,0 0 0,1 1 0,-1 1 0,30-3 0,17-5 0,-24 4 0,1 1 0,-1 3 0,1 0 0,0 3 0,61 6 0,-78-3 0,-1 1 0,0 1 0,-1 0 0,1 2 0,-1 0 0,0 1 0,-1 1 0,0 1 0,0 0 0,-1 1 0,-1 1 0,18 16 0,-4-3 0,-24-20 0,0 0 0,0 0 0,0 1 0,0 0 0,-1 0 0,0 0 0,8 13 0,59 146 0,-57-140-37,1-1-1,24 27 0,-17-21-1214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75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74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3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61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4985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424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1388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275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261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80770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233755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71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37741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449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0" r:id="rId4"/>
    <p:sldLayoutId id="2147483666" r:id="rId5"/>
    <p:sldLayoutId id="2147483661" r:id="rId6"/>
    <p:sldLayoutId id="2147483662" r:id="rId7"/>
    <p:sldLayoutId id="2147483671" r:id="rId8"/>
    <p:sldLayoutId id="2147483663" r:id="rId9"/>
    <p:sldLayoutId id="2147483664" r:id="rId10"/>
    <p:sldLayoutId id="2147483665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81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TSc8tfIl_Q?feature=oembed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5.emf"/><Relationship Id="rId26" Type="http://schemas.openxmlformats.org/officeDocument/2006/relationships/image" Target="../media/image31.pn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openxmlformats.org/officeDocument/2006/relationships/image" Target="../media/image35.pn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20.png"/><Relationship Id="rId17" Type="http://schemas.microsoft.com/office/2007/relationships/hdphoto" Target="../media/hdphoto3.wdp"/><Relationship Id="rId25" Type="http://schemas.openxmlformats.org/officeDocument/2006/relationships/image" Target="../media/image30.png"/><Relationship Id="rId33" Type="http://schemas.openxmlformats.org/officeDocument/2006/relationships/image" Target="../media/image310.png"/><Relationship Id="rId2" Type="http://schemas.openxmlformats.org/officeDocument/2006/relationships/audio" Target="../media/media1.m4a"/><Relationship Id="rId16" Type="http://schemas.openxmlformats.org/officeDocument/2006/relationships/image" Target="../media/image24.png"/><Relationship Id="rId20" Type="http://schemas.openxmlformats.org/officeDocument/2006/relationships/image" Target="../media/image27.png"/><Relationship Id="rId29" Type="http://schemas.openxmlformats.org/officeDocument/2006/relationships/image" Target="../media/image34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hdphoto" Target="../media/hdphoto2.wdp"/><Relationship Id="rId24" Type="http://schemas.openxmlformats.org/officeDocument/2006/relationships/image" Target="../media/image240.png"/><Relationship Id="rId32" Type="http://schemas.openxmlformats.org/officeDocument/2006/relationships/customXml" Target="../ink/ink4.xml"/><Relationship Id="rId5" Type="http://schemas.microsoft.com/office/2007/relationships/media" Target="../media/media3.m4a"/><Relationship Id="rId15" Type="http://schemas.openxmlformats.org/officeDocument/2006/relationships/image" Target="../media/image23.emf"/><Relationship Id="rId23" Type="http://schemas.openxmlformats.org/officeDocument/2006/relationships/customXml" Target="../ink/ink2.xml"/><Relationship Id="rId28" Type="http://schemas.openxmlformats.org/officeDocument/2006/relationships/image" Target="../media/image33.svg"/><Relationship Id="rId10" Type="http://schemas.openxmlformats.org/officeDocument/2006/relationships/image" Target="../media/image19.png"/><Relationship Id="rId19" Type="http://schemas.openxmlformats.org/officeDocument/2006/relationships/image" Target="../media/image26.png"/><Relationship Id="rId31" Type="http://schemas.openxmlformats.org/officeDocument/2006/relationships/image" Target="../media/image300.png"/><Relationship Id="rId4" Type="http://schemas.openxmlformats.org/officeDocument/2006/relationships/audio" Target="../media/media2.m4a"/><Relationship Id="rId9" Type="http://schemas.openxmlformats.org/officeDocument/2006/relationships/image" Target="../media/image18.emf"/><Relationship Id="rId14" Type="http://schemas.openxmlformats.org/officeDocument/2006/relationships/image" Target="../media/image22.png"/><Relationship Id="rId22" Type="http://schemas.openxmlformats.org/officeDocument/2006/relationships/image" Target="../media/image29.png"/><Relationship Id="rId27" Type="http://schemas.openxmlformats.org/officeDocument/2006/relationships/image" Target="../media/image32.png"/><Relationship Id="rId30" Type="http://schemas.openxmlformats.org/officeDocument/2006/relationships/customXml" Target="../ink/ink3.xml"/><Relationship Id="rId35" Type="http://schemas.openxmlformats.org/officeDocument/2006/relationships/image" Target="../media/image6.png"/><Relationship Id="rId8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_sRHbQkHT8?list=PL2moDxjkcUYdxTFMeGC2jaaB23HvqYHVJ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35.png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xyVYEuTFOc?feature=oembed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22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73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55DDE4F1-F343-F09D-4FFE-F4F7DDE94D2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6230" y="-52288"/>
            <a:ext cx="9375843" cy="7031883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09B004F1-E3D1-8E15-BA8E-4AC98920FD3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C65315-25BA-130F-5272-74FE9BF6B42E}"/>
              </a:ext>
            </a:extLst>
          </p:cNvPr>
          <p:cNvSpPr/>
          <p:nvPr/>
        </p:nvSpPr>
        <p:spPr>
          <a:xfrm>
            <a:off x="1710888" y="4387052"/>
            <a:ext cx="1294836" cy="1246943"/>
          </a:xfrm>
          <a:prstGeom prst="roundRect">
            <a:avLst>
              <a:gd name="adj" fmla="val 13612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3D09E7F-36C2-5164-3720-C1C1B8314CD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>
          <a:xfrm>
            <a:off x="8469089" y="1106425"/>
            <a:ext cx="1276979" cy="1414447"/>
          </a:xfrm>
          <a:prstGeom prst="roundRect">
            <a:avLst>
              <a:gd name="adj" fmla="val 7427"/>
            </a:avLst>
          </a:prstGeom>
          <a:ln>
            <a:noFill/>
          </a:ln>
          <a:effectLst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1EBCFE-910F-9853-3A57-025504FAC40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lum contrast="40000"/>
          </a:blip>
          <a:srcRect l="5913" t="384" r="8132" b="1787"/>
          <a:stretch/>
        </p:blipFill>
        <p:spPr>
          <a:xfrm>
            <a:off x="5466108" y="2780989"/>
            <a:ext cx="1255236" cy="1428624"/>
          </a:xfrm>
          <a:prstGeom prst="roundRect">
            <a:avLst>
              <a:gd name="adj" fmla="val 7124"/>
            </a:avLst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695" r="14617" b="199"/>
          <a:stretch/>
        </p:blipFill>
        <p:spPr>
          <a:xfrm>
            <a:off x="4002249" y="1106425"/>
            <a:ext cx="1216514" cy="1441440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ABBA27-E9BE-AC2B-DCC7-84057A5F907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9078" t="1311" r="9078" b="1765"/>
          <a:stretch/>
        </p:blipFill>
        <p:spPr>
          <a:xfrm>
            <a:off x="4009982" y="2781441"/>
            <a:ext cx="1222816" cy="1433300"/>
          </a:xfrm>
          <a:prstGeom prst="roundRect">
            <a:avLst>
              <a:gd name="adj" fmla="val 6978"/>
            </a:avLst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2475428" y="1110144"/>
            <a:ext cx="1222814" cy="1441442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966590" y="1110144"/>
            <a:ext cx="1222814" cy="1441442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289" t="1039" r="2286"/>
          <a:stretch/>
        </p:blipFill>
        <p:spPr>
          <a:xfrm>
            <a:off x="5505802" y="1108585"/>
            <a:ext cx="1222812" cy="1444560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116D9A-04AC-D8FB-2D94-9DCC5F7B186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14927" b="21451"/>
          <a:stretch/>
        </p:blipFill>
        <p:spPr>
          <a:xfrm>
            <a:off x="6981290" y="2782124"/>
            <a:ext cx="1227762" cy="1440394"/>
          </a:xfrm>
          <a:prstGeom prst="roundRect">
            <a:avLst>
              <a:gd name="adj" fmla="val 3193"/>
            </a:avLst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8AAF66-B809-86CA-C4CC-1BD717D6A605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lum contrast="40000"/>
          </a:blip>
          <a:srcRect l="790" t="1020" r="1554" b="1020"/>
          <a:stretch/>
        </p:blipFill>
        <p:spPr>
          <a:xfrm>
            <a:off x="8521969" y="2776062"/>
            <a:ext cx="1222816" cy="1433300"/>
          </a:xfrm>
          <a:prstGeom prst="roundRect">
            <a:avLst>
              <a:gd name="adj" fmla="val 3296"/>
            </a:avLst>
          </a:prstGeom>
          <a:effectLst/>
        </p:spPr>
      </p:pic>
      <p:pic>
        <p:nvPicPr>
          <p:cNvPr id="13" name="Google Shape;267;p32">
            <a:extLst>
              <a:ext uri="{FF2B5EF4-FFF2-40B4-BE49-F238E27FC236}">
                <a16:creationId xmlns:a16="http://schemas.microsoft.com/office/drawing/2014/main" id="{0DEF7039-1EA3-D63B-CA0F-3BE8890C7454}"/>
              </a:ext>
            </a:extLst>
          </p:cNvPr>
          <p:cNvPicPr preferRelativeResize="0"/>
          <p:nvPr/>
        </p:nvPicPr>
        <p:blipFill rotWithShape="1">
          <a:blip r:embed="rId19">
            <a:alphaModFix/>
          </a:blip>
          <a:srcRect l="11493" t="10606" r="13014" b="3761"/>
          <a:stretch/>
        </p:blipFill>
        <p:spPr>
          <a:xfrm>
            <a:off x="10002370" y="2776062"/>
            <a:ext cx="1222814" cy="1440394"/>
          </a:xfrm>
          <a:prstGeom prst="roundRect">
            <a:avLst>
              <a:gd name="adj" fmla="val 2397"/>
            </a:avLst>
          </a:prstGeom>
          <a:noFill/>
          <a:ln>
            <a:noFill/>
          </a:ln>
        </p:spPr>
      </p:pic>
      <p:pic>
        <p:nvPicPr>
          <p:cNvPr id="20" name="Google Shape;272;p32">
            <a:extLst>
              <a:ext uri="{FF2B5EF4-FFF2-40B4-BE49-F238E27FC236}">
                <a16:creationId xmlns:a16="http://schemas.microsoft.com/office/drawing/2014/main" id="{2477BE84-792D-3C80-5B36-392FE4EC8AE5}"/>
              </a:ext>
            </a:extLst>
          </p:cNvPr>
          <p:cNvPicPr preferRelativeResize="0"/>
          <p:nvPr/>
        </p:nvPicPr>
        <p:blipFill rotWithShape="1">
          <a:blip r:embed="rId20">
            <a:alphaModFix/>
          </a:blip>
          <a:srcRect t="1276" r="1275"/>
          <a:stretch/>
        </p:blipFill>
        <p:spPr>
          <a:xfrm>
            <a:off x="3258400" y="4413272"/>
            <a:ext cx="1215689" cy="1194503"/>
          </a:xfrm>
          <a:prstGeom prst="roundRect">
            <a:avLst>
              <a:gd name="adj" fmla="val 5143"/>
            </a:avLst>
          </a:prstGeom>
          <a:noFill/>
          <a:ln>
            <a:noFill/>
          </a:ln>
          <a:effectLst/>
        </p:spPr>
      </p:pic>
      <p:pic>
        <p:nvPicPr>
          <p:cNvPr id="23" name="Google Shape;276;p32">
            <a:extLst>
              <a:ext uri="{FF2B5EF4-FFF2-40B4-BE49-F238E27FC236}">
                <a16:creationId xmlns:a16="http://schemas.microsoft.com/office/drawing/2014/main" id="{063DF7C9-2187-74B8-7A09-FBEB5FF11F07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 t="9630"/>
          <a:stretch/>
        </p:blipFill>
        <p:spPr>
          <a:xfrm>
            <a:off x="4760114" y="4413272"/>
            <a:ext cx="1248058" cy="1194503"/>
          </a:xfrm>
          <a:prstGeom prst="roundRect">
            <a:avLst>
              <a:gd name="adj" fmla="val 4549"/>
            </a:avLst>
          </a:prstGeom>
          <a:noFill/>
          <a:ln>
            <a:noFill/>
          </a:ln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98C432-4BEC-0B38-1601-B9478AF3B61F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" b="59"/>
          <a:stretch/>
        </p:blipFill>
        <p:spPr>
          <a:xfrm>
            <a:off x="6949441" y="1106425"/>
            <a:ext cx="1317953" cy="1440394"/>
          </a:xfrm>
          <a:prstGeom prst="roundRect">
            <a:avLst>
              <a:gd name="adj" fmla="val 7060"/>
            </a:avLst>
          </a:prstGeom>
          <a:ln>
            <a:noFill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73911DB-61A0-9351-AAAC-3DDC9299EEB2}"/>
                  </a:ext>
                </a:extLst>
              </p14:cNvPr>
              <p14:cNvContentPartPr/>
              <p14:nvPr/>
            </p14:nvContentPartPr>
            <p14:xfrm>
              <a:off x="8616304" y="1428044"/>
              <a:ext cx="996120" cy="7977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73911DB-61A0-9351-AAAC-3DDC9299EEB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553304" y="1365072"/>
                <a:ext cx="1121760" cy="923343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BD7AFA28-1B62-B3B6-1D9C-369B69A0075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6497" y="1106425"/>
            <a:ext cx="1273435" cy="1440394"/>
          </a:xfrm>
          <a:prstGeom prst="roundRect">
            <a:avLst>
              <a:gd name="adj" fmla="val 5697"/>
            </a:avLst>
          </a:prstGeom>
          <a:ln>
            <a:noFill/>
          </a:ln>
          <a:effectLst/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C9EC255-602D-D3E3-9F3F-2B434E614943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3" b="2443"/>
          <a:stretch/>
        </p:blipFill>
        <p:spPr>
          <a:xfrm>
            <a:off x="966589" y="2795549"/>
            <a:ext cx="1216171" cy="1371808"/>
          </a:xfrm>
          <a:prstGeom prst="roundRect">
            <a:avLst>
              <a:gd name="adj" fmla="val 5753"/>
            </a:avLst>
          </a:prstGeom>
          <a:ln>
            <a:noFill/>
          </a:ln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6F2108A-BAB7-6EC3-8B44-8014179788D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lum contrast="40000"/>
          </a:blip>
          <a:srcRect l="76327" t="43718" r="11233" b="43765"/>
          <a:stretch/>
        </p:blipFill>
        <p:spPr>
          <a:xfrm>
            <a:off x="2523604" y="2835620"/>
            <a:ext cx="1179438" cy="1331737"/>
          </a:xfrm>
          <a:prstGeom prst="roundRect">
            <a:avLst>
              <a:gd name="adj" fmla="val 4162"/>
            </a:avLst>
          </a:prstGeom>
          <a:ln>
            <a:noFill/>
          </a:ln>
          <a:effectLst/>
        </p:spPr>
      </p:pic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A988668-360F-2C9D-8D35-F2101967E7A1}"/>
              </a:ext>
            </a:extLst>
          </p:cNvPr>
          <p:cNvSpPr txBox="1">
            <a:spLocks/>
          </p:cNvSpPr>
          <p:nvPr/>
        </p:nvSpPr>
        <p:spPr>
          <a:xfrm>
            <a:off x="1836622" y="4530930"/>
            <a:ext cx="1043368" cy="959186"/>
          </a:xfrm>
          <a:prstGeom prst="rect">
            <a:avLst/>
          </a:prstGeom>
          <a:noFill/>
          <a:effectLst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2400" i="0" u="none" strike="noStrike" kern="1200" normalizeH="0" baseline="0" noProof="0" dirty="0">
                <a:ln w="0">
                  <a:solidFill>
                    <a:schemeClr val="bg2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9D9434FC-9ACD-6790-91FB-367A9CD9CD3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235648" y="4396691"/>
            <a:ext cx="1227762" cy="1227664"/>
          </a:xfrm>
          <a:prstGeom prst="roundRect">
            <a:avLst>
              <a:gd name="adj" fmla="val 11862"/>
            </a:avLst>
          </a:prstGeom>
          <a:effectLst/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F22C7F4-5B06-7B9D-C136-EE71C15572AD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1194" t="1515" r="1759"/>
          <a:stretch/>
        </p:blipFill>
        <p:spPr>
          <a:xfrm>
            <a:off x="7716086" y="4387052"/>
            <a:ext cx="1227762" cy="1246943"/>
          </a:xfrm>
          <a:prstGeom prst="roundRect">
            <a:avLst>
              <a:gd name="adj" fmla="val 8258"/>
            </a:avLst>
          </a:prstGeom>
          <a:ln>
            <a:noFill/>
          </a:ln>
          <a:effectLst/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1855DA8-C41E-DC95-0C2D-DCC23D79E9AE}"/>
                  </a:ext>
                </a:extLst>
              </p14:cNvPr>
              <p14:cNvContentPartPr/>
              <p14:nvPr/>
            </p14:nvContentPartPr>
            <p14:xfrm>
              <a:off x="7928509" y="4610563"/>
              <a:ext cx="749880" cy="7999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1855DA8-C41E-DC95-0C2D-DCC23D79E9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910509" y="4592563"/>
                <a:ext cx="785520" cy="83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71D8AFA-584B-90C4-22DB-65C8137BA804}"/>
                  </a:ext>
                </a:extLst>
              </p14:cNvPr>
              <p14:cNvContentPartPr/>
              <p14:nvPr/>
            </p14:nvContentPartPr>
            <p14:xfrm>
              <a:off x="6593973" y="4669783"/>
              <a:ext cx="522000" cy="6814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71D8AFA-584B-90C4-22DB-65C8137BA80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57973" y="4633764"/>
                <a:ext cx="593640" cy="753158"/>
              </a:xfrm>
              <a:prstGeom prst="rect">
                <a:avLst/>
              </a:prstGeom>
            </p:spPr>
          </p:pic>
        </mc:Fallback>
      </mc:AlternateContent>
      <p:pic>
        <p:nvPicPr>
          <p:cNvPr id="4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06F92AF-F54D-309F-F10D-43A6DD77E0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23709" y="241635"/>
            <a:ext cx="609600" cy="609600"/>
          </a:xfrm>
          <a:prstGeom prst="ellipse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4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17DDF70-9FDF-59C5-D1FD-337DF16CEF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219563" y="241635"/>
            <a:ext cx="609600" cy="609600"/>
          </a:xfrm>
          <a:prstGeom prst="ellipse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4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D94614F-B1C7-D4DE-C342-300D4317DF8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66642" y="241635"/>
            <a:ext cx="609600" cy="609600"/>
          </a:xfrm>
          <a:prstGeom prst="ellipse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9DF1114-E3C2-E2A0-A968-640D35774387}"/>
              </a:ext>
            </a:extLst>
          </p:cNvPr>
          <p:cNvSpPr/>
          <p:nvPr/>
        </p:nvSpPr>
        <p:spPr>
          <a:xfrm>
            <a:off x="9184451" y="4387052"/>
            <a:ext cx="1294836" cy="1246943"/>
          </a:xfrm>
          <a:prstGeom prst="roundRect">
            <a:avLst>
              <a:gd name="adj" fmla="val 13612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F6A564A-BE85-A1C6-E12E-4F45F91E01B1}"/>
              </a:ext>
            </a:extLst>
          </p:cNvPr>
          <p:cNvSpPr txBox="1">
            <a:spLocks/>
          </p:cNvSpPr>
          <p:nvPr/>
        </p:nvSpPr>
        <p:spPr>
          <a:xfrm>
            <a:off x="9310185" y="4530930"/>
            <a:ext cx="1043368" cy="959186"/>
          </a:xfrm>
          <a:prstGeom prst="rect">
            <a:avLst/>
          </a:prstGeom>
          <a:noFill/>
          <a:effectLst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en-CA" sz="2400" dirty="0">
                <a:ln w="0">
                  <a:solidFill>
                    <a:schemeClr val="bg2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E173D96-A381-62B2-2DA4-B663044D8E00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67A75D-56BB-54D2-56F4-A214A042DD6C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0" name="Picture 9" descr="A black heart with swirls&#10;&#10;Description automatically generated">
            <a:extLst>
              <a:ext uri="{FF2B5EF4-FFF2-40B4-BE49-F238E27FC236}">
                <a16:creationId xmlns:a16="http://schemas.microsoft.com/office/drawing/2014/main" id="{8777B687-6725-51CA-7500-6E558DE58D37}"/>
              </a:ext>
            </a:extLst>
          </p:cNvPr>
          <p:cNvPicPr/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272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2354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2400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3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5E1505D-04E8-4741-DE7B-21CE686C8592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1969477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19694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826E5969-1666-87B9-5B5F-3E0E1859412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398B2C1-57BC-3864-525F-B54A92651663}"/>
              </a:ext>
            </a:extLst>
          </p:cNvPr>
          <p:cNvSpPr txBox="1">
            <a:spLocks/>
          </p:cNvSpPr>
          <p:nvPr/>
        </p:nvSpPr>
        <p:spPr>
          <a:xfrm>
            <a:off x="876448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B5F2CA-2635-F8B2-8EFF-268F5D339CB6}"/>
              </a:ext>
            </a:extLst>
          </p:cNvPr>
          <p:cNvSpPr txBox="1">
            <a:spLocks/>
          </p:cNvSpPr>
          <p:nvPr/>
        </p:nvSpPr>
        <p:spPr>
          <a:xfrm>
            <a:off x="3114461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845B04-BB25-2ABE-D058-B12AE84C613C}"/>
              </a:ext>
            </a:extLst>
          </p:cNvPr>
          <p:cNvSpPr txBox="1">
            <a:spLocks/>
          </p:cNvSpPr>
          <p:nvPr/>
        </p:nvSpPr>
        <p:spPr>
          <a:xfrm>
            <a:off x="5352474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9B142B-3095-66AD-1704-99A1AB646669}"/>
              </a:ext>
            </a:extLst>
          </p:cNvPr>
          <p:cNvSpPr txBox="1">
            <a:spLocks/>
          </p:cNvSpPr>
          <p:nvPr/>
        </p:nvSpPr>
        <p:spPr>
          <a:xfrm>
            <a:off x="7590487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CC10238-A64F-7DB8-D263-A38F67F53257}"/>
              </a:ext>
            </a:extLst>
          </p:cNvPr>
          <p:cNvSpPr txBox="1">
            <a:spLocks/>
          </p:cNvSpPr>
          <p:nvPr/>
        </p:nvSpPr>
        <p:spPr>
          <a:xfrm>
            <a:off x="9828500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n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81D7CBFD-1F32-C276-7F9B-914663BE0E3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C3F0E74-7666-A46F-42A5-EB0F7A81D3A7}"/>
              </a:ext>
            </a:extLst>
          </p:cNvPr>
          <p:cNvSpPr txBox="1">
            <a:spLocks/>
          </p:cNvSpPr>
          <p:nvPr/>
        </p:nvSpPr>
        <p:spPr>
          <a:xfrm>
            <a:off x="9946215" y="226163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7AB38-8A26-DF43-D267-93AD9EDF6C71}"/>
              </a:ext>
            </a:extLst>
          </p:cNvPr>
          <p:cNvSpPr txBox="1">
            <a:spLocks/>
          </p:cNvSpPr>
          <p:nvPr/>
        </p:nvSpPr>
        <p:spPr>
          <a:xfrm>
            <a:off x="5358152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BA3AFA-1614-A2EC-1092-C00A6CD24AC8}"/>
              </a:ext>
            </a:extLst>
          </p:cNvPr>
          <p:cNvSpPr txBox="1">
            <a:spLocks/>
          </p:cNvSpPr>
          <p:nvPr/>
        </p:nvSpPr>
        <p:spPr>
          <a:xfrm>
            <a:off x="7652184" y="224129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F17C43B-6AE0-654E-D6D0-8F4D6384C90B}"/>
              </a:ext>
            </a:extLst>
          </p:cNvPr>
          <p:cNvSpPr txBox="1">
            <a:spLocks/>
          </p:cNvSpPr>
          <p:nvPr/>
        </p:nvSpPr>
        <p:spPr>
          <a:xfrm>
            <a:off x="3064120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32FA67-7037-5ADB-40AD-52DDC7F80CF6}"/>
              </a:ext>
            </a:extLst>
          </p:cNvPr>
          <p:cNvSpPr txBox="1">
            <a:spLocks/>
          </p:cNvSpPr>
          <p:nvPr/>
        </p:nvSpPr>
        <p:spPr>
          <a:xfrm>
            <a:off x="770088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n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85517A44-91F4-BAE7-0A44-4AF42E66FED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4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C9D04C-3589-E427-CF76-2575B65A6F14}"/>
              </a:ext>
            </a:extLst>
          </p:cNvPr>
          <p:cNvSpPr txBox="1">
            <a:spLocks/>
          </p:cNvSpPr>
          <p:nvPr/>
        </p:nvSpPr>
        <p:spPr>
          <a:xfrm>
            <a:off x="5501799" y="226163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5AF5C-B010-30AF-637E-FBD9220C5805}"/>
              </a:ext>
            </a:extLst>
          </p:cNvPr>
          <p:cNvSpPr txBox="1">
            <a:spLocks/>
          </p:cNvSpPr>
          <p:nvPr/>
        </p:nvSpPr>
        <p:spPr>
          <a:xfrm>
            <a:off x="10233513" y="223999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8971C65-CECE-3891-E057-B9E318FE8B2C}"/>
              </a:ext>
            </a:extLst>
          </p:cNvPr>
          <p:cNvSpPr txBox="1">
            <a:spLocks/>
          </p:cNvSpPr>
          <p:nvPr/>
        </p:nvSpPr>
        <p:spPr>
          <a:xfrm>
            <a:off x="770087" y="224128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F49CA-05B5-5377-C7A1-01E489C6A556}"/>
              </a:ext>
            </a:extLst>
          </p:cNvPr>
          <p:cNvSpPr txBox="1">
            <a:spLocks/>
          </p:cNvSpPr>
          <p:nvPr/>
        </p:nvSpPr>
        <p:spPr>
          <a:xfrm>
            <a:off x="7867656" y="222916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6F40642-EBCC-D735-332D-5AC90AA0DD96}"/>
              </a:ext>
            </a:extLst>
          </p:cNvPr>
          <p:cNvSpPr txBox="1">
            <a:spLocks/>
          </p:cNvSpPr>
          <p:nvPr/>
        </p:nvSpPr>
        <p:spPr>
          <a:xfrm>
            <a:off x="3135943" y="222916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>
                    <a:lumMod val="75000"/>
                  </a:schemeClr>
                </a:solidFill>
              </a:rPr>
              <a:t>n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98B39FA4-BF31-1897-3601-61E131E0689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6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D82B743-3B9C-3823-B364-233F22A74859}"/>
              </a:ext>
            </a:extLst>
          </p:cNvPr>
          <p:cNvSpPr txBox="1">
            <a:spLocks/>
          </p:cNvSpPr>
          <p:nvPr/>
        </p:nvSpPr>
        <p:spPr>
          <a:xfrm>
            <a:off x="4461091" y="1606363"/>
            <a:ext cx="3269816" cy="3303262"/>
          </a:xfrm>
          <a:prstGeom prst="rect">
            <a:avLst/>
          </a:prstGeom>
          <a:noFill/>
          <a:ln w="254000">
            <a:noFill/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000" dirty="0">
                <a:solidFill>
                  <a:schemeClr val="accent5"/>
                </a:solidFill>
              </a:rPr>
              <a:t>Q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3A426E-7C23-95C5-3D02-8FEC47DB72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DAE249"/>
              </a:clrFrom>
              <a:clrTo>
                <a:srgbClr val="DAE249">
                  <a:alpha val="0"/>
                </a:srgbClr>
              </a:clrTo>
            </a:clrChange>
          </a:blip>
          <a:srcRect t="1617"/>
          <a:stretch/>
        </p:blipFill>
        <p:spPr>
          <a:xfrm>
            <a:off x="3647299" y="566056"/>
            <a:ext cx="4897403" cy="550756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A5AB248-D3B3-B953-6039-42060DCD7F3C}"/>
              </a:ext>
            </a:extLst>
          </p:cNvPr>
          <p:cNvGrpSpPr/>
          <p:nvPr/>
        </p:nvGrpSpPr>
        <p:grpSpPr>
          <a:xfrm>
            <a:off x="2794000" y="0"/>
            <a:ext cx="6604000" cy="6019801"/>
            <a:chOff x="3882509" y="0"/>
            <a:chExt cx="6604000" cy="60198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5F94528-2B48-E4CE-0205-C91EE64DC561}"/>
                </a:ext>
              </a:extLst>
            </p:cNvPr>
            <p:cNvSpPr/>
            <p:nvPr/>
          </p:nvSpPr>
          <p:spPr>
            <a:xfrm>
              <a:off x="3882509" y="0"/>
              <a:ext cx="6604000" cy="5943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81E7347-89DC-8510-54C8-1ED7FB88D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5808" y="394588"/>
              <a:ext cx="5625213" cy="5625213"/>
            </a:xfrm>
            <a:prstGeom prst="rect">
              <a:avLst/>
            </a:prstGeom>
          </p:spPr>
        </p:pic>
      </p:grp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6594A370-DF80-A49B-ECDA-4E6E5BFC3D6D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1C7A365F-7C61-2995-E1C0-DC840174B7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1133" y="-372083"/>
            <a:ext cx="10275651" cy="770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9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A2B5470-AE82-E66E-CB00-4E72529AF6EF}"/>
              </a:ext>
            </a:extLst>
          </p:cNvPr>
          <p:cNvGrpSpPr/>
          <p:nvPr/>
        </p:nvGrpSpPr>
        <p:grpSpPr>
          <a:xfrm>
            <a:off x="1600200" y="2474893"/>
            <a:ext cx="8991600" cy="1908214"/>
            <a:chOff x="1600200" y="2452062"/>
            <a:chExt cx="8991600" cy="190821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452062"/>
              <a:ext cx="89916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8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Find the image starting from THHATHHA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E92CD60F-ECCD-DF0C-1F68-605A4BDC148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132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ow To Keep Hot Food Hot | Madhura&amp;#39;s Recipe">
            <a:extLst>
              <a:ext uri="{FF2B5EF4-FFF2-40B4-BE49-F238E27FC236}">
                <a16:creationId xmlns:a16="http://schemas.microsoft.com/office/drawing/2014/main" id="{F5E5F2BE-BF60-028D-2100-0F4F5F8E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6"/>
          <a:stretch/>
        </p:blipFill>
        <p:spPr bwMode="auto">
          <a:xfrm>
            <a:off x="1131005" y="355600"/>
            <a:ext cx="9929991" cy="558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39704F24-E7D3-D629-5E21-A1808B6FD44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87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914400" y="2921169"/>
            <a:ext cx="10363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>
                <a:solidFill>
                  <a:schemeClr val="accent1"/>
                </a:solidFill>
                <a:latin typeface="+mj-lt"/>
              </a:rPr>
              <a:t>Sunno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000" dirty="0" err="1">
                <a:solidFill>
                  <a:schemeClr val="accent1"/>
                </a:solidFill>
                <a:latin typeface="+mj-lt"/>
              </a:rPr>
              <a:t>atey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000" dirty="0" err="1">
                <a:solidFill>
                  <a:schemeClr val="accent1"/>
                </a:solidFill>
                <a:latin typeface="+mj-lt"/>
              </a:rPr>
              <a:t>pichhay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bolo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2055F68C-7786-42A5-0A99-B83EA6D6625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94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FBFFED-1EA3-91EE-2D06-5490392A77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4902"/>
          <a:stretch/>
        </p:blipFill>
        <p:spPr>
          <a:xfrm>
            <a:off x="2209800" y="809625"/>
            <a:ext cx="7772400" cy="523875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0027862-601F-589F-C740-B950A863B7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74870" y="723900"/>
            <a:ext cx="609600" cy="609600"/>
          </a:xfrm>
          <a:prstGeom prst="rect">
            <a:avLst/>
          </a:prstGeom>
        </p:spPr>
      </p:pic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F72851B1-1B04-BE3D-50C9-5484CBADCD62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3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09150A-036E-5987-1B2A-24FA3D444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0" y="953624"/>
            <a:ext cx="3924300" cy="495075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0879103-3277-5C49-1B9D-EB9C52635C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365333" y="774895"/>
            <a:ext cx="609600" cy="609600"/>
          </a:xfrm>
          <a:prstGeom prst="rect">
            <a:avLst/>
          </a:prstGeom>
        </p:spPr>
      </p:pic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7D3C309A-D442-0FDD-56D6-B2E387337BF8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6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E45B2D-F5B5-B42F-780A-0BB532B0E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9" y="1385829"/>
            <a:ext cx="3619502" cy="4086342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0E93F9A-54B8-092D-4808-169D12C88D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417143" y="560747"/>
            <a:ext cx="609600" cy="609600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306F1314-A0E3-5924-A475-A43666F48F88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1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F37CF07-4E27-E7E3-3274-3372FAC346B2}"/>
              </a:ext>
            </a:extLst>
          </p:cNvPr>
          <p:cNvGrpSpPr/>
          <p:nvPr/>
        </p:nvGrpSpPr>
        <p:grpSpPr>
          <a:xfrm>
            <a:off x="1600200" y="2536448"/>
            <a:ext cx="8991600" cy="1785104"/>
            <a:chOff x="1600200" y="2575172"/>
            <a:chExt cx="8991600" cy="178510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575172"/>
              <a:ext cx="89916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2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7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72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r>
                <a:rPr lang="en-US" sz="7200" dirty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Find THHATHHA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DDBAFA1B-4FE0-ADBB-52BE-34375E2D18C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20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B10A78-9876-D97B-39EE-280799541B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3" b="13603"/>
          <a:stretch/>
        </p:blipFill>
        <p:spPr>
          <a:xfrm>
            <a:off x="-47185" y="-14184"/>
            <a:ext cx="12286370" cy="6911083"/>
          </a:xfrm>
          <a:prstGeom prst="rect">
            <a:avLst/>
          </a:prstGeom>
        </p:spPr>
      </p:pic>
      <p:sp>
        <p:nvSpPr>
          <p:cNvPr id="6" name="A">
            <a:extLst>
              <a:ext uri="{FF2B5EF4-FFF2-40B4-BE49-F238E27FC236}">
                <a16:creationId xmlns:a16="http://schemas.microsoft.com/office/drawing/2014/main" id="{171059D7-C232-BDB4-7305-5C4839383E47}"/>
              </a:ext>
            </a:extLst>
          </p:cNvPr>
          <p:cNvSpPr/>
          <p:nvPr/>
        </p:nvSpPr>
        <p:spPr>
          <a:xfrm>
            <a:off x="1237189" y="818408"/>
            <a:ext cx="889816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53" name="B">
            <a:extLst>
              <a:ext uri="{FF2B5EF4-FFF2-40B4-BE49-F238E27FC236}">
                <a16:creationId xmlns:a16="http://schemas.microsoft.com/office/drawing/2014/main" id="{3D1BD143-C40F-9073-53D0-47BB02FD5390}"/>
              </a:ext>
            </a:extLst>
          </p:cNvPr>
          <p:cNvSpPr/>
          <p:nvPr/>
        </p:nvSpPr>
        <p:spPr>
          <a:xfrm>
            <a:off x="2984634" y="1019048"/>
            <a:ext cx="870308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4" name="C">
            <a:extLst>
              <a:ext uri="{FF2B5EF4-FFF2-40B4-BE49-F238E27FC236}">
                <a16:creationId xmlns:a16="http://schemas.microsoft.com/office/drawing/2014/main" id="{4DDEC395-A8FE-FF92-4C11-47409C922760}"/>
              </a:ext>
            </a:extLst>
          </p:cNvPr>
          <p:cNvSpPr/>
          <p:nvPr/>
        </p:nvSpPr>
        <p:spPr>
          <a:xfrm>
            <a:off x="6078574" y="5750095"/>
            <a:ext cx="889816" cy="16355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5" name="E">
            <a:extLst>
              <a:ext uri="{FF2B5EF4-FFF2-40B4-BE49-F238E27FC236}">
                <a16:creationId xmlns:a16="http://schemas.microsoft.com/office/drawing/2014/main" id="{1E49897B-BF69-41D2-4E01-2150B719F29A}"/>
              </a:ext>
            </a:extLst>
          </p:cNvPr>
          <p:cNvSpPr/>
          <p:nvPr/>
        </p:nvSpPr>
        <p:spPr>
          <a:xfrm>
            <a:off x="7328208" y="2385086"/>
            <a:ext cx="856002" cy="16355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6" name="F">
            <a:extLst>
              <a:ext uri="{FF2B5EF4-FFF2-40B4-BE49-F238E27FC236}">
                <a16:creationId xmlns:a16="http://schemas.microsoft.com/office/drawing/2014/main" id="{090ADADF-2416-EA2D-DC26-4EF6D6B9F766}"/>
              </a:ext>
            </a:extLst>
          </p:cNvPr>
          <p:cNvSpPr/>
          <p:nvPr/>
        </p:nvSpPr>
        <p:spPr>
          <a:xfrm rot="21017394">
            <a:off x="10978374" y="3000477"/>
            <a:ext cx="311813" cy="163621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7" name="G">
            <a:extLst>
              <a:ext uri="{FF2B5EF4-FFF2-40B4-BE49-F238E27FC236}">
                <a16:creationId xmlns:a16="http://schemas.microsoft.com/office/drawing/2014/main" id="{02A2D9AA-1840-A7F4-9625-1B4BBC88A05F}"/>
              </a:ext>
            </a:extLst>
          </p:cNvPr>
          <p:cNvSpPr/>
          <p:nvPr/>
        </p:nvSpPr>
        <p:spPr>
          <a:xfrm rot="1057045">
            <a:off x="9126032" y="1114572"/>
            <a:ext cx="85600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8" name="I">
            <a:extLst>
              <a:ext uri="{FF2B5EF4-FFF2-40B4-BE49-F238E27FC236}">
                <a16:creationId xmlns:a16="http://schemas.microsoft.com/office/drawing/2014/main" id="{4D44A061-D74F-6675-1F1D-83A2E421A56B}"/>
              </a:ext>
            </a:extLst>
          </p:cNvPr>
          <p:cNvSpPr/>
          <p:nvPr/>
        </p:nvSpPr>
        <p:spPr>
          <a:xfrm>
            <a:off x="2708342" y="2924803"/>
            <a:ext cx="85600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9" name="J">
            <a:extLst>
              <a:ext uri="{FF2B5EF4-FFF2-40B4-BE49-F238E27FC236}">
                <a16:creationId xmlns:a16="http://schemas.microsoft.com/office/drawing/2014/main" id="{F7542367-8037-8CB9-85BF-B98F209407F7}"/>
              </a:ext>
            </a:extLst>
          </p:cNvPr>
          <p:cNvSpPr/>
          <p:nvPr/>
        </p:nvSpPr>
        <p:spPr>
          <a:xfrm>
            <a:off x="4287665" y="2881096"/>
            <a:ext cx="891118" cy="16355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Q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0" name="K">
            <a:extLst>
              <a:ext uri="{FF2B5EF4-FFF2-40B4-BE49-F238E27FC236}">
                <a16:creationId xmlns:a16="http://schemas.microsoft.com/office/drawing/2014/main" id="{72FFB0A9-39F0-F581-1DCA-BD8F7AB35B2C}"/>
              </a:ext>
            </a:extLst>
          </p:cNvPr>
          <p:cNvSpPr/>
          <p:nvPr/>
        </p:nvSpPr>
        <p:spPr>
          <a:xfrm>
            <a:off x="5521350" y="2107037"/>
            <a:ext cx="865106" cy="16355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1" name="L">
            <a:extLst>
              <a:ext uri="{FF2B5EF4-FFF2-40B4-BE49-F238E27FC236}">
                <a16:creationId xmlns:a16="http://schemas.microsoft.com/office/drawing/2014/main" id="{981C95FC-246F-09D6-5DF1-091508073CC3}"/>
              </a:ext>
            </a:extLst>
          </p:cNvPr>
          <p:cNvSpPr/>
          <p:nvPr/>
        </p:nvSpPr>
        <p:spPr>
          <a:xfrm rot="20397276">
            <a:off x="5140248" y="4233493"/>
            <a:ext cx="870308" cy="16355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2" name="P">
            <a:extLst>
              <a:ext uri="{FF2B5EF4-FFF2-40B4-BE49-F238E27FC236}">
                <a16:creationId xmlns:a16="http://schemas.microsoft.com/office/drawing/2014/main" id="{0C23D4F7-03C6-532C-5A6C-9CA32A7810F9}"/>
              </a:ext>
            </a:extLst>
          </p:cNvPr>
          <p:cNvSpPr/>
          <p:nvPr/>
        </p:nvSpPr>
        <p:spPr>
          <a:xfrm rot="1119881">
            <a:off x="7789416" y="3001959"/>
            <a:ext cx="891118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3" name="Q">
            <a:extLst>
              <a:ext uri="{FF2B5EF4-FFF2-40B4-BE49-F238E27FC236}">
                <a16:creationId xmlns:a16="http://schemas.microsoft.com/office/drawing/2014/main" id="{9589F634-EFAE-1CBF-DA2E-313DE0EB4892}"/>
              </a:ext>
            </a:extLst>
          </p:cNvPr>
          <p:cNvSpPr/>
          <p:nvPr/>
        </p:nvSpPr>
        <p:spPr>
          <a:xfrm rot="21150258">
            <a:off x="2734290" y="5889070"/>
            <a:ext cx="875510" cy="16355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4" name="S">
            <a:extLst>
              <a:ext uri="{FF2B5EF4-FFF2-40B4-BE49-F238E27FC236}">
                <a16:creationId xmlns:a16="http://schemas.microsoft.com/office/drawing/2014/main" id="{F83A0941-BEC2-3F16-A188-9976D997D507}"/>
              </a:ext>
            </a:extLst>
          </p:cNvPr>
          <p:cNvSpPr/>
          <p:nvPr/>
        </p:nvSpPr>
        <p:spPr>
          <a:xfrm rot="953233">
            <a:off x="9526974" y="2568173"/>
            <a:ext cx="891118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5" name="T">
            <a:extLst>
              <a:ext uri="{FF2B5EF4-FFF2-40B4-BE49-F238E27FC236}">
                <a16:creationId xmlns:a16="http://schemas.microsoft.com/office/drawing/2014/main" id="{FE7A9E87-0C78-4B58-F539-7257C9CF0BB5}"/>
              </a:ext>
            </a:extLst>
          </p:cNvPr>
          <p:cNvSpPr/>
          <p:nvPr/>
        </p:nvSpPr>
        <p:spPr>
          <a:xfrm rot="20281252">
            <a:off x="6661818" y="3547079"/>
            <a:ext cx="891118" cy="16355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6" name="V">
            <a:extLst>
              <a:ext uri="{FF2B5EF4-FFF2-40B4-BE49-F238E27FC236}">
                <a16:creationId xmlns:a16="http://schemas.microsoft.com/office/drawing/2014/main" id="{51FFF0A8-EA9B-6055-8616-9164AEB12077}"/>
              </a:ext>
            </a:extLst>
          </p:cNvPr>
          <p:cNvSpPr/>
          <p:nvPr/>
        </p:nvSpPr>
        <p:spPr>
          <a:xfrm rot="20322872">
            <a:off x="1052147" y="4495936"/>
            <a:ext cx="90152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7" name="W">
            <a:extLst>
              <a:ext uri="{FF2B5EF4-FFF2-40B4-BE49-F238E27FC236}">
                <a16:creationId xmlns:a16="http://schemas.microsoft.com/office/drawing/2014/main" id="{77851687-C35B-F374-08EE-81D7B449E4D6}"/>
              </a:ext>
            </a:extLst>
          </p:cNvPr>
          <p:cNvSpPr/>
          <p:nvPr/>
        </p:nvSpPr>
        <p:spPr>
          <a:xfrm rot="1084101">
            <a:off x="3989675" y="4329409"/>
            <a:ext cx="866406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8" name="X">
            <a:extLst>
              <a:ext uri="{FF2B5EF4-FFF2-40B4-BE49-F238E27FC236}">
                <a16:creationId xmlns:a16="http://schemas.microsoft.com/office/drawing/2014/main" id="{537B1BF7-AE7A-58FC-7492-1F07A69CE1AB}"/>
              </a:ext>
            </a:extLst>
          </p:cNvPr>
          <p:cNvSpPr/>
          <p:nvPr/>
        </p:nvSpPr>
        <p:spPr>
          <a:xfrm>
            <a:off x="879597" y="2607111"/>
            <a:ext cx="870308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9" name="Z">
            <a:extLst>
              <a:ext uri="{FF2B5EF4-FFF2-40B4-BE49-F238E27FC236}">
                <a16:creationId xmlns:a16="http://schemas.microsoft.com/office/drawing/2014/main" id="{C87E58B8-5B2A-6CA7-4723-5965942140F8}"/>
              </a:ext>
            </a:extLst>
          </p:cNvPr>
          <p:cNvSpPr/>
          <p:nvPr/>
        </p:nvSpPr>
        <p:spPr>
          <a:xfrm>
            <a:off x="7986138" y="4744069"/>
            <a:ext cx="36953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1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1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10" name="Reset Button">
            <a:extLst>
              <a:ext uri="{FF2B5EF4-FFF2-40B4-BE49-F238E27FC236}">
                <a16:creationId xmlns:a16="http://schemas.microsoft.com/office/drawing/2014/main" id="{EA60AE20-3152-91B8-EF3C-225EBFA50536}"/>
              </a:ext>
            </a:extLst>
          </p:cNvPr>
          <p:cNvSpPr/>
          <p:nvPr/>
        </p:nvSpPr>
        <p:spPr>
          <a:xfrm>
            <a:off x="9867313" y="5284169"/>
            <a:ext cx="1620000" cy="7794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+mj-lt"/>
              </a:rPr>
              <a:t>Reset</a:t>
            </a:r>
          </a:p>
        </p:txBody>
      </p:sp>
    </p:spTree>
    <p:extLst>
      <p:ext uri="{BB962C8B-B14F-4D97-AF65-F5344CB8AC3E}">
        <p14:creationId xmlns:p14="http://schemas.microsoft.com/office/powerpoint/2010/main" val="2335688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0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6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0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2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4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2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4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6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8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0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53" grpId="0"/>
      <p:bldP spid="53" grpId="1"/>
      <p:bldP spid="53" grpId="2"/>
      <p:bldP spid="94" grpId="0"/>
      <p:bldP spid="94" grpId="1"/>
      <p:bldP spid="94" grpId="2"/>
      <p:bldP spid="95" grpId="0"/>
      <p:bldP spid="95" grpId="1"/>
      <p:bldP spid="95" grpId="2"/>
      <p:bldP spid="96" grpId="0"/>
      <p:bldP spid="96" grpId="1"/>
      <p:bldP spid="96" grpId="2"/>
      <p:bldP spid="97" grpId="0"/>
      <p:bldP spid="97" grpId="1"/>
      <p:bldP spid="97" grpId="2"/>
      <p:bldP spid="98" grpId="0"/>
      <p:bldP spid="98" grpId="1"/>
      <p:bldP spid="98" grpId="2"/>
      <p:bldP spid="99" grpId="0"/>
      <p:bldP spid="99" grpId="1"/>
      <p:bldP spid="99" grpId="2"/>
      <p:bldP spid="100" grpId="0"/>
      <p:bldP spid="100" grpId="1"/>
      <p:bldP spid="100" grpId="2"/>
      <p:bldP spid="101" grpId="0"/>
      <p:bldP spid="101" grpId="1"/>
      <p:bldP spid="101" grpId="2"/>
      <p:bldP spid="102" grpId="0"/>
      <p:bldP spid="102" grpId="1"/>
      <p:bldP spid="102" grpId="2"/>
      <p:bldP spid="103" grpId="0"/>
      <p:bldP spid="103" grpId="1"/>
      <p:bldP spid="103" grpId="2"/>
      <p:bldP spid="104" grpId="0"/>
      <p:bldP spid="104" grpId="1"/>
      <p:bldP spid="104" grpId="2"/>
      <p:bldP spid="105" grpId="0"/>
      <p:bldP spid="105" grpId="1"/>
      <p:bldP spid="105" grpId="2"/>
      <p:bldP spid="106" grpId="0"/>
      <p:bldP spid="106" grpId="1"/>
      <p:bldP spid="106" grpId="2"/>
      <p:bldP spid="107" grpId="0"/>
      <p:bldP spid="107" grpId="1"/>
      <p:bldP spid="107" grpId="2"/>
      <p:bldP spid="108" grpId="0"/>
      <p:bldP spid="108" grpId="1"/>
      <p:bldP spid="108" grpId="2"/>
      <p:bldP spid="109" grpId="0"/>
      <p:bldP spid="109" grpId="1"/>
      <p:bldP spid="109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AB135E-1B68-60B0-1DEA-0DEACD1C4D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3" b="13603"/>
          <a:stretch/>
        </p:blipFill>
        <p:spPr>
          <a:xfrm>
            <a:off x="-47185" y="-26541"/>
            <a:ext cx="12286370" cy="6911083"/>
          </a:xfrm>
          <a:prstGeom prst="rect">
            <a:avLst/>
          </a:prstGeom>
        </p:spPr>
      </p:pic>
      <p:sp>
        <p:nvSpPr>
          <p:cNvPr id="5" name="A">
            <a:extLst>
              <a:ext uri="{FF2B5EF4-FFF2-40B4-BE49-F238E27FC236}">
                <a16:creationId xmlns:a16="http://schemas.microsoft.com/office/drawing/2014/main" id="{45B3A4E0-69DF-4776-81A7-4B160EAAB922}"/>
              </a:ext>
            </a:extLst>
          </p:cNvPr>
          <p:cNvSpPr/>
          <p:nvPr/>
        </p:nvSpPr>
        <p:spPr>
          <a:xfrm>
            <a:off x="1642103" y="474682"/>
            <a:ext cx="1096775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7" name="B">
            <a:extLst>
              <a:ext uri="{FF2B5EF4-FFF2-40B4-BE49-F238E27FC236}">
                <a16:creationId xmlns:a16="http://schemas.microsoft.com/office/drawing/2014/main" id="{F51188FB-7E96-F9F1-DD89-800C9102DAC2}"/>
              </a:ext>
            </a:extLst>
          </p:cNvPr>
          <p:cNvSpPr/>
          <p:nvPr/>
        </p:nvSpPr>
        <p:spPr>
          <a:xfrm>
            <a:off x="8047491" y="2397616"/>
            <a:ext cx="1072730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8" name="C">
            <a:extLst>
              <a:ext uri="{FF2B5EF4-FFF2-40B4-BE49-F238E27FC236}">
                <a16:creationId xmlns:a16="http://schemas.microsoft.com/office/drawing/2014/main" id="{44F9CB7F-8244-6CF3-F8D5-A6DA5AF84602}"/>
              </a:ext>
            </a:extLst>
          </p:cNvPr>
          <p:cNvSpPr/>
          <p:nvPr/>
        </p:nvSpPr>
        <p:spPr>
          <a:xfrm>
            <a:off x="4363133" y="3888276"/>
            <a:ext cx="1096775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971FE20D-8D6D-4890-1133-40299B857328}"/>
              </a:ext>
            </a:extLst>
          </p:cNvPr>
          <p:cNvSpPr/>
          <p:nvPr/>
        </p:nvSpPr>
        <p:spPr>
          <a:xfrm rot="3600054">
            <a:off x="3627024" y="5159744"/>
            <a:ext cx="1071127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" name="E">
            <a:extLst>
              <a:ext uri="{FF2B5EF4-FFF2-40B4-BE49-F238E27FC236}">
                <a16:creationId xmlns:a16="http://schemas.microsoft.com/office/drawing/2014/main" id="{6231EFBB-B471-E8C0-5BC3-CA1BD8413C7D}"/>
              </a:ext>
            </a:extLst>
          </p:cNvPr>
          <p:cNvSpPr/>
          <p:nvPr/>
        </p:nvSpPr>
        <p:spPr>
          <a:xfrm>
            <a:off x="5683477" y="1969790"/>
            <a:ext cx="1055097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1" name="F">
            <a:extLst>
              <a:ext uri="{FF2B5EF4-FFF2-40B4-BE49-F238E27FC236}">
                <a16:creationId xmlns:a16="http://schemas.microsoft.com/office/drawing/2014/main" id="{94713AF6-E52E-D6F3-9B23-3DFB4CF6B7FD}"/>
              </a:ext>
            </a:extLst>
          </p:cNvPr>
          <p:cNvSpPr/>
          <p:nvPr/>
        </p:nvSpPr>
        <p:spPr>
          <a:xfrm rot="21017394">
            <a:off x="10934362" y="2037566"/>
            <a:ext cx="711160" cy="201593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2" name="G">
            <a:extLst>
              <a:ext uri="{FF2B5EF4-FFF2-40B4-BE49-F238E27FC236}">
                <a16:creationId xmlns:a16="http://schemas.microsoft.com/office/drawing/2014/main" id="{15FCD8D4-4B18-A4BA-FC0E-0A68C08EFD7D}"/>
              </a:ext>
            </a:extLst>
          </p:cNvPr>
          <p:cNvSpPr/>
          <p:nvPr/>
        </p:nvSpPr>
        <p:spPr>
          <a:xfrm rot="1057045">
            <a:off x="4220859" y="346380"/>
            <a:ext cx="105509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3" name="I">
            <a:extLst>
              <a:ext uri="{FF2B5EF4-FFF2-40B4-BE49-F238E27FC236}">
                <a16:creationId xmlns:a16="http://schemas.microsoft.com/office/drawing/2014/main" id="{C90FBD7A-19D6-1BC4-575B-E3EDF45CAEC7}"/>
              </a:ext>
            </a:extLst>
          </p:cNvPr>
          <p:cNvSpPr/>
          <p:nvPr/>
        </p:nvSpPr>
        <p:spPr>
          <a:xfrm>
            <a:off x="1322454" y="1872340"/>
            <a:ext cx="105509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4" name="J">
            <a:extLst>
              <a:ext uri="{FF2B5EF4-FFF2-40B4-BE49-F238E27FC236}">
                <a16:creationId xmlns:a16="http://schemas.microsoft.com/office/drawing/2014/main" id="{B2F945F2-BB3E-847D-0C38-B090AC416744}"/>
              </a:ext>
            </a:extLst>
          </p:cNvPr>
          <p:cNvSpPr/>
          <p:nvPr/>
        </p:nvSpPr>
        <p:spPr>
          <a:xfrm rot="1307499">
            <a:off x="9071429" y="4788795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Q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5" name="K">
            <a:extLst>
              <a:ext uri="{FF2B5EF4-FFF2-40B4-BE49-F238E27FC236}">
                <a16:creationId xmlns:a16="http://schemas.microsoft.com/office/drawing/2014/main" id="{E4A05B5E-FF96-BF44-C5FA-464F1712DB25}"/>
              </a:ext>
            </a:extLst>
          </p:cNvPr>
          <p:cNvSpPr/>
          <p:nvPr/>
        </p:nvSpPr>
        <p:spPr>
          <a:xfrm>
            <a:off x="10828690" y="4157358"/>
            <a:ext cx="1066318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6" name="L">
            <a:extLst>
              <a:ext uri="{FF2B5EF4-FFF2-40B4-BE49-F238E27FC236}">
                <a16:creationId xmlns:a16="http://schemas.microsoft.com/office/drawing/2014/main" id="{DF63071C-942F-148C-E0E3-098F3B657060}"/>
              </a:ext>
            </a:extLst>
          </p:cNvPr>
          <p:cNvSpPr/>
          <p:nvPr/>
        </p:nvSpPr>
        <p:spPr>
          <a:xfrm rot="20397276">
            <a:off x="3085016" y="4338210"/>
            <a:ext cx="1072730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7" name="P">
            <a:extLst>
              <a:ext uri="{FF2B5EF4-FFF2-40B4-BE49-F238E27FC236}">
                <a16:creationId xmlns:a16="http://schemas.microsoft.com/office/drawing/2014/main" id="{D2D262B1-1DD7-C8E4-C97B-B80A8AAFFDDC}"/>
              </a:ext>
            </a:extLst>
          </p:cNvPr>
          <p:cNvSpPr/>
          <p:nvPr/>
        </p:nvSpPr>
        <p:spPr>
          <a:xfrm rot="21264398">
            <a:off x="3174526" y="1349883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8" name="Q">
            <a:extLst>
              <a:ext uri="{FF2B5EF4-FFF2-40B4-BE49-F238E27FC236}">
                <a16:creationId xmlns:a16="http://schemas.microsoft.com/office/drawing/2014/main" id="{A1A07F78-4CF3-89D7-C856-EEA7057C232D}"/>
              </a:ext>
            </a:extLst>
          </p:cNvPr>
          <p:cNvSpPr/>
          <p:nvPr/>
        </p:nvSpPr>
        <p:spPr>
          <a:xfrm rot="19782404">
            <a:off x="6806658" y="3244161"/>
            <a:ext cx="1079142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9" name="S">
            <a:extLst>
              <a:ext uri="{FF2B5EF4-FFF2-40B4-BE49-F238E27FC236}">
                <a16:creationId xmlns:a16="http://schemas.microsoft.com/office/drawing/2014/main" id="{5E75CCD2-E6E5-3BD9-0A28-C105ABB900B6}"/>
              </a:ext>
            </a:extLst>
          </p:cNvPr>
          <p:cNvSpPr/>
          <p:nvPr/>
        </p:nvSpPr>
        <p:spPr>
          <a:xfrm rot="2186075">
            <a:off x="7498302" y="4386669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0" name="T">
            <a:extLst>
              <a:ext uri="{FF2B5EF4-FFF2-40B4-BE49-F238E27FC236}">
                <a16:creationId xmlns:a16="http://schemas.microsoft.com/office/drawing/2014/main" id="{9C864166-39F5-0AC6-8C21-F57B65348D78}"/>
              </a:ext>
            </a:extLst>
          </p:cNvPr>
          <p:cNvSpPr/>
          <p:nvPr/>
        </p:nvSpPr>
        <p:spPr>
          <a:xfrm rot="20281252">
            <a:off x="1359459" y="4784219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1" name="V">
            <a:extLst>
              <a:ext uri="{FF2B5EF4-FFF2-40B4-BE49-F238E27FC236}">
                <a16:creationId xmlns:a16="http://schemas.microsoft.com/office/drawing/2014/main" id="{370F9857-97D8-CB76-A712-ADBFFA9EFDAC}"/>
              </a:ext>
            </a:extLst>
          </p:cNvPr>
          <p:cNvSpPr/>
          <p:nvPr/>
        </p:nvSpPr>
        <p:spPr>
          <a:xfrm rot="20322872">
            <a:off x="8957020" y="924350"/>
            <a:ext cx="1111202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2" name="W">
            <a:extLst>
              <a:ext uri="{FF2B5EF4-FFF2-40B4-BE49-F238E27FC236}">
                <a16:creationId xmlns:a16="http://schemas.microsoft.com/office/drawing/2014/main" id="{15A3973A-2E3E-954D-F31C-8E8FFBE2D002}"/>
              </a:ext>
            </a:extLst>
          </p:cNvPr>
          <p:cNvSpPr/>
          <p:nvPr/>
        </p:nvSpPr>
        <p:spPr>
          <a:xfrm rot="19399224">
            <a:off x="7568991" y="741865"/>
            <a:ext cx="106792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3" name="X">
            <a:extLst>
              <a:ext uri="{FF2B5EF4-FFF2-40B4-BE49-F238E27FC236}">
                <a16:creationId xmlns:a16="http://schemas.microsoft.com/office/drawing/2014/main" id="{A22A079C-4273-364C-8D0C-11055AB3EB77}"/>
              </a:ext>
            </a:extLst>
          </p:cNvPr>
          <p:cNvSpPr/>
          <p:nvPr/>
        </p:nvSpPr>
        <p:spPr>
          <a:xfrm>
            <a:off x="6273154" y="3531149"/>
            <a:ext cx="1072730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4" name="Z">
            <a:extLst>
              <a:ext uri="{FF2B5EF4-FFF2-40B4-BE49-F238E27FC236}">
                <a16:creationId xmlns:a16="http://schemas.microsoft.com/office/drawing/2014/main" id="{CB71D956-CBF8-E90E-DBC6-973F470A2BF9}"/>
              </a:ext>
            </a:extLst>
          </p:cNvPr>
          <p:cNvSpPr/>
          <p:nvPr/>
        </p:nvSpPr>
        <p:spPr>
          <a:xfrm rot="19541116">
            <a:off x="2217722" y="4664698"/>
            <a:ext cx="106792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5" name="Reset Button">
            <a:extLst>
              <a:ext uri="{FF2B5EF4-FFF2-40B4-BE49-F238E27FC236}">
                <a16:creationId xmlns:a16="http://schemas.microsoft.com/office/drawing/2014/main" id="{7879F648-B75A-6275-4C61-12D2C8CC8E3E}"/>
              </a:ext>
            </a:extLst>
          </p:cNvPr>
          <p:cNvSpPr/>
          <p:nvPr/>
        </p:nvSpPr>
        <p:spPr>
          <a:xfrm>
            <a:off x="9846054" y="5322640"/>
            <a:ext cx="1620000" cy="7794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</a:rPr>
              <a:t>Reset</a:t>
            </a:r>
          </a:p>
        </p:txBody>
      </p:sp>
    </p:spTree>
    <p:extLst>
      <p:ext uri="{BB962C8B-B14F-4D97-AF65-F5344CB8AC3E}">
        <p14:creationId xmlns:p14="http://schemas.microsoft.com/office/powerpoint/2010/main" val="2319292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5" grpId="0"/>
      <p:bldP spid="15" grpId="1"/>
      <p:bldP spid="15" grpId="2"/>
      <p:bldP spid="16" grpId="0"/>
      <p:bldP spid="16" grpId="1"/>
      <p:bldP spid="16" grpId="2"/>
      <p:bldP spid="17" grpId="0"/>
      <p:bldP spid="17" grpId="1"/>
      <p:bldP spid="17" grpId="2"/>
      <p:bldP spid="18" grpId="0"/>
      <p:bldP spid="18" grpId="1"/>
      <p:bldP spid="18" grpId="2"/>
      <p:bldP spid="19" grpId="0"/>
      <p:bldP spid="19" grpId="1"/>
      <p:bldP spid="19" grpId="2"/>
      <p:bldP spid="20" grpId="0"/>
      <p:bldP spid="20" grpId="1"/>
      <p:bldP spid="20" grpId="2"/>
      <p:bldP spid="21" grpId="0"/>
      <p:bldP spid="21" grpId="1"/>
      <p:bldP spid="21" grpId="2"/>
      <p:bldP spid="22" grpId="0"/>
      <p:bldP spid="22" grpId="1"/>
      <p:bldP spid="22" grpId="2"/>
      <p:bldP spid="23" grpId="0"/>
      <p:bldP spid="23" grpId="1"/>
      <p:bldP spid="23" grpId="2"/>
      <p:bldP spid="24" grpId="0"/>
      <p:bldP spid="24" grpId="1"/>
      <p:bldP spid="24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2AFEE1-4981-661A-EDDB-E4F3BC37D6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3" b="13603"/>
          <a:stretch/>
        </p:blipFill>
        <p:spPr>
          <a:xfrm>
            <a:off x="-47185" y="-26541"/>
            <a:ext cx="12286370" cy="6911083"/>
          </a:xfrm>
          <a:prstGeom prst="rect">
            <a:avLst/>
          </a:prstGeom>
        </p:spPr>
      </p:pic>
      <p:sp>
        <p:nvSpPr>
          <p:cNvPr id="5" name="A">
            <a:extLst>
              <a:ext uri="{FF2B5EF4-FFF2-40B4-BE49-F238E27FC236}">
                <a16:creationId xmlns:a16="http://schemas.microsoft.com/office/drawing/2014/main" id="{6847E33F-E4C9-24B9-7D2E-A45BF24F14A2}"/>
              </a:ext>
            </a:extLst>
          </p:cNvPr>
          <p:cNvSpPr/>
          <p:nvPr/>
        </p:nvSpPr>
        <p:spPr>
          <a:xfrm>
            <a:off x="10131620" y="1668196"/>
            <a:ext cx="1096775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7" name="B">
            <a:extLst>
              <a:ext uri="{FF2B5EF4-FFF2-40B4-BE49-F238E27FC236}">
                <a16:creationId xmlns:a16="http://schemas.microsoft.com/office/drawing/2014/main" id="{B3790271-6458-FE83-CD37-26444EE9FE63}"/>
              </a:ext>
            </a:extLst>
          </p:cNvPr>
          <p:cNvSpPr/>
          <p:nvPr/>
        </p:nvSpPr>
        <p:spPr>
          <a:xfrm>
            <a:off x="8713293" y="2362072"/>
            <a:ext cx="1072730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8" name="C">
            <a:extLst>
              <a:ext uri="{FF2B5EF4-FFF2-40B4-BE49-F238E27FC236}">
                <a16:creationId xmlns:a16="http://schemas.microsoft.com/office/drawing/2014/main" id="{B2C9125E-432B-529D-1C4C-C2E83D7D74EA}"/>
              </a:ext>
            </a:extLst>
          </p:cNvPr>
          <p:cNvSpPr/>
          <p:nvPr/>
        </p:nvSpPr>
        <p:spPr>
          <a:xfrm rot="1031861">
            <a:off x="5122180" y="4756372"/>
            <a:ext cx="1096775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25C67466-07C2-3C93-3B90-46C06DCA7E15}"/>
              </a:ext>
            </a:extLst>
          </p:cNvPr>
          <p:cNvSpPr/>
          <p:nvPr/>
        </p:nvSpPr>
        <p:spPr>
          <a:xfrm rot="19754214">
            <a:off x="3678596" y="5584270"/>
            <a:ext cx="1071127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" name="E">
            <a:extLst>
              <a:ext uri="{FF2B5EF4-FFF2-40B4-BE49-F238E27FC236}">
                <a16:creationId xmlns:a16="http://schemas.microsoft.com/office/drawing/2014/main" id="{A394BD14-46C4-B24D-2FE8-86D449816488}"/>
              </a:ext>
            </a:extLst>
          </p:cNvPr>
          <p:cNvSpPr/>
          <p:nvPr/>
        </p:nvSpPr>
        <p:spPr>
          <a:xfrm>
            <a:off x="6086920" y="2070799"/>
            <a:ext cx="1055097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1" name="F">
            <a:extLst>
              <a:ext uri="{FF2B5EF4-FFF2-40B4-BE49-F238E27FC236}">
                <a16:creationId xmlns:a16="http://schemas.microsoft.com/office/drawing/2014/main" id="{C6EFC8F4-40B0-37E5-7FC1-69CD900F7073}"/>
              </a:ext>
            </a:extLst>
          </p:cNvPr>
          <p:cNvSpPr/>
          <p:nvPr/>
        </p:nvSpPr>
        <p:spPr>
          <a:xfrm rot="21017394">
            <a:off x="10630370" y="4596425"/>
            <a:ext cx="711160" cy="201593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2" name="G">
            <a:extLst>
              <a:ext uri="{FF2B5EF4-FFF2-40B4-BE49-F238E27FC236}">
                <a16:creationId xmlns:a16="http://schemas.microsoft.com/office/drawing/2014/main" id="{2FA0A9C0-1374-041B-CF93-3FDD4AA08CC9}"/>
              </a:ext>
            </a:extLst>
          </p:cNvPr>
          <p:cNvSpPr/>
          <p:nvPr/>
        </p:nvSpPr>
        <p:spPr>
          <a:xfrm rot="1057045">
            <a:off x="3428256" y="950438"/>
            <a:ext cx="105509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3" name="I">
            <a:extLst>
              <a:ext uri="{FF2B5EF4-FFF2-40B4-BE49-F238E27FC236}">
                <a16:creationId xmlns:a16="http://schemas.microsoft.com/office/drawing/2014/main" id="{CEB5A72C-DA1B-F38A-DEDF-71F122628367}"/>
              </a:ext>
            </a:extLst>
          </p:cNvPr>
          <p:cNvSpPr/>
          <p:nvPr/>
        </p:nvSpPr>
        <p:spPr>
          <a:xfrm>
            <a:off x="3853477" y="2908819"/>
            <a:ext cx="105509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4" name="J">
            <a:extLst>
              <a:ext uri="{FF2B5EF4-FFF2-40B4-BE49-F238E27FC236}">
                <a16:creationId xmlns:a16="http://schemas.microsoft.com/office/drawing/2014/main" id="{1D89AAF6-2292-1F04-7ECB-85E0A04CECD3}"/>
              </a:ext>
            </a:extLst>
          </p:cNvPr>
          <p:cNvSpPr/>
          <p:nvPr/>
        </p:nvSpPr>
        <p:spPr>
          <a:xfrm rot="1307499">
            <a:off x="4180799" y="1900851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Q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5" name="K">
            <a:extLst>
              <a:ext uri="{FF2B5EF4-FFF2-40B4-BE49-F238E27FC236}">
                <a16:creationId xmlns:a16="http://schemas.microsoft.com/office/drawing/2014/main" id="{83C7ADB5-DA8C-3D3E-ED0D-6FF9E7203E9A}"/>
              </a:ext>
            </a:extLst>
          </p:cNvPr>
          <p:cNvSpPr/>
          <p:nvPr/>
        </p:nvSpPr>
        <p:spPr>
          <a:xfrm>
            <a:off x="7060042" y="4338210"/>
            <a:ext cx="1066318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6" name="L">
            <a:extLst>
              <a:ext uri="{FF2B5EF4-FFF2-40B4-BE49-F238E27FC236}">
                <a16:creationId xmlns:a16="http://schemas.microsoft.com/office/drawing/2014/main" id="{84F3A4D3-1CAD-C8F7-84BB-DD5E6C3E6293}"/>
              </a:ext>
            </a:extLst>
          </p:cNvPr>
          <p:cNvSpPr/>
          <p:nvPr/>
        </p:nvSpPr>
        <p:spPr>
          <a:xfrm rot="20397276">
            <a:off x="8594154" y="4673678"/>
            <a:ext cx="1072730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7" name="P">
            <a:extLst>
              <a:ext uri="{FF2B5EF4-FFF2-40B4-BE49-F238E27FC236}">
                <a16:creationId xmlns:a16="http://schemas.microsoft.com/office/drawing/2014/main" id="{FF5D9173-AA21-EEF7-926A-614D6F60686F}"/>
              </a:ext>
            </a:extLst>
          </p:cNvPr>
          <p:cNvSpPr/>
          <p:nvPr/>
        </p:nvSpPr>
        <p:spPr>
          <a:xfrm rot="21264398">
            <a:off x="6601571" y="4669691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8" name="Q">
            <a:extLst>
              <a:ext uri="{FF2B5EF4-FFF2-40B4-BE49-F238E27FC236}">
                <a16:creationId xmlns:a16="http://schemas.microsoft.com/office/drawing/2014/main" id="{2318E005-43A1-6892-37DB-BAC3D2A5C208}"/>
              </a:ext>
            </a:extLst>
          </p:cNvPr>
          <p:cNvSpPr/>
          <p:nvPr/>
        </p:nvSpPr>
        <p:spPr>
          <a:xfrm rot="19782404">
            <a:off x="6255587" y="2890392"/>
            <a:ext cx="1079142" cy="187293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9" name="S">
            <a:extLst>
              <a:ext uri="{FF2B5EF4-FFF2-40B4-BE49-F238E27FC236}">
                <a16:creationId xmlns:a16="http://schemas.microsoft.com/office/drawing/2014/main" id="{BBD26650-6435-B537-68B8-5836F490A109}"/>
              </a:ext>
            </a:extLst>
          </p:cNvPr>
          <p:cNvSpPr/>
          <p:nvPr/>
        </p:nvSpPr>
        <p:spPr>
          <a:xfrm rot="2186075">
            <a:off x="745354" y="1877864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0" name="T">
            <a:extLst>
              <a:ext uri="{FF2B5EF4-FFF2-40B4-BE49-F238E27FC236}">
                <a16:creationId xmlns:a16="http://schemas.microsoft.com/office/drawing/2014/main" id="{E48DA0B7-4262-E641-35E7-B380E6CFE805}"/>
              </a:ext>
            </a:extLst>
          </p:cNvPr>
          <p:cNvSpPr/>
          <p:nvPr/>
        </p:nvSpPr>
        <p:spPr>
          <a:xfrm rot="2102882">
            <a:off x="654801" y="4760750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1" name="V">
            <a:extLst>
              <a:ext uri="{FF2B5EF4-FFF2-40B4-BE49-F238E27FC236}">
                <a16:creationId xmlns:a16="http://schemas.microsoft.com/office/drawing/2014/main" id="{52DD2359-80DD-F4EE-C882-02F109B114E2}"/>
              </a:ext>
            </a:extLst>
          </p:cNvPr>
          <p:cNvSpPr/>
          <p:nvPr/>
        </p:nvSpPr>
        <p:spPr>
          <a:xfrm rot="20322872">
            <a:off x="9558524" y="660226"/>
            <a:ext cx="1111202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2" name="W">
            <a:extLst>
              <a:ext uri="{FF2B5EF4-FFF2-40B4-BE49-F238E27FC236}">
                <a16:creationId xmlns:a16="http://schemas.microsoft.com/office/drawing/2014/main" id="{8F7C16FF-E61E-D455-8EBE-3A9AB4ED2152}"/>
              </a:ext>
            </a:extLst>
          </p:cNvPr>
          <p:cNvSpPr/>
          <p:nvPr/>
        </p:nvSpPr>
        <p:spPr>
          <a:xfrm rot="19399224">
            <a:off x="7649822" y="1293698"/>
            <a:ext cx="106792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3" name="X">
            <a:extLst>
              <a:ext uri="{FF2B5EF4-FFF2-40B4-BE49-F238E27FC236}">
                <a16:creationId xmlns:a16="http://schemas.microsoft.com/office/drawing/2014/main" id="{2444422D-7450-87F0-9F0D-CF4A5487FBEC}"/>
              </a:ext>
            </a:extLst>
          </p:cNvPr>
          <p:cNvSpPr/>
          <p:nvPr/>
        </p:nvSpPr>
        <p:spPr>
          <a:xfrm>
            <a:off x="2834476" y="1993789"/>
            <a:ext cx="1072730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4" name="Z">
            <a:extLst>
              <a:ext uri="{FF2B5EF4-FFF2-40B4-BE49-F238E27FC236}">
                <a16:creationId xmlns:a16="http://schemas.microsoft.com/office/drawing/2014/main" id="{8477535D-B03D-612E-5070-F1D1DD63AC09}"/>
              </a:ext>
            </a:extLst>
          </p:cNvPr>
          <p:cNvSpPr/>
          <p:nvPr/>
        </p:nvSpPr>
        <p:spPr>
          <a:xfrm rot="3374080">
            <a:off x="1617578" y="315282"/>
            <a:ext cx="106792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5" name="Reset Button">
            <a:extLst>
              <a:ext uri="{FF2B5EF4-FFF2-40B4-BE49-F238E27FC236}">
                <a16:creationId xmlns:a16="http://schemas.microsoft.com/office/drawing/2014/main" id="{0C16ADB6-CD84-5AFD-ACD9-6503DFD15B5B}"/>
              </a:ext>
            </a:extLst>
          </p:cNvPr>
          <p:cNvSpPr/>
          <p:nvPr/>
        </p:nvSpPr>
        <p:spPr>
          <a:xfrm>
            <a:off x="9846792" y="5346178"/>
            <a:ext cx="1620000" cy="7794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</a:rPr>
              <a:t>Reset</a:t>
            </a:r>
          </a:p>
        </p:txBody>
      </p:sp>
    </p:spTree>
    <p:extLst>
      <p:ext uri="{BB962C8B-B14F-4D97-AF65-F5344CB8AC3E}">
        <p14:creationId xmlns:p14="http://schemas.microsoft.com/office/powerpoint/2010/main" val="2156204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5" grpId="0"/>
      <p:bldP spid="15" grpId="1"/>
      <p:bldP spid="15" grpId="2"/>
      <p:bldP spid="16" grpId="0"/>
      <p:bldP spid="16" grpId="1"/>
      <p:bldP spid="16" grpId="2"/>
      <p:bldP spid="17" grpId="0"/>
      <p:bldP spid="17" grpId="1"/>
      <p:bldP spid="17" grpId="2"/>
      <p:bldP spid="18" grpId="0"/>
      <p:bldP spid="18" grpId="1"/>
      <p:bldP spid="18" grpId="2"/>
      <p:bldP spid="19" grpId="0"/>
      <p:bldP spid="19" grpId="1"/>
      <p:bldP spid="19" grpId="2"/>
      <p:bldP spid="20" grpId="0"/>
      <p:bldP spid="20" grpId="1"/>
      <p:bldP spid="20" grpId="2"/>
      <p:bldP spid="21" grpId="0"/>
      <p:bldP spid="21" grpId="1"/>
      <p:bldP spid="21" grpId="2"/>
      <p:bldP spid="22" grpId="0"/>
      <p:bldP spid="22" grpId="1"/>
      <p:bldP spid="22" grpId="2"/>
      <p:bldP spid="23" grpId="0"/>
      <p:bldP spid="23" grpId="1"/>
      <p:bldP spid="23" grpId="2"/>
      <p:bldP spid="24" grpId="0"/>
      <p:bldP spid="24" grpId="1"/>
      <p:bldP spid="24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767281"/>
            <a:ext cx="8991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8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EE12B2FB-A4C1-F52A-7457-29807739E0C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70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estion 1">
            <a:extLst>
              <a:ext uri="{FF2B5EF4-FFF2-40B4-BE49-F238E27FC236}">
                <a16:creationId xmlns:a16="http://schemas.microsoft.com/office/drawing/2014/main" id="{CD2E3F52-F41F-8916-A710-994ECDD4F32F}"/>
              </a:ext>
            </a:extLst>
          </p:cNvPr>
          <p:cNvSpPr/>
          <p:nvPr/>
        </p:nvSpPr>
        <p:spPr>
          <a:xfrm>
            <a:off x="0" y="7327967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3" name="Question 2">
            <a:extLst>
              <a:ext uri="{FF2B5EF4-FFF2-40B4-BE49-F238E27FC236}">
                <a16:creationId xmlns:a16="http://schemas.microsoft.com/office/drawing/2014/main" id="{B5E6FDE3-7A56-0B21-58F6-8A68D312411C}"/>
              </a:ext>
            </a:extLst>
          </p:cNvPr>
          <p:cNvSpPr/>
          <p:nvPr/>
        </p:nvSpPr>
        <p:spPr>
          <a:xfrm>
            <a:off x="0" y="8880542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4" name="Question 3">
            <a:extLst>
              <a:ext uri="{FF2B5EF4-FFF2-40B4-BE49-F238E27FC236}">
                <a16:creationId xmlns:a16="http://schemas.microsoft.com/office/drawing/2014/main" id="{24CB4DEE-3737-5F76-3E88-3E1F6016BA5B}"/>
              </a:ext>
            </a:extLst>
          </p:cNvPr>
          <p:cNvSpPr/>
          <p:nvPr/>
        </p:nvSpPr>
        <p:spPr>
          <a:xfrm>
            <a:off x="0" y="10433117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F</a:t>
            </a:r>
          </a:p>
        </p:txBody>
      </p:sp>
      <p:sp>
        <p:nvSpPr>
          <p:cNvPr id="5" name="Question 4">
            <a:extLst>
              <a:ext uri="{FF2B5EF4-FFF2-40B4-BE49-F238E27FC236}">
                <a16:creationId xmlns:a16="http://schemas.microsoft.com/office/drawing/2014/main" id="{E040C517-43F5-F43B-EEBD-C20C768D8EA2}"/>
              </a:ext>
            </a:extLst>
          </p:cNvPr>
          <p:cNvSpPr/>
          <p:nvPr/>
        </p:nvSpPr>
        <p:spPr>
          <a:xfrm>
            <a:off x="0" y="11985692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f</a:t>
            </a:r>
          </a:p>
        </p:txBody>
      </p:sp>
      <p:sp>
        <p:nvSpPr>
          <p:cNvPr id="6" name="Question 5">
            <a:extLst>
              <a:ext uri="{FF2B5EF4-FFF2-40B4-BE49-F238E27FC236}">
                <a16:creationId xmlns:a16="http://schemas.microsoft.com/office/drawing/2014/main" id="{450F6367-D384-2DE7-7186-B569819C9C7C}"/>
              </a:ext>
            </a:extLst>
          </p:cNvPr>
          <p:cNvSpPr/>
          <p:nvPr/>
        </p:nvSpPr>
        <p:spPr>
          <a:xfrm>
            <a:off x="0" y="13538267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7" name="Question 6">
            <a:extLst>
              <a:ext uri="{FF2B5EF4-FFF2-40B4-BE49-F238E27FC236}">
                <a16:creationId xmlns:a16="http://schemas.microsoft.com/office/drawing/2014/main" id="{6918E5F4-C3B3-8EFC-8278-1D6C0E6267DF}"/>
              </a:ext>
            </a:extLst>
          </p:cNvPr>
          <p:cNvSpPr/>
          <p:nvPr/>
        </p:nvSpPr>
        <p:spPr>
          <a:xfrm>
            <a:off x="0" y="15098860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" name="Question 7">
            <a:extLst>
              <a:ext uri="{FF2B5EF4-FFF2-40B4-BE49-F238E27FC236}">
                <a16:creationId xmlns:a16="http://schemas.microsoft.com/office/drawing/2014/main" id="{1EA66788-4124-6DDB-0099-F104067766BD}"/>
              </a:ext>
            </a:extLst>
          </p:cNvPr>
          <p:cNvSpPr/>
          <p:nvPr/>
        </p:nvSpPr>
        <p:spPr>
          <a:xfrm>
            <a:off x="0" y="16651435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9" name="Question 8">
            <a:extLst>
              <a:ext uri="{FF2B5EF4-FFF2-40B4-BE49-F238E27FC236}">
                <a16:creationId xmlns:a16="http://schemas.microsoft.com/office/drawing/2014/main" id="{6ECEBD02-7A8D-3909-61AF-5E0C921E89D6}"/>
              </a:ext>
            </a:extLst>
          </p:cNvPr>
          <p:cNvSpPr/>
          <p:nvPr/>
        </p:nvSpPr>
        <p:spPr>
          <a:xfrm>
            <a:off x="0" y="18204010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10" name="Question 9">
            <a:extLst>
              <a:ext uri="{FF2B5EF4-FFF2-40B4-BE49-F238E27FC236}">
                <a16:creationId xmlns:a16="http://schemas.microsoft.com/office/drawing/2014/main" id="{C5702DAF-560F-C245-F32F-F5BAAA84AAAB}"/>
              </a:ext>
            </a:extLst>
          </p:cNvPr>
          <p:cNvSpPr/>
          <p:nvPr/>
        </p:nvSpPr>
        <p:spPr>
          <a:xfrm>
            <a:off x="0" y="19756585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500" dirty="0">
                <a:solidFill>
                  <a:prstClr val="black"/>
                </a:solidFill>
                <a:latin typeface="GurbaniWebThick" panose="04040607000000020004" pitchFamily="82" charset="0"/>
              </a:rPr>
              <a:t>\</a:t>
            </a:r>
            <a:endParaRPr kumimoji="0" lang="en-GB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1" name="Question 10">
            <a:extLst>
              <a:ext uri="{FF2B5EF4-FFF2-40B4-BE49-F238E27FC236}">
                <a16:creationId xmlns:a16="http://schemas.microsoft.com/office/drawing/2014/main" id="{D7CAAEC2-6BFD-D4DC-A1FE-6C3AA036EE11}"/>
              </a:ext>
            </a:extLst>
          </p:cNvPr>
          <p:cNvSpPr/>
          <p:nvPr/>
        </p:nvSpPr>
        <p:spPr>
          <a:xfrm>
            <a:off x="0" y="21309160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pic>
        <p:nvPicPr>
          <p:cNvPr id="12" name="Clouds BG Image">
            <a:hlinkClick r:id="rId2" action="ppaction://hlinksldjump"/>
            <a:extLst>
              <a:ext uri="{FF2B5EF4-FFF2-40B4-BE49-F238E27FC236}">
                <a16:creationId xmlns:a16="http://schemas.microsoft.com/office/drawing/2014/main" id="{88DD7625-F7EA-2087-6BB2-48B01DD46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56000 w 12192000"/>
              <a:gd name="connsiteY5" fmla="*/ 5419565 h 6858000"/>
              <a:gd name="connsiteX6" fmla="*/ 156000 w 12192000"/>
              <a:gd name="connsiteY6" fmla="*/ 6679565 h 6858000"/>
              <a:gd name="connsiteX7" fmla="*/ 12036000 w 12192000"/>
              <a:gd name="connsiteY7" fmla="*/ 6679565 h 6858000"/>
              <a:gd name="connsiteX8" fmla="*/ 12036000 w 12192000"/>
              <a:gd name="connsiteY8" fmla="*/ 5419565 h 6858000"/>
              <a:gd name="connsiteX9" fmla="*/ 156000 w 12192000"/>
              <a:gd name="connsiteY9" fmla="*/ 54195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56000" y="5419565"/>
                </a:moveTo>
                <a:lnTo>
                  <a:pt x="156000" y="6679565"/>
                </a:lnTo>
                <a:lnTo>
                  <a:pt x="12036000" y="6679565"/>
                </a:lnTo>
                <a:lnTo>
                  <a:pt x="12036000" y="5419565"/>
                </a:lnTo>
                <a:lnTo>
                  <a:pt x="156000" y="5419565"/>
                </a:lnTo>
                <a:close/>
              </a:path>
            </a:pathLst>
          </a:custGeom>
        </p:spPr>
      </p:pic>
      <p:grpSp>
        <p:nvGrpSpPr>
          <p:cNvPr id="13" name="Logo">
            <a:extLst>
              <a:ext uri="{FF2B5EF4-FFF2-40B4-BE49-F238E27FC236}">
                <a16:creationId xmlns:a16="http://schemas.microsoft.com/office/drawing/2014/main" id="{17E14675-49C5-AE53-6CF1-8C97BC81F2B6}"/>
              </a:ext>
            </a:extLst>
          </p:cNvPr>
          <p:cNvGrpSpPr/>
          <p:nvPr/>
        </p:nvGrpSpPr>
        <p:grpSpPr>
          <a:xfrm>
            <a:off x="11261161" y="6661592"/>
            <a:ext cx="850144" cy="200055"/>
            <a:chOff x="208099" y="5042901"/>
            <a:chExt cx="850144" cy="200055"/>
          </a:xfrm>
        </p:grpSpPr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8120F8A0-2874-D185-64CD-69272731B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099" y="5052929"/>
              <a:ext cx="180000" cy="180000"/>
            </a:xfrm>
            <a:prstGeom prst="rect">
              <a:avLst/>
            </a:prstGeom>
          </p:spPr>
        </p:pic>
        <p:sp>
          <p:nvSpPr>
            <p:cNvPr id="15" name="Text">
              <a:extLst>
                <a:ext uri="{FF2B5EF4-FFF2-40B4-BE49-F238E27FC236}">
                  <a16:creationId xmlns:a16="http://schemas.microsoft.com/office/drawing/2014/main" id="{A513962E-2F92-9671-9426-56B76C9FCB50}"/>
                </a:ext>
              </a:extLst>
            </p:cNvPr>
            <p:cNvSpPr/>
            <p:nvPr/>
          </p:nvSpPr>
          <p:spPr>
            <a:xfrm>
              <a:off x="298099" y="5042901"/>
              <a:ext cx="760144" cy="20005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 w="0"/>
                  <a:solidFill>
                    <a:srgbClr val="29539F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tekhnologic</a:t>
              </a:r>
            </a:p>
          </p:txBody>
        </p:sp>
      </p:grpSp>
      <p:grpSp>
        <p:nvGrpSpPr>
          <p:cNvPr id="16" name="Balloon 1">
            <a:extLst>
              <a:ext uri="{FF2B5EF4-FFF2-40B4-BE49-F238E27FC236}">
                <a16:creationId xmlns:a16="http://schemas.microsoft.com/office/drawing/2014/main" id="{1C86659C-350A-7122-A521-D454A675B72F}"/>
              </a:ext>
            </a:extLst>
          </p:cNvPr>
          <p:cNvGrpSpPr/>
          <p:nvPr/>
        </p:nvGrpSpPr>
        <p:grpSpPr>
          <a:xfrm>
            <a:off x="2695339" y="1337521"/>
            <a:ext cx="1728169" cy="2636602"/>
            <a:chOff x="2695339" y="1337521"/>
            <a:chExt cx="1728169" cy="2636602"/>
          </a:xfrm>
        </p:grpSpPr>
        <p:sp>
          <p:nvSpPr>
            <p:cNvPr id="17" name="String 1">
              <a:extLst>
                <a:ext uri="{FF2B5EF4-FFF2-40B4-BE49-F238E27FC236}">
                  <a16:creationId xmlns:a16="http://schemas.microsoft.com/office/drawing/2014/main" id="{0FD4F032-D555-050B-5B7B-4D4BC28DEDEF}"/>
                </a:ext>
              </a:extLst>
            </p:cNvPr>
            <p:cNvSpPr/>
            <p:nvPr/>
          </p:nvSpPr>
          <p:spPr>
            <a:xfrm>
              <a:off x="3575538" y="2590800"/>
              <a:ext cx="847970" cy="1383323"/>
            </a:xfrm>
            <a:custGeom>
              <a:avLst/>
              <a:gdLst>
                <a:gd name="connsiteX0" fmla="*/ 0 w 847970"/>
                <a:gd name="connsiteY0" fmla="*/ 0 h 1383323"/>
                <a:gd name="connsiteX1" fmla="*/ 140677 w 847970"/>
                <a:gd name="connsiteY1" fmla="*/ 246185 h 1383323"/>
                <a:gd name="connsiteX2" fmla="*/ 175847 w 847970"/>
                <a:gd name="connsiteY2" fmla="*/ 593969 h 1383323"/>
                <a:gd name="connsiteX3" fmla="*/ 355600 w 847970"/>
                <a:gd name="connsiteY3" fmla="*/ 879231 h 1383323"/>
                <a:gd name="connsiteX4" fmla="*/ 605693 w 847970"/>
                <a:gd name="connsiteY4" fmla="*/ 1019908 h 1383323"/>
                <a:gd name="connsiteX5" fmla="*/ 847970 w 847970"/>
                <a:gd name="connsiteY5" fmla="*/ 1383323 h 138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7970" h="1383323">
                  <a:moveTo>
                    <a:pt x="0" y="0"/>
                  </a:moveTo>
                  <a:cubicBezTo>
                    <a:pt x="55684" y="73595"/>
                    <a:pt x="111369" y="147190"/>
                    <a:pt x="140677" y="246185"/>
                  </a:cubicBezTo>
                  <a:cubicBezTo>
                    <a:pt x="169985" y="345180"/>
                    <a:pt x="140026" y="488461"/>
                    <a:pt x="175847" y="593969"/>
                  </a:cubicBezTo>
                  <a:cubicBezTo>
                    <a:pt x="211668" y="699477"/>
                    <a:pt x="283959" y="808241"/>
                    <a:pt x="355600" y="879231"/>
                  </a:cubicBezTo>
                  <a:cubicBezTo>
                    <a:pt x="427241" y="950221"/>
                    <a:pt x="523631" y="935893"/>
                    <a:pt x="605693" y="1019908"/>
                  </a:cubicBezTo>
                  <a:cubicBezTo>
                    <a:pt x="687755" y="1103923"/>
                    <a:pt x="812150" y="1322754"/>
                    <a:pt x="847970" y="1383323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Balloon 1">
              <a:extLst>
                <a:ext uri="{FF2B5EF4-FFF2-40B4-BE49-F238E27FC236}">
                  <a16:creationId xmlns:a16="http://schemas.microsoft.com/office/drawing/2014/main" id="{FA56EF97-CD29-CC4F-C99D-FAFEBC3F1FA0}"/>
                </a:ext>
              </a:extLst>
            </p:cNvPr>
            <p:cNvSpPr/>
            <p:nvPr/>
          </p:nvSpPr>
          <p:spPr>
            <a:xfrm rot="19563144">
              <a:off x="2695339" y="1337521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Balloon 2">
            <a:extLst>
              <a:ext uri="{FF2B5EF4-FFF2-40B4-BE49-F238E27FC236}">
                <a16:creationId xmlns:a16="http://schemas.microsoft.com/office/drawing/2014/main" id="{73160023-FB53-9B10-BF46-581AB8317A33}"/>
              </a:ext>
            </a:extLst>
          </p:cNvPr>
          <p:cNvGrpSpPr/>
          <p:nvPr/>
        </p:nvGrpSpPr>
        <p:grpSpPr>
          <a:xfrm>
            <a:off x="3140067" y="845698"/>
            <a:ext cx="1592148" cy="2792364"/>
            <a:chOff x="3140067" y="845698"/>
            <a:chExt cx="1592148" cy="2792364"/>
          </a:xfrm>
        </p:grpSpPr>
        <p:sp>
          <p:nvSpPr>
            <p:cNvPr id="20" name="String 2">
              <a:extLst>
                <a:ext uri="{FF2B5EF4-FFF2-40B4-BE49-F238E27FC236}">
                  <a16:creationId xmlns:a16="http://schemas.microsoft.com/office/drawing/2014/main" id="{7DBE44DB-62E6-708C-CE51-B5DE69D9054C}"/>
                </a:ext>
              </a:extLst>
            </p:cNvPr>
            <p:cNvSpPr/>
            <p:nvPr/>
          </p:nvSpPr>
          <p:spPr>
            <a:xfrm>
              <a:off x="3942862" y="2168769"/>
              <a:ext cx="789353" cy="1469293"/>
            </a:xfrm>
            <a:custGeom>
              <a:avLst/>
              <a:gdLst>
                <a:gd name="connsiteX0" fmla="*/ 0 w 789353"/>
                <a:gd name="connsiteY0" fmla="*/ 0 h 1469293"/>
                <a:gd name="connsiteX1" fmla="*/ 105507 w 789353"/>
                <a:gd name="connsiteY1" fmla="*/ 222739 h 1469293"/>
                <a:gd name="connsiteX2" fmla="*/ 496276 w 789353"/>
                <a:gd name="connsiteY2" fmla="*/ 504093 h 1469293"/>
                <a:gd name="connsiteX3" fmla="*/ 691661 w 789353"/>
                <a:gd name="connsiteY3" fmla="*/ 898769 h 1469293"/>
                <a:gd name="connsiteX4" fmla="*/ 789353 w 789353"/>
                <a:gd name="connsiteY4" fmla="*/ 1469293 h 1469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353" h="1469293">
                  <a:moveTo>
                    <a:pt x="0" y="0"/>
                  </a:moveTo>
                  <a:cubicBezTo>
                    <a:pt x="11397" y="69362"/>
                    <a:pt x="22794" y="138724"/>
                    <a:pt x="105507" y="222739"/>
                  </a:cubicBezTo>
                  <a:cubicBezTo>
                    <a:pt x="188220" y="306755"/>
                    <a:pt x="398584" y="391421"/>
                    <a:pt x="496276" y="504093"/>
                  </a:cubicBezTo>
                  <a:cubicBezTo>
                    <a:pt x="593968" y="616765"/>
                    <a:pt x="642815" y="737902"/>
                    <a:pt x="691661" y="898769"/>
                  </a:cubicBezTo>
                  <a:cubicBezTo>
                    <a:pt x="740507" y="1059636"/>
                    <a:pt x="764930" y="1264464"/>
                    <a:pt x="789353" y="1469293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Balloon 2">
              <a:extLst>
                <a:ext uri="{FF2B5EF4-FFF2-40B4-BE49-F238E27FC236}">
                  <a16:creationId xmlns:a16="http://schemas.microsoft.com/office/drawing/2014/main" id="{29150DD8-29C3-8D79-52F8-1F5BDF72177C}"/>
                </a:ext>
              </a:extLst>
            </p:cNvPr>
            <p:cNvSpPr/>
            <p:nvPr/>
          </p:nvSpPr>
          <p:spPr>
            <a:xfrm rot="20167111">
              <a:off x="3140067" y="845698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05BCF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Balloon 3">
            <a:extLst>
              <a:ext uri="{FF2B5EF4-FFF2-40B4-BE49-F238E27FC236}">
                <a16:creationId xmlns:a16="http://schemas.microsoft.com/office/drawing/2014/main" id="{AC700EA5-0A23-4C39-1324-D10DFEE9DAA6}"/>
              </a:ext>
            </a:extLst>
          </p:cNvPr>
          <p:cNvGrpSpPr/>
          <p:nvPr/>
        </p:nvGrpSpPr>
        <p:grpSpPr>
          <a:xfrm>
            <a:off x="3756000" y="291724"/>
            <a:ext cx="1238737" cy="3287722"/>
            <a:chOff x="3756000" y="291724"/>
            <a:chExt cx="1238737" cy="3287722"/>
          </a:xfrm>
        </p:grpSpPr>
        <p:sp>
          <p:nvSpPr>
            <p:cNvPr id="23" name="String 3">
              <a:extLst>
                <a:ext uri="{FF2B5EF4-FFF2-40B4-BE49-F238E27FC236}">
                  <a16:creationId xmlns:a16="http://schemas.microsoft.com/office/drawing/2014/main" id="{282BA72E-AD67-9CD3-E9FF-63C5C41DF08A}"/>
                </a:ext>
              </a:extLst>
            </p:cNvPr>
            <p:cNvSpPr/>
            <p:nvPr/>
          </p:nvSpPr>
          <p:spPr>
            <a:xfrm>
              <a:off x="4452324" y="1656862"/>
              <a:ext cx="542413" cy="1922584"/>
            </a:xfrm>
            <a:custGeom>
              <a:avLst/>
              <a:gdLst>
                <a:gd name="connsiteX0" fmla="*/ 10261 w 542413"/>
                <a:gd name="connsiteY0" fmla="*/ 0 h 1922584"/>
                <a:gd name="connsiteX1" fmla="*/ 21984 w 542413"/>
                <a:gd name="connsiteY1" fmla="*/ 320430 h 1922584"/>
                <a:gd name="connsiteX2" fmla="*/ 205645 w 542413"/>
                <a:gd name="connsiteY2" fmla="*/ 644769 h 1922584"/>
                <a:gd name="connsiteX3" fmla="*/ 408845 w 542413"/>
                <a:gd name="connsiteY3" fmla="*/ 1016000 h 1922584"/>
                <a:gd name="connsiteX4" fmla="*/ 541707 w 542413"/>
                <a:gd name="connsiteY4" fmla="*/ 1574800 h 1922584"/>
                <a:gd name="connsiteX5" fmla="*/ 451830 w 542413"/>
                <a:gd name="connsiteY5" fmla="*/ 1922584 h 19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413" h="1922584">
                  <a:moveTo>
                    <a:pt x="10261" y="0"/>
                  </a:moveTo>
                  <a:cubicBezTo>
                    <a:pt x="-160" y="106484"/>
                    <a:pt x="-10580" y="212969"/>
                    <a:pt x="21984" y="320430"/>
                  </a:cubicBezTo>
                  <a:cubicBezTo>
                    <a:pt x="54548" y="427891"/>
                    <a:pt x="141168" y="528841"/>
                    <a:pt x="205645" y="644769"/>
                  </a:cubicBezTo>
                  <a:cubicBezTo>
                    <a:pt x="270122" y="760697"/>
                    <a:pt x="352835" y="860995"/>
                    <a:pt x="408845" y="1016000"/>
                  </a:cubicBezTo>
                  <a:cubicBezTo>
                    <a:pt x="464855" y="1171005"/>
                    <a:pt x="534543" y="1423703"/>
                    <a:pt x="541707" y="1574800"/>
                  </a:cubicBezTo>
                  <a:cubicBezTo>
                    <a:pt x="548871" y="1725897"/>
                    <a:pt x="500350" y="1824240"/>
                    <a:pt x="451830" y="1922584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Balloon 3">
              <a:extLst>
                <a:ext uri="{FF2B5EF4-FFF2-40B4-BE49-F238E27FC236}">
                  <a16:creationId xmlns:a16="http://schemas.microsoft.com/office/drawing/2014/main" id="{58D7C2C7-BF38-9533-FAA0-6BAC5162C8CB}"/>
                </a:ext>
              </a:extLst>
            </p:cNvPr>
            <p:cNvSpPr/>
            <p:nvPr/>
          </p:nvSpPr>
          <p:spPr>
            <a:xfrm rot="20719926">
              <a:off x="3756000" y="291724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Balloon 6">
            <a:extLst>
              <a:ext uri="{FF2B5EF4-FFF2-40B4-BE49-F238E27FC236}">
                <a16:creationId xmlns:a16="http://schemas.microsoft.com/office/drawing/2014/main" id="{9DA5A1B8-7F33-D845-AFBF-D2F04A93C50D}"/>
              </a:ext>
            </a:extLst>
          </p:cNvPr>
          <p:cNvGrpSpPr/>
          <p:nvPr/>
        </p:nvGrpSpPr>
        <p:grpSpPr>
          <a:xfrm>
            <a:off x="6068054" y="108863"/>
            <a:ext cx="1080000" cy="3432418"/>
            <a:chOff x="6068054" y="108863"/>
            <a:chExt cx="1080000" cy="3432418"/>
          </a:xfrm>
        </p:grpSpPr>
        <p:sp>
          <p:nvSpPr>
            <p:cNvPr id="26" name="String 6">
              <a:extLst>
                <a:ext uri="{FF2B5EF4-FFF2-40B4-BE49-F238E27FC236}">
                  <a16:creationId xmlns:a16="http://schemas.microsoft.com/office/drawing/2014/main" id="{46650FB8-BB35-3224-DFD1-461210233A23}"/>
                </a:ext>
              </a:extLst>
            </p:cNvPr>
            <p:cNvSpPr/>
            <p:nvPr/>
          </p:nvSpPr>
          <p:spPr>
            <a:xfrm>
              <a:off x="6442804" y="1492766"/>
              <a:ext cx="323717" cy="2048515"/>
            </a:xfrm>
            <a:custGeom>
              <a:avLst/>
              <a:gdLst>
                <a:gd name="connsiteX0" fmla="*/ 155093 w 323717"/>
                <a:gd name="connsiteY0" fmla="*/ 0 h 2048515"/>
                <a:gd name="connsiteX1" fmla="*/ 323110 w 323717"/>
                <a:gd name="connsiteY1" fmla="*/ 562211 h 2048515"/>
                <a:gd name="connsiteX2" fmla="*/ 210021 w 323717"/>
                <a:gd name="connsiteY2" fmla="*/ 972560 h 2048515"/>
                <a:gd name="connsiteX3" fmla="*/ 171248 w 323717"/>
                <a:gd name="connsiteY3" fmla="*/ 1182581 h 2048515"/>
                <a:gd name="connsiteX4" fmla="*/ 219715 w 323717"/>
                <a:gd name="connsiteY4" fmla="*/ 1424913 h 2048515"/>
                <a:gd name="connsiteX5" fmla="*/ 193866 w 323717"/>
                <a:gd name="connsiteY5" fmla="*/ 1667245 h 2048515"/>
                <a:gd name="connsiteX6" fmla="*/ 93702 w 323717"/>
                <a:gd name="connsiteY6" fmla="*/ 1764178 h 2048515"/>
                <a:gd name="connsiteX7" fmla="*/ 0 w 323717"/>
                <a:gd name="connsiteY7" fmla="*/ 2048515 h 2048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717" h="2048515">
                  <a:moveTo>
                    <a:pt x="155093" y="0"/>
                  </a:moveTo>
                  <a:cubicBezTo>
                    <a:pt x="234524" y="200059"/>
                    <a:pt x="313955" y="400118"/>
                    <a:pt x="323110" y="562211"/>
                  </a:cubicBezTo>
                  <a:cubicBezTo>
                    <a:pt x="332265" y="724304"/>
                    <a:pt x="235331" y="869165"/>
                    <a:pt x="210021" y="972560"/>
                  </a:cubicBezTo>
                  <a:cubicBezTo>
                    <a:pt x="184711" y="1075955"/>
                    <a:pt x="169632" y="1107189"/>
                    <a:pt x="171248" y="1182581"/>
                  </a:cubicBezTo>
                  <a:cubicBezTo>
                    <a:pt x="172864" y="1257973"/>
                    <a:pt x="215945" y="1344136"/>
                    <a:pt x="219715" y="1424913"/>
                  </a:cubicBezTo>
                  <a:cubicBezTo>
                    <a:pt x="223485" y="1505690"/>
                    <a:pt x="214868" y="1610701"/>
                    <a:pt x="193866" y="1667245"/>
                  </a:cubicBezTo>
                  <a:cubicBezTo>
                    <a:pt x="172864" y="1723789"/>
                    <a:pt x="126013" y="1700633"/>
                    <a:pt x="93702" y="1764178"/>
                  </a:cubicBezTo>
                  <a:cubicBezTo>
                    <a:pt x="61391" y="1827723"/>
                    <a:pt x="1077" y="2012434"/>
                    <a:pt x="0" y="2048515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Balloon 6">
              <a:extLst>
                <a:ext uri="{FF2B5EF4-FFF2-40B4-BE49-F238E27FC236}">
                  <a16:creationId xmlns:a16="http://schemas.microsoft.com/office/drawing/2014/main" id="{3CC4A0FA-FECE-2138-09C9-C4C002B62C10}"/>
                </a:ext>
              </a:extLst>
            </p:cNvPr>
            <p:cNvSpPr/>
            <p:nvPr/>
          </p:nvSpPr>
          <p:spPr>
            <a:xfrm>
              <a:off x="6068054" y="108863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Balloon 8">
            <a:extLst>
              <a:ext uri="{FF2B5EF4-FFF2-40B4-BE49-F238E27FC236}">
                <a16:creationId xmlns:a16="http://schemas.microsoft.com/office/drawing/2014/main" id="{89720682-B0F5-9451-E686-E2F2A126DD64}"/>
              </a:ext>
            </a:extLst>
          </p:cNvPr>
          <p:cNvGrpSpPr/>
          <p:nvPr/>
        </p:nvGrpSpPr>
        <p:grpSpPr>
          <a:xfrm>
            <a:off x="7049438" y="175084"/>
            <a:ext cx="1808928" cy="3396932"/>
            <a:chOff x="7049438" y="175084"/>
            <a:chExt cx="1808928" cy="3396932"/>
          </a:xfrm>
        </p:grpSpPr>
        <p:sp>
          <p:nvSpPr>
            <p:cNvPr id="29" name="String 8">
              <a:extLst>
                <a:ext uri="{FF2B5EF4-FFF2-40B4-BE49-F238E27FC236}">
                  <a16:creationId xmlns:a16="http://schemas.microsoft.com/office/drawing/2014/main" id="{F1C402A2-5B89-2659-A4EB-699627DD57B5}"/>
                </a:ext>
              </a:extLst>
            </p:cNvPr>
            <p:cNvSpPr/>
            <p:nvPr/>
          </p:nvSpPr>
          <p:spPr>
            <a:xfrm>
              <a:off x="7049438" y="1486463"/>
              <a:ext cx="986471" cy="2085553"/>
            </a:xfrm>
            <a:custGeom>
              <a:avLst/>
              <a:gdLst>
                <a:gd name="connsiteX0" fmla="*/ 986471 w 986471"/>
                <a:gd name="connsiteY0" fmla="*/ 0 h 2085553"/>
                <a:gd name="connsiteX1" fmla="*/ 783772 w 986471"/>
                <a:gd name="connsiteY1" fmla="*/ 346841 h 2085553"/>
                <a:gd name="connsiteX2" fmla="*/ 648639 w 986471"/>
                <a:gd name="connsiteY2" fmla="*/ 1004489 h 2085553"/>
                <a:gd name="connsiteX3" fmla="*/ 180178 w 986471"/>
                <a:gd name="connsiteY3" fmla="*/ 1508985 h 2085553"/>
                <a:gd name="connsiteX4" fmla="*/ 0 w 986471"/>
                <a:gd name="connsiteY4" fmla="*/ 2085553 h 2085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6471" h="2085553">
                  <a:moveTo>
                    <a:pt x="986471" y="0"/>
                  </a:moveTo>
                  <a:cubicBezTo>
                    <a:pt x="913274" y="89713"/>
                    <a:pt x="840077" y="179426"/>
                    <a:pt x="783772" y="346841"/>
                  </a:cubicBezTo>
                  <a:cubicBezTo>
                    <a:pt x="727467" y="514256"/>
                    <a:pt x="749238" y="810798"/>
                    <a:pt x="648639" y="1004489"/>
                  </a:cubicBezTo>
                  <a:cubicBezTo>
                    <a:pt x="548040" y="1198180"/>
                    <a:pt x="288285" y="1328808"/>
                    <a:pt x="180178" y="1508985"/>
                  </a:cubicBezTo>
                  <a:cubicBezTo>
                    <a:pt x="72071" y="1689162"/>
                    <a:pt x="36035" y="1887357"/>
                    <a:pt x="0" y="2085553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Balloon 8">
              <a:extLst>
                <a:ext uri="{FF2B5EF4-FFF2-40B4-BE49-F238E27FC236}">
                  <a16:creationId xmlns:a16="http://schemas.microsoft.com/office/drawing/2014/main" id="{7744246C-5928-47C2-1044-92C117C1E267}"/>
                </a:ext>
              </a:extLst>
            </p:cNvPr>
            <p:cNvSpPr/>
            <p:nvPr/>
          </p:nvSpPr>
          <p:spPr>
            <a:xfrm rot="1512258">
              <a:off x="7778366" y="175084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9CDC5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Balloon 9">
            <a:extLst>
              <a:ext uri="{FF2B5EF4-FFF2-40B4-BE49-F238E27FC236}">
                <a16:creationId xmlns:a16="http://schemas.microsoft.com/office/drawing/2014/main" id="{E22CB785-CA30-ACD4-8A68-C9F71FD2705B}"/>
              </a:ext>
            </a:extLst>
          </p:cNvPr>
          <p:cNvGrpSpPr/>
          <p:nvPr/>
        </p:nvGrpSpPr>
        <p:grpSpPr>
          <a:xfrm>
            <a:off x="7824201" y="828863"/>
            <a:ext cx="1461802" cy="2761170"/>
            <a:chOff x="7824201" y="828863"/>
            <a:chExt cx="1461802" cy="2761170"/>
          </a:xfrm>
        </p:grpSpPr>
        <p:sp>
          <p:nvSpPr>
            <p:cNvPr id="32" name="String 9">
              <a:extLst>
                <a:ext uri="{FF2B5EF4-FFF2-40B4-BE49-F238E27FC236}">
                  <a16:creationId xmlns:a16="http://schemas.microsoft.com/office/drawing/2014/main" id="{B75FD8E4-3969-126A-AA8D-6F81883F3F09}"/>
                </a:ext>
              </a:extLst>
            </p:cNvPr>
            <p:cNvSpPr/>
            <p:nvPr/>
          </p:nvSpPr>
          <p:spPr>
            <a:xfrm>
              <a:off x="7824201" y="2139606"/>
              <a:ext cx="635125" cy="1450427"/>
            </a:xfrm>
            <a:custGeom>
              <a:avLst/>
              <a:gdLst>
                <a:gd name="connsiteX0" fmla="*/ 635125 w 635125"/>
                <a:gd name="connsiteY0" fmla="*/ 0 h 1450427"/>
                <a:gd name="connsiteX1" fmla="*/ 382877 w 635125"/>
                <a:gd name="connsiteY1" fmla="*/ 333328 h 1450427"/>
                <a:gd name="connsiteX2" fmla="*/ 270266 w 635125"/>
                <a:gd name="connsiteY2" fmla="*/ 720709 h 1450427"/>
                <a:gd name="connsiteX3" fmla="*/ 207204 w 635125"/>
                <a:gd name="connsiteY3" fmla="*/ 1139622 h 1450427"/>
                <a:gd name="connsiteX4" fmla="*/ 0 w 635125"/>
                <a:gd name="connsiteY4" fmla="*/ 1450427 h 145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125" h="1450427">
                  <a:moveTo>
                    <a:pt x="635125" y="0"/>
                  </a:moveTo>
                  <a:cubicBezTo>
                    <a:pt x="539406" y="106605"/>
                    <a:pt x="443687" y="213210"/>
                    <a:pt x="382877" y="333328"/>
                  </a:cubicBezTo>
                  <a:cubicBezTo>
                    <a:pt x="322067" y="453446"/>
                    <a:pt x="299545" y="586327"/>
                    <a:pt x="270266" y="720709"/>
                  </a:cubicBezTo>
                  <a:cubicBezTo>
                    <a:pt x="240987" y="855091"/>
                    <a:pt x="252248" y="1018002"/>
                    <a:pt x="207204" y="1139622"/>
                  </a:cubicBezTo>
                  <a:cubicBezTo>
                    <a:pt x="162160" y="1261242"/>
                    <a:pt x="29279" y="1398626"/>
                    <a:pt x="0" y="1450427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Balloon 9">
              <a:extLst>
                <a:ext uri="{FF2B5EF4-FFF2-40B4-BE49-F238E27FC236}">
                  <a16:creationId xmlns:a16="http://schemas.microsoft.com/office/drawing/2014/main" id="{885E65F4-B48E-EE4A-7BC0-0C7428DFD8B7}"/>
                </a:ext>
              </a:extLst>
            </p:cNvPr>
            <p:cNvSpPr/>
            <p:nvPr/>
          </p:nvSpPr>
          <p:spPr>
            <a:xfrm rot="1512258">
              <a:off x="8206003" y="828863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8F4CC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Basket">
            <a:extLst>
              <a:ext uri="{FF2B5EF4-FFF2-40B4-BE49-F238E27FC236}">
                <a16:creationId xmlns:a16="http://schemas.microsoft.com/office/drawing/2014/main" id="{AE3B2A62-6E99-111D-A02A-BA4676836242}"/>
              </a:ext>
            </a:extLst>
          </p:cNvPr>
          <p:cNvGrpSpPr/>
          <p:nvPr/>
        </p:nvGrpSpPr>
        <p:grpSpPr>
          <a:xfrm>
            <a:off x="4296000" y="2047096"/>
            <a:ext cx="3696193" cy="3275833"/>
            <a:chOff x="4296000" y="2047096"/>
            <a:chExt cx="3696193" cy="3275833"/>
          </a:xfrm>
        </p:grpSpPr>
        <p:pic>
          <p:nvPicPr>
            <p:cNvPr id="35" name="Basket Back">
              <a:extLst>
                <a:ext uri="{FF2B5EF4-FFF2-40B4-BE49-F238E27FC236}">
                  <a16:creationId xmlns:a16="http://schemas.microsoft.com/office/drawing/2014/main" id="{3598ED6E-6599-3A3C-41D7-1465758AA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038" y="3531260"/>
              <a:ext cx="3133962" cy="1406489"/>
            </a:xfrm>
            <a:prstGeom prst="rect">
              <a:avLst/>
            </a:prstGeom>
          </p:spPr>
        </p:pic>
        <p:pic>
          <p:nvPicPr>
            <p:cNvPr id="36" name="Basket Left Side">
              <a:extLst>
                <a:ext uri="{FF2B5EF4-FFF2-40B4-BE49-F238E27FC236}">
                  <a16:creationId xmlns:a16="http://schemas.microsoft.com/office/drawing/2014/main" id="{5AA15D7F-7B9D-8A1A-CFBC-75293C096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2151" y="3531260"/>
              <a:ext cx="536917" cy="1750817"/>
            </a:xfrm>
            <a:prstGeom prst="rect">
              <a:avLst/>
            </a:prstGeom>
          </p:spPr>
        </p:pic>
        <p:pic>
          <p:nvPicPr>
            <p:cNvPr id="37" name="Characters">
              <a:extLst>
                <a:ext uri="{FF2B5EF4-FFF2-40B4-BE49-F238E27FC236}">
                  <a16:creationId xmlns:a16="http://schemas.microsoft.com/office/drawing/2014/main" id="{F3AF50CA-1BA8-195E-F746-554A4BC7C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34536" y="2047096"/>
              <a:ext cx="3257657" cy="3257657"/>
            </a:xfrm>
            <a:prstGeom prst="rect">
              <a:avLst/>
            </a:prstGeom>
          </p:spPr>
        </p:pic>
        <p:pic>
          <p:nvPicPr>
            <p:cNvPr id="38" name="Basket Front">
              <a:extLst>
                <a:ext uri="{FF2B5EF4-FFF2-40B4-BE49-F238E27FC236}">
                  <a16:creationId xmlns:a16="http://schemas.microsoft.com/office/drawing/2014/main" id="{C6A8C300-38E7-6622-15AB-AEE103811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6000" y="3968662"/>
              <a:ext cx="3139798" cy="1324785"/>
            </a:xfrm>
            <a:prstGeom prst="rect">
              <a:avLst/>
            </a:prstGeom>
          </p:spPr>
        </p:pic>
        <p:pic>
          <p:nvPicPr>
            <p:cNvPr id="39" name="Basket Right Side">
              <a:extLst>
                <a:ext uri="{FF2B5EF4-FFF2-40B4-BE49-F238E27FC236}">
                  <a16:creationId xmlns:a16="http://schemas.microsoft.com/office/drawing/2014/main" id="{5AE3EA7F-6372-2B2D-7AE4-288F3E886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247" y="3531260"/>
              <a:ext cx="542753" cy="1791669"/>
            </a:xfrm>
            <a:prstGeom prst="rect">
              <a:avLst/>
            </a:prstGeom>
          </p:spPr>
        </p:pic>
      </p:grpSp>
      <p:grpSp>
        <p:nvGrpSpPr>
          <p:cNvPr id="40" name="Balloon 5">
            <a:extLst>
              <a:ext uri="{FF2B5EF4-FFF2-40B4-BE49-F238E27FC236}">
                <a16:creationId xmlns:a16="http://schemas.microsoft.com/office/drawing/2014/main" id="{ED4E6369-8763-4C82-204D-702D7A221935}"/>
              </a:ext>
            </a:extLst>
          </p:cNvPr>
          <p:cNvGrpSpPr/>
          <p:nvPr/>
        </p:nvGrpSpPr>
        <p:grpSpPr>
          <a:xfrm>
            <a:off x="5249019" y="286636"/>
            <a:ext cx="1080000" cy="3703767"/>
            <a:chOff x="5249019" y="286636"/>
            <a:chExt cx="1080000" cy="3703767"/>
          </a:xfrm>
        </p:grpSpPr>
        <p:sp>
          <p:nvSpPr>
            <p:cNvPr id="41" name="String 5">
              <a:extLst>
                <a:ext uri="{FF2B5EF4-FFF2-40B4-BE49-F238E27FC236}">
                  <a16:creationId xmlns:a16="http://schemas.microsoft.com/office/drawing/2014/main" id="{977E713A-F8AD-8907-FA1C-8FBF7C120EBB}"/>
                </a:ext>
              </a:extLst>
            </p:cNvPr>
            <p:cNvSpPr/>
            <p:nvPr/>
          </p:nvSpPr>
          <p:spPr>
            <a:xfrm>
              <a:off x="5752149" y="1657552"/>
              <a:ext cx="247199" cy="2332851"/>
            </a:xfrm>
            <a:custGeom>
              <a:avLst/>
              <a:gdLst>
                <a:gd name="connsiteX0" fmla="*/ 79978 w 247199"/>
                <a:gd name="connsiteY0" fmla="*/ 0 h 2332851"/>
                <a:gd name="connsiteX1" fmla="*/ 144600 w 247199"/>
                <a:gd name="connsiteY1" fmla="*/ 387731 h 2332851"/>
                <a:gd name="connsiteX2" fmla="*/ 21818 w 247199"/>
                <a:gd name="connsiteY2" fmla="*/ 772232 h 2332851"/>
                <a:gd name="connsiteX3" fmla="*/ 21818 w 247199"/>
                <a:gd name="connsiteY3" fmla="*/ 1185812 h 2332851"/>
                <a:gd name="connsiteX4" fmla="*/ 241533 w 247199"/>
                <a:gd name="connsiteY4" fmla="*/ 1886960 h 2332851"/>
                <a:gd name="connsiteX5" fmla="*/ 160756 w 247199"/>
                <a:gd name="connsiteY5" fmla="*/ 2332851 h 233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199" h="2332851">
                  <a:moveTo>
                    <a:pt x="79978" y="0"/>
                  </a:moveTo>
                  <a:cubicBezTo>
                    <a:pt x="117135" y="129513"/>
                    <a:pt x="154293" y="259026"/>
                    <a:pt x="144600" y="387731"/>
                  </a:cubicBezTo>
                  <a:cubicBezTo>
                    <a:pt x="134907" y="516436"/>
                    <a:pt x="42282" y="639219"/>
                    <a:pt x="21818" y="772232"/>
                  </a:cubicBezTo>
                  <a:cubicBezTo>
                    <a:pt x="1354" y="905245"/>
                    <a:pt x="-14801" y="1000024"/>
                    <a:pt x="21818" y="1185812"/>
                  </a:cubicBezTo>
                  <a:cubicBezTo>
                    <a:pt x="58437" y="1371600"/>
                    <a:pt x="218377" y="1695787"/>
                    <a:pt x="241533" y="1886960"/>
                  </a:cubicBezTo>
                  <a:cubicBezTo>
                    <a:pt x="264689" y="2078133"/>
                    <a:pt x="212722" y="2205492"/>
                    <a:pt x="160756" y="2332851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Balloon 5">
              <a:extLst>
                <a:ext uri="{FF2B5EF4-FFF2-40B4-BE49-F238E27FC236}">
                  <a16:creationId xmlns:a16="http://schemas.microsoft.com/office/drawing/2014/main" id="{216B547D-1361-40C9-9FB6-40080278CC86}"/>
                </a:ext>
              </a:extLst>
            </p:cNvPr>
            <p:cNvSpPr/>
            <p:nvPr/>
          </p:nvSpPr>
          <p:spPr>
            <a:xfrm rot="21278860">
              <a:off x="5249019" y="286636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Balloon 7">
            <a:extLst>
              <a:ext uri="{FF2B5EF4-FFF2-40B4-BE49-F238E27FC236}">
                <a16:creationId xmlns:a16="http://schemas.microsoft.com/office/drawing/2014/main" id="{BB1BBC30-94EC-BEC2-A6A8-156E2B617B0D}"/>
              </a:ext>
            </a:extLst>
          </p:cNvPr>
          <p:cNvGrpSpPr/>
          <p:nvPr/>
        </p:nvGrpSpPr>
        <p:grpSpPr>
          <a:xfrm>
            <a:off x="6941785" y="400013"/>
            <a:ext cx="1080000" cy="3586265"/>
            <a:chOff x="6941785" y="400013"/>
            <a:chExt cx="1080000" cy="3586265"/>
          </a:xfrm>
        </p:grpSpPr>
        <p:sp>
          <p:nvSpPr>
            <p:cNvPr id="44" name="String 7">
              <a:extLst>
                <a:ext uri="{FF2B5EF4-FFF2-40B4-BE49-F238E27FC236}">
                  <a16:creationId xmlns:a16="http://schemas.microsoft.com/office/drawing/2014/main" id="{35F4AA88-0EFE-0159-69A3-FB8105EA306A}"/>
                </a:ext>
              </a:extLst>
            </p:cNvPr>
            <p:cNvSpPr/>
            <p:nvPr/>
          </p:nvSpPr>
          <p:spPr>
            <a:xfrm>
              <a:off x="6978094" y="1795089"/>
              <a:ext cx="501714" cy="2191189"/>
            </a:xfrm>
            <a:custGeom>
              <a:avLst/>
              <a:gdLst>
                <a:gd name="connsiteX0" fmla="*/ 446665 w 501714"/>
                <a:gd name="connsiteY0" fmla="*/ 0 h 2191189"/>
                <a:gd name="connsiteX1" fmla="*/ 497231 w 501714"/>
                <a:gd name="connsiteY1" fmla="*/ 463521 h 2191189"/>
                <a:gd name="connsiteX2" fmla="*/ 345534 w 501714"/>
                <a:gd name="connsiteY2" fmla="*/ 960752 h 2191189"/>
                <a:gd name="connsiteX3" fmla="*/ 349747 w 501714"/>
                <a:gd name="connsiteY3" fmla="*/ 1394776 h 2191189"/>
                <a:gd name="connsiteX4" fmla="*/ 223333 w 501714"/>
                <a:gd name="connsiteY4" fmla="*/ 1833014 h 2191189"/>
                <a:gd name="connsiteX5" fmla="*/ 0 w 501714"/>
                <a:gd name="connsiteY5" fmla="*/ 2191189 h 219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1714" h="2191189">
                  <a:moveTo>
                    <a:pt x="446665" y="0"/>
                  </a:moveTo>
                  <a:cubicBezTo>
                    <a:pt x="480375" y="151698"/>
                    <a:pt x="514086" y="303396"/>
                    <a:pt x="497231" y="463521"/>
                  </a:cubicBezTo>
                  <a:cubicBezTo>
                    <a:pt x="480376" y="623646"/>
                    <a:pt x="370115" y="805543"/>
                    <a:pt x="345534" y="960752"/>
                  </a:cubicBezTo>
                  <a:cubicBezTo>
                    <a:pt x="320953" y="1115961"/>
                    <a:pt x="370114" y="1249399"/>
                    <a:pt x="349747" y="1394776"/>
                  </a:cubicBezTo>
                  <a:cubicBezTo>
                    <a:pt x="329380" y="1540153"/>
                    <a:pt x="281624" y="1700279"/>
                    <a:pt x="223333" y="1833014"/>
                  </a:cubicBezTo>
                  <a:cubicBezTo>
                    <a:pt x="165042" y="1965750"/>
                    <a:pt x="82521" y="2078469"/>
                    <a:pt x="0" y="2191189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Balloon 7">
              <a:extLst>
                <a:ext uri="{FF2B5EF4-FFF2-40B4-BE49-F238E27FC236}">
                  <a16:creationId xmlns:a16="http://schemas.microsoft.com/office/drawing/2014/main" id="{CD9A2E26-E578-519D-A732-642B4140561B}"/>
                </a:ext>
              </a:extLst>
            </p:cNvPr>
            <p:cNvSpPr/>
            <p:nvPr/>
          </p:nvSpPr>
          <p:spPr>
            <a:xfrm rot="202149">
              <a:off x="6941785" y="400013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0C0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Balloon 4">
            <a:extLst>
              <a:ext uri="{FF2B5EF4-FFF2-40B4-BE49-F238E27FC236}">
                <a16:creationId xmlns:a16="http://schemas.microsoft.com/office/drawing/2014/main" id="{E55858DF-165D-8591-4F34-853B39DBA0F9}"/>
              </a:ext>
            </a:extLst>
          </p:cNvPr>
          <p:cNvGrpSpPr/>
          <p:nvPr/>
        </p:nvGrpSpPr>
        <p:grpSpPr>
          <a:xfrm>
            <a:off x="4462855" y="687535"/>
            <a:ext cx="1080000" cy="3302219"/>
            <a:chOff x="4462855" y="687535"/>
            <a:chExt cx="1080000" cy="3302219"/>
          </a:xfrm>
        </p:grpSpPr>
        <p:sp>
          <p:nvSpPr>
            <p:cNvPr id="47" name="String 4">
              <a:extLst>
                <a:ext uri="{FF2B5EF4-FFF2-40B4-BE49-F238E27FC236}">
                  <a16:creationId xmlns:a16="http://schemas.microsoft.com/office/drawing/2014/main" id="{CDB4046C-A602-37B0-6D22-D539EB42E218}"/>
                </a:ext>
              </a:extLst>
            </p:cNvPr>
            <p:cNvSpPr/>
            <p:nvPr/>
          </p:nvSpPr>
          <p:spPr>
            <a:xfrm>
              <a:off x="4821370" y="2078892"/>
              <a:ext cx="231783" cy="1910862"/>
            </a:xfrm>
            <a:custGeom>
              <a:avLst/>
              <a:gdLst>
                <a:gd name="connsiteX0" fmla="*/ 168753 w 231783"/>
                <a:gd name="connsiteY0" fmla="*/ 0 h 1910862"/>
                <a:gd name="connsiteX1" fmla="*/ 227368 w 231783"/>
                <a:gd name="connsiteY1" fmla="*/ 484554 h 1910862"/>
                <a:gd name="connsiteX2" fmla="*/ 63245 w 231783"/>
                <a:gd name="connsiteY2" fmla="*/ 1039446 h 1910862"/>
                <a:gd name="connsiteX3" fmla="*/ 722 w 231783"/>
                <a:gd name="connsiteY3" fmla="*/ 1340339 h 1910862"/>
                <a:gd name="connsiteX4" fmla="*/ 98415 w 231783"/>
                <a:gd name="connsiteY4" fmla="*/ 1910862 h 191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3" h="1910862">
                  <a:moveTo>
                    <a:pt x="168753" y="0"/>
                  </a:moveTo>
                  <a:cubicBezTo>
                    <a:pt x="206853" y="155656"/>
                    <a:pt x="244953" y="311313"/>
                    <a:pt x="227368" y="484554"/>
                  </a:cubicBezTo>
                  <a:cubicBezTo>
                    <a:pt x="209783" y="657795"/>
                    <a:pt x="101019" y="896815"/>
                    <a:pt x="63245" y="1039446"/>
                  </a:cubicBezTo>
                  <a:cubicBezTo>
                    <a:pt x="25471" y="1182077"/>
                    <a:pt x="-5140" y="1195103"/>
                    <a:pt x="722" y="1340339"/>
                  </a:cubicBezTo>
                  <a:cubicBezTo>
                    <a:pt x="6584" y="1485575"/>
                    <a:pt x="52499" y="1698218"/>
                    <a:pt x="98415" y="1910862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Balloon 4">
              <a:extLst>
                <a:ext uri="{FF2B5EF4-FFF2-40B4-BE49-F238E27FC236}">
                  <a16:creationId xmlns:a16="http://schemas.microsoft.com/office/drawing/2014/main" id="{6592743E-879C-CAB7-85C7-9BAB096164B5}"/>
                </a:ext>
              </a:extLst>
            </p:cNvPr>
            <p:cNvSpPr/>
            <p:nvPr/>
          </p:nvSpPr>
          <p:spPr>
            <a:xfrm>
              <a:off x="4462855" y="687535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9" name="Balloon 10">
            <a:extLst>
              <a:ext uri="{FF2B5EF4-FFF2-40B4-BE49-F238E27FC236}">
                <a16:creationId xmlns:a16="http://schemas.microsoft.com/office/drawing/2014/main" id="{815F8E62-252C-B354-79BD-C54686386020}"/>
              </a:ext>
            </a:extLst>
          </p:cNvPr>
          <p:cNvGrpSpPr/>
          <p:nvPr/>
        </p:nvGrpSpPr>
        <p:grpSpPr>
          <a:xfrm>
            <a:off x="7391775" y="1233869"/>
            <a:ext cx="2797764" cy="2730032"/>
            <a:chOff x="7391775" y="1233869"/>
            <a:chExt cx="2797764" cy="2730032"/>
          </a:xfrm>
        </p:grpSpPr>
        <p:sp>
          <p:nvSpPr>
            <p:cNvPr id="50" name="String 10">
              <a:extLst>
                <a:ext uri="{FF2B5EF4-FFF2-40B4-BE49-F238E27FC236}">
                  <a16:creationId xmlns:a16="http://schemas.microsoft.com/office/drawing/2014/main" id="{02C1F76A-168F-07E1-B5DC-8952C1D6B4B1}"/>
                </a:ext>
              </a:extLst>
            </p:cNvPr>
            <p:cNvSpPr/>
            <p:nvPr/>
          </p:nvSpPr>
          <p:spPr>
            <a:xfrm>
              <a:off x="7391775" y="2171137"/>
              <a:ext cx="1554030" cy="1792764"/>
            </a:xfrm>
            <a:custGeom>
              <a:avLst/>
              <a:gdLst>
                <a:gd name="connsiteX0" fmla="*/ 1554030 w 1554030"/>
                <a:gd name="connsiteY0" fmla="*/ 0 h 1792764"/>
                <a:gd name="connsiteX1" fmla="*/ 1355835 w 1554030"/>
                <a:gd name="connsiteY1" fmla="*/ 247744 h 1792764"/>
                <a:gd name="connsiteX2" fmla="*/ 1216197 w 1554030"/>
                <a:gd name="connsiteY2" fmla="*/ 707196 h 1792764"/>
                <a:gd name="connsiteX3" fmla="*/ 864852 w 1554030"/>
                <a:gd name="connsiteY3" fmla="*/ 1067551 h 1792764"/>
                <a:gd name="connsiteX4" fmla="*/ 166664 w 1554030"/>
                <a:gd name="connsiteY4" fmla="*/ 1409888 h 1792764"/>
                <a:gd name="connsiteX5" fmla="*/ 0 w 1554030"/>
                <a:gd name="connsiteY5" fmla="*/ 1792764 h 1792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4030" h="1792764">
                  <a:moveTo>
                    <a:pt x="1554030" y="0"/>
                  </a:moveTo>
                  <a:cubicBezTo>
                    <a:pt x="1483085" y="64939"/>
                    <a:pt x="1412140" y="129878"/>
                    <a:pt x="1355835" y="247744"/>
                  </a:cubicBezTo>
                  <a:cubicBezTo>
                    <a:pt x="1299529" y="365610"/>
                    <a:pt x="1298027" y="570562"/>
                    <a:pt x="1216197" y="707196"/>
                  </a:cubicBezTo>
                  <a:cubicBezTo>
                    <a:pt x="1134367" y="843830"/>
                    <a:pt x="1039774" y="950436"/>
                    <a:pt x="864852" y="1067551"/>
                  </a:cubicBezTo>
                  <a:cubicBezTo>
                    <a:pt x="689930" y="1184666"/>
                    <a:pt x="310806" y="1289019"/>
                    <a:pt x="166664" y="1409888"/>
                  </a:cubicBezTo>
                  <a:cubicBezTo>
                    <a:pt x="22522" y="1530757"/>
                    <a:pt x="11261" y="1661760"/>
                    <a:pt x="0" y="1792764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Balloon 10">
              <a:extLst>
                <a:ext uri="{FF2B5EF4-FFF2-40B4-BE49-F238E27FC236}">
                  <a16:creationId xmlns:a16="http://schemas.microsoft.com/office/drawing/2014/main" id="{5A778DC1-B465-7B2B-2C1A-9C593F0A489B}"/>
                </a:ext>
              </a:extLst>
            </p:cNvPr>
            <p:cNvSpPr/>
            <p:nvPr/>
          </p:nvSpPr>
          <p:spPr>
            <a:xfrm rot="3114771">
              <a:off x="8929539" y="1053869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C90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Wingdings" panose="05000000000000000000" pitchFamily="2" charset="2"/>
                </a:rPr>
                <a:t>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2" name="Button 1">
            <a:extLst>
              <a:ext uri="{FF2B5EF4-FFF2-40B4-BE49-F238E27FC236}">
                <a16:creationId xmlns:a16="http://schemas.microsoft.com/office/drawing/2014/main" id="{035924E8-0CBD-D5EF-7C3D-1A8F48375D11}"/>
              </a:ext>
            </a:extLst>
          </p:cNvPr>
          <p:cNvSpPr/>
          <p:nvPr/>
        </p:nvSpPr>
        <p:spPr>
          <a:xfrm>
            <a:off x="208645" y="239404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53" name="Button 2">
            <a:extLst>
              <a:ext uri="{FF2B5EF4-FFF2-40B4-BE49-F238E27FC236}">
                <a16:creationId xmlns:a16="http://schemas.microsoft.com/office/drawing/2014/main" id="{14D8B574-7BA8-98F2-B5C2-89C20C61D6A1}"/>
              </a:ext>
            </a:extLst>
          </p:cNvPr>
          <p:cNvSpPr/>
          <p:nvPr/>
        </p:nvSpPr>
        <p:spPr>
          <a:xfrm>
            <a:off x="208645" y="1105850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54" name="Button 3">
            <a:extLst>
              <a:ext uri="{FF2B5EF4-FFF2-40B4-BE49-F238E27FC236}">
                <a16:creationId xmlns:a16="http://schemas.microsoft.com/office/drawing/2014/main" id="{364E9554-E083-3B61-4F93-01B22C8960EB}"/>
              </a:ext>
            </a:extLst>
          </p:cNvPr>
          <p:cNvSpPr/>
          <p:nvPr/>
        </p:nvSpPr>
        <p:spPr>
          <a:xfrm>
            <a:off x="208645" y="1972296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55" name="Button 4">
            <a:extLst>
              <a:ext uri="{FF2B5EF4-FFF2-40B4-BE49-F238E27FC236}">
                <a16:creationId xmlns:a16="http://schemas.microsoft.com/office/drawing/2014/main" id="{054C5243-8813-1E6D-DE15-346304B04A80}"/>
              </a:ext>
            </a:extLst>
          </p:cNvPr>
          <p:cNvSpPr/>
          <p:nvPr/>
        </p:nvSpPr>
        <p:spPr>
          <a:xfrm>
            <a:off x="208645" y="2838742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56" name="Button 5">
            <a:extLst>
              <a:ext uri="{FF2B5EF4-FFF2-40B4-BE49-F238E27FC236}">
                <a16:creationId xmlns:a16="http://schemas.microsoft.com/office/drawing/2014/main" id="{06462C78-2478-D5FD-7C2A-F658C8F0F33F}"/>
              </a:ext>
            </a:extLst>
          </p:cNvPr>
          <p:cNvSpPr/>
          <p:nvPr/>
        </p:nvSpPr>
        <p:spPr>
          <a:xfrm>
            <a:off x="208645" y="3705188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57" name="Button 6">
            <a:extLst>
              <a:ext uri="{FF2B5EF4-FFF2-40B4-BE49-F238E27FC236}">
                <a16:creationId xmlns:a16="http://schemas.microsoft.com/office/drawing/2014/main" id="{8B37A8B7-E699-F44A-B017-0215EDB1B37D}"/>
              </a:ext>
            </a:extLst>
          </p:cNvPr>
          <p:cNvSpPr/>
          <p:nvPr/>
        </p:nvSpPr>
        <p:spPr>
          <a:xfrm>
            <a:off x="1075221" y="239404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58" name="Button 7">
            <a:extLst>
              <a:ext uri="{FF2B5EF4-FFF2-40B4-BE49-F238E27FC236}">
                <a16:creationId xmlns:a16="http://schemas.microsoft.com/office/drawing/2014/main" id="{EDAAB320-83FE-FE2C-7CC1-3A4A7E6DDC95}"/>
              </a:ext>
            </a:extLst>
          </p:cNvPr>
          <p:cNvSpPr/>
          <p:nvPr/>
        </p:nvSpPr>
        <p:spPr>
          <a:xfrm>
            <a:off x="1075221" y="1105850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59" name="Button 8">
            <a:extLst>
              <a:ext uri="{FF2B5EF4-FFF2-40B4-BE49-F238E27FC236}">
                <a16:creationId xmlns:a16="http://schemas.microsoft.com/office/drawing/2014/main" id="{169AA7FF-164D-4753-CDF9-686920833014}"/>
              </a:ext>
            </a:extLst>
          </p:cNvPr>
          <p:cNvSpPr/>
          <p:nvPr/>
        </p:nvSpPr>
        <p:spPr>
          <a:xfrm>
            <a:off x="1075221" y="1972296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0" name="Button 9">
            <a:extLst>
              <a:ext uri="{FF2B5EF4-FFF2-40B4-BE49-F238E27FC236}">
                <a16:creationId xmlns:a16="http://schemas.microsoft.com/office/drawing/2014/main" id="{9733B714-F3E3-E304-F1A5-4ABE316A47CE}"/>
              </a:ext>
            </a:extLst>
          </p:cNvPr>
          <p:cNvSpPr/>
          <p:nvPr/>
        </p:nvSpPr>
        <p:spPr>
          <a:xfrm>
            <a:off x="1075221" y="2838742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61" name="Button 10">
            <a:extLst>
              <a:ext uri="{FF2B5EF4-FFF2-40B4-BE49-F238E27FC236}">
                <a16:creationId xmlns:a16="http://schemas.microsoft.com/office/drawing/2014/main" id="{C6D44146-DF8F-60FD-8579-6C8DFE6B47CE}"/>
              </a:ext>
            </a:extLst>
          </p:cNvPr>
          <p:cNvSpPr/>
          <p:nvPr/>
        </p:nvSpPr>
        <p:spPr>
          <a:xfrm>
            <a:off x="1075221" y="3705188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210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234 -0.29213 " pathEditMode="relative" rAng="0" ptsTypes="AA">
                                      <p:cBhvr>
                                        <p:cTn id="8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"/>
                            </p:stCondLst>
                            <p:childTnLst>
                              <p:par>
                                <p:cTn id="8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-0.00234 -0.51644 " pathEditMode="relative" rAng="0" ptsTypes="AA">
                                      <p:cBhvr>
                                        <p:cTn id="116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25833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-0.00234 -0.74121 " pathEditMode="relative" rAng="0" ptsTypes="AA">
                                      <p:cBhvr>
                                        <p:cTn id="14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706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00234 -1.42153 " pathEditMode="relative" rAng="0" ptsTypes="AA">
                                      <p:cBhvr>
                                        <p:cTn id="16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7108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-0.00234 -1.64583 " pathEditMode="relative" rAng="0" ptsTypes="AA">
                                      <p:cBhvr>
                                        <p:cTn id="19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82292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-0.00234 -1.87431 " pathEditMode="relative" rAng="0" ptsTypes="AA">
                                      <p:cBhvr>
                                        <p:cTn id="22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93727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00234 -2.1007 " pathEditMode="relative" rAng="0" ptsTypes="AA">
                                      <p:cBhvr>
                                        <p:cTn id="24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05046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6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6" fill="hold">
                      <p:stCondLst>
                        <p:cond delay="0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00234 -2.32709 " pathEditMode="relative" rAng="0" ptsTypes="AA">
                                      <p:cBhvr>
                                        <p:cTn id="27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16366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91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2" fill="hold">
                      <p:stCondLst>
                        <p:cond delay="0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00234 -0.9676 " pathEditMode="relative" rAng="0" ptsTypes="AA">
                                      <p:cBhvr>
                                        <p:cTn id="29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4838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00234 -1.19399 " pathEditMode="relative" rAng="0" ptsTypes="AA">
                                      <p:cBhvr>
                                        <p:cTn id="32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59699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2" grpId="6" animBg="1"/>
      <p:bldP spid="2" grpId="7" animBg="1"/>
      <p:bldP spid="2" grpId="8" animBg="1"/>
      <p:bldP spid="2" grpId="9" animBg="1"/>
      <p:bldP spid="2" grpId="10" animBg="1"/>
      <p:bldP spid="3" grpId="0" animBg="1"/>
      <p:bldP spid="3" grpId="1" animBg="1"/>
      <p:bldP spid="3" grpId="2" animBg="1"/>
      <p:bldP spid="3" grpId="3" animBg="1"/>
      <p:bldP spid="3" grpId="4" animBg="1"/>
      <p:bldP spid="3" grpId="5" animBg="1"/>
      <p:bldP spid="3" grpId="6" animBg="1"/>
      <p:bldP spid="3" grpId="7" animBg="1"/>
      <p:bldP spid="3" grpId="8" animBg="1"/>
      <p:bldP spid="3" grpId="9" animBg="1"/>
      <p:bldP spid="3" grpId="10" animBg="1"/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4" grpId="6" animBg="1"/>
      <p:bldP spid="4" grpId="7" animBg="1"/>
      <p:bldP spid="4" grpId="8" animBg="1"/>
      <p:bldP spid="4" grpId="9" animBg="1"/>
      <p:bldP spid="4" grpId="10" animBg="1"/>
      <p:bldP spid="5" grpId="0" animBg="1"/>
      <p:bldP spid="5" grpId="1" animBg="1"/>
      <p:bldP spid="5" grpId="2" animBg="1"/>
      <p:bldP spid="5" grpId="3" animBg="1"/>
      <p:bldP spid="5" grpId="4" animBg="1"/>
      <p:bldP spid="5" grpId="5" animBg="1"/>
      <p:bldP spid="5" grpId="6" animBg="1"/>
      <p:bldP spid="5" grpId="7" animBg="1"/>
      <p:bldP spid="5" grpId="8" animBg="1"/>
      <p:bldP spid="5" grpId="9" animBg="1"/>
      <p:bldP spid="5" grpId="10" animBg="1"/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6" grpId="7" animBg="1"/>
      <p:bldP spid="6" grpId="8" animBg="1"/>
      <p:bldP spid="6" grpId="9" animBg="1"/>
      <p:bldP spid="6" grpId="10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7" grpId="7" animBg="1"/>
      <p:bldP spid="7" grpId="8" animBg="1"/>
      <p:bldP spid="7" grpId="9" animBg="1"/>
      <p:bldP spid="7" grpId="10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8" grpId="7" animBg="1"/>
      <p:bldP spid="8" grpId="8" animBg="1"/>
      <p:bldP spid="8" grpId="9" animBg="1"/>
      <p:bldP spid="8" grpId="10" animBg="1"/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  <p:bldP spid="9" grpId="8" animBg="1"/>
      <p:bldP spid="9" grpId="9" animBg="1"/>
      <p:bldP spid="9" grpId="10" animBg="1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0" grpId="9" animBg="1"/>
      <p:bldP spid="10" grpId="10" animBg="1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1" grpId="6" animBg="1"/>
      <p:bldP spid="11" grpId="7" animBg="1"/>
      <p:bldP spid="11" grpId="8" animBg="1"/>
      <p:bldP spid="11" grpId="9" animBg="1"/>
      <p:bldP spid="11" grpId="1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BB7866-92F2-DA5A-DDF3-C9E0B58CCA5A}"/>
              </a:ext>
            </a:extLst>
          </p:cNvPr>
          <p:cNvGrpSpPr/>
          <p:nvPr/>
        </p:nvGrpSpPr>
        <p:grpSpPr>
          <a:xfrm>
            <a:off x="1600200" y="2632272"/>
            <a:ext cx="8991600" cy="1593457"/>
            <a:chOff x="1600200" y="2598003"/>
            <a:chExt cx="8991600" cy="159345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598003"/>
              <a:ext cx="89916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4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4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48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606685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PaD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ke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dasso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dey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335E0CB3-80A5-57C4-1203-7D1AAD8B14F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70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9F4ADC-6D4E-4409-CB5F-6FFB080D8C2A}"/>
              </a:ext>
            </a:extLst>
          </p:cNvPr>
          <p:cNvSpPr txBox="1">
            <a:spLocks/>
          </p:cNvSpPr>
          <p:nvPr/>
        </p:nvSpPr>
        <p:spPr>
          <a:xfrm>
            <a:off x="889148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/>
                </a:solidFill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29B44-4D10-5989-5D05-90BEA82620A1}"/>
              </a:ext>
            </a:extLst>
          </p:cNvPr>
          <p:cNvSpPr txBox="1">
            <a:spLocks/>
          </p:cNvSpPr>
          <p:nvPr/>
        </p:nvSpPr>
        <p:spPr>
          <a:xfrm>
            <a:off x="3156977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/>
                </a:solidFill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7D41983-4500-83EE-CDED-08FAF0CE77CA}"/>
              </a:ext>
            </a:extLst>
          </p:cNvPr>
          <p:cNvSpPr txBox="1">
            <a:spLocks/>
          </p:cNvSpPr>
          <p:nvPr/>
        </p:nvSpPr>
        <p:spPr>
          <a:xfrm>
            <a:off x="5424806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/>
                </a:solidFill>
              </a:rPr>
              <a:t>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56062F-E0C5-2185-21B1-C0F40D228C39}"/>
              </a:ext>
            </a:extLst>
          </p:cNvPr>
          <p:cNvSpPr txBox="1">
            <a:spLocks/>
          </p:cNvSpPr>
          <p:nvPr/>
        </p:nvSpPr>
        <p:spPr>
          <a:xfrm>
            <a:off x="7692635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/>
                </a:solidFill>
              </a:rPr>
              <a:t>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865DBC-4CF4-0501-0593-71254BD2E6FE}"/>
              </a:ext>
            </a:extLst>
          </p:cNvPr>
          <p:cNvSpPr txBox="1">
            <a:spLocks/>
          </p:cNvSpPr>
          <p:nvPr/>
        </p:nvSpPr>
        <p:spPr>
          <a:xfrm>
            <a:off x="9960463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5"/>
                </a:solidFill>
              </a:rPr>
              <a:t>n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37A1AEA0-4E64-B3F6-F667-58A6AB5BF1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635;p59">
            <a:extLst>
              <a:ext uri="{FF2B5EF4-FFF2-40B4-BE49-F238E27FC236}">
                <a16:creationId xmlns:a16="http://schemas.microsoft.com/office/drawing/2014/main" id="{68B73BF9-1A07-A835-8B60-8C50288739AC}"/>
              </a:ext>
            </a:extLst>
          </p:cNvPr>
          <p:cNvSpPr/>
          <p:nvPr/>
        </p:nvSpPr>
        <p:spPr>
          <a:xfrm>
            <a:off x="3218098" y="3010192"/>
            <a:ext cx="1153551" cy="1148551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13" name="Google Shape;636;p59">
            <a:extLst>
              <a:ext uri="{FF2B5EF4-FFF2-40B4-BE49-F238E27FC236}">
                <a16:creationId xmlns:a16="http://schemas.microsoft.com/office/drawing/2014/main" id="{1A63C9D1-5510-81C6-D76D-AA0C3AE3A2DD}"/>
              </a:ext>
            </a:extLst>
          </p:cNvPr>
          <p:cNvSpPr/>
          <p:nvPr/>
        </p:nvSpPr>
        <p:spPr>
          <a:xfrm>
            <a:off x="856531" y="3010193"/>
            <a:ext cx="1206922" cy="1201688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14" name="Google Shape;637;p59">
            <a:extLst>
              <a:ext uri="{FF2B5EF4-FFF2-40B4-BE49-F238E27FC236}">
                <a16:creationId xmlns:a16="http://schemas.microsoft.com/office/drawing/2014/main" id="{AA74F95E-852F-6377-6629-0171BC771291}"/>
              </a:ext>
            </a:extLst>
          </p:cNvPr>
          <p:cNvSpPr/>
          <p:nvPr/>
        </p:nvSpPr>
        <p:spPr>
          <a:xfrm>
            <a:off x="7834490" y="3010190"/>
            <a:ext cx="1153551" cy="1148551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5" name="Google Shape;638;p59">
            <a:extLst>
              <a:ext uri="{FF2B5EF4-FFF2-40B4-BE49-F238E27FC236}">
                <a16:creationId xmlns:a16="http://schemas.microsoft.com/office/drawing/2014/main" id="{F23D0F70-5D40-65A6-F9B5-84A218AF9899}"/>
              </a:ext>
            </a:extLst>
          </p:cNvPr>
          <p:cNvSpPr/>
          <p:nvPr/>
        </p:nvSpPr>
        <p:spPr>
          <a:xfrm>
            <a:off x="10142685" y="3063330"/>
            <a:ext cx="1153551" cy="1148551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6" name="Google Shape;639;p59">
            <a:extLst>
              <a:ext uri="{FF2B5EF4-FFF2-40B4-BE49-F238E27FC236}">
                <a16:creationId xmlns:a16="http://schemas.microsoft.com/office/drawing/2014/main" id="{1788C356-2D03-5E1E-C236-0AFB9821DB89}"/>
              </a:ext>
            </a:extLst>
          </p:cNvPr>
          <p:cNvSpPr/>
          <p:nvPr/>
        </p:nvSpPr>
        <p:spPr>
          <a:xfrm>
            <a:off x="5526294" y="3010191"/>
            <a:ext cx="1153551" cy="1148551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x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A390E6CF-3738-ABB3-4B71-9E0A4CE520F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44;p60">
            <a:extLst>
              <a:ext uri="{FF2B5EF4-FFF2-40B4-BE49-F238E27FC236}">
                <a16:creationId xmlns:a16="http://schemas.microsoft.com/office/drawing/2014/main" id="{C5D818C9-3F68-15A3-0CE2-FE656EEA51D5}"/>
              </a:ext>
            </a:extLst>
          </p:cNvPr>
          <p:cNvSpPr/>
          <p:nvPr/>
        </p:nvSpPr>
        <p:spPr>
          <a:xfrm>
            <a:off x="10118629" y="2969990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8" name="Google Shape;645;p60">
            <a:extLst>
              <a:ext uri="{FF2B5EF4-FFF2-40B4-BE49-F238E27FC236}">
                <a16:creationId xmlns:a16="http://schemas.microsoft.com/office/drawing/2014/main" id="{335DC124-6FA3-81A2-7BA9-1366B1655530}"/>
              </a:ext>
            </a:extLst>
          </p:cNvPr>
          <p:cNvSpPr/>
          <p:nvPr/>
        </p:nvSpPr>
        <p:spPr>
          <a:xfrm>
            <a:off x="3250929" y="2947637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9" name="Google Shape;646;p60">
            <a:extLst>
              <a:ext uri="{FF2B5EF4-FFF2-40B4-BE49-F238E27FC236}">
                <a16:creationId xmlns:a16="http://schemas.microsoft.com/office/drawing/2014/main" id="{8A6D864D-4E26-0A6E-3363-8A6A4AB35D77}"/>
              </a:ext>
            </a:extLst>
          </p:cNvPr>
          <p:cNvSpPr/>
          <p:nvPr/>
        </p:nvSpPr>
        <p:spPr>
          <a:xfrm>
            <a:off x="7829395" y="2949092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0" name="Google Shape;647;p60">
            <a:extLst>
              <a:ext uri="{FF2B5EF4-FFF2-40B4-BE49-F238E27FC236}">
                <a16:creationId xmlns:a16="http://schemas.microsoft.com/office/drawing/2014/main" id="{54EA4942-9FB8-8A86-4EEA-1143C1720CB5}"/>
              </a:ext>
            </a:extLst>
          </p:cNvPr>
          <p:cNvSpPr/>
          <p:nvPr/>
        </p:nvSpPr>
        <p:spPr>
          <a:xfrm>
            <a:off x="5540162" y="2969990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1" name="Google Shape;648;p60">
            <a:extLst>
              <a:ext uri="{FF2B5EF4-FFF2-40B4-BE49-F238E27FC236}">
                <a16:creationId xmlns:a16="http://schemas.microsoft.com/office/drawing/2014/main" id="{38C53A9E-A1AB-C535-CB87-E52826212017}"/>
              </a:ext>
            </a:extLst>
          </p:cNvPr>
          <p:cNvSpPr/>
          <p:nvPr/>
        </p:nvSpPr>
        <p:spPr>
          <a:xfrm>
            <a:off x="961696" y="2935645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x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36501E19-387F-F637-AA12-72E68C1D59C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69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7E40FFF-ED52-7E31-8541-964D86ABBF0E}"/>
              </a:ext>
            </a:extLst>
          </p:cNvPr>
          <p:cNvGrpSpPr/>
          <p:nvPr/>
        </p:nvGrpSpPr>
        <p:grpSpPr>
          <a:xfrm>
            <a:off x="1600200" y="2547864"/>
            <a:ext cx="8991600" cy="1762273"/>
            <a:chOff x="1600200" y="2598003"/>
            <a:chExt cx="8991600" cy="176227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598003"/>
              <a:ext cx="89916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0D4C0C1C-DB21-E8E2-F3CC-35EA6BC78E2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7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06CFEC40-A916-38AC-0FF9-60758F093C6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9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6DF752D3-F9CE-724E-FA00-8FB3791F739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2350</TotalTime>
  <Words>333</Words>
  <Application>Microsoft Office PowerPoint</Application>
  <PresentationFormat>Widescreen</PresentationFormat>
  <Paragraphs>203</Paragraphs>
  <Slides>32</Slides>
  <Notes>5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ＭＳ Ｐゴシック</vt:lpstr>
      <vt:lpstr>GurbaniWebThick</vt:lpstr>
      <vt:lpstr>Fredoka One</vt:lpstr>
      <vt:lpstr>Calibri</vt:lpstr>
      <vt:lpstr>Arial</vt:lpstr>
      <vt:lpstr>Arial Black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34</cp:revision>
  <dcterms:created xsi:type="dcterms:W3CDTF">2022-12-10T13:40:05Z</dcterms:created>
  <dcterms:modified xsi:type="dcterms:W3CDTF">2024-06-11T16:14:44Z</dcterms:modified>
</cp:coreProperties>
</file>