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</p:sldMasterIdLst>
  <p:notesMasterIdLst>
    <p:notesMasterId r:id="rId28"/>
  </p:notesMasterIdLst>
  <p:sldIdLst>
    <p:sldId id="265" r:id="rId3"/>
    <p:sldId id="299" r:id="rId4"/>
    <p:sldId id="539" r:id="rId5"/>
    <p:sldId id="540" r:id="rId6"/>
    <p:sldId id="258" r:id="rId7"/>
    <p:sldId id="282" r:id="rId8"/>
    <p:sldId id="513" r:id="rId9"/>
    <p:sldId id="283" r:id="rId10"/>
    <p:sldId id="471" r:id="rId11"/>
    <p:sldId id="472" r:id="rId12"/>
    <p:sldId id="473" r:id="rId13"/>
    <p:sldId id="475" r:id="rId14"/>
    <p:sldId id="476" r:id="rId15"/>
    <p:sldId id="519" r:id="rId16"/>
    <p:sldId id="531" r:id="rId17"/>
    <p:sldId id="525" r:id="rId18"/>
    <p:sldId id="537" r:id="rId19"/>
    <p:sldId id="522" r:id="rId20"/>
    <p:sldId id="530" r:id="rId21"/>
    <p:sldId id="510" r:id="rId22"/>
    <p:sldId id="511" r:id="rId23"/>
    <p:sldId id="512" r:id="rId24"/>
    <p:sldId id="517" r:id="rId25"/>
    <p:sldId id="483" r:id="rId26"/>
    <p:sldId id="291" r:id="rId27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29"/>
    </p:embeddedFont>
    <p:embeddedFont>
      <p:font typeface="Fredoka One" panose="02000000000000000000" pitchFamily="2" charset="0"/>
      <p:regular r:id="rId30"/>
    </p:embeddedFont>
    <p:embeddedFont>
      <p:font typeface="GurbaniWebThick" panose="020B0604020202020204" charset="0"/>
      <p:regular r:id="rId31"/>
    </p:embeddedFont>
    <p:embeddedFont>
      <p:font typeface="Mongolian Baiti" panose="03000500000000000000" pitchFamily="66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FFFFFF"/>
    <a:srgbClr val="205D76"/>
    <a:srgbClr val="00B0F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1196" y="8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74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3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945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5544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642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8339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2072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6716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7807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87693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34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69233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732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0" r:id="rId4"/>
    <p:sldLayoutId id="2147483666" r:id="rId5"/>
    <p:sldLayoutId id="2147483661" r:id="rId6"/>
    <p:sldLayoutId id="2147483662" r:id="rId7"/>
    <p:sldLayoutId id="2147483671" r:id="rId8"/>
    <p:sldLayoutId id="2147483663" r:id="rId9"/>
    <p:sldLayoutId id="2147483664" r:id="rId10"/>
    <p:sldLayoutId id="2147483665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0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7mIUVC3E-tg?start=48&amp;feature=oembed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microsoft.com/office/2007/relationships/media" Target="../media/media2.m4a"/><Relationship Id="rId21" Type="http://schemas.openxmlformats.org/officeDocument/2006/relationships/image" Target="../media/image27.png"/><Relationship Id="rId7" Type="http://schemas.microsoft.com/office/2007/relationships/media" Target="../media/media4.m4a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emf"/><Relationship Id="rId2" Type="http://schemas.openxmlformats.org/officeDocument/2006/relationships/audio" Target="../media/media1.m4a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hdphoto" Target="../media/hdphoto2.wdp"/><Relationship Id="rId24" Type="http://schemas.openxmlformats.org/officeDocument/2006/relationships/image" Target="../media/image30.png"/><Relationship Id="rId32" Type="http://schemas.openxmlformats.org/officeDocument/2006/relationships/image" Target="../media/image6.png"/><Relationship Id="rId5" Type="http://schemas.microsoft.com/office/2007/relationships/media" Target="../media/media3.m4a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emf"/><Relationship Id="rId10" Type="http://schemas.openxmlformats.org/officeDocument/2006/relationships/image" Target="../media/image17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0.emf"/><Relationship Id="rId22" Type="http://schemas.openxmlformats.org/officeDocument/2006/relationships/image" Target="../media/image28.emf"/><Relationship Id="rId27" Type="http://schemas.openxmlformats.org/officeDocument/2006/relationships/image" Target="../media/image33.svg"/><Relationship Id="rId30" Type="http://schemas.openxmlformats.org/officeDocument/2006/relationships/image" Target="../media/image3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em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6I4kUxbNJpk?list=PL2moDxjkcUYdxTFMeGC2jaaB23HvqYHVJ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q_Q0ixgpx4?feature=oembed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xyVYEuTFOc?feature=oembed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23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5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26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935EBFC5-5CE5-7BE5-6C0C-35F6A1685A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0353" y="495198"/>
            <a:ext cx="10431294" cy="5867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21804" r="14617" b="463"/>
          <a:stretch/>
        </p:blipFill>
        <p:spPr>
          <a:xfrm>
            <a:off x="3332086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584" b="7584"/>
          <a:stretch/>
        </p:blipFill>
        <p:spPr>
          <a:xfrm>
            <a:off x="1970843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584" b="7584"/>
          <a:stretch/>
        </p:blipFill>
        <p:spPr>
          <a:xfrm>
            <a:off x="609600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289" t="6877" r="2286" b="9354"/>
          <a:stretch/>
        </p:blipFill>
        <p:spPr>
          <a:xfrm>
            <a:off x="4693329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CD875F-D670-9D12-98C0-7624830DD0D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 r="4672"/>
          <a:stretch/>
        </p:blipFill>
        <p:spPr>
          <a:xfrm>
            <a:off x="6054572" y="1227266"/>
            <a:ext cx="1188720" cy="1188720"/>
          </a:xfrm>
          <a:prstGeom prst="roundRect">
            <a:avLst>
              <a:gd name="adj" fmla="val 4826"/>
            </a:avLst>
          </a:prstGeom>
          <a:ln>
            <a:noFill/>
          </a:ln>
          <a:effectLst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04C143-98D4-7C1B-3A21-62BC160BF17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" r="2219"/>
          <a:stretch/>
        </p:blipFill>
        <p:spPr>
          <a:xfrm>
            <a:off x="8777058" y="1227266"/>
            <a:ext cx="1188720" cy="1188720"/>
          </a:xfrm>
          <a:prstGeom prst="roundRect">
            <a:avLst>
              <a:gd name="adj" fmla="val 6794"/>
            </a:avLst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3FA490-570A-3D4D-E979-3AE9B737CED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t="2056" r="7061" b="2056"/>
          <a:stretch/>
        </p:blipFill>
        <p:spPr>
          <a:xfrm>
            <a:off x="7415815" y="1227266"/>
            <a:ext cx="1188720" cy="1188720"/>
          </a:xfrm>
          <a:prstGeom prst="roundRect">
            <a:avLst>
              <a:gd name="adj" fmla="val 7427"/>
            </a:avLst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80EAD2-3B02-4AED-1D95-18DEAA25C52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1" r="10651"/>
          <a:stretch/>
        </p:blipFill>
        <p:spPr>
          <a:xfrm>
            <a:off x="10138302" y="1227266"/>
            <a:ext cx="1188720" cy="1188720"/>
          </a:xfrm>
          <a:prstGeom prst="roundRect">
            <a:avLst>
              <a:gd name="adj" fmla="val 10216"/>
            </a:avLst>
          </a:prstGeom>
          <a:ln>
            <a:noFill/>
          </a:ln>
          <a:effectLst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6A6DFC-BDDA-7927-8FF6-9D052FA1537F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067"/>
          <a:stretch/>
        </p:blipFill>
        <p:spPr>
          <a:xfrm>
            <a:off x="7415815" y="2641500"/>
            <a:ext cx="1188720" cy="1188720"/>
          </a:xfrm>
          <a:prstGeom prst="roundRect">
            <a:avLst>
              <a:gd name="adj" fmla="val 7982"/>
            </a:avLst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DA88A1-BF4D-E56F-BC36-314470590D4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t="309" r="262" b="309"/>
          <a:stretch/>
        </p:blipFill>
        <p:spPr>
          <a:xfrm>
            <a:off x="609600" y="2659575"/>
            <a:ext cx="1188720" cy="1188720"/>
          </a:xfrm>
          <a:prstGeom prst="roundRect">
            <a:avLst>
              <a:gd name="adj" fmla="val 7982"/>
            </a:avLst>
          </a:prstGeom>
          <a:ln>
            <a:noFill/>
          </a:ln>
          <a:effectLst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B51F5C-B72B-F60F-FA24-D16EBCADE49F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6" t="9392" r="6559" b="8115"/>
          <a:stretch/>
        </p:blipFill>
        <p:spPr>
          <a:xfrm>
            <a:off x="1970843" y="2655031"/>
            <a:ext cx="1188720" cy="1188720"/>
          </a:xfrm>
          <a:prstGeom prst="roundRect">
            <a:avLst>
              <a:gd name="adj" fmla="val 5501"/>
            </a:avLst>
          </a:prstGeom>
          <a:ln>
            <a:noFill/>
          </a:ln>
          <a:effectLst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7FAEFB-E6D6-AFD4-53C9-C4386DDD942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lum contrast="40000"/>
          </a:blip>
          <a:srcRect l="790" t="1040" r="1554" b="1040"/>
          <a:stretch/>
        </p:blipFill>
        <p:spPr>
          <a:xfrm>
            <a:off x="3327482" y="2655031"/>
            <a:ext cx="1188720" cy="1188720"/>
          </a:xfrm>
          <a:prstGeom prst="roundRect">
            <a:avLst>
              <a:gd name="adj" fmla="val 9223"/>
            </a:avLst>
          </a:prstGeom>
          <a:ln>
            <a:noFill/>
          </a:ln>
          <a:effectLst/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3687288-1682-571E-B88E-DECA0BF1F389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4" t="4360" r="9944" b="18088"/>
          <a:stretch/>
        </p:blipFill>
        <p:spPr>
          <a:xfrm>
            <a:off x="4684121" y="2655031"/>
            <a:ext cx="1188720" cy="1188720"/>
          </a:xfrm>
          <a:prstGeom prst="roundRect">
            <a:avLst>
              <a:gd name="adj" fmla="val 10464"/>
            </a:avLst>
          </a:prstGeom>
          <a:ln>
            <a:noFill/>
          </a:ln>
          <a:effectLst/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CF89E87-20DB-BCC7-200E-788F7CEAE8AB}"/>
              </a:ext>
            </a:extLst>
          </p:cNvPr>
          <p:cNvSpPr txBox="1">
            <a:spLocks/>
          </p:cNvSpPr>
          <p:nvPr/>
        </p:nvSpPr>
        <p:spPr>
          <a:xfrm>
            <a:off x="6081252" y="2668561"/>
            <a:ext cx="1162040" cy="1161659"/>
          </a:xfrm>
          <a:prstGeom prst="rect">
            <a:avLst/>
          </a:prstGeom>
          <a:solidFill>
            <a:srgbClr val="92D050"/>
          </a:solidFill>
          <a:effectLst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24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9436719-7B3A-C151-FED2-6AE5FFF62E24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8756770" y="2642481"/>
            <a:ext cx="1186758" cy="1186758"/>
          </a:xfrm>
          <a:prstGeom prst="roundRect">
            <a:avLst>
              <a:gd name="adj" fmla="val 9211"/>
            </a:avLst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04EB358-CE08-6328-E699-601F4E587BF3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9630"/>
          <a:stretch/>
        </p:blipFill>
        <p:spPr>
          <a:xfrm>
            <a:off x="10129093" y="2641931"/>
            <a:ext cx="1197668" cy="1186758"/>
          </a:xfrm>
          <a:prstGeom prst="roundRect">
            <a:avLst>
              <a:gd name="adj" fmla="val 6634"/>
            </a:avLst>
          </a:prstGeom>
          <a:ln>
            <a:noFill/>
          </a:ln>
          <a:effectLst/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C32A4695-5C8F-9A9D-F51F-4040614BB58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743434" y="4050461"/>
            <a:ext cx="1168096" cy="1227664"/>
          </a:xfrm>
          <a:prstGeom prst="roundRect">
            <a:avLst>
              <a:gd name="adj" fmla="val 7209"/>
            </a:avLst>
          </a:prstGeom>
          <a:effectLst/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0C28254-4571-80E1-2E84-7750C864C55F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1194" t="1515" r="1759"/>
          <a:stretch/>
        </p:blipFill>
        <p:spPr>
          <a:xfrm>
            <a:off x="6811960" y="4033603"/>
            <a:ext cx="1168096" cy="1222176"/>
          </a:xfrm>
          <a:prstGeom prst="roundRect">
            <a:avLst>
              <a:gd name="adj" fmla="val 10144"/>
            </a:avLst>
          </a:prstGeom>
          <a:ln>
            <a:noFill/>
          </a:ln>
          <a:effectLst/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915D1704-E4AB-0926-6581-7A4FC1429C60}"/>
              </a:ext>
            </a:extLst>
          </p:cNvPr>
          <p:cNvSpPr txBox="1">
            <a:spLocks/>
          </p:cNvSpPr>
          <p:nvPr/>
        </p:nvSpPr>
        <p:spPr>
          <a:xfrm>
            <a:off x="8348813" y="4160044"/>
            <a:ext cx="1007689" cy="946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bg1"/>
                </a:solidFill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bg1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5AB64E22-8D49-7092-6C6C-B4EB23D4813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69400" y="4050461"/>
            <a:ext cx="1203374" cy="1227665"/>
          </a:xfrm>
          <a:prstGeom prst="roundRect">
            <a:avLst>
              <a:gd name="adj" fmla="val 7828"/>
            </a:avLst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981D20D-94C5-B9E5-5B9A-D123DE61BEA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440692" y="4055950"/>
            <a:ext cx="1232643" cy="1222175"/>
          </a:xfrm>
          <a:prstGeom prst="roundRect">
            <a:avLst>
              <a:gd name="adj" fmla="val 7432"/>
            </a:avLst>
          </a:prstGeom>
          <a:effectLst/>
        </p:spPr>
      </p:pic>
      <p:pic>
        <p:nvPicPr>
          <p:cNvPr id="4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B2A589-0D88-BE38-0339-0503D89022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33934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pic>
        <p:nvPicPr>
          <p:cNvPr id="4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98237F5-A36F-66BB-01AE-E451E77C6B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68742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pic>
        <p:nvPicPr>
          <p:cNvPr id="5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D0DC051-B2B6-0757-A959-C8646C98371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03550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pic>
        <p:nvPicPr>
          <p:cNvPr id="5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33F655-39AF-FCEA-CB55-130EFB3BD46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38357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C49AB59-7394-9C99-1554-268E12E0AC94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A3B265-2B26-086E-EB8D-772293A7B4A4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E196167B-B9EA-401C-1426-16C4B4927C38}"/>
              </a:ext>
            </a:extLst>
          </p:cNvPr>
          <p:cNvPicPr/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029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21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233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226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28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8AD1EAB-64C1-D594-AB39-A3C8222DCE66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5409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5409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40134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67449117-1794-7464-31F1-EBF41283374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398B2C1-57BC-3864-525F-B54A92651663}"/>
              </a:ext>
            </a:extLst>
          </p:cNvPr>
          <p:cNvSpPr txBox="1">
            <a:spLocks/>
          </p:cNvSpPr>
          <p:nvPr/>
        </p:nvSpPr>
        <p:spPr>
          <a:xfrm>
            <a:off x="876448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B5F2CA-2635-F8B2-8EFF-268F5D339CB6}"/>
              </a:ext>
            </a:extLst>
          </p:cNvPr>
          <p:cNvSpPr txBox="1">
            <a:spLocks/>
          </p:cNvSpPr>
          <p:nvPr/>
        </p:nvSpPr>
        <p:spPr>
          <a:xfrm>
            <a:off x="3114461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845B04-BB25-2ABE-D058-B12AE84C613C}"/>
              </a:ext>
            </a:extLst>
          </p:cNvPr>
          <p:cNvSpPr txBox="1">
            <a:spLocks/>
          </p:cNvSpPr>
          <p:nvPr/>
        </p:nvSpPr>
        <p:spPr>
          <a:xfrm>
            <a:off x="5352474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9B142B-3095-66AD-1704-99A1AB646669}"/>
              </a:ext>
            </a:extLst>
          </p:cNvPr>
          <p:cNvSpPr txBox="1">
            <a:spLocks/>
          </p:cNvSpPr>
          <p:nvPr/>
        </p:nvSpPr>
        <p:spPr>
          <a:xfrm>
            <a:off x="7590487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CC10238-A64F-7DB8-D263-A38F67F53257}"/>
              </a:ext>
            </a:extLst>
          </p:cNvPr>
          <p:cNvSpPr txBox="1">
            <a:spLocks/>
          </p:cNvSpPr>
          <p:nvPr/>
        </p:nvSpPr>
        <p:spPr>
          <a:xfrm>
            <a:off x="9828500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n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63808B73-E3EF-781D-E0CB-D8342FF09FA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C3F0E74-7666-A46F-42A5-EB0F7A81D3A7}"/>
              </a:ext>
            </a:extLst>
          </p:cNvPr>
          <p:cNvSpPr txBox="1">
            <a:spLocks/>
          </p:cNvSpPr>
          <p:nvPr/>
        </p:nvSpPr>
        <p:spPr>
          <a:xfrm>
            <a:off x="9946215" y="2261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7AB38-8A26-DF43-D267-93AD9EDF6C71}"/>
              </a:ext>
            </a:extLst>
          </p:cNvPr>
          <p:cNvSpPr txBox="1">
            <a:spLocks/>
          </p:cNvSpPr>
          <p:nvPr/>
        </p:nvSpPr>
        <p:spPr>
          <a:xfrm>
            <a:off x="5358152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BA3AFA-1614-A2EC-1092-C00A6CD24AC8}"/>
              </a:ext>
            </a:extLst>
          </p:cNvPr>
          <p:cNvSpPr txBox="1">
            <a:spLocks/>
          </p:cNvSpPr>
          <p:nvPr/>
        </p:nvSpPr>
        <p:spPr>
          <a:xfrm>
            <a:off x="7652184" y="224129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17C43B-6AE0-654E-D6D0-8F4D6384C90B}"/>
              </a:ext>
            </a:extLst>
          </p:cNvPr>
          <p:cNvSpPr txBox="1">
            <a:spLocks/>
          </p:cNvSpPr>
          <p:nvPr/>
        </p:nvSpPr>
        <p:spPr>
          <a:xfrm>
            <a:off x="3064120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32FA67-7037-5ADB-40AD-52DDC7F80CF6}"/>
              </a:ext>
            </a:extLst>
          </p:cNvPr>
          <p:cNvSpPr txBox="1">
            <a:spLocks/>
          </p:cNvSpPr>
          <p:nvPr/>
        </p:nvSpPr>
        <p:spPr>
          <a:xfrm>
            <a:off x="770088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n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757E6AD1-3832-80A3-512E-FEB6ED2C41E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9D04C-3589-E427-CF76-2575B65A6F14}"/>
              </a:ext>
            </a:extLst>
          </p:cNvPr>
          <p:cNvSpPr txBox="1">
            <a:spLocks/>
          </p:cNvSpPr>
          <p:nvPr/>
        </p:nvSpPr>
        <p:spPr>
          <a:xfrm>
            <a:off x="5501799" y="2261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5AF5C-B010-30AF-637E-FBD9220C5805}"/>
              </a:ext>
            </a:extLst>
          </p:cNvPr>
          <p:cNvSpPr txBox="1">
            <a:spLocks/>
          </p:cNvSpPr>
          <p:nvPr/>
        </p:nvSpPr>
        <p:spPr>
          <a:xfrm>
            <a:off x="10233513" y="223999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8971C65-CECE-3891-E057-B9E318FE8B2C}"/>
              </a:ext>
            </a:extLst>
          </p:cNvPr>
          <p:cNvSpPr txBox="1">
            <a:spLocks/>
          </p:cNvSpPr>
          <p:nvPr/>
        </p:nvSpPr>
        <p:spPr>
          <a:xfrm>
            <a:off x="770087" y="224128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F49CA-05B5-5377-C7A1-01E489C6A556}"/>
              </a:ext>
            </a:extLst>
          </p:cNvPr>
          <p:cNvSpPr txBox="1">
            <a:spLocks/>
          </p:cNvSpPr>
          <p:nvPr/>
        </p:nvSpPr>
        <p:spPr>
          <a:xfrm>
            <a:off x="7867656" y="222916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F40642-EBCC-D735-332D-5AC90AA0DD96}"/>
              </a:ext>
            </a:extLst>
          </p:cNvPr>
          <p:cNvSpPr txBox="1">
            <a:spLocks/>
          </p:cNvSpPr>
          <p:nvPr/>
        </p:nvSpPr>
        <p:spPr>
          <a:xfrm>
            <a:off x="3135943" y="222916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n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767F9187-5B98-3E64-BCF8-FBC3DFC796B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397F2-6E3F-75F6-65DB-927B35C3CFDE}"/>
              </a:ext>
            </a:extLst>
          </p:cNvPr>
          <p:cNvSpPr txBox="1">
            <a:spLocks/>
          </p:cNvSpPr>
          <p:nvPr/>
        </p:nvSpPr>
        <p:spPr>
          <a:xfrm>
            <a:off x="4518773" y="2151240"/>
            <a:ext cx="2954218" cy="2593380"/>
          </a:xfrm>
          <a:prstGeom prst="rect">
            <a:avLst/>
          </a:prstGeom>
          <a:noFill/>
          <a:ln w="254000">
            <a:noFill/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234950" cap="flat" cmpd="sng">
                  <a:noFill/>
                  <a:prstDash val="solid"/>
                  <a:miter lim="800000"/>
                </a:ln>
                <a:solidFill>
                  <a:schemeClr val="accent5"/>
                </a:solidFill>
                <a:cs typeface="Mongolian Baiti" panose="03000500000000000000" pitchFamily="66" charset="0"/>
              </a:rPr>
              <a:t>d</a:t>
            </a:r>
            <a:endParaRPr kumimoji="0" lang="en-CA" sz="5400" i="0" u="none" strike="noStrike" kern="1200" cap="none" spc="0" normalizeH="0" baseline="0" noProof="0" dirty="0">
              <a:ln w="234950" cap="flat" cmpd="sng">
                <a:noFill/>
                <a:prstDash val="solid"/>
                <a:miter lim="800000"/>
              </a:ln>
              <a:solidFill>
                <a:schemeClr val="accent5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CBF6A-DDD9-29BC-5745-AA2C4AF050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36" r="2064"/>
          <a:stretch/>
        </p:blipFill>
        <p:spPr>
          <a:xfrm>
            <a:off x="3776127" y="1078410"/>
            <a:ext cx="4826372" cy="4739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798270-7ECC-89C6-D8B7-DA3D14CFE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500" y="732194"/>
            <a:ext cx="5119064" cy="5210312"/>
          </a:xfrm>
          <a:prstGeom prst="rect">
            <a:avLst/>
          </a:prstGeom>
        </p:spPr>
      </p:pic>
      <p:pic>
        <p:nvPicPr>
          <p:cNvPr id="9" name="Graphic 8" descr="Badge Heart outline">
            <a:extLst>
              <a:ext uri="{FF2B5EF4-FFF2-40B4-BE49-F238E27FC236}">
                <a16:creationId xmlns:a16="http://schemas.microsoft.com/office/drawing/2014/main" id="{DA114F82-678D-642F-7874-79548B5AAE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8778" y="400929"/>
            <a:ext cx="914400" cy="914400"/>
          </a:xfrm>
          <a:prstGeom prst="rect">
            <a:avLst/>
          </a:prstGeom>
        </p:spPr>
      </p:pic>
      <p:pic>
        <p:nvPicPr>
          <p:cNvPr id="10" name="Graphic 9" descr="Badge Heart with solid fill">
            <a:extLst>
              <a:ext uri="{FF2B5EF4-FFF2-40B4-BE49-F238E27FC236}">
                <a16:creationId xmlns:a16="http://schemas.microsoft.com/office/drawing/2014/main" id="{BAC5595A-24C5-40A2-E56F-C894C7656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4798" y="400929"/>
            <a:ext cx="914400" cy="914400"/>
          </a:xfrm>
          <a:prstGeom prst="rect">
            <a:avLst/>
          </a:prstGeom>
        </p:spPr>
      </p:pic>
      <p:pic>
        <p:nvPicPr>
          <p:cNvPr id="11" name="Graphic 10" descr="Badge Heart with solid fill">
            <a:extLst>
              <a:ext uri="{FF2B5EF4-FFF2-40B4-BE49-F238E27FC236}">
                <a16:creationId xmlns:a16="http://schemas.microsoft.com/office/drawing/2014/main" id="{F56FBBF7-1E43-C92B-F017-6524B59DCE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35266" y="400929"/>
            <a:ext cx="914400" cy="914400"/>
          </a:xfrm>
          <a:prstGeom prst="rect">
            <a:avLst/>
          </a:prstGeom>
        </p:spPr>
      </p:pic>
      <p:pic>
        <p:nvPicPr>
          <p:cNvPr id="12" name="Graphic 11" descr="Badge Heart with solid fill">
            <a:extLst>
              <a:ext uri="{FF2B5EF4-FFF2-40B4-BE49-F238E27FC236}">
                <a16:creationId xmlns:a16="http://schemas.microsoft.com/office/drawing/2014/main" id="{9A458144-9AE2-CAB2-2BDF-527CB68927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9810" y="400929"/>
            <a:ext cx="914400" cy="914400"/>
          </a:xfrm>
          <a:prstGeom prst="rect">
            <a:avLst/>
          </a:prstGeom>
        </p:spPr>
      </p:pic>
      <p:pic>
        <p:nvPicPr>
          <p:cNvPr id="13" name="Graphic 12" descr="Badge Heart outline">
            <a:extLst>
              <a:ext uri="{FF2B5EF4-FFF2-40B4-BE49-F238E27FC236}">
                <a16:creationId xmlns:a16="http://schemas.microsoft.com/office/drawing/2014/main" id="{30AD4EFA-F267-2CDD-EA14-944FD20BD2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10502" y="400929"/>
            <a:ext cx="914400" cy="914400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D291C69-268C-F0F9-966C-CB9926683B7B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B40C83BB-D775-E3CF-8019-818E4B478FB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687" y="398074"/>
            <a:ext cx="10776626" cy="606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09E1607-EACB-007A-734B-0CD724D55EB9}"/>
              </a:ext>
            </a:extLst>
          </p:cNvPr>
          <p:cNvGrpSpPr/>
          <p:nvPr/>
        </p:nvGrpSpPr>
        <p:grpSpPr>
          <a:xfrm>
            <a:off x="1600200" y="2547864"/>
            <a:ext cx="8991600" cy="1762273"/>
            <a:chOff x="1600200" y="2428727"/>
            <a:chExt cx="8991600" cy="176227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428727"/>
              <a:ext cx="89916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7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606225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Find the image starting from DADA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BBFF396-D60F-D7D1-8D59-3570063B0D5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32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ids Diwali Images, Stock Photos &amp;amp; Vectors | Shutterstock">
            <a:extLst>
              <a:ext uri="{FF2B5EF4-FFF2-40B4-BE49-F238E27FC236}">
                <a16:creationId xmlns:a16="http://schemas.microsoft.com/office/drawing/2014/main" id="{1BEBAB12-3534-F92E-4E45-DF5E1DD5B1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07"/>
          <a:stretch/>
        </p:blipFill>
        <p:spPr bwMode="auto">
          <a:xfrm>
            <a:off x="1" y="-409575"/>
            <a:ext cx="12207726" cy="767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287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DD1F7C6-65B9-AC71-E270-7AA333C27FED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274277"/>
            <a:chExt cx="10711542" cy="20572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C286526-31E2-5423-F697-B3EBF229B7AE}"/>
                </a:ext>
              </a:extLst>
            </p:cNvPr>
            <p:cNvSpPr txBox="1"/>
            <p:nvPr/>
          </p:nvSpPr>
          <p:spPr>
            <a:xfrm>
              <a:off x="740229" y="22742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B965F2-D86E-4F47-5648-7B09E7B268A2}"/>
                </a:ext>
              </a:extLst>
            </p:cNvPr>
            <p:cNvSpPr txBox="1"/>
            <p:nvPr/>
          </p:nvSpPr>
          <p:spPr>
            <a:xfrm>
              <a:off x="2105687" y="37467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Find DADA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8504ACD6-50CC-6509-ABB1-04E362EB79C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94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">
            <a:extLst>
              <a:ext uri="{FF2B5EF4-FFF2-40B4-BE49-F238E27FC236}">
                <a16:creationId xmlns:a16="http://schemas.microsoft.com/office/drawing/2014/main" id="{8D65695E-69A0-B1C0-D1E0-5869806F6467}"/>
              </a:ext>
            </a:extLst>
          </p:cNvPr>
          <p:cNvSpPr/>
          <p:nvPr/>
        </p:nvSpPr>
        <p:spPr>
          <a:xfrm>
            <a:off x="2298145" y="637213"/>
            <a:ext cx="109677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3" name="B">
            <a:extLst>
              <a:ext uri="{FF2B5EF4-FFF2-40B4-BE49-F238E27FC236}">
                <a16:creationId xmlns:a16="http://schemas.microsoft.com/office/drawing/2014/main" id="{ED66897B-1037-AE8D-65D7-EF4EC3DE54ED}"/>
              </a:ext>
            </a:extLst>
          </p:cNvPr>
          <p:cNvSpPr/>
          <p:nvPr/>
        </p:nvSpPr>
        <p:spPr>
          <a:xfrm>
            <a:off x="3988994" y="637135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A67B3229-0547-328F-DDBE-C3A1E3D79796}"/>
              </a:ext>
            </a:extLst>
          </p:cNvPr>
          <p:cNvSpPr/>
          <p:nvPr/>
        </p:nvSpPr>
        <p:spPr>
          <a:xfrm>
            <a:off x="3642879" y="4306743"/>
            <a:ext cx="109677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1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ＭＳ Ｐゴシック" panose="020B0600070205080204" pitchFamily="34" charset="-128"/>
              </a:rPr>
              <a:t>F</a:t>
            </a:r>
            <a:endParaRPr lang="ja-JP" altLang="en-US" sz="12500" b="1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ea typeface="ＭＳ Ｐゴシック" panose="020B0600070205080204" pitchFamily="34" charset="-128"/>
            </a:endParaRPr>
          </a:p>
        </p:txBody>
      </p:sp>
      <p:sp>
        <p:nvSpPr>
          <p:cNvPr id="5" name="D">
            <a:extLst>
              <a:ext uri="{FF2B5EF4-FFF2-40B4-BE49-F238E27FC236}">
                <a16:creationId xmlns:a16="http://schemas.microsoft.com/office/drawing/2014/main" id="{C8504936-D3FF-85CD-4AC0-9A66464EDEDD}"/>
              </a:ext>
            </a:extLst>
          </p:cNvPr>
          <p:cNvSpPr/>
          <p:nvPr/>
        </p:nvSpPr>
        <p:spPr>
          <a:xfrm rot="632098">
            <a:off x="9043878" y="4636363"/>
            <a:ext cx="107112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6" name="E">
            <a:extLst>
              <a:ext uri="{FF2B5EF4-FFF2-40B4-BE49-F238E27FC236}">
                <a16:creationId xmlns:a16="http://schemas.microsoft.com/office/drawing/2014/main" id="{679927C4-F2C5-61C3-B0B7-1EAB8C71D654}"/>
              </a:ext>
            </a:extLst>
          </p:cNvPr>
          <p:cNvSpPr/>
          <p:nvPr/>
        </p:nvSpPr>
        <p:spPr>
          <a:xfrm>
            <a:off x="7056424" y="2241239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7" name="F">
            <a:extLst>
              <a:ext uri="{FF2B5EF4-FFF2-40B4-BE49-F238E27FC236}">
                <a16:creationId xmlns:a16="http://schemas.microsoft.com/office/drawing/2014/main" id="{D1CFAACB-99B6-833C-CBA0-7087B1582628}"/>
              </a:ext>
            </a:extLst>
          </p:cNvPr>
          <p:cNvSpPr/>
          <p:nvPr/>
        </p:nvSpPr>
        <p:spPr>
          <a:xfrm rot="21017394">
            <a:off x="10053264" y="2048568"/>
            <a:ext cx="711160" cy="201593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8" name="G">
            <a:extLst>
              <a:ext uri="{FF2B5EF4-FFF2-40B4-BE49-F238E27FC236}">
                <a16:creationId xmlns:a16="http://schemas.microsoft.com/office/drawing/2014/main" id="{CD57B674-7AC3-0504-73D7-F53A2C753EBE}"/>
              </a:ext>
            </a:extLst>
          </p:cNvPr>
          <p:cNvSpPr/>
          <p:nvPr/>
        </p:nvSpPr>
        <p:spPr>
          <a:xfrm rot="1057045">
            <a:off x="8473572" y="384521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" name="I">
            <a:extLst>
              <a:ext uri="{FF2B5EF4-FFF2-40B4-BE49-F238E27FC236}">
                <a16:creationId xmlns:a16="http://schemas.microsoft.com/office/drawing/2014/main" id="{885051E0-1DEA-8FD4-195A-00D41F62AA91}"/>
              </a:ext>
            </a:extLst>
          </p:cNvPr>
          <p:cNvSpPr/>
          <p:nvPr/>
        </p:nvSpPr>
        <p:spPr>
          <a:xfrm>
            <a:off x="1027867" y="445701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" name="J">
            <a:extLst>
              <a:ext uri="{FF2B5EF4-FFF2-40B4-BE49-F238E27FC236}">
                <a16:creationId xmlns:a16="http://schemas.microsoft.com/office/drawing/2014/main" id="{F632F052-FCCB-90CE-BD33-87D9321286A1}"/>
              </a:ext>
            </a:extLst>
          </p:cNvPr>
          <p:cNvSpPr/>
          <p:nvPr/>
        </p:nvSpPr>
        <p:spPr>
          <a:xfrm>
            <a:off x="3913064" y="3439594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1" name="K">
            <a:extLst>
              <a:ext uri="{FF2B5EF4-FFF2-40B4-BE49-F238E27FC236}">
                <a16:creationId xmlns:a16="http://schemas.microsoft.com/office/drawing/2014/main" id="{5046B99B-F704-D6A3-F64A-9A879C64737C}"/>
              </a:ext>
            </a:extLst>
          </p:cNvPr>
          <p:cNvSpPr/>
          <p:nvPr/>
        </p:nvSpPr>
        <p:spPr>
          <a:xfrm rot="698765">
            <a:off x="5161473" y="2705252"/>
            <a:ext cx="1066318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2" name="L">
            <a:extLst>
              <a:ext uri="{FF2B5EF4-FFF2-40B4-BE49-F238E27FC236}">
                <a16:creationId xmlns:a16="http://schemas.microsoft.com/office/drawing/2014/main" id="{5ACA0E13-EFB0-C8CB-7189-13D793297478}"/>
              </a:ext>
            </a:extLst>
          </p:cNvPr>
          <p:cNvSpPr/>
          <p:nvPr/>
        </p:nvSpPr>
        <p:spPr>
          <a:xfrm rot="20397276">
            <a:off x="5980225" y="4444198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3" name="P">
            <a:extLst>
              <a:ext uri="{FF2B5EF4-FFF2-40B4-BE49-F238E27FC236}">
                <a16:creationId xmlns:a16="http://schemas.microsoft.com/office/drawing/2014/main" id="{7657171D-E563-707D-D55B-7A42B979D5EE}"/>
              </a:ext>
            </a:extLst>
          </p:cNvPr>
          <p:cNvSpPr/>
          <p:nvPr/>
        </p:nvSpPr>
        <p:spPr>
          <a:xfrm rot="1119881">
            <a:off x="6885757" y="3703211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4" name="S">
            <a:extLst>
              <a:ext uri="{FF2B5EF4-FFF2-40B4-BE49-F238E27FC236}">
                <a16:creationId xmlns:a16="http://schemas.microsoft.com/office/drawing/2014/main" id="{EC6AA223-7093-6ECE-992E-232C3C8FCD86}"/>
              </a:ext>
            </a:extLst>
          </p:cNvPr>
          <p:cNvSpPr/>
          <p:nvPr/>
        </p:nvSpPr>
        <p:spPr>
          <a:xfrm rot="953233">
            <a:off x="9929646" y="2081626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5" name="T">
            <a:extLst>
              <a:ext uri="{FF2B5EF4-FFF2-40B4-BE49-F238E27FC236}">
                <a16:creationId xmlns:a16="http://schemas.microsoft.com/office/drawing/2014/main" id="{3308B2CC-33E8-75FC-08CF-75363F07874D}"/>
              </a:ext>
            </a:extLst>
          </p:cNvPr>
          <p:cNvSpPr/>
          <p:nvPr/>
        </p:nvSpPr>
        <p:spPr>
          <a:xfrm rot="20281252">
            <a:off x="8466743" y="2931365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d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6" name="V">
            <a:extLst>
              <a:ext uri="{FF2B5EF4-FFF2-40B4-BE49-F238E27FC236}">
                <a16:creationId xmlns:a16="http://schemas.microsoft.com/office/drawing/2014/main" id="{EFD1DA4F-95B7-A2BB-9E6E-E24633E6F959}"/>
              </a:ext>
            </a:extLst>
          </p:cNvPr>
          <p:cNvSpPr/>
          <p:nvPr/>
        </p:nvSpPr>
        <p:spPr>
          <a:xfrm rot="20322872">
            <a:off x="947306" y="4418993"/>
            <a:ext cx="1111202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7" name="W">
            <a:extLst>
              <a:ext uri="{FF2B5EF4-FFF2-40B4-BE49-F238E27FC236}">
                <a16:creationId xmlns:a16="http://schemas.microsoft.com/office/drawing/2014/main" id="{498F114E-E75B-9367-A708-21446ECBA5AD}"/>
              </a:ext>
            </a:extLst>
          </p:cNvPr>
          <p:cNvSpPr/>
          <p:nvPr/>
        </p:nvSpPr>
        <p:spPr>
          <a:xfrm rot="1084101">
            <a:off x="2351973" y="3177900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8" name="X">
            <a:extLst>
              <a:ext uri="{FF2B5EF4-FFF2-40B4-BE49-F238E27FC236}">
                <a16:creationId xmlns:a16="http://schemas.microsoft.com/office/drawing/2014/main" id="{5F808C7C-241A-741C-937F-1CD6ECAF76A7}"/>
              </a:ext>
            </a:extLst>
          </p:cNvPr>
          <p:cNvSpPr/>
          <p:nvPr/>
        </p:nvSpPr>
        <p:spPr>
          <a:xfrm>
            <a:off x="669761" y="2081626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9" name="Z">
            <a:extLst>
              <a:ext uri="{FF2B5EF4-FFF2-40B4-BE49-F238E27FC236}">
                <a16:creationId xmlns:a16="http://schemas.microsoft.com/office/drawing/2014/main" id="{2F870805-16F0-8B78-576A-E62C3577F764}"/>
              </a:ext>
            </a:extLst>
          </p:cNvPr>
          <p:cNvSpPr/>
          <p:nvPr/>
        </p:nvSpPr>
        <p:spPr>
          <a:xfrm>
            <a:off x="7921747" y="4228911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0" name="Reset Button">
            <a:extLst>
              <a:ext uri="{FF2B5EF4-FFF2-40B4-BE49-F238E27FC236}">
                <a16:creationId xmlns:a16="http://schemas.microsoft.com/office/drawing/2014/main" id="{3151F185-9C9D-6C8D-71AE-BF104DD1CD0B}"/>
              </a:ext>
            </a:extLst>
          </p:cNvPr>
          <p:cNvSpPr/>
          <p:nvPr/>
        </p:nvSpPr>
        <p:spPr>
          <a:xfrm>
            <a:off x="9853504" y="5314711"/>
            <a:ext cx="1620000" cy="779451"/>
          </a:xfrm>
          <a:prstGeom prst="roundRect">
            <a:avLst>
              <a:gd name="adj" fmla="val 12085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+mj-lt"/>
              </a:rPr>
              <a:t>Reset</a:t>
            </a:r>
          </a:p>
        </p:txBody>
      </p:sp>
      <p:pic>
        <p:nvPicPr>
          <p:cNvPr id="21" name="Picture 20" descr="A black heart with swirls&#10;&#10;Description automatically generated">
            <a:extLst>
              <a:ext uri="{FF2B5EF4-FFF2-40B4-BE49-F238E27FC236}">
                <a16:creationId xmlns:a16="http://schemas.microsoft.com/office/drawing/2014/main" id="{6173D48E-8FB1-AF8F-6952-EA567694D01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536102" y="5930019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2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  <p:bldP spid="3" grpId="1"/>
      <p:bldP spid="3" grpId="2"/>
      <p:bldP spid="4" grpId="0"/>
      <p:bldP spid="4" grpId="1"/>
      <p:bldP spid="4" grpId="2"/>
      <p:bldP spid="5" grpId="0"/>
      <p:bldP spid="5" grpId="1"/>
      <p:bldP spid="5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5" grpId="0"/>
      <p:bldP spid="15" grpId="1"/>
      <p:bldP spid="15" grpId="2"/>
      <p:bldP spid="16" grpId="0"/>
      <p:bldP spid="16" grpId="1"/>
      <p:bldP spid="16" grpId="2"/>
      <p:bldP spid="17" grpId="0"/>
      <p:bldP spid="17" grpId="1"/>
      <p:bldP spid="17" grpId="2"/>
      <p:bldP spid="18" grpId="0"/>
      <p:bldP spid="18" grpId="1"/>
      <p:bldP spid="18" grpId="2"/>
      <p:bldP spid="19" grpId="0"/>
      <p:bldP spid="19" grpId="1"/>
      <p:bldP spid="19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3360003"/>
            <a:ext cx="8991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solidFill>
                  <a:schemeClr val="accent2"/>
                </a:solidFill>
                <a:latin typeface="+mj-lt"/>
              </a:rPr>
              <a:t>Akhar</a:t>
            </a:r>
            <a:r>
              <a:rPr lang="en-US" sz="48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+mj-lt"/>
              </a:rPr>
              <a:t>Pachhaano</a:t>
            </a:r>
            <a:endParaRPr lang="en-US" sz="4800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22B36CB1-E1BD-3B2B-BE78-B875015E77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-691880"/>
            <a:ext cx="10591800" cy="794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7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C3C6941-D312-556E-22B6-88C50B7A88AA}"/>
              </a:ext>
            </a:extLst>
          </p:cNvPr>
          <p:cNvGrpSpPr/>
          <p:nvPr/>
        </p:nvGrpSpPr>
        <p:grpSpPr>
          <a:xfrm>
            <a:off x="1600200" y="2632502"/>
            <a:ext cx="8991600" cy="1592997"/>
            <a:chOff x="1600200" y="2598003"/>
            <a:chExt cx="8991600" cy="159299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606225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PaD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ke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dasso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dey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88CA1C0-1475-2AE0-DC8B-CCF77C81A6A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70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3B516FA-F90C-C5A2-43B2-24CC05E3B6CF}"/>
              </a:ext>
            </a:extLst>
          </p:cNvPr>
          <p:cNvSpPr txBox="1">
            <a:spLocks/>
          </p:cNvSpPr>
          <p:nvPr/>
        </p:nvSpPr>
        <p:spPr>
          <a:xfrm>
            <a:off x="914548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7FCDFD9-9407-7789-3D7F-0B131EEEB36C}"/>
              </a:ext>
            </a:extLst>
          </p:cNvPr>
          <p:cNvSpPr txBox="1">
            <a:spLocks/>
          </p:cNvSpPr>
          <p:nvPr/>
        </p:nvSpPr>
        <p:spPr>
          <a:xfrm>
            <a:off x="3115702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7FCA22-7B01-E468-767B-1C8AA0DCF996}"/>
              </a:ext>
            </a:extLst>
          </p:cNvPr>
          <p:cNvSpPr txBox="1">
            <a:spLocks/>
          </p:cNvSpPr>
          <p:nvPr/>
        </p:nvSpPr>
        <p:spPr>
          <a:xfrm>
            <a:off x="5316856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F8BCDE-BCC9-7AC6-ED89-0D5EA970967E}"/>
              </a:ext>
            </a:extLst>
          </p:cNvPr>
          <p:cNvSpPr txBox="1">
            <a:spLocks/>
          </p:cNvSpPr>
          <p:nvPr/>
        </p:nvSpPr>
        <p:spPr>
          <a:xfrm>
            <a:off x="7518010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6C21E7F-9882-2B3C-27A3-40FF62903B4B}"/>
              </a:ext>
            </a:extLst>
          </p:cNvPr>
          <p:cNvSpPr txBox="1">
            <a:spLocks/>
          </p:cNvSpPr>
          <p:nvPr/>
        </p:nvSpPr>
        <p:spPr>
          <a:xfrm>
            <a:off x="9719163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n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D987BCA-8408-45A2-50ED-552412618C0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A428C3-80E1-009E-D04B-CD675DB8DF83}"/>
              </a:ext>
            </a:extLst>
          </p:cNvPr>
          <p:cNvSpPr txBox="1">
            <a:spLocks/>
          </p:cNvSpPr>
          <p:nvPr/>
        </p:nvSpPr>
        <p:spPr>
          <a:xfrm>
            <a:off x="9747997" y="193779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77454-7858-0DF1-0024-1770AB04DB90}"/>
              </a:ext>
            </a:extLst>
          </p:cNvPr>
          <p:cNvSpPr txBox="1">
            <a:spLocks/>
          </p:cNvSpPr>
          <p:nvPr/>
        </p:nvSpPr>
        <p:spPr>
          <a:xfrm>
            <a:off x="5252907" y="193779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3B1D84-BAC8-9F40-2D13-BAFE8B885ACE}"/>
              </a:ext>
            </a:extLst>
          </p:cNvPr>
          <p:cNvSpPr txBox="1">
            <a:spLocks/>
          </p:cNvSpPr>
          <p:nvPr/>
        </p:nvSpPr>
        <p:spPr>
          <a:xfrm>
            <a:off x="7500452" y="191744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A9F1DA-147D-F0AF-6277-222DD0804686}"/>
              </a:ext>
            </a:extLst>
          </p:cNvPr>
          <p:cNvSpPr txBox="1">
            <a:spLocks/>
          </p:cNvSpPr>
          <p:nvPr/>
        </p:nvSpPr>
        <p:spPr>
          <a:xfrm>
            <a:off x="3005363" y="193779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89A902E-A39B-FB01-4B4F-5F10F9936A70}"/>
              </a:ext>
            </a:extLst>
          </p:cNvPr>
          <p:cNvSpPr txBox="1">
            <a:spLocks/>
          </p:cNvSpPr>
          <p:nvPr/>
        </p:nvSpPr>
        <p:spPr>
          <a:xfrm>
            <a:off x="757819" y="191744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n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3D589FA9-31E8-E63E-9207-411EFED9FD0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37E072-6EF4-42D8-9CE5-E6C59C6D07F3}"/>
              </a:ext>
            </a:extLst>
          </p:cNvPr>
          <p:cNvSpPr txBox="1">
            <a:spLocks/>
          </p:cNvSpPr>
          <p:nvPr/>
        </p:nvSpPr>
        <p:spPr>
          <a:xfrm>
            <a:off x="5358151" y="201398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70B1F-2F3A-475A-23B6-A10035775524}"/>
              </a:ext>
            </a:extLst>
          </p:cNvPr>
          <p:cNvSpPr txBox="1">
            <a:spLocks/>
          </p:cNvSpPr>
          <p:nvPr/>
        </p:nvSpPr>
        <p:spPr>
          <a:xfrm>
            <a:off x="9946214" y="199234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Q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EC4B95-B098-DEBD-0EEB-7BDB10A395A8}"/>
              </a:ext>
            </a:extLst>
          </p:cNvPr>
          <p:cNvSpPr txBox="1">
            <a:spLocks/>
          </p:cNvSpPr>
          <p:nvPr/>
        </p:nvSpPr>
        <p:spPr>
          <a:xfrm>
            <a:off x="770087" y="1993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162AEB-485D-870D-2FD0-4400774AD577}"/>
              </a:ext>
            </a:extLst>
          </p:cNvPr>
          <p:cNvSpPr txBox="1">
            <a:spLocks/>
          </p:cNvSpPr>
          <p:nvPr/>
        </p:nvSpPr>
        <p:spPr>
          <a:xfrm>
            <a:off x="7652183" y="1981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C12A72B-A925-9477-67C1-7E3ABB8F2DC5}"/>
              </a:ext>
            </a:extLst>
          </p:cNvPr>
          <p:cNvSpPr txBox="1">
            <a:spLocks/>
          </p:cNvSpPr>
          <p:nvPr/>
        </p:nvSpPr>
        <p:spPr>
          <a:xfrm>
            <a:off x="3064119" y="198151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n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2AF3F244-5E97-FDAE-8951-510620FC9D9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69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85F93A-F46E-3315-C5E5-B7EFA3AC54A2}"/>
              </a:ext>
            </a:extLst>
          </p:cNvPr>
          <p:cNvGrpSpPr/>
          <p:nvPr/>
        </p:nvGrpSpPr>
        <p:grpSpPr>
          <a:xfrm>
            <a:off x="1600200" y="2547864"/>
            <a:ext cx="8991600" cy="1762273"/>
            <a:chOff x="1600200" y="2598003"/>
            <a:chExt cx="8991600" cy="176227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7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846170D0-8A4F-9338-BD6E-EB1EE1F2AD3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7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CF81DEBE-E070-FA55-986C-64B79753A93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425" y="197594"/>
            <a:ext cx="11365149" cy="63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9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BD7AC399-996F-8794-A36E-F2E13FD0761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2376</TotalTime>
  <Words>267</Words>
  <Application>Microsoft Office PowerPoint</Application>
  <PresentationFormat>Widescreen</PresentationFormat>
  <Paragraphs>140</Paragraphs>
  <Slides>25</Slides>
  <Notes>5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ＭＳ Ｐゴシック</vt:lpstr>
      <vt:lpstr>GurbaniWebThick</vt:lpstr>
      <vt:lpstr>Fredoka One</vt:lpstr>
      <vt:lpstr>Calibri</vt:lpstr>
      <vt:lpstr>Arial</vt:lpstr>
      <vt:lpstr>Mongolian Baiti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32</cp:revision>
  <dcterms:created xsi:type="dcterms:W3CDTF">2022-12-10T13:40:05Z</dcterms:created>
  <dcterms:modified xsi:type="dcterms:W3CDTF">2024-06-11T16:17:32Z</dcterms:modified>
</cp:coreProperties>
</file>