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4" r:id="rId2"/>
  </p:sldMasterIdLst>
  <p:notesMasterIdLst>
    <p:notesMasterId r:id="rId26"/>
  </p:notesMasterIdLst>
  <p:sldIdLst>
    <p:sldId id="265" r:id="rId3"/>
    <p:sldId id="299" r:id="rId4"/>
    <p:sldId id="552" r:id="rId5"/>
    <p:sldId id="258" r:id="rId6"/>
    <p:sldId id="282" r:id="rId7"/>
    <p:sldId id="526" r:id="rId8"/>
    <p:sldId id="283" r:id="rId9"/>
    <p:sldId id="471" r:id="rId10"/>
    <p:sldId id="514" r:id="rId11"/>
    <p:sldId id="515" r:id="rId12"/>
    <p:sldId id="474" r:id="rId13"/>
    <p:sldId id="527" r:id="rId14"/>
    <p:sldId id="502" r:id="rId15"/>
    <p:sldId id="550" r:id="rId16"/>
    <p:sldId id="480" r:id="rId17"/>
    <p:sldId id="475" r:id="rId18"/>
    <p:sldId id="489" r:id="rId19"/>
    <p:sldId id="510" r:id="rId20"/>
    <p:sldId id="523" r:id="rId21"/>
    <p:sldId id="524" r:id="rId22"/>
    <p:sldId id="493" r:id="rId23"/>
    <p:sldId id="511" r:id="rId24"/>
    <p:sldId id="291" r:id="rId25"/>
  </p:sldIdLst>
  <p:sldSz cx="12192000" cy="6858000"/>
  <p:notesSz cx="6858000" cy="9144000"/>
  <p:embeddedFontLst>
    <p:embeddedFont>
      <p:font typeface="Fredoka One" panose="02000000000000000000" pitchFamily="2" charset="0"/>
      <p:regular r:id="rId27"/>
    </p:embeddedFont>
    <p:embeddedFont>
      <p:font typeface="GurbaniWebThick" panose="020B0604020202020204" charset="0"/>
      <p:regular r:id="rId28"/>
    </p:embeddedFont>
    <p:embeddedFont>
      <p:font typeface="Mongolian Baiti" panose="03000500000000000000" pitchFamily="66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96" autoAdjust="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46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link not found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1277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9817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468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762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3075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494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70347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45485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5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8064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55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39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PtgZyA1LuU?feature=oembed" TargetMode="Externa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../media/hdphoto3.wdp"/><Relationship Id="rId18" Type="http://schemas.openxmlformats.org/officeDocument/2006/relationships/image" Target="../media/image24.png"/><Relationship Id="rId26" Type="http://schemas.openxmlformats.org/officeDocument/2006/relationships/image" Target="../media/image32.emf"/><Relationship Id="rId3" Type="http://schemas.microsoft.com/office/2007/relationships/media" Target="../media/media2.m4a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emf"/><Relationship Id="rId2" Type="http://schemas.openxmlformats.org/officeDocument/2006/relationships/audio" Target="../media/media1.m4a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hdphoto" Target="../media/hdphoto2.wdp"/><Relationship Id="rId24" Type="http://schemas.openxmlformats.org/officeDocument/2006/relationships/image" Target="../media/image30.png"/><Relationship Id="rId32" Type="http://schemas.openxmlformats.org/officeDocument/2006/relationships/image" Target="../media/image38.emf"/><Relationship Id="rId5" Type="http://schemas.microsoft.com/office/2007/relationships/media" Target="../media/media3.m4a"/><Relationship Id="rId15" Type="http://schemas.microsoft.com/office/2007/relationships/hdphoto" Target="../media/hdphoto4.wdp"/><Relationship Id="rId23" Type="http://schemas.openxmlformats.org/officeDocument/2006/relationships/image" Target="../media/image29.emf"/><Relationship Id="rId28" Type="http://schemas.openxmlformats.org/officeDocument/2006/relationships/image" Target="../media/image34.svg"/><Relationship Id="rId10" Type="http://schemas.openxmlformats.org/officeDocument/2006/relationships/image" Target="../media/image19.png"/><Relationship Id="rId19" Type="http://schemas.openxmlformats.org/officeDocument/2006/relationships/image" Target="../media/image25.png"/><Relationship Id="rId31" Type="http://schemas.openxmlformats.org/officeDocument/2006/relationships/image" Target="../media/image37.emf"/><Relationship Id="rId4" Type="http://schemas.openxmlformats.org/officeDocument/2006/relationships/audio" Target="../media/media2.m4a"/><Relationship Id="rId9" Type="http://schemas.openxmlformats.org/officeDocument/2006/relationships/image" Target="../media/image18.png"/><Relationship Id="rId14" Type="http://schemas.openxmlformats.org/officeDocument/2006/relationships/image" Target="../media/image21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emf"/><Relationship Id="rId8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hq1l-mtD9Dw?list=PL2moDxjkcUYdxTFMeGC2jaaB23HvqYHVJ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https://www.goodfreephotos.com/vector-images/farm-landscape-illustration-vector-graphics.png.php" TargetMode="External"/><Relationship Id="rId7" Type="http://schemas.openxmlformats.org/officeDocument/2006/relationships/image" Target="../media/image50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Relationship Id="rId9" Type="http://schemas.openxmlformats.org/officeDocument/2006/relationships/image" Target="../media/image52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xyVYEuTFOc?feature=oembed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24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9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 title="Learn Punjabi Alphabets, UDA, ADA, EDI">
            <a:hlinkClick r:id="" action="ppaction://media"/>
            <a:extLst>
              <a:ext uri="{FF2B5EF4-FFF2-40B4-BE49-F238E27FC236}">
                <a16:creationId xmlns:a16="http://schemas.microsoft.com/office/drawing/2014/main" id="{2436C351-D7C8-10FB-D42C-11DCF0622CC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96503" y="593063"/>
            <a:ext cx="9955696" cy="5584001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67D7C6A1-D5C4-DE7A-7B6B-738457E71D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7626" y="1466132"/>
            <a:ext cx="1089094" cy="1145282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1846494" y="201499"/>
            <a:ext cx="84990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latin typeface="+mj-lt"/>
              </a:rPr>
              <a:t>REVIEW: (ask at random):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440D81-C543-0AE5-4D01-6C56602EA9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1606" y="2900814"/>
            <a:ext cx="1097824" cy="114448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311BAD-3DE6-9CD7-08D4-C3459D1604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857" y="1476472"/>
            <a:ext cx="1089094" cy="11452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3A6E91-DFCA-3167-659A-CB21BB2194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7030" y="1488586"/>
            <a:ext cx="1092026" cy="112105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6760DF-321E-85A3-48EE-6327C5E620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126551" y="1471799"/>
            <a:ext cx="1084656" cy="115462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0E30BC-0781-01E5-6974-0B0B937A0A33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/>
        </p:blipFill>
        <p:spPr>
          <a:xfrm>
            <a:off x="4875030" y="1471799"/>
            <a:ext cx="1084656" cy="115462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D525EF-13E2-FE7A-2A70-FDD4A2BD2EF7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" r="2973"/>
          <a:stretch/>
        </p:blipFill>
        <p:spPr>
          <a:xfrm>
            <a:off x="6212125" y="1471799"/>
            <a:ext cx="1084656" cy="115462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CCBCEA-8B74-DF95-4BCB-429091B4165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r="875"/>
          <a:stretch/>
        </p:blipFill>
        <p:spPr>
          <a:xfrm>
            <a:off x="7591688" y="1468580"/>
            <a:ext cx="1084654" cy="116106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FA47F3A-04FB-37C9-6135-93F2D27C5800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r="7061"/>
          <a:stretch/>
        </p:blipFill>
        <p:spPr>
          <a:xfrm>
            <a:off x="779855" y="2900416"/>
            <a:ext cx="1089076" cy="11452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5F14ED1-C8A6-AD46-0431-74B27A0451D7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0" r="8630"/>
          <a:stretch/>
        </p:blipFill>
        <p:spPr>
          <a:xfrm>
            <a:off x="3477030" y="2878360"/>
            <a:ext cx="1092026" cy="1189392"/>
          </a:xfrm>
          <a:prstGeom prst="roundRect">
            <a:avLst>
              <a:gd name="adj" fmla="val 23089"/>
            </a:avLst>
          </a:prstGeom>
          <a:ln>
            <a:noFill/>
          </a:ln>
          <a:effectLst/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19B5A48-F1E3-185A-5796-EFC55188CD6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7657" y="2900817"/>
            <a:ext cx="1091574" cy="114448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C38A6D4-16ED-7AC3-D485-9343DC303DCD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r="262"/>
          <a:stretch/>
        </p:blipFill>
        <p:spPr>
          <a:xfrm>
            <a:off x="6204708" y="2900817"/>
            <a:ext cx="1090912" cy="114448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908CF81-4735-B133-6D37-6F6ECD044FC5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7583403" y="2900817"/>
            <a:ext cx="1089094" cy="114448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FC0A202-8C2D-95E3-18EF-B30CE6EC74FA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lum contrast="40000"/>
          </a:blip>
          <a:srcRect l="790" t="1020" r="1554" b="1020"/>
          <a:stretch/>
        </p:blipFill>
        <p:spPr>
          <a:xfrm>
            <a:off x="8967404" y="1467076"/>
            <a:ext cx="1089094" cy="113824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676C887-E0D3-2EEF-1052-E4D3954F4DC3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b="11224"/>
          <a:stretch/>
        </p:blipFill>
        <p:spPr>
          <a:xfrm>
            <a:off x="8967448" y="2900363"/>
            <a:ext cx="1089754" cy="1144486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6DEB46-3CA0-7F11-8793-9507B6B0A3BC}"/>
              </a:ext>
            </a:extLst>
          </p:cNvPr>
          <p:cNvSpPr txBox="1">
            <a:spLocks/>
          </p:cNvSpPr>
          <p:nvPr/>
        </p:nvSpPr>
        <p:spPr>
          <a:xfrm>
            <a:off x="10304499" y="1463040"/>
            <a:ext cx="1092028" cy="1151468"/>
          </a:xfrm>
          <a:prstGeom prst="roundRect">
            <a:avLst/>
          </a:prstGeom>
          <a:solidFill>
            <a:schemeClr val="accent5"/>
          </a:solidFill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57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9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9CB6E03-64A1-FAAF-F5C3-83CE2CD4623C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10303837" y="2870819"/>
            <a:ext cx="1089756" cy="114448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3AF2E45-5088-A2F4-EC06-6FB1C7C0AAE0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t="9630"/>
          <a:stretch/>
        </p:blipFill>
        <p:spPr>
          <a:xfrm>
            <a:off x="767977" y="4339123"/>
            <a:ext cx="1084730" cy="113580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6DC8CB4D-DAA5-0BB5-284B-8A4B849E348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121606" y="4314650"/>
            <a:ext cx="1081516" cy="1140608"/>
          </a:xfrm>
          <a:prstGeom prst="roundRect">
            <a:avLst/>
          </a:prstGeom>
          <a:effectLst/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571E27D-E3CE-1F85-BCE2-51DD01F37030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1194" t="1515" r="1759"/>
          <a:stretch/>
        </p:blipFill>
        <p:spPr>
          <a:xfrm>
            <a:off x="3453820" y="4288767"/>
            <a:ext cx="1089094" cy="1145280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AF146FD4-F50E-7579-EAB1-7AB3B6DA0933}"/>
              </a:ext>
            </a:extLst>
          </p:cNvPr>
          <p:cNvSpPr txBox="1">
            <a:spLocks/>
          </p:cNvSpPr>
          <p:nvPr/>
        </p:nvSpPr>
        <p:spPr>
          <a:xfrm>
            <a:off x="5039290" y="4401350"/>
            <a:ext cx="868688" cy="920112"/>
          </a:xfrm>
          <a:prstGeom prst="roundRect">
            <a:avLst>
              <a:gd name="adj" fmla="val 9886"/>
            </a:avLst>
          </a:prstGeom>
          <a:solidFill>
            <a:schemeClr val="accent2">
              <a:lumMod val="60000"/>
              <a:lumOff val="40000"/>
            </a:schemeClr>
          </a:solidFill>
          <a:ln w="2540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74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b="1" dirty="0">
                <a:ln w="22225">
                  <a:noFill/>
                  <a:prstDash val="solid"/>
                </a:ln>
                <a:solidFill>
                  <a:schemeClr val="accent3"/>
                </a:solidFill>
                <a:latin typeface="GurbaniWebThick" panose="04040607000000020004" pitchFamily="82" charset="0"/>
                <a:cs typeface="Mongolian Baiti" panose="03000500000000000000" pitchFamily="66" charset="0"/>
              </a:rPr>
              <a:t>x</a:t>
            </a:r>
            <a:endParaRPr kumimoji="0" lang="en-CA" sz="5400" b="1" i="0" u="none" strike="noStrike" kern="1200" normalizeH="0" baseline="0" noProof="0" dirty="0">
              <a:ln w="22225">
                <a:noFill/>
                <a:prstDash val="solid"/>
              </a:ln>
              <a:solidFill>
                <a:schemeClr val="accent3"/>
              </a:solidFill>
              <a:uLnTx/>
              <a:uFillTx/>
              <a:latin typeface="GurbaniWebThick" panose="04040607000000020004" pitchFamily="82" charset="0"/>
              <a:cs typeface="Mongolian Baiti" panose="03000500000000000000" pitchFamily="66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51934E0-08EE-B480-87C0-4213CC39064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212125" y="4291102"/>
            <a:ext cx="1085554" cy="1140608"/>
          </a:xfrm>
          <a:prstGeom prst="roundRect">
            <a:avLst/>
          </a:prstGeom>
          <a:effectLst/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1A028D1-47B2-A9DF-2A8F-093FA132E30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591688" y="4289167"/>
            <a:ext cx="1090448" cy="1144480"/>
          </a:xfrm>
          <a:prstGeom prst="roundRect">
            <a:avLst/>
          </a:prstGeom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9E8DBC-A2BF-3867-31F4-9CA1D0AEDB8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018349" y="4293506"/>
            <a:ext cx="1090448" cy="1135802"/>
          </a:xfrm>
          <a:prstGeom prst="roundRect">
            <a:avLst/>
          </a:prstGeom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2A00608-C482-7426-590D-F2D60DB6889F}"/>
              </a:ext>
            </a:extLst>
          </p:cNvPr>
          <p:cNvPicPr>
            <a:picLocks noChangeAspect="1"/>
          </p:cNvPicPr>
          <p:nvPr/>
        </p:nvPicPr>
        <p:blipFill rotWithShape="1">
          <a:blip r:embed="rId33"/>
          <a:srcRect t="2399" r="2002"/>
          <a:stretch/>
        </p:blipFill>
        <p:spPr>
          <a:xfrm>
            <a:off x="10374589" y="4291976"/>
            <a:ext cx="1089558" cy="1138862"/>
          </a:xfrm>
          <a:prstGeom prst="roundRect">
            <a:avLst/>
          </a:prstGeom>
          <a:effectLst/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3DF2DE-6F5C-CB10-9A68-CE424CF440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59350" y="5543418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2A57478-0D22-32DA-F2E5-62D741A9FD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91200" y="5543418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40FF58A-3CBB-5ECF-94A0-405B533897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23050" y="5543418"/>
            <a:ext cx="609600" cy="6096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16646EA-45E2-8814-310F-BEA34019F0BE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28DF91-AFFD-0A4B-1BC1-D7CF7FA03C29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</p:spTree>
    <p:extLst>
      <p:ext uri="{BB962C8B-B14F-4D97-AF65-F5344CB8AC3E}">
        <p14:creationId xmlns:p14="http://schemas.microsoft.com/office/powerpoint/2010/main" val="191308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091F927-7E6C-6F48-2B4C-C1DC1732AE8D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718503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718503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4191000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CC03C408-B4E5-E035-DA05-FD931EA8480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n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BA80E6B-4E8E-6E01-2095-35E2E47628D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q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6CB398E5-076F-A56D-10AC-AB1A17A30EA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Q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61E4D260-9B27-1848-8A6A-BFA2110F8D5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CD6D1D8-BD05-8561-A55B-143C44B3A5DD}"/>
              </a:ext>
            </a:extLst>
          </p:cNvPr>
          <p:cNvSpPr txBox="1">
            <a:spLocks/>
          </p:cNvSpPr>
          <p:nvPr/>
        </p:nvSpPr>
        <p:spPr>
          <a:xfrm>
            <a:off x="4487594" y="1835344"/>
            <a:ext cx="3216812" cy="3187312"/>
          </a:xfrm>
          <a:prstGeom prst="rect">
            <a:avLst/>
          </a:prstGeom>
          <a:noFill/>
          <a:ln w="276225">
            <a:solidFill>
              <a:srgbClr val="D794C1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000" dirty="0">
                <a:ln w="222250" cap="rnd" cmpd="sng">
                  <a:noFill/>
                  <a:prstDash val="solid"/>
                  <a:miter lim="800000"/>
                </a:ln>
                <a:solidFill>
                  <a:schemeClr val="accent3"/>
                </a:solidFill>
                <a:cs typeface="Mongolian Baiti" panose="03000500000000000000" pitchFamily="66" charset="0"/>
              </a:rPr>
              <a:t>D</a:t>
            </a:r>
            <a:endParaRPr kumimoji="0" lang="en-CA" sz="4000" i="0" u="none" strike="noStrike" kern="1200" cap="none" spc="0" normalizeH="0" baseline="0" noProof="0" dirty="0">
              <a:ln w="222250" cap="rnd" cmpd="sng">
                <a:noFill/>
                <a:prstDash val="solid"/>
                <a:miter lim="800000"/>
              </a:ln>
              <a:solidFill>
                <a:schemeClr val="accent3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647466-AEE1-4096-6ECA-8FF901F6B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9" r="2002"/>
          <a:stretch/>
        </p:blipFill>
        <p:spPr>
          <a:xfrm>
            <a:off x="3362636" y="666761"/>
            <a:ext cx="5466728" cy="51567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0174AF-EF3B-12F5-D2BC-43D277908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837" y="234461"/>
            <a:ext cx="6494326" cy="5873264"/>
          </a:xfrm>
          <a:prstGeom prst="rect">
            <a:avLst/>
          </a:prstGeom>
        </p:spPr>
      </p:pic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BEE6042-BA6A-98D7-5417-6AF8F799E6E8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02397709-32E0-31D1-0FBC-185CE96A2EB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218" y="-542925"/>
            <a:ext cx="10591800" cy="794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0D4B76F-989F-6945-C0DC-E3BA6A0026D8}"/>
              </a:ext>
            </a:extLst>
          </p:cNvPr>
          <p:cNvGrpSpPr/>
          <p:nvPr/>
        </p:nvGrpSpPr>
        <p:grpSpPr>
          <a:xfrm>
            <a:off x="1016000" y="2444115"/>
            <a:ext cx="10160000" cy="1969770"/>
            <a:chOff x="1016000" y="2105561"/>
            <a:chExt cx="10160000" cy="196977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016000" y="2105561"/>
              <a:ext cx="101600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8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7559BD-CDFF-017F-0032-F20AD57526D0}"/>
                </a:ext>
              </a:extLst>
            </p:cNvPr>
            <p:cNvSpPr txBox="1"/>
            <p:nvPr/>
          </p:nvSpPr>
          <p:spPr>
            <a:xfrm>
              <a:off x="1016000" y="3429000"/>
              <a:ext cx="10160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1"/>
                  </a:solidFill>
                  <a:latin typeface="+mj-lt"/>
                </a:rPr>
                <a:t>Find the image starting from DHADHA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792821D2-671D-5C63-9B79-7A44C087B93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d with red strings">
            <a:extLst>
              <a:ext uri="{FF2B5EF4-FFF2-40B4-BE49-F238E27FC236}">
                <a16:creationId xmlns:a16="http://schemas.microsoft.com/office/drawing/2014/main" id="{6CFF9346-3C20-15D1-58BA-2BB92049A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3" r="-3" b="4846"/>
          <a:stretch/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3" name="Picture 2" descr="Carpenter using a pencil to mark a point along a measuring tape on a piece of wood">
            <a:extLst>
              <a:ext uri="{FF2B5EF4-FFF2-40B4-BE49-F238E27FC236}">
                <a16:creationId xmlns:a16="http://schemas.microsoft.com/office/drawing/2014/main" id="{F358C688-2BFC-2959-BF88-963B37E279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4" b="36706"/>
          <a:stretch/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4" name="Picture 3" descr="Blue push pin surrounded by circle of red push pins">
            <a:extLst>
              <a:ext uri="{FF2B5EF4-FFF2-40B4-BE49-F238E27FC236}">
                <a16:creationId xmlns:a16="http://schemas.microsoft.com/office/drawing/2014/main" id="{F0EE2EEF-16D3-CE00-ADA5-45D7E58960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1" r="13379" b="-1"/>
          <a:stretch/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071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1130300" y="2525981"/>
            <a:ext cx="9931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C3234B-0E0F-77AA-4E31-D3D7BB5250FC}"/>
              </a:ext>
            </a:extLst>
          </p:cNvPr>
          <p:cNvSpPr txBox="1"/>
          <p:nvPr/>
        </p:nvSpPr>
        <p:spPr>
          <a:xfrm>
            <a:off x="3543300" y="3656281"/>
            <a:ext cx="5105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DHADHA</a:t>
            </a: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BA7818A6-76B0-32AB-6F8E-64184CF9129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4C13062-3F8F-4CCA-89AF-298DA06AF2B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166" b="13848"/>
          <a:stretch/>
        </p:blipFill>
        <p:spPr>
          <a:xfrm>
            <a:off x="-130629" y="1588"/>
            <a:ext cx="12322629" cy="6856412"/>
          </a:xfrm>
          <a:prstGeom prst="rect">
            <a:avLst/>
          </a:prstGeom>
        </p:spPr>
      </p:pic>
      <p:sp>
        <p:nvSpPr>
          <p:cNvPr id="8" name="A">
            <a:extLst>
              <a:ext uri="{FF2B5EF4-FFF2-40B4-BE49-F238E27FC236}">
                <a16:creationId xmlns:a16="http://schemas.microsoft.com/office/drawing/2014/main" id="{67B9ED8E-3F40-4B10-9A67-46EDD5006A5C}"/>
              </a:ext>
            </a:extLst>
          </p:cNvPr>
          <p:cNvSpPr/>
          <p:nvPr/>
        </p:nvSpPr>
        <p:spPr>
          <a:xfrm>
            <a:off x="1494502" y="2841523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54B4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D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54B4B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A">
            <a:extLst>
              <a:ext uri="{FF2B5EF4-FFF2-40B4-BE49-F238E27FC236}">
                <a16:creationId xmlns:a16="http://schemas.microsoft.com/office/drawing/2014/main" id="{1EB68162-9883-4D3D-8C38-B2B8769D1ADA}"/>
              </a:ext>
            </a:extLst>
          </p:cNvPr>
          <p:cNvSpPr/>
          <p:nvPr/>
        </p:nvSpPr>
        <p:spPr>
          <a:xfrm>
            <a:off x="5127220" y="6027575"/>
            <a:ext cx="609601" cy="53595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54B4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D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54B4B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A">
            <a:extLst>
              <a:ext uri="{FF2B5EF4-FFF2-40B4-BE49-F238E27FC236}">
                <a16:creationId xmlns:a16="http://schemas.microsoft.com/office/drawing/2014/main" id="{AC380900-1625-45A7-AF67-FA733C377186}"/>
              </a:ext>
            </a:extLst>
          </p:cNvPr>
          <p:cNvSpPr/>
          <p:nvPr/>
        </p:nvSpPr>
        <p:spPr>
          <a:xfrm>
            <a:off x="7091265" y="93306"/>
            <a:ext cx="1306286" cy="106369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FEFE00"/>
                </a:solidFill>
                <a:effectLst>
                  <a:glow rad="228600">
                    <a:srgbClr val="FFC000">
                      <a:lumMod val="60000"/>
                      <a:lumOff val="40000"/>
                      <a:alpha val="40000"/>
                    </a:srgbClr>
                  </a:glo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FEFE00"/>
              </a:solidFill>
              <a:effectLst>
                <a:glow rad="228600">
                  <a:srgbClr val="FFC000">
                    <a:lumMod val="60000"/>
                    <a:lumOff val="40000"/>
                    <a:alpha val="40000"/>
                  </a:srgbClr>
                </a:glo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A">
            <a:extLst>
              <a:ext uri="{FF2B5EF4-FFF2-40B4-BE49-F238E27FC236}">
                <a16:creationId xmlns:a16="http://schemas.microsoft.com/office/drawing/2014/main" id="{598A7038-CF3A-4D12-81FF-C3D4FCF10DC0}"/>
              </a:ext>
            </a:extLst>
          </p:cNvPr>
          <p:cNvSpPr/>
          <p:nvPr/>
        </p:nvSpPr>
        <p:spPr>
          <a:xfrm>
            <a:off x="5486399" y="3115221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80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D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80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A">
            <a:extLst>
              <a:ext uri="{FF2B5EF4-FFF2-40B4-BE49-F238E27FC236}">
                <a16:creationId xmlns:a16="http://schemas.microsoft.com/office/drawing/2014/main" id="{43BB89CF-AFA1-4263-95F8-602A6C2AAD10}"/>
              </a:ext>
            </a:extLst>
          </p:cNvPr>
          <p:cNvSpPr/>
          <p:nvPr/>
        </p:nvSpPr>
        <p:spPr>
          <a:xfrm>
            <a:off x="1167931" y="185408"/>
            <a:ext cx="1422869" cy="141303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2FBCDA"/>
                </a:solidFill>
                <a:effectLst/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D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2FBCDA"/>
              </a:solidFill>
              <a:effectLst/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" name="A">
            <a:extLst>
              <a:ext uri="{FF2B5EF4-FFF2-40B4-BE49-F238E27FC236}">
                <a16:creationId xmlns:a16="http://schemas.microsoft.com/office/drawing/2014/main" id="{8608FDEF-8C40-4297-B184-56CD3CB6A664}"/>
              </a:ext>
            </a:extLst>
          </p:cNvPr>
          <p:cNvSpPr/>
          <p:nvPr/>
        </p:nvSpPr>
        <p:spPr>
          <a:xfrm>
            <a:off x="9430037" y="2841523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>
                <a:ln w="0"/>
                <a:solidFill>
                  <a:srgbClr val="2C96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C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2C96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A">
            <a:extLst>
              <a:ext uri="{FF2B5EF4-FFF2-40B4-BE49-F238E27FC236}">
                <a16:creationId xmlns:a16="http://schemas.microsoft.com/office/drawing/2014/main" id="{844DBF71-2A64-4A4F-B035-0716483861B4}"/>
              </a:ext>
            </a:extLst>
          </p:cNvPr>
          <p:cNvSpPr/>
          <p:nvPr/>
        </p:nvSpPr>
        <p:spPr>
          <a:xfrm rot="20828541">
            <a:off x="7341772" y="2333797"/>
            <a:ext cx="609601" cy="104042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1189A3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D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1189A3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" name="Graphic 6" descr="Dove outline">
            <a:extLst>
              <a:ext uri="{FF2B5EF4-FFF2-40B4-BE49-F238E27FC236}">
                <a16:creationId xmlns:a16="http://schemas.microsoft.com/office/drawing/2014/main" id="{7B803E1F-FB17-44B2-AE19-4EBF0CE7F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00007" y="1156996"/>
            <a:ext cx="914400" cy="914400"/>
          </a:xfrm>
          <a:prstGeom prst="rect">
            <a:avLst/>
          </a:prstGeom>
        </p:spPr>
      </p:pic>
      <p:pic>
        <p:nvPicPr>
          <p:cNvPr id="19" name="Graphic 18" descr="Rose with solid fill">
            <a:extLst>
              <a:ext uri="{FF2B5EF4-FFF2-40B4-BE49-F238E27FC236}">
                <a16:creationId xmlns:a16="http://schemas.microsoft.com/office/drawing/2014/main" id="{02F70FF9-2618-4E7B-B1F7-4BA3853C1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6027575"/>
            <a:ext cx="914400" cy="914400"/>
          </a:xfrm>
          <a:prstGeom prst="rect">
            <a:avLst/>
          </a:prstGeom>
        </p:spPr>
      </p:pic>
      <p:pic>
        <p:nvPicPr>
          <p:cNvPr id="21" name="Graphic 20" descr="Plant with solid fill">
            <a:extLst>
              <a:ext uri="{FF2B5EF4-FFF2-40B4-BE49-F238E27FC236}">
                <a16:creationId xmlns:a16="http://schemas.microsoft.com/office/drawing/2014/main" id="{7B6F73FF-FAC2-4D26-B9E1-AA2B0A1770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9919" y="4125180"/>
            <a:ext cx="1265852" cy="12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4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6" grpId="0"/>
      <p:bldP spid="16" grpId="1"/>
      <p:bldP spid="16" grpId="2"/>
      <p:bldP spid="17" grpId="0"/>
      <p:bldP spid="17" grpId="1"/>
      <p:bldP spid="17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9D4CC16-D65B-C64A-E2BB-2FC3E776632E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67AD653-CDE2-E14C-3B80-351460BFDF5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6FBEF16-D615-2617-D1A3-AD97113D6B2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A7F8BE05-8750-27DD-E4A5-E1F5AD818E5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C4282884-57CA-76AA-E47E-D1C3E4B30EF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BF05472-B041-367E-B961-B4026675257E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833446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C7E6C9D8-CC9D-CD7B-E45A-635D150D7CB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7F5C23C6-CCA7-E8BC-39D7-56E480E001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40395D08-97EF-21A5-2DA5-7A79F70E9B0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3525</TotalTime>
  <Words>254</Words>
  <Application>Microsoft Office PowerPoint</Application>
  <PresentationFormat>Widescreen</PresentationFormat>
  <Paragraphs>124</Paragraphs>
  <Slides>23</Slides>
  <Notes>3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GurbaniWebThick</vt:lpstr>
      <vt:lpstr>Fredoka One</vt:lpstr>
      <vt:lpstr>Calibri</vt:lpstr>
      <vt:lpstr>Arial</vt:lpstr>
      <vt:lpstr>Mongolian Baiti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30</cp:revision>
  <dcterms:created xsi:type="dcterms:W3CDTF">2022-12-10T13:40:05Z</dcterms:created>
  <dcterms:modified xsi:type="dcterms:W3CDTF">2024-06-11T16:20:47Z</dcterms:modified>
</cp:coreProperties>
</file>