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</p:sldMasterIdLst>
  <p:notesMasterIdLst>
    <p:notesMasterId r:id="rId28"/>
  </p:notesMasterIdLst>
  <p:sldIdLst>
    <p:sldId id="265" r:id="rId3"/>
    <p:sldId id="299" r:id="rId4"/>
    <p:sldId id="552" r:id="rId5"/>
    <p:sldId id="553" r:id="rId6"/>
    <p:sldId id="258" r:id="rId7"/>
    <p:sldId id="282" r:id="rId8"/>
    <p:sldId id="526" r:id="rId9"/>
    <p:sldId id="266" r:id="rId10"/>
    <p:sldId id="471" r:id="rId11"/>
    <p:sldId id="514" r:id="rId12"/>
    <p:sldId id="515" r:id="rId13"/>
    <p:sldId id="474" r:id="rId14"/>
    <p:sldId id="548" r:id="rId15"/>
    <p:sldId id="527" r:id="rId16"/>
    <p:sldId id="502" r:id="rId17"/>
    <p:sldId id="550" r:id="rId18"/>
    <p:sldId id="480" r:id="rId19"/>
    <p:sldId id="451" r:id="rId20"/>
    <p:sldId id="489" r:id="rId21"/>
    <p:sldId id="510" r:id="rId22"/>
    <p:sldId id="523" r:id="rId23"/>
    <p:sldId id="524" r:id="rId24"/>
    <p:sldId id="493" r:id="rId25"/>
    <p:sldId id="511" r:id="rId26"/>
    <p:sldId id="291" r:id="rId27"/>
  </p:sldIdLst>
  <p:sldSz cx="12192000" cy="6858000"/>
  <p:notesSz cx="6858000" cy="9144000"/>
  <p:embeddedFontLst>
    <p:embeddedFont>
      <p:font typeface="Fredoka One" panose="02000000000000000000" pitchFamily="2" charset="0"/>
      <p:regular r:id="rId29"/>
    </p:embeddedFont>
    <p:embeddedFont>
      <p:font typeface="GurbaniWebThick" panose="020B0604020202020204" charset="0"/>
      <p:regular r:id="rId30"/>
    </p:embeddedFont>
    <p:embeddedFont>
      <p:font typeface="Mongolian Baiti" panose="03000500000000000000" pitchFamily="66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56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56"/>
    </inkml:context>
    <inkml:brush xml:id="br0">
      <inkml:brushProperty name="width" value="0.35" units="cm"/>
      <inkml:brushProperty name="height" value="0.35" units="cm"/>
      <inkml:brushProperty name="color" value="#004F8B"/>
    </inkml:brush>
  </inkml:definitions>
  <inkml:trace contextRef="#ctx0" brushRef="#br0">0 271 24575,'1687'0'0,"-1657"1"0,57 11 0,-56-7 0,54 3 0,641-9 0,-697 3 0,59 10 0,-58-7 0,56 4 0,484-10 0,-539 2 0,55 11 0,-54-7 0,52 3 0,20-10 0,77 4 0,-111 11 0,-52-9 0,1 0 0,29 1 0,-14-4 0,12 0 0,82 12 0,-63-5 0,0-3 0,124-5 0,-67-3 0,526 3 0,-613-2 0,62-11 0,-22 1 0,-39 7 0,50-16 0,26-5 0,69 0 0,5-4 0,-62 9 0,108-30 0,-184 40 0,-31 7 0,1 0 0,31-3 0,54-8 0,-26 2 0,106-12 0,-104 14 0,-37 4 0,70-1 0,-51 8 0,-2 2 0,0-3 0,99-15 0,-95 8 0,1 3 0,128 6 0,-71 1 0,-29 0 0,101-5 0,-123-9 0,-51 8 0,1 0 0,26-1 0,485 4 0,-257 3 0,-243-1 0,55 11 0,-55-7 0,54 3 0,744-9 0,-798 0 0,55-11 0,-54 7 0,52-3 0,-63 6 0,0 0 0,30-7 0,-30 4 0,1 1 0,23 0 0,-21 3-455,-1 0 0,33-7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57"/>
    </inkml:context>
    <inkml:brush xml:id="br0">
      <inkml:brushProperty name="width" value="0.35" units="cm"/>
      <inkml:brushProperty name="height" value="0.35" units="cm"/>
      <inkml:brushProperty name="color" value="#004F8B"/>
    </inkml:brush>
  </inkml:definitions>
  <inkml:trace contextRef="#ctx0" brushRef="#br0">32 1 24575,'0'19'0,"0"18"0,0-1 0,-3 1 0,-10 52 0,6-43 0,2 0 0,2 0 0,6 91 0,-1-33 0,-4 31 0,5 145 0,9-200 0,-7-52 0,3 45 0,5 39 0,-7-77 0,1 52 0,-6-67 0,2 1 0,6 30 0,-4-29 0,-1-1 0,0 25 0,-6 157 0,4 86 0,11-219 0,-9-51 0,0 1 0,1 27 0,-3 672 0,-5-349 0,3 174 0,-1-524 0,-1-1 0,-8 35 0,5-33 0,2 1 0,-2 23 0,4-13 0,3 299 0,4-293 0,18 72 0,-3-25 0,6 45 0,-24-116 0,0-1 0,2 0 0,8 22 0,-7-23 0,-2 0 0,1 0 0,-1 1 0,2 18 0,0 31 0,-5-34 0,10 48 0,-5-45 0,-2 1 0,-2-1 0,-1 42 0,-2-41 0,2-1 0,1 0 0,9 45 0,-4-31 0,-2-1 0,-2 1 0,-2 0 0,-4 50 0,0 10 0,3 1269 0,-1-1361-170,0 1-1,0 0 0,-2 0 1,1-1-1,-2 1 0,0-1 1,-8 18-1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58"/>
    </inkml:context>
    <inkml:brush xml:id="br0">
      <inkml:brushProperty name="width" value="0.35" units="cm"/>
      <inkml:brushProperty name="height" value="0.35" units="cm"/>
      <inkml:brushProperty name="color" value="#004F8B"/>
    </inkml:brush>
  </inkml:definitions>
  <inkml:trace contextRef="#ctx0" brushRef="#br0">0 27 24575,'24'0'0,"-2"-2"0,2 1 0,36-9 0,-25 4 0,2 2 0,-1 2 0,0 1 0,37 3 0,10 1 0,-65-3 0,0 1 0,0 0 0,0 1 0,-1 2 0,1-1 0,0 1 0,-1 2 0,-1 0 0,1 1 0,29 16 0,-1 2 0,-31-19 0,-2 1 0,2 1 0,-2 0 0,23 19 0,-25-18 0,1 0 0,0-1 0,22 11 0,-21-12 0,0 0 0,0 1 0,19 17 0,105 93 0,-17 0 0,-35-53 0,34 35 0,-67-55 0,-39-31 0,2-2 0,-1 0 0,17 10 0,-5-4 0,25 22 0,-28-21 0,39 25 0,-46-34 0,0 1 0,0 1 0,16 19 0,-17-17 0,0-1 0,29 20 0,79 53 0,-103-72 0,0-1 0,-1 1 0,-1 2 0,21 22 0,-21-20 0,26 16 0,4 5 0,87 82 0,-62-60 0,-20-1 0,-18-30 0,-1 1 0,-2 2 0,-2 1 0,32 45 0,-47-61 0,26 30 0,-28-37 0,-2 0 0,0 0 0,-1 2 0,0 0 0,14 26 0,-9-11 0,2-1 0,35 49 0,-26-42 0,39 72 0,-42-67 0,40 54 0,-45-69 0,-1 1 0,18 39 0,-12-24 0,1 8 0,-1 1 0,19 66 0,-31-87 0,2-2 0,29 48 0,-25-46 0,-1 0 0,13 33 0,30 90 0,-53-135 0,-2 0 0,4 26 0,1 7 0,32 147 0,-20-85 0,-9-66 0,-4 2 0,-1-1 0,-1 73 0,-5 800 0,-3-898 0,1 0 0,-2 0 0,0-1 0,-15 41 0,-4 19 0,16-54 0,-1 0 0,-2 0 0,0-1 0,-14 23 0,15-31 0,-3 11 0,-9 32 0,14-38 0,-2 1 0,-20 40 0,16-36 0,0 0 0,2 0 0,-9 33 0,-16 42 0,12-52 0,11-23 0,0 1 0,-10 36 0,15-37 66,-21 42 0,0-1-1563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59"/>
    </inkml:context>
    <inkml:brush xml:id="br0">
      <inkml:brushProperty name="width" value="0.35" units="cm"/>
      <inkml:brushProperty name="height" value="0.35" units="cm"/>
      <inkml:brushProperty name="color" value="#004F8B"/>
    </inkml:brush>
  </inkml:definitions>
  <inkml:trace contextRef="#ctx0" brushRef="#br0">2742 1 24575,'-47'0'0,"-87"3"0,119-1 0,0 0 0,1 1 0,-1 0 0,1 1 0,0 1 0,0 1 0,-13 6 0,-68 30 0,45-22 0,-81 26 0,-7 3 0,-4 1 0,65-25 0,38-13 0,-34 15 0,47-17 0,-1-1 0,-53 11 0,34-10 0,-132 45 0,116-36 0,42-14 0,1 0 0,0 2 0,0 0 0,1 1 0,0 0 0,1 2 0,-19 13 0,15-8 0,-1-2 0,-44 22 0,12-7 0,17-6 0,1 2 0,-61 54 0,-56 69 0,118-112 0,-57 77 0,53-68 0,-45 67 0,17-20 0,57-78 0,2 2 0,0-2 0,1 2 0,0-1 0,2 1 0,-1 1 0,-4 24 0,-3 3 0,-16 38 0,19-57 0,0 1 0,3 1 0,-1-1 0,-4 43 0,-11 64 0,3-19 0,15-86 0,-12 42 0,0-2 0,8-30 0,5-20 0,0-1 0,2 1 0,-1 19 0,1-14 0,-6 35 0,4-36 0,-3 42 0,8-7 0,0-26 0,-1-1 0,-1 1 0,-2-1 0,-6 31 0,4-28 0,1-1 0,1 2 0,2-1 0,3 43 0,1 0 0,-2-60 0,0 0 0,7 28 0,-4-27 0,-1 0 0,1 20 0,6 46 0,0 0 0,-9-67 0,1-1 0,5 22 0,3 22 0,0 15 0,-6-51 0,0 0 0,-1 23 0,-3-2 0,-1-16 0,1 0 0,1-1 0,2 1 0,0 0 0,13 45 0,-8-44 0,7 48 0,-11-47 0,16 52 0,-16-67 0,-2 0 0,1 0 0,-1 1 0,-1 0 0,0 0 0,-4 22 0,2-20 0,1 0 0,0 0 0,2-1 0,3 22 0,31 68 0,-34-98 0,5 20 0,-2 0 0,3 50 0,-6-64 0,-1 0 0,2 0 0,0-1 0,1 1 0,0-1 0,10 21 0,-8-21 0,0 1 0,-2 0 0,0 0 0,0 0 0,2 27 0,-3-26 0,-1 0 0,1-1 0,1 1 0,1-1 0,0 0 0,1 0 0,0 0 0,1-1 0,10 15 0,11 24 0,-3 10 0,-21-48 0,0-1 0,2 1 0,0-2 0,1 1 0,14 22 0,39 65 0,-42-74 0,-15-20 0,1-1 0,-1 0 0,1 1 0,0-2 0,0 1 0,1-1 0,6 6 0,40 36 0,-13-10 0,-16-14 0,1 2 0,-1 0 0,-3 2 0,29 45 0,-43-64 0,49 88 0,-14-14 0,-34-68-1365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60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1 24575,'675'0'0,"-655"1"0,0 1 0,33 8 0,-32-6 0,1 0 0,23 1 0,312-4 0,-169-3 0,-172 3 0,0 1 0,0 0 0,20 6 0,36 5 0,30 0 0,-66-7 0,59 2 0,68 5 0,11 0 0,-151-14 0,0 2 0,0 1 0,0 1 0,24 7 0,-20-6 0,-1 0 0,1-2 0,49-1 0,-48-2 0,1 2 0,-1 0 0,32 7 0,-24-2 0,-1-2 0,59-1 0,0 1 0,-5 8 0,-58-6 0,57 2 0,-54-6 0,47 9 0,-47-6 0,50 2 0,74-10 0,124 6 0,-212 10 0,-52-9 0,1 0 0,29 2 0,586-5 0,-308-3 0,-295 3 0,55 11 0,-54-6 0,52 1 0,57-9 0,106 4 0,-177 11 0,-51-9 0,0 0 0,29 1 0,-9-4 0,-8-1 0,-1 2 0,1 1 0,30 6 0,-15-2 0,-1-2 0,1-1 0,0-3 0,46-5 0,12 1 0,1321 3 0,-1394-1 0,56-11 0,-56 7 0,54-3 0,459 9 0,-514-3 0,57-10 0,-57 7 0,56-4 0,-13 11-58,-42-1-269,0 0 0,0-2 1,62-11-1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61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80 1 24575,'0'494'0,"2"-464"0,10 57 0,-7-57 0,4 56 0,-10 432 0,2-487 0,11 56 0,-7-56 0,3 54 0,-9 1003 0,3-1058 0,10 57 0,-7-56 0,4 55 0,7 90 0,-6-94 0,2-14 0,-8-48 0,0 0 0,1 28 0,-4 412 0,-3-220 0,1-210 0,-11 57 0,6-56 0,-2 54 0,8-28 0,1-6 0,-3 0 0,-11 76 0,6-79 0,3 1 0,2 0 0,5 58 0,-4 80 0,-12-101 0,8-54 0,-4 58 0,6-36 0,-3 0 0,-2-1 0,-3 1 0,-22 68 0,22-85 0,2-1 0,1 2 0,2-1 0,-3 73 0,8-90 0,-1 0 0,-7 34 0,-4 34 0,11 649 0,5-359 0,-3 683-1365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62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2466 2 24575,'-8'0'0,"-33"-1"0,0 1 0,0 3 0,0 1 0,-73 17 0,44-3 0,41-11 0,0 1 0,-43 18 0,-33 23 0,81-37 0,0 0 0,0-3 0,-41 12 0,-26 10 0,64-18 0,-45 29 0,46-26 0,-40 20 0,12-10 0,-72 49 0,19-9 0,67-46 0,-51 18 0,23-11 0,18-6 0,10-5 0,-39 22 0,59-26 0,-8 4 0,-1-1 0,-46 18 0,32-16 0,2 3 0,0 1 0,1 1 0,-43 34 0,54-33 0,0 1 0,2 2 0,-25 29 0,4-4 0,-35 55 0,70-93 0,0 1 0,1 1 0,1-1 0,0 2 0,1-1 0,1 2 0,0-1 0,1 1 0,1 0 0,0 1 0,2 0 0,0 0 0,-3 22 0,4 30 0,5 70 0,1-37 0,-1-88 0,1 0 0,0 0 0,0 0 0,2 0 0,0 0 0,1 0 0,8 18 0,57 98 0,-27-55 0,64 108 0,-89-154 0,-2 0 0,0 1 0,13 41 0,-17-38 0,2-2 0,2 0 0,18 30 0,20 31 0,-43-71 0,1 0 0,1 0 0,1-2 0,1 1 0,22 22 0,47 53 0,-62-67 0,2-2 0,45 42 0,-12-14 0,-40-37 0,37 30 0,-42-39 28,-2 1 1,1 0-1,11 17 0,9 7-1506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3:42:59.163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0 24575,'53'3'0,"63"10"0,-26-1 0,-65-9 0,0 2 0,39 13 0,30 7 0,-79-22 0,-1 2 0,1 0 0,-1 0 0,0 2 0,0 0 0,14 9 0,39 18 0,140 49 0,-158-60 0,59 41 0,-88-52 0,83 41 0,43 56 0,-111-87 0,99 67 0,-89-59 0,-27-18 0,-1 0 0,20 18 0,-8-5 0,60 39 0,-22-17 0,-41-24 0,0 1 0,-1 1 0,39 53 0,-38-46 0,0 0 0,46 40 0,-50-53 0,-1 1 0,35 42 0,-47-50 0,-1-1 0,0 2 0,-1-1 0,-1 1 0,0 0 0,0 0 0,6 26 0,-6-22 0,0-1 0,1 0 0,0 0 0,2 0 0,-1-1 0,2 0 0,0-1 0,15 17 0,-14-20 0,-1 1 0,-1 0 0,0 1 0,-1 0 0,0 1 0,-1 0 0,0 0 0,-1 0 0,-1 1 0,-1 0 0,4 17 0,-4-9 0,1-1 0,12 39 0,-10-43 0,-2 0 0,0 1 0,-1-1 0,3 37 0,-6-11 0,-4 224 0,-2-236 0,-1-1 0,-1 0 0,-21 52 0,0 4 0,20-66 0,-1 0 0,0-1 0,-2 0 0,-18 26 0,-13 24 0,18-32 0,-1 0 0,-2-1 0,-2-2 0,-1-1 0,-51 44 0,57-55 0,-34 22 0,46-37 0,0 0 0,1 1 0,0 0 0,-15 16 0,-125 146 0,128-147 0,-2 0 0,0-2 0,-1-1 0,-2-1 0,0-1 0,-47 24 0,12-4-1365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995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991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374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0335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797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5621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74042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247772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0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6559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1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11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viORlPoC7vE?feature=oembed" TargetMode="Externa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emf"/><Relationship Id="rId3" Type="http://schemas.openxmlformats.org/officeDocument/2006/relationships/image" Target="../media/image18.png"/><Relationship Id="rId21" Type="http://schemas.openxmlformats.org/officeDocument/2006/relationships/image" Target="../media/image33.png"/><Relationship Id="rId7" Type="http://schemas.microsoft.com/office/2007/relationships/hdphoto" Target="../media/hdphoto3.wdp"/><Relationship Id="rId12" Type="http://schemas.openxmlformats.org/officeDocument/2006/relationships/image" Target="../media/image24.png"/><Relationship Id="rId17" Type="http://schemas.openxmlformats.org/officeDocument/2006/relationships/image" Target="../media/image29.emf"/><Relationship Id="rId25" Type="http://schemas.openxmlformats.org/officeDocument/2006/relationships/image" Target="../media/image37.emf"/><Relationship Id="rId2" Type="http://schemas.openxmlformats.org/officeDocument/2006/relationships/image" Target="../media/image17.png"/><Relationship Id="rId16" Type="http://schemas.openxmlformats.org/officeDocument/2006/relationships/image" Target="../media/image28.png"/><Relationship Id="rId20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24" Type="http://schemas.openxmlformats.org/officeDocument/2006/relationships/image" Target="../media/image36.emf"/><Relationship Id="rId5" Type="http://schemas.microsoft.com/office/2007/relationships/hdphoto" Target="../media/hdphoto2.wdp"/><Relationship Id="rId15" Type="http://schemas.openxmlformats.org/officeDocument/2006/relationships/image" Target="../media/image27.png"/><Relationship Id="rId23" Type="http://schemas.openxmlformats.org/officeDocument/2006/relationships/image" Target="../media/image35.emf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microsoft.com/office/2007/relationships/hdphoto" Target="../media/hdphoto4.wdp"/><Relationship Id="rId14" Type="http://schemas.openxmlformats.org/officeDocument/2006/relationships/image" Target="../media/image26.png"/><Relationship Id="rId22" Type="http://schemas.openxmlformats.org/officeDocument/2006/relationships/image" Target="../media/image34.svg"/><Relationship Id="rId27" Type="http://schemas.openxmlformats.org/officeDocument/2006/relationships/image" Target="../media/image3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Mqd2aBz574E?list=PL2moDxjkcUYdxTFMeGC2jaaB23HvqYHVJ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40.png"/><Relationship Id="rId18" Type="http://schemas.openxmlformats.org/officeDocument/2006/relationships/customXml" Target="../ink/ink9.xml"/><Relationship Id="rId3" Type="http://schemas.openxmlformats.org/officeDocument/2006/relationships/image" Target="../media/image45.png"/><Relationship Id="rId7" Type="http://schemas.openxmlformats.org/officeDocument/2006/relationships/image" Target="../media/image410.png"/><Relationship Id="rId12" Type="http://schemas.openxmlformats.org/officeDocument/2006/relationships/customXml" Target="../ink/ink6.xml"/><Relationship Id="rId17" Type="http://schemas.openxmlformats.org/officeDocument/2006/relationships/image" Target="../media/image46.png"/><Relationship Id="rId2" Type="http://schemas.openxmlformats.org/officeDocument/2006/relationships/image" Target="../media/image44.png"/><Relationship Id="rId16" Type="http://schemas.openxmlformats.org/officeDocument/2006/relationships/customXml" Target="../ink/ink8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43.png"/><Relationship Id="rId5" Type="http://schemas.openxmlformats.org/officeDocument/2006/relationships/image" Target="../media/image40.png"/><Relationship Id="rId15" Type="http://schemas.openxmlformats.org/officeDocument/2006/relationships/image" Target="../media/image450.png"/><Relationship Id="rId10" Type="http://schemas.openxmlformats.org/officeDocument/2006/relationships/customXml" Target="../ink/ink5.xml"/><Relationship Id="rId19" Type="http://schemas.openxmlformats.org/officeDocument/2006/relationships/image" Target="../media/image47.png"/><Relationship Id="rId4" Type="http://schemas.openxmlformats.org/officeDocument/2006/relationships/customXml" Target="../ink/ink2.xml"/><Relationship Id="rId9" Type="http://schemas.openxmlformats.org/officeDocument/2006/relationships/image" Target="../media/image42.png"/><Relationship Id="rId14" Type="http://schemas.openxmlformats.org/officeDocument/2006/relationships/customXml" Target="../ink/ink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xyVYEuTFOc?feature=oembed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25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8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272A55D3-012D-43D9-976E-CB3230E3D9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-189689"/>
            <a:ext cx="94488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7D7C6A1-D5C4-DE7A-7B6B-738457E7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4242" y="1430269"/>
            <a:ext cx="1132407" cy="117986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1846494" y="201499"/>
            <a:ext cx="84990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+mj-lt"/>
              </a:rPr>
              <a:t>REVIEW: (ask at random):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40D81-C543-0AE5-4D01-6C56602EA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4960" y="2838447"/>
            <a:ext cx="1149242" cy="119809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11BAD-3DE6-9CD7-08D4-C3459D160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537" y="1414088"/>
            <a:ext cx="1140102" cy="119892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3A6E91-DFCA-3167-659A-CB21BB219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7887" y="1426768"/>
            <a:ext cx="1143172" cy="117356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760DF-321E-85A3-48EE-6327C5E62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150214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0E30BC-0781-01E5-6974-0B0B937A0A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4838759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D525EF-13E2-FE7A-2A70-FDD4A2BD2E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r="2973"/>
          <a:stretch/>
        </p:blipFill>
        <p:spPr>
          <a:xfrm>
            <a:off x="6200630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CCBCEA-8B74-DF95-4BCB-429091B416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r="875"/>
          <a:stretch/>
        </p:blipFill>
        <p:spPr>
          <a:xfrm>
            <a:off x="7562502" y="1405824"/>
            <a:ext cx="1135456" cy="121545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A47F3A-04FB-37C9-6135-93F2D27C580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/>
        </p:blipFill>
        <p:spPr>
          <a:xfrm>
            <a:off x="812536" y="2838031"/>
            <a:ext cx="1140082" cy="119892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4ED1-C8A6-AD46-0431-74B27A0451D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r="8630"/>
          <a:stretch/>
        </p:blipFill>
        <p:spPr>
          <a:xfrm>
            <a:off x="3497887" y="2814942"/>
            <a:ext cx="1143172" cy="1245098"/>
          </a:xfrm>
          <a:prstGeom prst="roundRect">
            <a:avLst>
              <a:gd name="adj" fmla="val 23089"/>
            </a:avLst>
          </a:prstGeom>
          <a:ln>
            <a:noFill/>
          </a:ln>
          <a:effectLst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9B5A48-F1E3-185A-5796-EFC55188CD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1224" y="2838450"/>
            <a:ext cx="1142698" cy="1198084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C38A6D4-16ED-7AC3-D485-9343DC303DC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/>
        </p:blipFill>
        <p:spPr>
          <a:xfrm>
            <a:off x="6193068" y="2838451"/>
            <a:ext cx="1142002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908CF81-4735-B133-6D37-6F6ECD044FC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7554115" y="2838451"/>
            <a:ext cx="1140100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FC0A202-8C2D-95E3-18EF-B30CE6EC74FA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lum contrast="40000"/>
          </a:blip>
          <a:srcRect l="790" t="1020" r="1554" b="1020"/>
          <a:stretch/>
        </p:blipFill>
        <p:spPr>
          <a:xfrm>
            <a:off x="8951769" y="1430683"/>
            <a:ext cx="1140102" cy="119156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76C887-E0D3-2EEF-1052-E4D3954F4DC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b="11224"/>
          <a:stretch/>
        </p:blipFill>
        <p:spPr>
          <a:xfrm>
            <a:off x="8951797" y="2861971"/>
            <a:ext cx="1140794" cy="119808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6DEB46-3CA0-7F11-8793-9507B6B0A3BC}"/>
              </a:ext>
            </a:extLst>
          </p:cNvPr>
          <p:cNvSpPr txBox="1">
            <a:spLocks/>
          </p:cNvSpPr>
          <p:nvPr/>
        </p:nvSpPr>
        <p:spPr>
          <a:xfrm>
            <a:off x="10250922" y="1426769"/>
            <a:ext cx="1135457" cy="1186240"/>
          </a:xfrm>
          <a:prstGeom prst="roundRect">
            <a:avLst/>
          </a:prstGeom>
          <a:solidFill>
            <a:schemeClr val="accent5"/>
          </a:solidFill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57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9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B6E03-64A1-FAAF-F5C3-83CE2CD4623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0250922" y="2813344"/>
            <a:ext cx="1140100" cy="124509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3AF2E45-5088-A2F4-EC06-6FB1C7C0AAE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9630"/>
          <a:stretch/>
        </p:blipFill>
        <p:spPr>
          <a:xfrm>
            <a:off x="822209" y="4263674"/>
            <a:ext cx="1145009" cy="1198921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DC8CB4D-DAA5-0BB5-284B-8A4B849E348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155304" y="4260954"/>
            <a:ext cx="1141618" cy="1203994"/>
          </a:xfrm>
          <a:prstGeom prst="roundRect">
            <a:avLst/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571E27D-E3CE-1F85-BCE2-51DD01F37030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194" t="1515" r="1759"/>
          <a:stretch/>
        </p:blipFill>
        <p:spPr>
          <a:xfrm>
            <a:off x="3472487" y="4260955"/>
            <a:ext cx="1184014" cy="124509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F146FD4-F50E-7579-EAB1-7AB3B6DA0933}"/>
              </a:ext>
            </a:extLst>
          </p:cNvPr>
          <p:cNvSpPr txBox="1">
            <a:spLocks/>
          </p:cNvSpPr>
          <p:nvPr/>
        </p:nvSpPr>
        <p:spPr>
          <a:xfrm>
            <a:off x="4981507" y="4388378"/>
            <a:ext cx="944401" cy="1000306"/>
          </a:xfrm>
          <a:prstGeom prst="roundRect">
            <a:avLst>
              <a:gd name="adj" fmla="val 9886"/>
            </a:avLst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74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accent3"/>
              </a:solidFill>
              <a:uLnTx/>
              <a:uFillTx/>
              <a:latin typeface="GurbaniWebThick" panose="04040607000000020004" pitchFamily="82" charset="0"/>
              <a:cs typeface="Mongolian Baiti" panose="03000500000000000000" pitchFamily="66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51934E0-08EE-B480-87C0-4213CC39064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05654" y="4263598"/>
            <a:ext cx="1180166" cy="1240018"/>
          </a:xfrm>
          <a:prstGeom prst="round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A028D1-47B2-A9DF-2A8F-093FA132E3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62502" y="4261408"/>
            <a:ext cx="1185486" cy="1244228"/>
          </a:xfrm>
          <a:prstGeom prst="round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9E8DBC-A2BF-3867-31F4-9CA1D0AEDB8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953791" y="4266318"/>
            <a:ext cx="1185486" cy="1234793"/>
          </a:xfrm>
          <a:prstGeom prst="round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2A00608-C482-7426-590D-F2D60DB6889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2399" r="2002"/>
          <a:stretch/>
        </p:blipFill>
        <p:spPr>
          <a:xfrm>
            <a:off x="10250922" y="4264586"/>
            <a:ext cx="1184517" cy="1238121"/>
          </a:xfrm>
          <a:prstGeom prst="roundRect">
            <a:avLst/>
          </a:prstGeom>
          <a:effectLst/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6C0C9E-1EE4-E2CF-1EE6-1CB147344EFD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4349D-CD3C-C836-62A3-C366B5885EED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38E6-399A-EAE7-6821-B472028F2F33}"/>
              </a:ext>
            </a:extLst>
          </p:cNvPr>
          <p:cNvSpPr txBox="1">
            <a:spLocks/>
          </p:cNvSpPr>
          <p:nvPr/>
        </p:nvSpPr>
        <p:spPr>
          <a:xfrm>
            <a:off x="1852246" y="2480378"/>
            <a:ext cx="8487508" cy="6647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8000" dirty="0" err="1">
                <a:solidFill>
                  <a:schemeClr val="accent1"/>
                </a:solidFill>
              </a:rPr>
              <a:t>Bhulavay</a:t>
            </a:r>
            <a:r>
              <a:rPr lang="en-CA" sz="8000" dirty="0">
                <a:solidFill>
                  <a:schemeClr val="accent1"/>
                </a:solidFill>
              </a:rPr>
              <a:t> </a:t>
            </a:r>
            <a:r>
              <a:rPr lang="en-CA" sz="8000" dirty="0" err="1">
                <a:solidFill>
                  <a:schemeClr val="accent1"/>
                </a:solidFill>
              </a:rPr>
              <a:t>Akhar</a:t>
            </a:r>
            <a:endParaRPr lang="en-CA" sz="80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960AF0-23BF-4B60-D01A-02E7B5A9E0C3}"/>
              </a:ext>
            </a:extLst>
          </p:cNvPr>
          <p:cNvSpPr txBox="1">
            <a:spLocks/>
          </p:cNvSpPr>
          <p:nvPr/>
        </p:nvSpPr>
        <p:spPr>
          <a:xfrm>
            <a:off x="1287087" y="3760117"/>
            <a:ext cx="9617826" cy="4883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>
                <a:solidFill>
                  <a:schemeClr val="accent1"/>
                </a:solidFill>
                <a:latin typeface="+mj-lt"/>
              </a:rPr>
              <a:t>Pad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ke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dasso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CA" sz="3200" dirty="0" err="1">
                <a:solidFill>
                  <a:schemeClr val="accent1"/>
                </a:solidFill>
                <a:latin typeface="+mj-lt"/>
              </a:rPr>
              <a:t>dey</a:t>
            </a:r>
            <a:r>
              <a:rPr lang="en-CA" sz="3200" dirty="0">
                <a:solidFill>
                  <a:schemeClr val="accent1"/>
                </a:solidFill>
                <a:latin typeface="+mj-lt"/>
              </a:rPr>
              <a:t> naam.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0C7EFD8-2084-9CC4-D50F-3E4780F4D7D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37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n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1CD4BF92-A2FC-F264-E4FF-FDBEC264D5C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064F690-CCC4-22C3-5881-F0656335526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8867777-94ED-8DE4-99FB-1AB455F02DC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68890" y="1386546"/>
            <a:ext cx="3377831" cy="3972361"/>
          </a:xfrm>
          <a:prstGeom prst="rect">
            <a:avLst/>
          </a:prstGeom>
          <a:noFill/>
          <a:ln w="276225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22250" cap="rnd" cmpd="sng">
                  <a:noFill/>
                  <a:prstDash val="solid"/>
                  <a:miter lim="800000"/>
                </a:ln>
                <a:solidFill>
                  <a:schemeClr val="accent2"/>
                </a:solidFill>
                <a:cs typeface="Mongolian Baiti" panose="03000500000000000000" pitchFamily="66" charset="0"/>
              </a:rPr>
              <a:t>n</a:t>
            </a:r>
            <a:endParaRPr kumimoji="0" lang="en-CA" sz="5400" i="0" u="none" strike="noStrike" kern="1200" cap="none" spc="0" normalizeH="0" baseline="0" noProof="0" dirty="0">
              <a:ln w="222250" cap="rnd" cmpd="sng">
                <a:noFill/>
                <a:prstDash val="solid"/>
                <a:miter lim="800000"/>
              </a:ln>
              <a:solidFill>
                <a:schemeClr val="accent2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9C75D417-FDB6-40F3-9E66-4CC3A23C5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065" y="816356"/>
            <a:ext cx="5225287" cy="5225287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0EEDA41-C4F6-CA09-5A64-1208D5699F5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797083" y="1659987"/>
            <a:ext cx="2869809" cy="3217539"/>
          </a:xfrm>
          <a:prstGeom prst="rect">
            <a:avLst/>
          </a:prstGeom>
          <a:noFill/>
          <a:ln w="276225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76200" cap="rnd" cmpd="sng">
                  <a:noFill/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cs typeface="Mongolian Baiti" panose="03000500000000000000" pitchFamily="66" charset="0"/>
              </a:rPr>
              <a:t>n</a:t>
            </a:r>
            <a:endParaRPr kumimoji="0" lang="en-CA" sz="5400" i="0" u="none" strike="noStrike" kern="1200" cap="none" spc="0" normalizeH="0" baseline="0" noProof="0" dirty="0">
              <a:ln w="76200" cap="rnd" cmpd="sng">
                <a:noFill/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2D678B-89F1-4F8F-BDFF-FD895ED8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291" y="88902"/>
            <a:ext cx="8151419" cy="6063786"/>
          </a:xfrm>
          <a:prstGeom prst="rect">
            <a:avLst/>
          </a:prstGeom>
        </p:spPr>
      </p:pic>
      <p:pic>
        <p:nvPicPr>
          <p:cNvPr id="4098" name="Picture 2" descr="NALKA | seriously i upload this pic because long time i cant… | Flickr">
            <a:extLst>
              <a:ext uri="{FF2B5EF4-FFF2-40B4-BE49-F238E27FC236}">
                <a16:creationId xmlns:a16="http://schemas.microsoft.com/office/drawing/2014/main" id="{F8C5DA8A-D92E-448E-9660-FFE734FD06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" t="12407" r="8611" b="12407"/>
          <a:stretch/>
        </p:blipFill>
        <p:spPr bwMode="auto">
          <a:xfrm>
            <a:off x="2020290" y="88901"/>
            <a:ext cx="8151418" cy="606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B12A3948-378A-7E37-4638-004BF958AE2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80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DF78F112-7E88-BA62-94A3-5DFDF75670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002" y="-674249"/>
            <a:ext cx="10941996" cy="820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6F51A26-8E4C-A3B1-F219-0F4CD1A60C1C}"/>
              </a:ext>
            </a:extLst>
          </p:cNvPr>
          <p:cNvGrpSpPr/>
          <p:nvPr/>
        </p:nvGrpSpPr>
        <p:grpSpPr>
          <a:xfrm>
            <a:off x="1016000" y="2444115"/>
            <a:ext cx="10160000" cy="1969770"/>
            <a:chOff x="1016000" y="2105561"/>
            <a:chExt cx="10160000" cy="196977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016000" y="2105561"/>
              <a:ext cx="101600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7559BD-CDFF-017F-0032-F20AD57526D0}"/>
                </a:ext>
              </a:extLst>
            </p:cNvPr>
            <p:cNvSpPr txBox="1"/>
            <p:nvPr/>
          </p:nvSpPr>
          <p:spPr>
            <a:xfrm>
              <a:off x="1016000" y="3429000"/>
              <a:ext cx="10160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Find the image starting from NANNA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1D9AC65-DAE1-63B0-53FF-83913DA8E39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1DAFA7F-DF0C-A82E-F474-3D074BFDF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49" y="370025"/>
            <a:ext cx="4584958" cy="62844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CB4252-B8EA-926A-3A42-5A4D18D0C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66" y="977836"/>
            <a:ext cx="5750634" cy="57506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03E5930-4FCF-7C93-C651-F8A10BD149FD}"/>
                  </a:ext>
                </a:extLst>
              </p14:cNvPr>
              <p14:cNvContentPartPr/>
              <p14:nvPr/>
            </p14:nvContentPartPr>
            <p14:xfrm>
              <a:off x="1222068" y="1031473"/>
              <a:ext cx="3928680" cy="145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03E5930-4FCF-7C93-C651-F8A10BD149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9068" y="968317"/>
                <a:ext cx="4054320" cy="271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C573FA-C5E8-2A22-8AE3-77A681D68964}"/>
                  </a:ext>
                </a:extLst>
              </p14:cNvPr>
              <p14:cNvContentPartPr/>
              <p14:nvPr/>
            </p14:nvContentPartPr>
            <p14:xfrm>
              <a:off x="3123588" y="1231273"/>
              <a:ext cx="97920" cy="2640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C573FA-C5E8-2A22-8AE3-77A681D689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60356" y="1168273"/>
                <a:ext cx="224024" cy="27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53B3A-7C79-91CE-48AB-B6CED83623B1}"/>
                  </a:ext>
                </a:extLst>
              </p14:cNvPr>
              <p14:cNvContentPartPr/>
              <p14:nvPr/>
            </p14:nvContentPartPr>
            <p14:xfrm>
              <a:off x="3221508" y="3893525"/>
              <a:ext cx="1235368" cy="2090428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53B3A-7C79-91CE-48AB-B6CED83623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58516" y="3830517"/>
                <a:ext cx="1360993" cy="22160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81581F8-9041-D6F7-6E27-608D20FD3104}"/>
                  </a:ext>
                </a:extLst>
              </p14:cNvPr>
              <p14:cNvContentPartPr/>
              <p14:nvPr/>
            </p14:nvContentPartPr>
            <p14:xfrm>
              <a:off x="2199190" y="3869532"/>
              <a:ext cx="987218" cy="2032574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81581F8-9041-D6F7-6E27-608D20FD31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36184" y="3806520"/>
                <a:ext cx="1112870" cy="21582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3A12B01-2124-168A-B15E-11AFDED7E94A}"/>
                  </a:ext>
                </a:extLst>
              </p14:cNvPr>
              <p14:cNvContentPartPr/>
              <p14:nvPr/>
            </p14:nvContentPartPr>
            <p14:xfrm>
              <a:off x="7585788" y="1147393"/>
              <a:ext cx="3191400" cy="114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3A12B01-2124-168A-B15E-11AFDED7E94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22795" y="1084393"/>
                <a:ext cx="3317026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585915E-6BB3-E33A-BDF5-124C3ECF660B}"/>
                  </a:ext>
                </a:extLst>
              </p14:cNvPr>
              <p14:cNvContentPartPr/>
              <p14:nvPr/>
            </p14:nvContentPartPr>
            <p14:xfrm>
              <a:off x="8956308" y="1305793"/>
              <a:ext cx="76680" cy="2893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585915E-6BB3-E33A-BDF5-124C3ECF660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93308" y="1242785"/>
                <a:ext cx="202320" cy="30189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ACA469A-8F6E-D92D-C5E2-7677BB4C5747}"/>
                  </a:ext>
                </a:extLst>
              </p14:cNvPr>
              <p14:cNvContentPartPr/>
              <p14:nvPr/>
            </p14:nvContentPartPr>
            <p14:xfrm>
              <a:off x="8013468" y="4207393"/>
              <a:ext cx="887760" cy="1167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ACA469A-8F6E-D92D-C5E2-7677BB4C574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50468" y="4144374"/>
                <a:ext cx="1013400" cy="12927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460B098-8A75-9F05-E820-C9FDFF39BEF7}"/>
                  </a:ext>
                </a:extLst>
              </p14:cNvPr>
              <p14:cNvContentPartPr/>
              <p14:nvPr/>
            </p14:nvContentPartPr>
            <p14:xfrm>
              <a:off x="9059628" y="4180033"/>
              <a:ext cx="869040" cy="12466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460B098-8A75-9F05-E820-C9FDFF39BEF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996628" y="4117033"/>
                <a:ext cx="994680" cy="137232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890ECFB-415C-DCB8-8D84-2F0A23A9F1BC}"/>
              </a:ext>
            </a:extLst>
          </p:cNvPr>
          <p:cNvPicPr/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1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83ED9C-C1C7-1F20-FE88-1E8C2F3A4254}"/>
              </a:ext>
            </a:extLst>
          </p:cNvPr>
          <p:cNvGrpSpPr/>
          <p:nvPr/>
        </p:nvGrpSpPr>
        <p:grpSpPr>
          <a:xfrm>
            <a:off x="1130300" y="2509907"/>
            <a:ext cx="9931400" cy="1838186"/>
            <a:chOff x="1130300" y="2525981"/>
            <a:chExt cx="9931400" cy="183818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130300" y="2525981"/>
              <a:ext cx="99314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0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C3234B-0E0F-77AA-4E31-D3D7BB5250FC}"/>
                </a:ext>
              </a:extLst>
            </p:cNvPr>
            <p:cNvSpPr txBox="1"/>
            <p:nvPr/>
          </p:nvSpPr>
          <p:spPr>
            <a:xfrm>
              <a:off x="3543300" y="3656281"/>
              <a:ext cx="5105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Find NANNA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DAD8841-D55A-875C-250A-6A78FA30166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Video 17" title="Cosmos Flower Field">
            <a:hlinkClick r:id="" action="ppaction://media"/>
            <a:extLst>
              <a:ext uri="{FF2B5EF4-FFF2-40B4-BE49-F238E27FC236}">
                <a16:creationId xmlns:a16="http://schemas.microsoft.com/office/drawing/2014/main" id="{36735C76-5E12-4295-A4A7-6D6C778F06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0B90D0-1B02-4793-97FD-7E458F185C83}"/>
              </a:ext>
            </a:extLst>
          </p:cNvPr>
          <p:cNvSpPr txBox="1">
            <a:spLocks/>
          </p:cNvSpPr>
          <p:nvPr/>
        </p:nvSpPr>
        <p:spPr>
          <a:xfrm>
            <a:off x="930442" y="104273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F35B9A-DCDE-4DF8-BB6D-7D7F96FF55E9}"/>
              </a:ext>
            </a:extLst>
          </p:cNvPr>
          <p:cNvSpPr txBox="1">
            <a:spLocks/>
          </p:cNvSpPr>
          <p:nvPr/>
        </p:nvSpPr>
        <p:spPr>
          <a:xfrm>
            <a:off x="4734359" y="44587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3727C1-EA82-4282-811C-9DE44FC676DD}"/>
              </a:ext>
            </a:extLst>
          </p:cNvPr>
          <p:cNvSpPr txBox="1">
            <a:spLocks/>
          </p:cNvSpPr>
          <p:nvPr/>
        </p:nvSpPr>
        <p:spPr>
          <a:xfrm>
            <a:off x="1167934" y="317250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F8D592-8E9E-4F15-944D-0EFC2F632802}"/>
              </a:ext>
            </a:extLst>
          </p:cNvPr>
          <p:cNvSpPr txBox="1">
            <a:spLocks/>
          </p:cNvSpPr>
          <p:nvPr/>
        </p:nvSpPr>
        <p:spPr>
          <a:xfrm>
            <a:off x="4062687" y="4633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9E3B83-9FCC-45B3-BD29-CFB80C74CA8C}"/>
              </a:ext>
            </a:extLst>
          </p:cNvPr>
          <p:cNvSpPr txBox="1">
            <a:spLocks/>
          </p:cNvSpPr>
          <p:nvPr/>
        </p:nvSpPr>
        <p:spPr>
          <a:xfrm>
            <a:off x="9278459" y="195036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E6C54-2321-4756-8A51-9DDF7BF7EAAE}"/>
              </a:ext>
            </a:extLst>
          </p:cNvPr>
          <p:cNvSpPr txBox="1">
            <a:spLocks/>
          </p:cNvSpPr>
          <p:nvPr/>
        </p:nvSpPr>
        <p:spPr>
          <a:xfrm>
            <a:off x="10375040" y="6230890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6B28E3-C67A-4C08-A6D8-B080F75AEF32}"/>
              </a:ext>
            </a:extLst>
          </p:cNvPr>
          <p:cNvSpPr txBox="1">
            <a:spLocks/>
          </p:cNvSpPr>
          <p:nvPr/>
        </p:nvSpPr>
        <p:spPr>
          <a:xfrm>
            <a:off x="8587141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0C5973-64B4-4935-B264-0C1207D73A80}"/>
              </a:ext>
            </a:extLst>
          </p:cNvPr>
          <p:cNvSpPr txBox="1">
            <a:spLocks/>
          </p:cNvSpPr>
          <p:nvPr/>
        </p:nvSpPr>
        <p:spPr>
          <a:xfrm>
            <a:off x="1633417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E4FA5B-D476-468A-A336-D08A39465E48}"/>
              </a:ext>
            </a:extLst>
          </p:cNvPr>
          <p:cNvSpPr txBox="1">
            <a:spLocks/>
          </p:cNvSpPr>
          <p:nvPr/>
        </p:nvSpPr>
        <p:spPr>
          <a:xfrm>
            <a:off x="1132816" y="637883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0BE58B-271D-4838-91FA-41566FEA739C}"/>
              </a:ext>
            </a:extLst>
          </p:cNvPr>
          <p:cNvSpPr txBox="1">
            <a:spLocks/>
          </p:cNvSpPr>
          <p:nvPr/>
        </p:nvSpPr>
        <p:spPr>
          <a:xfrm>
            <a:off x="6516335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101482C-44E0-486D-9640-0FE10C2035B2}"/>
              </a:ext>
            </a:extLst>
          </p:cNvPr>
          <p:cNvSpPr txBox="1">
            <a:spLocks/>
          </p:cNvSpPr>
          <p:nvPr/>
        </p:nvSpPr>
        <p:spPr>
          <a:xfrm>
            <a:off x="6516334" y="1547061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9D52E5-2FF0-4889-9151-31E28761A28E}"/>
              </a:ext>
            </a:extLst>
          </p:cNvPr>
          <p:cNvSpPr txBox="1">
            <a:spLocks/>
          </p:cNvSpPr>
          <p:nvPr/>
        </p:nvSpPr>
        <p:spPr>
          <a:xfrm>
            <a:off x="4423151" y="350356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7B17B8-7B4C-4850-AA51-4207D7EEFAD1}"/>
              </a:ext>
            </a:extLst>
          </p:cNvPr>
          <p:cNvSpPr txBox="1">
            <a:spLocks/>
          </p:cNvSpPr>
          <p:nvPr/>
        </p:nvSpPr>
        <p:spPr>
          <a:xfrm>
            <a:off x="2918606" y="24198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F4CF43-FDDC-4839-AFA7-96BD8746537D}"/>
              </a:ext>
            </a:extLst>
          </p:cNvPr>
          <p:cNvSpPr txBox="1">
            <a:spLocks/>
          </p:cNvSpPr>
          <p:nvPr/>
        </p:nvSpPr>
        <p:spPr>
          <a:xfrm>
            <a:off x="6722523" y="583584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BF9758-56E7-4150-ABCB-CB63FFEE8E5A}"/>
              </a:ext>
            </a:extLst>
          </p:cNvPr>
          <p:cNvSpPr txBox="1">
            <a:spLocks/>
          </p:cNvSpPr>
          <p:nvPr/>
        </p:nvSpPr>
        <p:spPr>
          <a:xfrm>
            <a:off x="3723058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47A71FB-F4A9-4F85-9A50-E62394008128}"/>
              </a:ext>
            </a:extLst>
          </p:cNvPr>
          <p:cNvSpPr txBox="1">
            <a:spLocks/>
          </p:cNvSpPr>
          <p:nvPr/>
        </p:nvSpPr>
        <p:spPr>
          <a:xfrm>
            <a:off x="6050851" y="184041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3BB2C2-B704-431A-AFF6-16E2A8F57808}"/>
              </a:ext>
            </a:extLst>
          </p:cNvPr>
          <p:cNvSpPr txBox="1">
            <a:spLocks/>
          </p:cNvSpPr>
          <p:nvPr/>
        </p:nvSpPr>
        <p:spPr>
          <a:xfrm>
            <a:off x="11266623" y="332745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FB8ED8D-9ECA-4E31-B430-4516BE385157}"/>
              </a:ext>
            </a:extLst>
          </p:cNvPr>
          <p:cNvSpPr txBox="1">
            <a:spLocks/>
          </p:cNvSpPr>
          <p:nvPr/>
        </p:nvSpPr>
        <p:spPr>
          <a:xfrm>
            <a:off x="10575305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63D94E-0994-4EA3-9797-AC71EFD2F170}"/>
              </a:ext>
            </a:extLst>
          </p:cNvPr>
          <p:cNvSpPr txBox="1">
            <a:spLocks/>
          </p:cNvSpPr>
          <p:nvPr/>
        </p:nvSpPr>
        <p:spPr>
          <a:xfrm>
            <a:off x="3621581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D1068E-4EF1-4C0A-A12E-CE222B067DE3}"/>
              </a:ext>
            </a:extLst>
          </p:cNvPr>
          <p:cNvSpPr txBox="1">
            <a:spLocks/>
          </p:cNvSpPr>
          <p:nvPr/>
        </p:nvSpPr>
        <p:spPr>
          <a:xfrm>
            <a:off x="8504499" y="691371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n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8558EB4-2BC3-4427-A729-3F41F2FD3D8C}"/>
              </a:ext>
            </a:extLst>
          </p:cNvPr>
          <p:cNvSpPr txBox="1">
            <a:spLocks/>
          </p:cNvSpPr>
          <p:nvPr/>
        </p:nvSpPr>
        <p:spPr>
          <a:xfrm>
            <a:off x="7737220" y="31140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FFB72C0-0168-4B95-9420-B34E5AD6C340}"/>
              </a:ext>
            </a:extLst>
          </p:cNvPr>
          <p:cNvSpPr txBox="1">
            <a:spLocks/>
          </p:cNvSpPr>
          <p:nvPr/>
        </p:nvSpPr>
        <p:spPr>
          <a:xfrm>
            <a:off x="6981816" y="438763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\</a:t>
            </a:r>
          </a:p>
        </p:txBody>
      </p:sp>
      <p:pic>
        <p:nvPicPr>
          <p:cNvPr id="28" name="Google Shape;247;p19">
            <a:extLst>
              <a:ext uri="{FF2B5EF4-FFF2-40B4-BE49-F238E27FC236}">
                <a16:creationId xmlns:a16="http://schemas.microsoft.com/office/drawing/2014/main" id="{0C2980D5-D154-4B0F-AD9F-A7A1F0FA70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05794">
            <a:off x="4442101" y="-2261327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47;p19">
            <a:extLst>
              <a:ext uri="{FF2B5EF4-FFF2-40B4-BE49-F238E27FC236}">
                <a16:creationId xmlns:a16="http://schemas.microsoft.com/office/drawing/2014/main" id="{F7438C6D-15FC-4B17-BECB-A99797B3656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44258">
            <a:off x="5978448" y="168542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47;p19">
            <a:extLst>
              <a:ext uri="{FF2B5EF4-FFF2-40B4-BE49-F238E27FC236}">
                <a16:creationId xmlns:a16="http://schemas.microsoft.com/office/drawing/2014/main" id="{7EC5C42C-D8CE-4A1D-9E2A-AD999E94453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203693" y="-3187688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47;p19">
            <a:extLst>
              <a:ext uri="{FF2B5EF4-FFF2-40B4-BE49-F238E27FC236}">
                <a16:creationId xmlns:a16="http://schemas.microsoft.com/office/drawing/2014/main" id="{EF6D8BC1-6C86-417F-9792-E21D804EA56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1584674" y="7061821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47;p19">
            <a:extLst>
              <a:ext uri="{FF2B5EF4-FFF2-40B4-BE49-F238E27FC236}">
                <a16:creationId xmlns:a16="http://schemas.microsoft.com/office/drawing/2014/main" id="{9A2C0168-2109-40AB-A1FB-EA4F9433EA6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5531270" y="595615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47;p19">
            <a:extLst>
              <a:ext uri="{FF2B5EF4-FFF2-40B4-BE49-F238E27FC236}">
                <a16:creationId xmlns:a16="http://schemas.microsoft.com/office/drawing/2014/main" id="{4C973AC8-7683-4D02-A78E-7B7EDEDB4BD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9816998" y="313979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47;p19">
            <a:extLst>
              <a:ext uri="{FF2B5EF4-FFF2-40B4-BE49-F238E27FC236}">
                <a16:creationId xmlns:a16="http://schemas.microsoft.com/office/drawing/2014/main" id="{4E3634D6-5065-4FCE-A217-6FEF2AC9614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4074004" y="2141187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47;p19">
            <a:extLst>
              <a:ext uri="{FF2B5EF4-FFF2-40B4-BE49-F238E27FC236}">
                <a16:creationId xmlns:a16="http://schemas.microsoft.com/office/drawing/2014/main" id="{715B8C13-8208-4E3C-9405-D2BC7283429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-1427597" y="556177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47;p19">
            <a:extLst>
              <a:ext uri="{FF2B5EF4-FFF2-40B4-BE49-F238E27FC236}">
                <a16:creationId xmlns:a16="http://schemas.microsoft.com/office/drawing/2014/main" id="{84150481-A2A7-4261-9B31-C726747ABA8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 flipH="1">
            <a:off x="1380601" y="5496737"/>
            <a:ext cx="257706" cy="45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47;p19">
            <a:extLst>
              <a:ext uri="{FF2B5EF4-FFF2-40B4-BE49-F238E27FC236}">
                <a16:creationId xmlns:a16="http://schemas.microsoft.com/office/drawing/2014/main" id="{277F56F9-6D79-430B-8284-74A6BEDF3CD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694205" y="1019612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47;p19">
            <a:extLst>
              <a:ext uri="{FF2B5EF4-FFF2-40B4-BE49-F238E27FC236}">
                <a16:creationId xmlns:a16="http://schemas.microsoft.com/office/drawing/2014/main" id="{D13F9D2B-A16A-4A09-9ECB-74FBB8CBD60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7140818" y="620097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47;p19">
            <a:extLst>
              <a:ext uri="{FF2B5EF4-FFF2-40B4-BE49-F238E27FC236}">
                <a16:creationId xmlns:a16="http://schemas.microsoft.com/office/drawing/2014/main" id="{3EFB0233-B2C2-4A4B-BC0F-E3C35C0D83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12405714" y="5796800"/>
            <a:ext cx="303626" cy="37531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F10572-02A4-47BB-A8E2-7D5434430E38}"/>
              </a:ext>
            </a:extLst>
          </p:cNvPr>
          <p:cNvSpPr txBox="1"/>
          <p:nvPr/>
        </p:nvSpPr>
        <p:spPr>
          <a:xfrm>
            <a:off x="1183769" y="1223278"/>
            <a:ext cx="9734164" cy="4560570"/>
          </a:xfrm>
          <a:prstGeom prst="roundRect">
            <a:avLst>
              <a:gd name="adj" fmla="val 6055"/>
            </a:avLst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Find the letter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/>
                <a:solidFill>
                  <a:schemeClr val="accent3"/>
                </a:solidFill>
                <a:uLnTx/>
                <a:uFillTx/>
                <a:ea typeface="+mn-ea"/>
                <a:cs typeface="+mn-cs"/>
              </a:rPr>
              <a:t>n</a:t>
            </a:r>
            <a:endParaRPr kumimoji="0" lang="en-CA" sz="72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Ready? GO!</a:t>
            </a:r>
          </a:p>
        </p:txBody>
      </p:sp>
    </p:spTree>
    <p:extLst>
      <p:ext uri="{BB962C8B-B14F-4D97-AF65-F5344CB8AC3E}">
        <p14:creationId xmlns:p14="http://schemas.microsoft.com/office/powerpoint/2010/main" val="426019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8854 -0.01505 C 0.31666 -0.01505 0.4207 0.08819 0.4207 0.21551 C 0.4207 0.34282 0.31666 0.44629 0.18854 0.44629 C 0.06041 0.44629 -0.04349 0.34282 -0.04349 0.21551 C -0.04349 0.08819 0.06041 -0.01505 0.18854 -0.01505 Z " pathEditMode="fixed" rAng="0" ptsTypes="AAAAA">
                                      <p:cBhvr>
                                        <p:cTn id="16" dur="15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7 -0.02477 C 0.05884 -0.02477 0.11484 0.03123 0.11484 0.10023 C 0.11484 0.16923 0.05884 0.22523 -0.01017 0.22523 C -0.07916 0.22523 -0.13516 0.16923 -0.13516 0.10023 C -0.13516 0.03123 -0.07916 -0.02477 -0.01017 -0.02477 Z" pathEditMode="fixed" ptsTypes="">
                                      <p:cBhvr>
                                        <p:cTn id="18" dur="15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6263 -0.23935 C 0.48763 -0.23935 0.37513 -0.10671 0.37513 0.05695 C 0.37513 0.22037 0.48763 0.35324 0.6263 0.35324 C 0.76497 0.35324 0.8776 0.22037 0.8776 0.05695 C 0.8776 -0.10671 0.76497 -0.23935 0.6263 -0.23935 Z " pathEditMode="fixed" rAng="0" ptsTypes="AAAAA">
                                      <p:cBhvr>
                                        <p:cTn id="20" dur="1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5377 0.02523 C 0.71133 0.02523 0.83919 0.14791 0.83919 0.29977 C 0.83919 0.45139 0.71133 0.57477 0.55377 0.57477 C 0.39622 0.57477 0.26849 0.45139 0.26849 0.29977 C 0.26849 0.14791 0.39622 0.02523 0.55377 0.02523 Z " pathEditMode="fixed" rAng="0" ptsTypes="AAAAA">
                                      <p:cBhvr>
                                        <p:cTn id="22" dur="1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26 0.06621 C 0.09974 0.06621 0.22344 0.12223 0.22344 0.19121 C 0.22344 0.26019 0.09974 0.31621 -0.0526 0.31621 C -0.20495 0.31621 -0.32851 0.26019 -0.32851 0.19121 C -0.32851 0.12223 -0.20495 0.06621 -0.0526 0.06621 Z " pathEditMode="fixed" rAng="0" ptsTypes="AAAAA">
                                      <p:cBhvr>
                                        <p:cTn id="24" dur="1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30743 -0.62408 C -0.19935 -0.62408 -0.11159 -0.46597 -0.11159 -0.27107 C -0.11159 -0.07593 -0.19935 0.08264 -0.30743 0.08264 C -0.4155 0.08264 -0.50313 -0.07593 -0.50313 -0.27107 C -0.50313 -0.46597 -0.4155 -0.62408 -0.30743 -0.62408 Z " pathEditMode="fixed" rAng="0" ptsTypes="AAAAA">
                                      <p:cBhvr>
                                        <p:cTn id="26" dur="15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2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626 -0.3956 C 0.01275 -0.3956 0.06874 -0.24699 0.06874 -0.06389 C 0.06874 0.11898 0.01275 0.26782 -0.05626 0.26782 C -0.12527 0.26782 -0.18126 0.11898 -0.18126 -0.06389 C -0.18126 -0.24699 -0.12527 -0.3956 -0.05626 -0.3956 Z " pathEditMode="fixed" rAng="0" ptsTypes="AAAAA">
                                      <p:cBhvr>
                                        <p:cTn id="28" dur="15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32361 C 0.05885 -0.32361 0.11484 -0.20069 0.11484 -0.04931 C 0.11484 0.10208 0.05885 0.22523 -0.01016 0.22523 C -0.07917 0.22523 -0.13516 0.10208 -0.13516 -0.04931 C -0.13516 -0.20069 -0.07917 -0.32361 -0.01016 -0.32361 Z " pathEditMode="fixed" rAng="0" ptsTypes="AAAAA">
                                      <p:cBhvr>
                                        <p:cTn id="30" dur="15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3385 -0.30232 C 0.25025 -0.30232 0.34466 -0.2463 0.34466 -0.17732 C 0.34466 -0.10834 0.25025 -0.05232 0.13385 -0.05232 C 0.01744 -0.05232 -0.07683 -0.10834 -0.07683 -0.17732 C -0.07683 -0.2463 0.01744 -0.30232 0.13385 -0.30232 Z " pathEditMode="fixed" rAng="0" ptsTypes="AAAAA">
                                      <p:cBhvr>
                                        <p:cTn id="32" dur="1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41435 C 0.05885 -0.41435 0.11484 -0.27106 0.11484 -0.09467 C 0.11484 0.08171 0.05885 0.22523 -0.01016 0.22523 C -0.07917 0.22523 -0.13516 0.08171 -0.13516 -0.09467 C -0.13516 -0.27106 -0.07917 -0.41435 -0.01016 -0.41435 Z " pathEditMode="fixed" rAng="0" ptsTypes="AAAAA">
                                      <p:cBhvr>
                                        <p:cTn id="34" dur="1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766 -0.19375 C 0.14857 -0.19375 0.2306 -0.1 0.2306 0.01574 C 0.2306 0.13125 0.14857 0.22523 0.04766 0.22523 C -0.05326 0.22523 -0.13516 0.13125 -0.13516 0.01574 C -0.13516 -0.1 -0.05326 -0.19375 0.04766 -0.19375 Z " pathEditMode="fixed" rAng="0" ptsTypes="AAAAA">
                                      <p:cBhvr>
                                        <p:cTn id="36" dur="15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658 -0.24839 C 0.10559 -0.24839 0.16158 -0.15857 0.16158 -0.04746 C 0.16158 0.06342 0.10559 0.15347 0.03658 0.15347 C -0.03243 0.15347 -0.08842 0.06342 -0.08842 -0.04746 C -0.08842 -0.15857 -0.03243 -0.24839 0.03658 -0.24839 Z " pathEditMode="fixed" rAng="0" ptsTypes="AAAAA">
                                      <p:cBhvr>
                                        <p:cTn id="38" dur="1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802 -0.14745 C 0.16614 -0.14745 0.27018 -0.04421 0.27018 0.0831 C 0.27018 0.21042 0.16614 0.31389 0.03802 0.31389 C -0.09011 0.31389 -0.19401 0.21042 -0.19401 0.0831 C -0.19401 -0.04421 -0.09011 -0.14745 0.03802 -0.14745 Z " pathEditMode="fixed" rAng="0" ptsTypes="AAAAA">
                                      <p:cBhvr>
                                        <p:cTn id="40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20324 C -0.09181 -0.20324 -0.03581 -0.14724 -0.03581 -0.07824 C -0.03581 -0.00924 -0.09181 0.04676 -0.16081 0.04676 C -0.22981 0.04676 -0.28581 -0.00924 -0.28581 -0.07824 C -0.28581 -0.14724 -0.22981 -0.20324 -0.16081 -0.20324 Z" pathEditMode="fixed" ptsTypes="">
                                      <p:cBhvr>
                                        <p:cTn id="42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44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46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1563 -0.1345 C -0.06329 -0.1345 0.06041 -0.07848 0.06041 -0.0095 C 0.06041 0.05949 -0.06329 0.1155 -0.21563 0.1155 C -0.36798 0.1155 -0.49154 0.05949 -0.49154 -0.0095 C -0.49154 -0.07848 -0.36798 -0.1345 -0.21563 -0.1345 Z " pathEditMode="fixed" rAng="0" ptsTypes="AAAAA">
                                      <p:cBhvr>
                                        <p:cTn id="4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8386 -0.81621 C -0.11485 -0.81621 -0.05886 -0.6676 -0.05886 -0.48473 C -0.05886 -0.30186 -0.11485 -0.15302 -0.18386 -0.15302 C -0.25287 -0.15302 -0.30886 -0.30186 -0.30886 -0.48473 C -0.30886 -0.6676 -0.25287 -0.81621 -0.18386 -0.81621 Z " pathEditMode="fixed" rAng="0" ptsTypes="AAAAA">
                                      <p:cBhvr>
                                        <p:cTn id="5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0208 C -0.09167 -0.50208 -0.03568 -0.37916 -0.03568 -0.22778 C -0.03568 -0.07639 -0.09167 0.04676 -0.16068 0.04676 C -0.22969 0.04676 -0.28568 -0.07639 -0.28568 -0.22778 C -0.28568 -0.37916 -0.22969 -0.50208 -0.16068 -0.50208 Z " pathEditMode="fixed" rAng="0" ptsTypes="AAAAA">
                                      <p:cBhvr>
                                        <p:cTn id="5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9282 C -0.09167 -0.59282 -0.03568 -0.44953 -0.03568 -0.27314 C -0.03568 -0.09676 -0.09167 0.04676 -0.16068 0.04676 C -0.22969 0.04676 -0.28568 -0.09676 -0.28568 -0.27314 C -0.28568 -0.44953 -0.22969 -0.59282 -0.16068 -0.59282 Z " pathEditMode="fixed" rAng="0" ptsTypes="AAAAA">
                                      <p:cBhvr>
                                        <p:cTn id="54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534 -0.6375 C 0.04557 -0.6375 0.1276 -0.54375 0.1276 -0.42801 C 0.1276 -0.3125 0.04557 -0.21852 -0.05534 -0.21852 C -0.15625 -0.21852 -0.23815 -0.3125 -0.23815 -0.42801 C -0.23815 -0.54375 -0.15625 -0.6375 -0.05534 -0.6375 Z " pathEditMode="fixed" rAng="0" ptsTypes="AAAAA">
                                      <p:cBhvr>
                                        <p:cTn id="5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3551 C -0.0918 -0.3551 -0.03581 -0.26528 -0.03581 -0.15417 C -0.03581 -0.04329 -0.0918 0.04676 -0.16081 0.04676 C -0.22982 0.04676 -0.28581 -0.04329 -0.28581 -0.15417 C -0.28581 -0.26528 -0.22982 -0.3551 -0.16081 -0.3551 Z " pathEditMode="fixed" rAng="0" ptsTypes="AAAAA">
                                      <p:cBhvr>
                                        <p:cTn id="5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60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2631 0.46412 C 0.18386 0.46412 0.31172 0.5868 0.31172 0.73866 C 0.31172 0.89028 0.18386 1.01366 0.02631 1.01366 C -0.13125 1.01366 -0.25898 0.89028 -0.25898 0.73866 C -0.25898 0.5868 -0.13125 0.46412 0.02631 0.46412 Z " pathEditMode="fixed" rAng="0" ptsTypes="AAAAA">
                                      <p:cBhvr>
                                        <p:cTn id="62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903 -0.58403 C 0.68659 -0.58403 0.81445 -0.46135 0.81445 -0.30949 C 0.81445 -0.15787 0.68659 -0.03449 0.52903 -0.03449 C 0.37148 -0.03449 0.24375 -0.15787 0.24375 -0.30949 C 0.24375 -0.46135 0.37148 -0.58403 0.52903 -0.58403 Z " pathEditMode="fixed" rAng="0" ptsTypes="AAAAA">
                                      <p:cBhvr>
                                        <p:cTn id="64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75 -0.77107 C -0.10118 -0.77107 -0.21368 -0.63843 -0.21368 -0.47477 C -0.21368 -0.31134 -0.10118 -0.17847 0.0375 -0.17847 C 0.17617 -0.17847 0.2888 -0.31134 0.2888 -0.47477 C 0.2888 -0.63843 0.17617 -0.77107 0.0375 -0.77107 Z " pathEditMode="fixed" rAng="0" ptsTypes="AAAAA">
                                      <p:cBhvr>
                                        <p:cTn id="66" dur="1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2409 -1.1169 C -0.26276 -1.1169 -0.37526 -0.98426 -0.37526 -0.8206 C -0.37526 -0.65718 -0.26276 -0.52431 -0.12409 -0.52431 C 0.01458 -0.52431 0.12721 -0.65718 0.12721 -0.8206 C 0.12721 -0.98426 0.01458 -1.1169 -0.12409 -1.1169 Z " pathEditMode="fixed" rAng="0" ptsTypes="AAAAA">
                                      <p:cBhvr>
                                        <p:cTn id="68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6562 -0.31296 C 0.22695 -0.31296 0.11445 -0.18032 0.11445 -0.01666 C 0.11445 0.14676 0.22695 0.27963 0.36562 0.27963 C 0.5043 0.27963 0.61693 0.14676 0.61693 -0.01666 C 0.61693 -0.18032 0.5043 -0.31296 0.36562 -0.31296 Z " pathEditMode="fixed" rAng="0" ptsTypes="AAAAA">
                                      <p:cBhvr>
                                        <p:cTn id="70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97708 -1.40324 C 1.13464 -1.40324 1.2625 -1.28056 1.2625 -1.1287 C 1.2625 -0.97708 1.13464 -0.8537 0.97708 -0.8537 C 0.81953 -0.8537 0.6918 -0.97708 0.6918 -1.1287 C 0.6918 -1.28056 0.81953 -1.40324 0.97708 -1.40324 Z " pathEditMode="fixed" rAng="0" ptsTypes="AAAAA">
                                      <p:cBhvr>
                                        <p:cTn id="72" dur="1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849 -0.03172 C 0.24245 -0.03172 0.37031 0.09097 0.37031 0.24282 C 0.37031 0.39444 0.24245 0.51782 0.0849 0.51782 C -0.07266 0.51782 -0.20039 0.39444 -0.20039 0.24282 C -0.20039 0.09097 -0.07266 -0.03172 0.0849 -0.03172 Z " pathEditMode="fixed" rAng="0" ptsTypes="AAAAA">
                                      <p:cBhvr>
                                        <p:cTn id="74" dur="1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786 -1.45555 C 0.68542 -1.45555 0.81328 -1.33287 0.81328 -1.18101 C 0.81328 -1.02939 0.68542 -0.90601 0.52786 -0.90601 C 0.37031 -0.90601 0.24258 -1.02939 0.24258 -1.18101 C 0.24258 -1.33287 0.37031 -1.45555 0.52786 -1.45555 Z " pathEditMode="fixed" rAng="0" ptsTypes="AAAAA">
                                      <p:cBhvr>
                                        <p:cTn id="7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846 -1.37454 C 0.26602 -1.37454 0.39388 -1.25186 0.39388 -1.1 C 0.39388 -0.94838 0.26602 -0.825 0.10846 -0.825 C -0.04909 -0.825 -0.17682 -0.94838 -0.17682 -1.1 C -0.17682 -1.25186 -0.04909 -1.37454 0.10846 -1.37454 Z " pathEditMode="fixed" rAng="0" ptsTypes="AAAAA">
                                      <p:cBhvr>
                                        <p:cTn id="78" dur="1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0" dur="1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2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83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8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9BC99C-9AE2-0A9C-AE98-F0F1D566245D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9779852-B030-F5C5-4F65-ECF5A2C2C92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7628CC9-C756-3ACF-A0DE-E82A982C4FB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2D05183-B31F-07B8-4878-B578EEA18EC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9147E45B-79AC-411D-A842-C317AD01CB8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E355793-ADC9-1ED0-C2D0-DF7864D2FD50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B0192046-B9AD-2191-17FE-B1C59DE2A11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7F5C23C6-CCA7-E8BC-39D7-56E480E001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07A77B94-29F2-3EC4-1855-29BDBF55266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</TotalTime>
  <Words>278</Words>
  <Application>Microsoft Office PowerPoint</Application>
  <PresentationFormat>Widescreen</PresentationFormat>
  <Paragraphs>142</Paragraphs>
  <Slides>25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GurbaniWebThick</vt:lpstr>
      <vt:lpstr>Fredoka One</vt:lpstr>
      <vt:lpstr>Calibri</vt:lpstr>
      <vt:lpstr>Arial</vt:lpstr>
      <vt:lpstr>Mongolian Baiti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27</cp:revision>
  <dcterms:created xsi:type="dcterms:W3CDTF">2022-12-10T13:40:05Z</dcterms:created>
  <dcterms:modified xsi:type="dcterms:W3CDTF">2024-06-11T16:23:22Z</dcterms:modified>
</cp:coreProperties>
</file>