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94" r:id="rId2"/>
    <p:sldId id="263" r:id="rId3"/>
    <p:sldId id="264" r:id="rId4"/>
    <p:sldId id="551" r:id="rId5"/>
    <p:sldId id="526" r:id="rId6"/>
    <p:sldId id="552" r:id="rId7"/>
    <p:sldId id="266" r:id="rId8"/>
    <p:sldId id="471" r:id="rId9"/>
    <p:sldId id="514" r:id="rId10"/>
    <p:sldId id="515" r:id="rId11"/>
    <p:sldId id="474" r:id="rId12"/>
    <p:sldId id="527" r:id="rId13"/>
    <p:sldId id="480" r:id="rId14"/>
    <p:sldId id="451" r:id="rId15"/>
    <p:sldId id="489" r:id="rId16"/>
    <p:sldId id="510" r:id="rId17"/>
    <p:sldId id="523" r:id="rId18"/>
    <p:sldId id="524" r:id="rId19"/>
    <p:sldId id="493" r:id="rId20"/>
    <p:sldId id="511" r:id="rId21"/>
    <p:sldId id="291" r:id="rId22"/>
  </p:sldIdLst>
  <p:sldSz cx="12192000" cy="6858000"/>
  <p:notesSz cx="6858000" cy="9144000"/>
  <p:embeddedFontLst>
    <p:embeddedFont>
      <p:font typeface="Fredoka One" panose="02000000000000000000" pitchFamily="2" charset="0"/>
      <p:regular r:id="rId24"/>
    </p:embeddedFont>
    <p:embeddedFont>
      <p:font typeface="GurbaniWebThick" panose="04040607000000020004" pitchFamily="82" charset="0"/>
      <p:regular r:id="rId25"/>
    </p:embeddedFont>
    <p:embeddedFont>
      <p:font typeface="Mongolian Baiti" panose="03000500000000000000" pitchFamily="66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EA57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2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emf"/><Relationship Id="rId3" Type="http://schemas.openxmlformats.org/officeDocument/2006/relationships/image" Target="../media/image7.png"/><Relationship Id="rId21" Type="http://schemas.openxmlformats.org/officeDocument/2006/relationships/image" Target="../media/image22.png"/><Relationship Id="rId7" Type="http://schemas.microsoft.com/office/2007/relationships/hdphoto" Target="../media/hdphoto2.wdp"/><Relationship Id="rId12" Type="http://schemas.openxmlformats.org/officeDocument/2006/relationships/image" Target="../media/image13.png"/><Relationship Id="rId17" Type="http://schemas.openxmlformats.org/officeDocument/2006/relationships/image" Target="../media/image18.emf"/><Relationship Id="rId25" Type="http://schemas.openxmlformats.org/officeDocument/2006/relationships/image" Target="../media/image26.emf"/><Relationship Id="rId2" Type="http://schemas.openxmlformats.org/officeDocument/2006/relationships/image" Target="../media/image6.png"/><Relationship Id="rId16" Type="http://schemas.openxmlformats.org/officeDocument/2006/relationships/image" Target="../media/image17.png"/><Relationship Id="rId20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24" Type="http://schemas.openxmlformats.org/officeDocument/2006/relationships/image" Target="../media/image25.emf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23" Type="http://schemas.openxmlformats.org/officeDocument/2006/relationships/image" Target="../media/image24.emf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5.png"/><Relationship Id="rId22" Type="http://schemas.openxmlformats.org/officeDocument/2006/relationships/image" Target="../media/image23.svg"/><Relationship Id="rId27" Type="http://schemas.openxmlformats.org/officeDocument/2006/relationships/image" Target="../media/image2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RtB7FPwub0Y?feature=oembe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bw61c6yUoo?feature=oembe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xyVYEuTFOc?feature=oembed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+mj-lt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+mj-lt"/>
              </a:rPr>
              <a:t> Fun</a:t>
            </a:r>
            <a:endParaRPr lang="en-US" sz="440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+mj-lt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</a:rPr>
                <a:t>Varnmala</a:t>
              </a:r>
              <a:endParaRPr lang="en-CA" sz="11500" dirty="0">
                <a:solidFill>
                  <a:schemeClr val="accent1"/>
                </a:solidFill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67D7C6A1-D5C4-DE7A-7B6B-738457E71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4242" y="1430269"/>
            <a:ext cx="1132407" cy="1179866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1846494" y="201499"/>
            <a:ext cx="84990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+mj-lt"/>
              </a:rPr>
              <a:t>REVIEW: (ask at random):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440D81-C543-0AE5-4D01-6C56602EA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4960" y="2838447"/>
            <a:ext cx="1149242" cy="119809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11BAD-3DE6-9CD7-08D4-C3459D160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537" y="1414088"/>
            <a:ext cx="1140102" cy="119892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3A6E91-DFCA-3167-659A-CB21BB219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7887" y="1426768"/>
            <a:ext cx="1143172" cy="117356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6760DF-321E-85A3-48EE-6327C5E620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150214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0E30BC-0781-01E5-6974-0B0B937A0A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/>
        </p:blipFill>
        <p:spPr>
          <a:xfrm>
            <a:off x="4838759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D525EF-13E2-FE7A-2A70-FDD4A2BD2E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r="2973"/>
          <a:stretch/>
        </p:blipFill>
        <p:spPr>
          <a:xfrm>
            <a:off x="6200630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CCBCEA-8B74-DF95-4BCB-429091B416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r="875"/>
          <a:stretch/>
        </p:blipFill>
        <p:spPr>
          <a:xfrm>
            <a:off x="7562502" y="1405824"/>
            <a:ext cx="1135456" cy="121545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FA47F3A-04FB-37C9-6135-93F2D27C580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r="7061"/>
          <a:stretch/>
        </p:blipFill>
        <p:spPr>
          <a:xfrm>
            <a:off x="812536" y="2838031"/>
            <a:ext cx="1140082" cy="119892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5F14ED1-C8A6-AD46-0431-74B27A0451D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r="8630"/>
          <a:stretch/>
        </p:blipFill>
        <p:spPr>
          <a:xfrm>
            <a:off x="3497887" y="2814942"/>
            <a:ext cx="1143172" cy="1245098"/>
          </a:xfrm>
          <a:prstGeom prst="roundRect">
            <a:avLst>
              <a:gd name="adj" fmla="val 23089"/>
            </a:avLst>
          </a:prstGeom>
          <a:ln>
            <a:noFill/>
          </a:ln>
          <a:effectLst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19B5A48-F1E3-185A-5796-EFC55188CD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1224" y="2838450"/>
            <a:ext cx="1142698" cy="1198084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C38A6D4-16ED-7AC3-D485-9343DC303DC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r="262"/>
          <a:stretch/>
        </p:blipFill>
        <p:spPr>
          <a:xfrm>
            <a:off x="6193068" y="2838451"/>
            <a:ext cx="1142002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908CF81-4735-B133-6D37-6F6ECD044FC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7554115" y="2838451"/>
            <a:ext cx="1140100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FC0A202-8C2D-95E3-18EF-B30CE6EC74FA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lum contrast="40000"/>
          </a:blip>
          <a:srcRect l="790" t="1020" r="1554" b="1020"/>
          <a:stretch/>
        </p:blipFill>
        <p:spPr>
          <a:xfrm>
            <a:off x="8951769" y="1430683"/>
            <a:ext cx="1140102" cy="119156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676C887-E0D3-2EEF-1052-E4D3954F4DC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b="11224"/>
          <a:stretch/>
        </p:blipFill>
        <p:spPr>
          <a:xfrm>
            <a:off x="8951797" y="2861971"/>
            <a:ext cx="1140794" cy="119808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6DEB46-3CA0-7F11-8793-9507B6B0A3BC}"/>
              </a:ext>
            </a:extLst>
          </p:cNvPr>
          <p:cNvSpPr txBox="1">
            <a:spLocks/>
          </p:cNvSpPr>
          <p:nvPr/>
        </p:nvSpPr>
        <p:spPr>
          <a:xfrm>
            <a:off x="10250922" y="1426769"/>
            <a:ext cx="1135457" cy="1186240"/>
          </a:xfrm>
          <a:prstGeom prst="roundRect">
            <a:avLst/>
          </a:prstGeom>
          <a:solidFill>
            <a:schemeClr val="accent5"/>
          </a:solidFill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57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9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9CB6E03-64A1-FAAF-F5C3-83CE2CD4623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0250922" y="2813344"/>
            <a:ext cx="1140100" cy="124509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3AF2E45-5088-A2F4-EC06-6FB1C7C0AAE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9630"/>
          <a:stretch/>
        </p:blipFill>
        <p:spPr>
          <a:xfrm>
            <a:off x="822209" y="4263674"/>
            <a:ext cx="1145009" cy="1198921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DC8CB4D-DAA5-0BB5-284B-8A4B849E348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155304" y="4260954"/>
            <a:ext cx="1141618" cy="1203994"/>
          </a:xfrm>
          <a:prstGeom prst="roundRect">
            <a:avLst/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571E27D-E3CE-1F85-BCE2-51DD01F37030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194" t="1515" r="1759"/>
          <a:stretch/>
        </p:blipFill>
        <p:spPr>
          <a:xfrm>
            <a:off x="3472487" y="4260955"/>
            <a:ext cx="1184014" cy="124509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F146FD4-F50E-7579-EAB1-7AB3B6DA0933}"/>
              </a:ext>
            </a:extLst>
          </p:cNvPr>
          <p:cNvSpPr txBox="1">
            <a:spLocks/>
          </p:cNvSpPr>
          <p:nvPr/>
        </p:nvSpPr>
        <p:spPr>
          <a:xfrm>
            <a:off x="4981507" y="4388378"/>
            <a:ext cx="944401" cy="1000306"/>
          </a:xfrm>
          <a:prstGeom prst="roundRect">
            <a:avLst>
              <a:gd name="adj" fmla="val 9886"/>
            </a:avLst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74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accent3"/>
                </a:solidFill>
                <a:latin typeface="GurbaniWebThick" panose="04040607000000020004" pitchFamily="82" charset="0"/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accent3"/>
              </a:solidFill>
              <a:uLnTx/>
              <a:uFillTx/>
              <a:latin typeface="GurbaniWebThick" panose="04040607000000020004" pitchFamily="82" charset="0"/>
              <a:cs typeface="Mongolian Baiti" panose="03000500000000000000" pitchFamily="66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51934E0-08EE-B480-87C0-4213CC39064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05654" y="4263598"/>
            <a:ext cx="1180166" cy="1240018"/>
          </a:xfrm>
          <a:prstGeom prst="round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A028D1-47B2-A9DF-2A8F-093FA132E3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62502" y="4261408"/>
            <a:ext cx="1185486" cy="1244228"/>
          </a:xfrm>
          <a:prstGeom prst="round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9E8DBC-A2BF-3867-31F4-9CA1D0AEDB8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953791" y="4266318"/>
            <a:ext cx="1185486" cy="1234793"/>
          </a:xfrm>
          <a:prstGeom prst="round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2A00608-C482-7426-590D-F2D60DB6889F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t="2399" r="2002"/>
          <a:stretch/>
        </p:blipFill>
        <p:spPr>
          <a:xfrm>
            <a:off x="10250922" y="4264586"/>
            <a:ext cx="1184517" cy="1238121"/>
          </a:xfrm>
          <a:prstGeom prst="roundRect">
            <a:avLst/>
          </a:prstGeom>
          <a:effectLst/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E6C0C9E-1EE4-E2CF-1EE6-1CB147344EFD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4349D-CD3C-C836-62A3-C366B5885EED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4 ੳਅੲ ਕਵਿਤਾ 2D Alphabet Poem old">
            <a:hlinkClick r:id="" action="ppaction://media"/>
            <a:extLst>
              <a:ext uri="{FF2B5EF4-FFF2-40B4-BE49-F238E27FC236}">
                <a16:creationId xmlns:a16="http://schemas.microsoft.com/office/drawing/2014/main" id="{1343CDF8-33F5-AA3C-A238-D5A0C9DA7C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4163" y="247012"/>
            <a:ext cx="11263674" cy="636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1852246" y="2480378"/>
            <a:ext cx="8487508" cy="6647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8000" dirty="0" err="1">
                <a:solidFill>
                  <a:schemeClr val="accent1"/>
                </a:solidFill>
              </a:rPr>
              <a:t>Bhulavay</a:t>
            </a:r>
            <a:r>
              <a:rPr lang="en-CA" sz="8000" dirty="0">
                <a:solidFill>
                  <a:schemeClr val="accent1"/>
                </a:solidFill>
              </a:rPr>
              <a:t> </a:t>
            </a:r>
            <a:r>
              <a:rPr lang="en-CA" sz="8000" dirty="0" err="1">
                <a:solidFill>
                  <a:schemeClr val="accent1"/>
                </a:solidFill>
              </a:rPr>
              <a:t>Akhar</a:t>
            </a:r>
            <a:endParaRPr lang="en-CA" sz="80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960AF0-23BF-4B60-D01A-02E7B5A9E0C3}"/>
              </a:ext>
            </a:extLst>
          </p:cNvPr>
          <p:cNvSpPr txBox="1">
            <a:spLocks/>
          </p:cNvSpPr>
          <p:nvPr/>
        </p:nvSpPr>
        <p:spPr>
          <a:xfrm>
            <a:off x="1287087" y="3760117"/>
            <a:ext cx="9617826" cy="4883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3200" dirty="0">
                <a:solidFill>
                  <a:schemeClr val="accent1"/>
                </a:solidFill>
                <a:latin typeface="+mj-lt"/>
              </a:rPr>
              <a:t>Pad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ke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dasso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dey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naam.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13473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E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837889" y="1593850"/>
            <a:ext cx="3377831" cy="3384057"/>
          </a:xfrm>
          <a:prstGeom prst="rect">
            <a:avLst/>
          </a:prstGeom>
          <a:noFill/>
          <a:ln w="276225">
            <a:solidFill>
              <a:srgbClr val="D794C1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222250" cap="rnd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cs typeface="Mongolian Baiti" panose="03000500000000000000" pitchFamily="66" charset="0"/>
              </a:rPr>
              <a:t>p</a:t>
            </a:r>
            <a:endParaRPr kumimoji="0" lang="en-CA" sz="5400" i="0" u="none" strike="noStrike" kern="1200" cap="none" spc="0" normalizeH="0" baseline="0" noProof="0" dirty="0">
              <a:ln w="222250" cap="rnd" cmpd="sng">
                <a:solidFill>
                  <a:schemeClr val="bg1"/>
                </a:solidFill>
                <a:prstDash val="solid"/>
                <a:miter lim="800000"/>
              </a:ln>
              <a:solidFill>
                <a:sysClr val="windowText" lastClr="000000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3" name="Picture 2" descr="A black letter with orange circles around it&#10;&#10;Description automatically generated">
            <a:extLst>
              <a:ext uri="{FF2B5EF4-FFF2-40B4-BE49-F238E27FC236}">
                <a16:creationId xmlns:a16="http://schemas.microsoft.com/office/drawing/2014/main" id="{B5A398A1-3676-E92B-8A29-F800A354D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604" y="108085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ਪੱਪ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1080C7F9-D67D-9F59-80AD-3DDC47A2A5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A83ED9C-C1C7-1F20-FE88-1E8C2F3A4254}"/>
              </a:ext>
            </a:extLst>
          </p:cNvPr>
          <p:cNvGrpSpPr/>
          <p:nvPr/>
        </p:nvGrpSpPr>
        <p:grpSpPr>
          <a:xfrm>
            <a:off x="1130300" y="2509907"/>
            <a:ext cx="9931400" cy="1838186"/>
            <a:chOff x="1130300" y="2525981"/>
            <a:chExt cx="9931400" cy="183818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1130300" y="2525981"/>
              <a:ext cx="99314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0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C3234B-0E0F-77AA-4E31-D3D7BB5250FC}"/>
                </a:ext>
              </a:extLst>
            </p:cNvPr>
            <p:cNvSpPr txBox="1"/>
            <p:nvPr/>
          </p:nvSpPr>
          <p:spPr>
            <a:xfrm>
              <a:off x="3543300" y="3656281"/>
              <a:ext cx="5105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Find NANNA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Video 17" title="Cosmos Flower Field">
            <a:hlinkClick r:id="" action="ppaction://media"/>
            <a:extLst>
              <a:ext uri="{FF2B5EF4-FFF2-40B4-BE49-F238E27FC236}">
                <a16:creationId xmlns:a16="http://schemas.microsoft.com/office/drawing/2014/main" id="{36735C76-5E12-4295-A4A7-6D6C778F06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0B90D0-1B02-4793-97FD-7E458F185C83}"/>
              </a:ext>
            </a:extLst>
          </p:cNvPr>
          <p:cNvSpPr txBox="1">
            <a:spLocks/>
          </p:cNvSpPr>
          <p:nvPr/>
        </p:nvSpPr>
        <p:spPr>
          <a:xfrm>
            <a:off x="930442" y="104273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F35B9A-DCDE-4DF8-BB6D-7D7F96FF55E9}"/>
              </a:ext>
            </a:extLst>
          </p:cNvPr>
          <p:cNvSpPr txBox="1">
            <a:spLocks/>
          </p:cNvSpPr>
          <p:nvPr/>
        </p:nvSpPr>
        <p:spPr>
          <a:xfrm>
            <a:off x="4734359" y="44587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3727C1-EA82-4282-811C-9DE44FC676DD}"/>
              </a:ext>
            </a:extLst>
          </p:cNvPr>
          <p:cNvSpPr txBox="1">
            <a:spLocks/>
          </p:cNvSpPr>
          <p:nvPr/>
        </p:nvSpPr>
        <p:spPr>
          <a:xfrm>
            <a:off x="1167934" y="317250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F8D592-8E9E-4F15-944D-0EFC2F632802}"/>
              </a:ext>
            </a:extLst>
          </p:cNvPr>
          <p:cNvSpPr txBox="1">
            <a:spLocks/>
          </p:cNvSpPr>
          <p:nvPr/>
        </p:nvSpPr>
        <p:spPr>
          <a:xfrm>
            <a:off x="4062687" y="4633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9E3B83-9FCC-45B3-BD29-CFB80C74CA8C}"/>
              </a:ext>
            </a:extLst>
          </p:cNvPr>
          <p:cNvSpPr txBox="1">
            <a:spLocks/>
          </p:cNvSpPr>
          <p:nvPr/>
        </p:nvSpPr>
        <p:spPr>
          <a:xfrm>
            <a:off x="9278459" y="195036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E6C54-2321-4756-8A51-9DDF7BF7EAAE}"/>
              </a:ext>
            </a:extLst>
          </p:cNvPr>
          <p:cNvSpPr txBox="1">
            <a:spLocks/>
          </p:cNvSpPr>
          <p:nvPr/>
        </p:nvSpPr>
        <p:spPr>
          <a:xfrm>
            <a:off x="10375040" y="6230890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6B28E3-C67A-4C08-A6D8-B080F75AEF32}"/>
              </a:ext>
            </a:extLst>
          </p:cNvPr>
          <p:cNvSpPr txBox="1">
            <a:spLocks/>
          </p:cNvSpPr>
          <p:nvPr/>
        </p:nvSpPr>
        <p:spPr>
          <a:xfrm>
            <a:off x="8587141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0C5973-64B4-4935-B264-0C1207D73A80}"/>
              </a:ext>
            </a:extLst>
          </p:cNvPr>
          <p:cNvSpPr txBox="1">
            <a:spLocks/>
          </p:cNvSpPr>
          <p:nvPr/>
        </p:nvSpPr>
        <p:spPr>
          <a:xfrm>
            <a:off x="1633417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E4FA5B-D476-468A-A336-D08A39465E48}"/>
              </a:ext>
            </a:extLst>
          </p:cNvPr>
          <p:cNvSpPr txBox="1">
            <a:spLocks/>
          </p:cNvSpPr>
          <p:nvPr/>
        </p:nvSpPr>
        <p:spPr>
          <a:xfrm>
            <a:off x="1132816" y="637883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0BE58B-271D-4838-91FA-41566FEA739C}"/>
              </a:ext>
            </a:extLst>
          </p:cNvPr>
          <p:cNvSpPr txBox="1">
            <a:spLocks/>
          </p:cNvSpPr>
          <p:nvPr/>
        </p:nvSpPr>
        <p:spPr>
          <a:xfrm>
            <a:off x="6516335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101482C-44E0-486D-9640-0FE10C2035B2}"/>
              </a:ext>
            </a:extLst>
          </p:cNvPr>
          <p:cNvSpPr txBox="1">
            <a:spLocks/>
          </p:cNvSpPr>
          <p:nvPr/>
        </p:nvSpPr>
        <p:spPr>
          <a:xfrm>
            <a:off x="6516334" y="1547061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9D52E5-2FF0-4889-9151-31E28761A28E}"/>
              </a:ext>
            </a:extLst>
          </p:cNvPr>
          <p:cNvSpPr txBox="1">
            <a:spLocks/>
          </p:cNvSpPr>
          <p:nvPr/>
        </p:nvSpPr>
        <p:spPr>
          <a:xfrm>
            <a:off x="4423151" y="350356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7B17B8-7B4C-4850-AA51-4207D7EEFAD1}"/>
              </a:ext>
            </a:extLst>
          </p:cNvPr>
          <p:cNvSpPr txBox="1">
            <a:spLocks/>
          </p:cNvSpPr>
          <p:nvPr/>
        </p:nvSpPr>
        <p:spPr>
          <a:xfrm>
            <a:off x="2918606" y="24198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9F4CF43-FDDC-4839-AFA7-96BD8746537D}"/>
              </a:ext>
            </a:extLst>
          </p:cNvPr>
          <p:cNvSpPr txBox="1">
            <a:spLocks/>
          </p:cNvSpPr>
          <p:nvPr/>
        </p:nvSpPr>
        <p:spPr>
          <a:xfrm>
            <a:off x="6722523" y="583584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BF9758-56E7-4150-ABCB-CB63FFEE8E5A}"/>
              </a:ext>
            </a:extLst>
          </p:cNvPr>
          <p:cNvSpPr txBox="1">
            <a:spLocks/>
          </p:cNvSpPr>
          <p:nvPr/>
        </p:nvSpPr>
        <p:spPr>
          <a:xfrm>
            <a:off x="3723058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47A71FB-F4A9-4F85-9A50-E62394008128}"/>
              </a:ext>
            </a:extLst>
          </p:cNvPr>
          <p:cNvSpPr txBox="1">
            <a:spLocks/>
          </p:cNvSpPr>
          <p:nvPr/>
        </p:nvSpPr>
        <p:spPr>
          <a:xfrm>
            <a:off x="6050851" y="184041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33BB2C2-B704-431A-AFF6-16E2A8F57808}"/>
              </a:ext>
            </a:extLst>
          </p:cNvPr>
          <p:cNvSpPr txBox="1">
            <a:spLocks/>
          </p:cNvSpPr>
          <p:nvPr/>
        </p:nvSpPr>
        <p:spPr>
          <a:xfrm>
            <a:off x="11266623" y="332745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FB8ED8D-9ECA-4E31-B430-4516BE385157}"/>
              </a:ext>
            </a:extLst>
          </p:cNvPr>
          <p:cNvSpPr txBox="1">
            <a:spLocks/>
          </p:cNvSpPr>
          <p:nvPr/>
        </p:nvSpPr>
        <p:spPr>
          <a:xfrm>
            <a:off x="10575305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63D94E-0994-4EA3-9797-AC71EFD2F170}"/>
              </a:ext>
            </a:extLst>
          </p:cNvPr>
          <p:cNvSpPr txBox="1">
            <a:spLocks/>
          </p:cNvSpPr>
          <p:nvPr/>
        </p:nvSpPr>
        <p:spPr>
          <a:xfrm>
            <a:off x="3621581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ED1068E-4EF1-4C0A-A12E-CE222B067DE3}"/>
              </a:ext>
            </a:extLst>
          </p:cNvPr>
          <p:cNvSpPr txBox="1">
            <a:spLocks/>
          </p:cNvSpPr>
          <p:nvPr/>
        </p:nvSpPr>
        <p:spPr>
          <a:xfrm>
            <a:off x="8504499" y="691371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n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8558EB4-2BC3-4427-A729-3F41F2FD3D8C}"/>
              </a:ext>
            </a:extLst>
          </p:cNvPr>
          <p:cNvSpPr txBox="1">
            <a:spLocks/>
          </p:cNvSpPr>
          <p:nvPr/>
        </p:nvSpPr>
        <p:spPr>
          <a:xfrm>
            <a:off x="7737220" y="31140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FFB72C0-0168-4B95-9420-B34E5AD6C340}"/>
              </a:ext>
            </a:extLst>
          </p:cNvPr>
          <p:cNvSpPr txBox="1">
            <a:spLocks/>
          </p:cNvSpPr>
          <p:nvPr/>
        </p:nvSpPr>
        <p:spPr>
          <a:xfrm>
            <a:off x="6981816" y="438763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\</a:t>
            </a:r>
          </a:p>
        </p:txBody>
      </p:sp>
      <p:pic>
        <p:nvPicPr>
          <p:cNvPr id="28" name="Google Shape;247;p19">
            <a:extLst>
              <a:ext uri="{FF2B5EF4-FFF2-40B4-BE49-F238E27FC236}">
                <a16:creationId xmlns:a16="http://schemas.microsoft.com/office/drawing/2014/main" id="{0C2980D5-D154-4B0F-AD9F-A7A1F0FA705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05794">
            <a:off x="4442101" y="-2261327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47;p19">
            <a:extLst>
              <a:ext uri="{FF2B5EF4-FFF2-40B4-BE49-F238E27FC236}">
                <a16:creationId xmlns:a16="http://schemas.microsoft.com/office/drawing/2014/main" id="{F7438C6D-15FC-4B17-BECB-A99797B3656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44258">
            <a:off x="5978448" y="168542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47;p19">
            <a:extLst>
              <a:ext uri="{FF2B5EF4-FFF2-40B4-BE49-F238E27FC236}">
                <a16:creationId xmlns:a16="http://schemas.microsoft.com/office/drawing/2014/main" id="{7EC5C42C-D8CE-4A1D-9E2A-AD999E94453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203693" y="-3187688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47;p19">
            <a:extLst>
              <a:ext uri="{FF2B5EF4-FFF2-40B4-BE49-F238E27FC236}">
                <a16:creationId xmlns:a16="http://schemas.microsoft.com/office/drawing/2014/main" id="{EF6D8BC1-6C86-417F-9792-E21D804EA56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1584674" y="7061821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47;p19">
            <a:extLst>
              <a:ext uri="{FF2B5EF4-FFF2-40B4-BE49-F238E27FC236}">
                <a16:creationId xmlns:a16="http://schemas.microsoft.com/office/drawing/2014/main" id="{9A2C0168-2109-40AB-A1FB-EA4F9433EA6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5531270" y="595615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47;p19">
            <a:extLst>
              <a:ext uri="{FF2B5EF4-FFF2-40B4-BE49-F238E27FC236}">
                <a16:creationId xmlns:a16="http://schemas.microsoft.com/office/drawing/2014/main" id="{4C973AC8-7683-4D02-A78E-7B7EDEDB4BD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9816998" y="313979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47;p19">
            <a:extLst>
              <a:ext uri="{FF2B5EF4-FFF2-40B4-BE49-F238E27FC236}">
                <a16:creationId xmlns:a16="http://schemas.microsoft.com/office/drawing/2014/main" id="{4E3634D6-5065-4FCE-A217-6FEF2AC9614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4074004" y="2141187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47;p19">
            <a:extLst>
              <a:ext uri="{FF2B5EF4-FFF2-40B4-BE49-F238E27FC236}">
                <a16:creationId xmlns:a16="http://schemas.microsoft.com/office/drawing/2014/main" id="{715B8C13-8208-4E3C-9405-D2BC7283429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-1427597" y="556177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47;p19">
            <a:extLst>
              <a:ext uri="{FF2B5EF4-FFF2-40B4-BE49-F238E27FC236}">
                <a16:creationId xmlns:a16="http://schemas.microsoft.com/office/drawing/2014/main" id="{84150481-A2A7-4261-9B31-C726747ABA8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 flipH="1">
            <a:off x="1380601" y="5496737"/>
            <a:ext cx="257706" cy="45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47;p19">
            <a:extLst>
              <a:ext uri="{FF2B5EF4-FFF2-40B4-BE49-F238E27FC236}">
                <a16:creationId xmlns:a16="http://schemas.microsoft.com/office/drawing/2014/main" id="{277F56F9-6D79-430B-8284-74A6BEDF3CD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694205" y="1019612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47;p19">
            <a:extLst>
              <a:ext uri="{FF2B5EF4-FFF2-40B4-BE49-F238E27FC236}">
                <a16:creationId xmlns:a16="http://schemas.microsoft.com/office/drawing/2014/main" id="{D13F9D2B-A16A-4A09-9ECB-74FBB8CBD60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7140818" y="620097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47;p19">
            <a:extLst>
              <a:ext uri="{FF2B5EF4-FFF2-40B4-BE49-F238E27FC236}">
                <a16:creationId xmlns:a16="http://schemas.microsoft.com/office/drawing/2014/main" id="{3EFB0233-B2C2-4A4B-BC0F-E3C35C0D83A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12405714" y="5796800"/>
            <a:ext cx="303626" cy="37531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F10572-02A4-47BB-A8E2-7D5434430E38}"/>
              </a:ext>
            </a:extLst>
          </p:cNvPr>
          <p:cNvSpPr txBox="1"/>
          <p:nvPr/>
        </p:nvSpPr>
        <p:spPr>
          <a:xfrm>
            <a:off x="1183769" y="1223278"/>
            <a:ext cx="9734164" cy="4560570"/>
          </a:xfrm>
          <a:prstGeom prst="roundRect">
            <a:avLst>
              <a:gd name="adj" fmla="val 6055"/>
            </a:avLst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Find the letter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/>
                <a:solidFill>
                  <a:schemeClr val="accent3"/>
                </a:solidFill>
                <a:uLnTx/>
                <a:uFillTx/>
                <a:ea typeface="+mn-ea"/>
                <a:cs typeface="+mn-cs"/>
              </a:rPr>
              <a:t>p</a:t>
            </a:r>
            <a:endParaRPr kumimoji="0" lang="en-CA" sz="72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Ready? GO!</a:t>
            </a:r>
          </a:p>
        </p:txBody>
      </p:sp>
    </p:spTree>
    <p:extLst>
      <p:ext uri="{BB962C8B-B14F-4D97-AF65-F5344CB8AC3E}">
        <p14:creationId xmlns:p14="http://schemas.microsoft.com/office/powerpoint/2010/main" val="426019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8854 -0.01505 C 0.31666 -0.01505 0.4207 0.08819 0.4207 0.21551 C 0.4207 0.34282 0.31666 0.44629 0.18854 0.44629 C 0.06041 0.44629 -0.04349 0.34282 -0.04349 0.21551 C -0.04349 0.08819 0.06041 -0.01505 0.18854 -0.01505 Z " pathEditMode="fixed" rAng="0" ptsTypes="AAAAA">
                                      <p:cBhvr>
                                        <p:cTn id="16" dur="15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7 -0.02477 C 0.05884 -0.02477 0.11484 0.03123 0.11484 0.10023 C 0.11484 0.16923 0.05884 0.22523 -0.01017 0.22523 C -0.07916 0.22523 -0.13516 0.16923 -0.13516 0.10023 C -0.13516 0.03123 -0.07916 -0.02477 -0.01017 -0.02477 Z" pathEditMode="fixed" ptsTypes="">
                                      <p:cBhvr>
                                        <p:cTn id="18" dur="15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6263 -0.23935 C 0.48763 -0.23935 0.37513 -0.10671 0.37513 0.05695 C 0.37513 0.22037 0.48763 0.35324 0.6263 0.35324 C 0.76497 0.35324 0.8776 0.22037 0.8776 0.05695 C 0.8776 -0.10671 0.76497 -0.23935 0.6263 -0.23935 Z " pathEditMode="fixed" rAng="0" ptsTypes="AAAAA">
                                      <p:cBhvr>
                                        <p:cTn id="20" dur="15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5377 0.02523 C 0.71133 0.02523 0.83919 0.14791 0.83919 0.29977 C 0.83919 0.45139 0.71133 0.57477 0.55377 0.57477 C 0.39622 0.57477 0.26849 0.45139 0.26849 0.29977 C 0.26849 0.14791 0.39622 0.02523 0.55377 0.02523 Z " pathEditMode="fixed" rAng="0" ptsTypes="AAAAA">
                                      <p:cBhvr>
                                        <p:cTn id="22" dur="1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26 0.06621 C 0.09974 0.06621 0.22344 0.12223 0.22344 0.19121 C 0.22344 0.26019 0.09974 0.31621 -0.0526 0.31621 C -0.20495 0.31621 -0.32851 0.26019 -0.32851 0.19121 C -0.32851 0.12223 -0.20495 0.06621 -0.0526 0.06621 Z " pathEditMode="fixed" rAng="0" ptsTypes="AAAAA">
                                      <p:cBhvr>
                                        <p:cTn id="24" dur="15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30743 -0.62408 C -0.19935 -0.62408 -0.11159 -0.46597 -0.11159 -0.27107 C -0.11159 -0.07593 -0.19935 0.08264 -0.30743 0.08264 C -0.4155 0.08264 -0.50313 -0.07593 -0.50313 -0.27107 C -0.50313 -0.46597 -0.4155 -0.62408 -0.30743 -0.62408 Z " pathEditMode="fixed" rAng="0" ptsTypes="AAAAA">
                                      <p:cBhvr>
                                        <p:cTn id="26" dur="15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32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626 -0.3956 C 0.01275 -0.3956 0.06874 -0.24699 0.06874 -0.06389 C 0.06874 0.11898 0.01275 0.26782 -0.05626 0.26782 C -0.12527 0.26782 -0.18126 0.11898 -0.18126 -0.06389 C -0.18126 -0.24699 -0.12527 -0.3956 -0.05626 -0.3956 Z " pathEditMode="fixed" rAng="0" ptsTypes="AAAAA">
                                      <p:cBhvr>
                                        <p:cTn id="28" dur="15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32361 C 0.05885 -0.32361 0.11484 -0.20069 0.11484 -0.04931 C 0.11484 0.10208 0.05885 0.22523 -0.01016 0.22523 C -0.07917 0.22523 -0.13516 0.10208 -0.13516 -0.04931 C -0.13516 -0.20069 -0.07917 -0.32361 -0.01016 -0.32361 Z " pathEditMode="fixed" rAng="0" ptsTypes="AAAAA">
                                      <p:cBhvr>
                                        <p:cTn id="30" dur="15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3385 -0.30232 C 0.25025 -0.30232 0.34466 -0.2463 0.34466 -0.17732 C 0.34466 -0.10834 0.25025 -0.05232 0.13385 -0.05232 C 0.01744 -0.05232 -0.07683 -0.10834 -0.07683 -0.17732 C -0.07683 -0.2463 0.01744 -0.30232 0.13385 -0.30232 Z " pathEditMode="fixed" rAng="0" ptsTypes="AAAAA">
                                      <p:cBhvr>
                                        <p:cTn id="32" dur="15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41435 C 0.05885 -0.41435 0.11484 -0.27106 0.11484 -0.09467 C 0.11484 0.08171 0.05885 0.22523 -0.01016 0.22523 C -0.07917 0.22523 -0.13516 0.08171 -0.13516 -0.09467 C -0.13516 -0.27106 -0.07917 -0.41435 -0.01016 -0.41435 Z " pathEditMode="fixed" rAng="0" ptsTypes="AAAAA">
                                      <p:cBhvr>
                                        <p:cTn id="34" dur="15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4766 -0.19375 C 0.14857 -0.19375 0.2306 -0.1 0.2306 0.01574 C 0.2306 0.13125 0.14857 0.22523 0.04766 0.22523 C -0.05326 0.22523 -0.13516 0.13125 -0.13516 0.01574 C -0.13516 -0.1 -0.05326 -0.19375 0.04766 -0.19375 Z " pathEditMode="fixed" rAng="0" ptsTypes="AAAAA">
                                      <p:cBhvr>
                                        <p:cTn id="36" dur="15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658 -0.24839 C 0.10559 -0.24839 0.16158 -0.15857 0.16158 -0.04746 C 0.16158 0.06342 0.10559 0.15347 0.03658 0.15347 C -0.03243 0.15347 -0.08842 0.06342 -0.08842 -0.04746 C -0.08842 -0.15857 -0.03243 -0.24839 0.03658 -0.24839 Z " pathEditMode="fixed" rAng="0" ptsTypes="AAAAA">
                                      <p:cBhvr>
                                        <p:cTn id="38" dur="15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802 -0.14745 C 0.16614 -0.14745 0.27018 -0.04421 0.27018 0.0831 C 0.27018 0.21042 0.16614 0.31389 0.03802 0.31389 C -0.09011 0.31389 -0.19401 0.21042 -0.19401 0.0831 C -0.19401 -0.04421 -0.09011 -0.14745 0.03802 -0.14745 Z " pathEditMode="fixed" rAng="0" ptsTypes="AAAAA">
                                      <p:cBhvr>
                                        <p:cTn id="40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20324 C -0.09181 -0.20324 -0.03581 -0.14724 -0.03581 -0.07824 C -0.03581 -0.00924 -0.09181 0.04676 -0.16081 0.04676 C -0.22981 0.04676 -0.28581 -0.00924 -0.28581 -0.07824 C -0.28581 -0.14724 -0.22981 -0.20324 -0.16081 -0.20324 Z" pathEditMode="fixed" ptsTypes="">
                                      <p:cBhvr>
                                        <p:cTn id="42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44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46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21563 -0.1345 C -0.06329 -0.1345 0.06041 -0.07848 0.06041 -0.0095 C 0.06041 0.05949 -0.06329 0.1155 -0.21563 0.1155 C -0.36798 0.1155 -0.49154 0.05949 -0.49154 -0.0095 C -0.49154 -0.07848 -0.36798 -0.1345 -0.21563 -0.1345 Z " pathEditMode="fixed" rAng="0" ptsTypes="AAAAA">
                                      <p:cBhvr>
                                        <p:cTn id="4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8386 -0.81621 C -0.11485 -0.81621 -0.05886 -0.6676 -0.05886 -0.48473 C -0.05886 -0.30186 -0.11485 -0.15302 -0.18386 -0.15302 C -0.25287 -0.15302 -0.30886 -0.30186 -0.30886 -0.48473 C -0.30886 -0.6676 -0.25287 -0.81621 -0.18386 -0.81621 Z " pathEditMode="fixed" rAng="0" ptsTypes="AAAAA">
                                      <p:cBhvr>
                                        <p:cTn id="5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0208 C -0.09167 -0.50208 -0.03568 -0.37916 -0.03568 -0.22778 C -0.03568 -0.07639 -0.09167 0.04676 -0.16068 0.04676 C -0.22969 0.04676 -0.28568 -0.07639 -0.28568 -0.22778 C -0.28568 -0.37916 -0.22969 -0.50208 -0.16068 -0.50208 Z " pathEditMode="fixed" rAng="0" ptsTypes="AAAAA">
                                      <p:cBhvr>
                                        <p:cTn id="5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9282 C -0.09167 -0.59282 -0.03568 -0.44953 -0.03568 -0.27314 C -0.03568 -0.09676 -0.09167 0.04676 -0.16068 0.04676 C -0.22969 0.04676 -0.28568 -0.09676 -0.28568 -0.27314 C -0.28568 -0.44953 -0.22969 -0.59282 -0.16068 -0.59282 Z " pathEditMode="fixed" rAng="0" ptsTypes="AAAAA">
                                      <p:cBhvr>
                                        <p:cTn id="54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534 -0.6375 C 0.04557 -0.6375 0.1276 -0.54375 0.1276 -0.42801 C 0.1276 -0.3125 0.04557 -0.21852 -0.05534 -0.21852 C -0.15625 -0.21852 -0.23815 -0.3125 -0.23815 -0.42801 C -0.23815 -0.54375 -0.15625 -0.6375 -0.05534 -0.6375 Z " pathEditMode="fixed" rAng="0" ptsTypes="AAAAA">
                                      <p:cBhvr>
                                        <p:cTn id="5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3551 C -0.0918 -0.3551 -0.03581 -0.26528 -0.03581 -0.15417 C -0.03581 -0.04329 -0.0918 0.04676 -0.16081 0.04676 C -0.22982 0.04676 -0.28581 -0.04329 -0.28581 -0.15417 C -0.28581 -0.26528 -0.22982 -0.3551 -0.16081 -0.3551 Z " pathEditMode="fixed" rAng="0" ptsTypes="AAAAA">
                                      <p:cBhvr>
                                        <p:cTn id="58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60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2631 0.46412 C 0.18386 0.46412 0.31172 0.5868 0.31172 0.73866 C 0.31172 0.89028 0.18386 1.01366 0.02631 1.01366 C -0.13125 1.01366 -0.25898 0.89028 -0.25898 0.73866 C -0.25898 0.5868 -0.13125 0.46412 0.02631 0.46412 Z " pathEditMode="fixed" rAng="0" ptsTypes="AAAAA">
                                      <p:cBhvr>
                                        <p:cTn id="62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903 -0.58403 C 0.68659 -0.58403 0.81445 -0.46135 0.81445 -0.30949 C 0.81445 -0.15787 0.68659 -0.03449 0.52903 -0.03449 C 0.37148 -0.03449 0.24375 -0.15787 0.24375 -0.30949 C 0.24375 -0.46135 0.37148 -0.58403 0.52903 -0.58403 Z " pathEditMode="fixed" rAng="0" ptsTypes="AAAAA">
                                      <p:cBhvr>
                                        <p:cTn id="64" dur="1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75 -0.77107 C -0.10118 -0.77107 -0.21368 -0.63843 -0.21368 -0.47477 C -0.21368 -0.31134 -0.10118 -0.17847 0.0375 -0.17847 C 0.17617 -0.17847 0.2888 -0.31134 0.2888 -0.47477 C 0.2888 -0.63843 0.17617 -0.77107 0.0375 -0.77107 Z " pathEditMode="fixed" rAng="0" ptsTypes="AAAAA">
                                      <p:cBhvr>
                                        <p:cTn id="66" dur="1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2409 -1.1169 C -0.26276 -1.1169 -0.37526 -0.98426 -0.37526 -0.8206 C -0.37526 -0.65718 -0.26276 -0.52431 -0.12409 -0.52431 C 0.01458 -0.52431 0.12721 -0.65718 0.12721 -0.8206 C 0.12721 -0.98426 0.01458 -1.1169 -0.12409 -1.1169 Z " pathEditMode="fixed" rAng="0" ptsTypes="AAAAA">
                                      <p:cBhvr>
                                        <p:cTn id="68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6562 -0.31296 C 0.22695 -0.31296 0.11445 -0.18032 0.11445 -0.01666 C 0.11445 0.14676 0.22695 0.27963 0.36562 0.27963 C 0.5043 0.27963 0.61693 0.14676 0.61693 -0.01666 C 0.61693 -0.18032 0.5043 -0.31296 0.36562 -0.31296 Z " pathEditMode="fixed" rAng="0" ptsTypes="AAAAA">
                                      <p:cBhvr>
                                        <p:cTn id="70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97708 -1.40324 C 1.13464 -1.40324 1.2625 -1.28056 1.2625 -1.1287 C 1.2625 -0.97708 1.13464 -0.8537 0.97708 -0.8537 C 0.81953 -0.8537 0.6918 -0.97708 0.6918 -1.1287 C 0.6918 -1.28056 0.81953 -1.40324 0.97708 -1.40324 Z " pathEditMode="fixed" rAng="0" ptsTypes="AAAAA">
                                      <p:cBhvr>
                                        <p:cTn id="72" dur="1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849 -0.03172 C 0.24245 -0.03172 0.37031 0.09097 0.37031 0.24282 C 0.37031 0.39444 0.24245 0.51782 0.0849 0.51782 C -0.07266 0.51782 -0.20039 0.39444 -0.20039 0.24282 C -0.20039 0.09097 -0.07266 -0.03172 0.0849 -0.03172 Z " pathEditMode="fixed" rAng="0" ptsTypes="AAAAA">
                                      <p:cBhvr>
                                        <p:cTn id="74" dur="1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786 -1.45555 C 0.68542 -1.45555 0.81328 -1.33287 0.81328 -1.18101 C 0.81328 -1.02939 0.68542 -0.90601 0.52786 -0.90601 C 0.37031 -0.90601 0.24258 -1.02939 0.24258 -1.18101 C 0.24258 -1.33287 0.37031 -1.45555 0.52786 -1.45555 Z " pathEditMode="fixed" rAng="0" ptsTypes="AAAAA">
                                      <p:cBhvr>
                                        <p:cTn id="76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846 -1.37454 C 0.26602 -1.37454 0.39388 -1.25186 0.39388 -1.1 C 0.39388 -0.94838 0.26602 -0.825 0.10846 -0.825 C -0.04909 -0.825 -0.17682 -0.94838 -0.17682 -1.1 C -0.17682 -1.25186 -0.04909 -1.37454 0.10846 -1.37454 Z " pathEditMode="fixed" rAng="0" ptsTypes="AAAAA">
                                      <p:cBhvr>
                                        <p:cTn id="78" dur="1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0" dur="1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2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83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8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D9BC99C-9AE2-0A9C-AE98-F0F1D566245D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E355793-ADC9-1ED0-C2D0-DF7864D2FD50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7F5C23C6-CCA7-E8BC-39D7-56E480E001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3591</TotalTime>
  <Words>203</Words>
  <Application>Microsoft Office PowerPoint</Application>
  <PresentationFormat>Widescreen</PresentationFormat>
  <Paragraphs>128</Paragraphs>
  <Slides>21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Mongolian Baiti</vt:lpstr>
      <vt:lpstr>Arial</vt:lpstr>
      <vt:lpstr>Calibri</vt:lpstr>
      <vt:lpstr>GurbaniWebThick</vt:lpstr>
      <vt:lpstr>Fredoka One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30</cp:revision>
  <dcterms:created xsi:type="dcterms:W3CDTF">2022-12-10T13:40:05Z</dcterms:created>
  <dcterms:modified xsi:type="dcterms:W3CDTF">2025-01-07T22:33:07Z</dcterms:modified>
</cp:coreProperties>
</file>