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3"/>
  </p:notesMasterIdLst>
  <p:sldIdLst>
    <p:sldId id="278" r:id="rId2"/>
    <p:sldId id="263" r:id="rId3"/>
    <p:sldId id="264" r:id="rId4"/>
    <p:sldId id="551" r:id="rId5"/>
    <p:sldId id="282" r:id="rId6"/>
    <p:sldId id="526" r:id="rId7"/>
    <p:sldId id="283" r:id="rId8"/>
    <p:sldId id="471" r:id="rId9"/>
    <p:sldId id="514" r:id="rId10"/>
    <p:sldId id="515" r:id="rId11"/>
    <p:sldId id="474" r:id="rId12"/>
    <p:sldId id="527" r:id="rId13"/>
    <p:sldId id="480" r:id="rId14"/>
    <p:sldId id="475" r:id="rId15"/>
    <p:sldId id="489" r:id="rId16"/>
    <p:sldId id="510" r:id="rId17"/>
    <p:sldId id="523" r:id="rId18"/>
    <p:sldId id="524" r:id="rId19"/>
    <p:sldId id="493" r:id="rId20"/>
    <p:sldId id="511" r:id="rId21"/>
    <p:sldId id="291" r:id="rId22"/>
  </p:sldIdLst>
  <p:sldSz cx="12192000" cy="6858000"/>
  <p:notesSz cx="6858000" cy="9144000"/>
  <p:embeddedFontLst>
    <p:embeddedFont>
      <p:font typeface="Fredoka One" panose="02000000000000000000" pitchFamily="2" charset="0"/>
      <p:regular r:id="rId24"/>
    </p:embeddedFont>
    <p:embeddedFont>
      <p:font typeface="GurbaniWebThick" panose="04040607000000020004" pitchFamily="82" charset="0"/>
      <p:regular r:id="rId25"/>
    </p:embeddedFont>
    <p:embeddedFont>
      <p:font typeface="Mongolian Baiti" panose="03000500000000000000" pitchFamily="66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8858"/>
    <a:srgbClr val="F17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96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72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7808A-5AB5-4799-AA02-D206BADA17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link not found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88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gPtgZyA1LuU?feature=oembed" TargetMode="Externa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3" Type="http://schemas.microsoft.com/office/2007/relationships/hdphoto" Target="../media/hdphoto2.wdp"/><Relationship Id="rId18" Type="http://schemas.openxmlformats.org/officeDocument/2006/relationships/image" Target="../media/image14.png"/><Relationship Id="rId26" Type="http://schemas.openxmlformats.org/officeDocument/2006/relationships/image" Target="../media/image22.emf"/><Relationship Id="rId3" Type="http://schemas.microsoft.com/office/2007/relationships/media" Target="../media/media2.m4a"/><Relationship Id="rId21" Type="http://schemas.openxmlformats.org/officeDocument/2006/relationships/image" Target="../media/image17.png"/><Relationship Id="rId34" Type="http://schemas.openxmlformats.org/officeDocument/2006/relationships/image" Target="../media/image30.png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0.png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33" Type="http://schemas.openxmlformats.org/officeDocument/2006/relationships/image" Target="../media/image29.emf"/><Relationship Id="rId2" Type="http://schemas.openxmlformats.org/officeDocument/2006/relationships/audio" Target="../media/media1.m4a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29" Type="http://schemas.openxmlformats.org/officeDocument/2006/relationships/image" Target="../media/image25.emf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hdphoto" Target="../media/hdphoto1.wdp"/><Relationship Id="rId24" Type="http://schemas.openxmlformats.org/officeDocument/2006/relationships/image" Target="../media/image20.png"/><Relationship Id="rId32" Type="http://schemas.openxmlformats.org/officeDocument/2006/relationships/image" Target="../media/image28.emf"/><Relationship Id="rId5" Type="http://schemas.microsoft.com/office/2007/relationships/media" Target="../media/media3.m4a"/><Relationship Id="rId15" Type="http://schemas.microsoft.com/office/2007/relationships/hdphoto" Target="../media/hdphoto3.wdp"/><Relationship Id="rId23" Type="http://schemas.openxmlformats.org/officeDocument/2006/relationships/image" Target="../media/image19.emf"/><Relationship Id="rId28" Type="http://schemas.openxmlformats.org/officeDocument/2006/relationships/image" Target="../media/image24.svg"/><Relationship Id="rId10" Type="http://schemas.openxmlformats.org/officeDocument/2006/relationships/image" Target="../media/image9.png"/><Relationship Id="rId19" Type="http://schemas.openxmlformats.org/officeDocument/2006/relationships/image" Target="../media/image15.png"/><Relationship Id="rId31" Type="http://schemas.openxmlformats.org/officeDocument/2006/relationships/image" Target="../media/image27.emf"/><Relationship Id="rId4" Type="http://schemas.openxmlformats.org/officeDocument/2006/relationships/audio" Target="../media/media2.m4a"/><Relationship Id="rId9" Type="http://schemas.openxmlformats.org/officeDocument/2006/relationships/image" Target="../media/image8.png"/><Relationship Id="rId14" Type="http://schemas.openxmlformats.org/officeDocument/2006/relationships/image" Target="../media/image11.png"/><Relationship Id="rId22" Type="http://schemas.openxmlformats.org/officeDocument/2006/relationships/image" Target="../media/image18.png"/><Relationship Id="rId27" Type="http://schemas.openxmlformats.org/officeDocument/2006/relationships/image" Target="../media/image23.png"/><Relationship Id="rId30" Type="http://schemas.openxmlformats.org/officeDocument/2006/relationships/image" Target="../media/image26.emf"/><Relationship Id="rId8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Hl90jYLgGIg?list=PL2moDxjkcUYdxTFMeGC2jaaB23HvqYHVJ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s://www.goodfreephotos.com/vector-images/farm-landscape-illustration-vector-graphics.png.php" TargetMode="External"/><Relationship Id="rId7" Type="http://schemas.openxmlformats.org/officeDocument/2006/relationships/image" Target="../media/image37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xyVYEuTFOc?feature=oembed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798743"/>
            <a:ext cx="11887200" cy="16316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9E2C1-4042-D741-F270-A804905C4F56}"/>
              </a:ext>
            </a:extLst>
          </p:cNvPr>
          <p:cNvSpPr txBox="1"/>
          <p:nvPr/>
        </p:nvSpPr>
        <p:spPr>
          <a:xfrm>
            <a:off x="1078523" y="4906690"/>
            <a:ext cx="1003495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chemeClr val="accent3"/>
                </a:solidFill>
                <a:latin typeface="+mj-lt"/>
              </a:rPr>
              <a:t>Painti</a:t>
            </a:r>
            <a:r>
              <a:rPr lang="en-US" sz="4000" dirty="0">
                <a:solidFill>
                  <a:schemeClr val="accent3"/>
                </a:solidFill>
                <a:latin typeface="+mj-lt"/>
              </a:rPr>
              <a:t> Fun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+mj-lt"/>
              </a:rPr>
              <a:t>Lesson :</a:t>
            </a:r>
          </a:p>
        </p:txBody>
      </p:sp>
    </p:spTree>
    <p:extLst>
      <p:ext uri="{BB962C8B-B14F-4D97-AF65-F5344CB8AC3E}">
        <p14:creationId xmlns:p14="http://schemas.microsoft.com/office/powerpoint/2010/main" val="113706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  <a:latin typeface="+mj-lt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+mj-lt"/>
                </a:rPr>
                <a:t>Varnmala</a:t>
              </a:r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+mj-lt"/>
                </a:rPr>
                <a:t>Abhiyaas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</a:rPr>
                <a:t>Sunno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Atey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Pichhay</a:t>
              </a:r>
              <a:r>
                <a:rPr lang="en-US" dirty="0">
                  <a:solidFill>
                    <a:schemeClr val="bg1"/>
                  </a:solidFill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Labho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Pachhaano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Varnmala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CA" sz="11500" dirty="0" err="1">
                  <a:solidFill>
                    <a:schemeClr val="accent1"/>
                  </a:solidFill>
                </a:rPr>
                <a:t>Varnmala</a:t>
              </a:r>
              <a:endParaRPr lang="en-CA" sz="11500" dirty="0">
                <a:solidFill>
                  <a:schemeClr val="accent1"/>
                </a:solidFill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CA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9EAED1C-E353-DC78-C154-BAA56118FC18}"/>
              </a:ext>
            </a:extLst>
          </p:cNvPr>
          <p:cNvGrpSpPr/>
          <p:nvPr/>
        </p:nvGrpSpPr>
        <p:grpSpPr>
          <a:xfrm>
            <a:off x="420048" y="4215540"/>
            <a:ext cx="1246411" cy="2491187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B703361-9282-C9E9-4472-FAD6DE72E19B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B2C0F1-DE03-26FC-2F56-F9DB51904C42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925DDA3-7F71-9A7F-04A7-983F029719A2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2306245-325E-D390-964C-C72F4C22930A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FB309D-05AA-50AA-FB0C-59BA4B411785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42E15A7-FEFC-51C3-0B31-334E975121B9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73059AD-F158-7C4C-CABC-906467B68350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739EB7-9241-00D5-970B-FF13025D6461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D65600F-87FE-CC93-5365-8DEBFE97C574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C0906D-D8FA-848C-DAE3-08FD2CFF372E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BDF58B-178A-26B3-123F-2DCEA2A25EE5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E31654A-FDDD-6A0C-F739-82986D472BCF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76CBA29-A7E1-04F1-CFBC-8581DDA7B187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3D189A-E2FA-73D8-7333-55615E82DC2F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43945-0506-A99A-99FA-30816500ED72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F25A049-78E4-39E7-806B-1EE4203AC4C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325AD3-96A1-39E5-A649-551BBA2CE7F5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4518921-4C2F-E362-0F34-D431E78A7CE3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EA7E1D-5C7A-00D6-7B4B-56F0D3D6E8FD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24478-835A-132F-2800-2492D7D7077B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714AD7-8858-3F85-9D84-CFEE6BC37F4A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4" name="Graphic 8">
              <a:extLst>
                <a:ext uri="{FF2B5EF4-FFF2-40B4-BE49-F238E27FC236}">
                  <a16:creationId xmlns:a16="http://schemas.microsoft.com/office/drawing/2014/main" id="{1F642463-8061-E695-109C-021AEB0B3272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EA3D31A-FB52-5A85-1A99-117C71CE2479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5E9D1E5-4C89-9593-C03D-E5BC10928D84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4D87E61-D20E-4FCB-4E03-E21813826C26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6" name="Graphic 8">
              <a:extLst>
                <a:ext uri="{FF2B5EF4-FFF2-40B4-BE49-F238E27FC236}">
                  <a16:creationId xmlns:a16="http://schemas.microsoft.com/office/drawing/2014/main" id="{77A408EF-E084-160B-C5E7-1C5C1DAF53AF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74D21796-BC64-8596-463E-C4CED0814A50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365F15F-26C9-FD7D-5D68-ACFA5FA200C9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FD2294E-A980-A9AB-8594-51797EC87F92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F8E9E61-B6E7-F3FF-1743-31CFA9A651E9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8" name="Graphic 8">
              <a:extLst>
                <a:ext uri="{FF2B5EF4-FFF2-40B4-BE49-F238E27FC236}">
                  <a16:creationId xmlns:a16="http://schemas.microsoft.com/office/drawing/2014/main" id="{B87B97DC-80EA-482C-BF53-EA10793E7AE0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83B852B-38A2-7B96-C01D-77A3954A27EE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C5A6F0C-C4DC-47D4-14D3-EC3F643B135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E206364-F0CB-7F08-8399-76DB5AA5520B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6BDBB8A-995A-3EED-A65E-9B92C003E98F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BCD8AED-4E4E-4AAA-36A4-596A30D6FA5C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9A822E9-581B-523A-C224-2265E1A52F6A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A9053CB-C63D-23F6-9E6C-B1D9EC7027C3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01D1F21-EB58-8788-1B49-395B50DDE862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6950D8B-68EE-87DE-D4CC-1BF37D2727DF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183A0110-EAB9-D4B2-2DB7-0F6F1874A713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17CA961-DE9D-5F47-BF09-0F217A74E75F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FD5DD18-688B-8ACF-2BD5-341A34397AAF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3EC67AA-2F4D-3B3A-73A8-943CE0127250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03BA7287-23CD-5A5D-B672-014AD89C4469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83534C1-6D81-85C3-603C-4CC0962DEDE2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8381296-44BB-665C-CCD6-BD0C2573AE9D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69088279-45FA-9BCD-47BE-8600029D38AC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EBAF7DE-2376-A143-CD55-110AD85E5F75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C13A24B-A649-C899-1B0C-8C3C2C6479A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AF2ABAB-6D07-FAFE-2F16-8D11C6B1261E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F79357-106D-5F9C-5529-A9A86BDD318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C58116D-7C27-33D6-89B6-593988B17E5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83B808D-78A9-713C-DF00-66D40EA70ABB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</p:grpSp>
      <p:pic>
        <p:nvPicPr>
          <p:cNvPr id="102" name="Graphic 101">
            <a:extLst>
              <a:ext uri="{FF2B5EF4-FFF2-40B4-BE49-F238E27FC236}">
                <a16:creationId xmlns:a16="http://schemas.microsoft.com/office/drawing/2014/main" id="{C3661355-0124-2FDE-B5CB-BDE929E04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90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 title="Learn Punjabi Alphabets, UDA, ADA, EDI">
            <a:hlinkClick r:id="" action="ppaction://media"/>
            <a:extLst>
              <a:ext uri="{FF2B5EF4-FFF2-40B4-BE49-F238E27FC236}">
                <a16:creationId xmlns:a16="http://schemas.microsoft.com/office/drawing/2014/main" id="{2436C351-D7C8-10FB-D42C-11DCF0622CC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2271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>
            <a:extLst>
              <a:ext uri="{FF2B5EF4-FFF2-40B4-BE49-F238E27FC236}">
                <a16:creationId xmlns:a16="http://schemas.microsoft.com/office/drawing/2014/main" id="{67D7C6A1-D5C4-DE7A-7B6B-738457E71D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07626" y="1466132"/>
            <a:ext cx="1089094" cy="1145282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1846494" y="201499"/>
            <a:ext cx="84990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2"/>
                </a:solidFill>
                <a:latin typeface="+mj-lt"/>
              </a:rPr>
              <a:t>REVIEW: (ask at random):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440D81-C543-0AE5-4D01-6C56602EA9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1606" y="2900814"/>
            <a:ext cx="1097824" cy="114448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311BAD-3DE6-9CD7-08D4-C3459D1604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857" y="1476472"/>
            <a:ext cx="1089094" cy="114528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23A6E91-DFCA-3167-659A-CB21BB2194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7030" y="1488586"/>
            <a:ext cx="1092026" cy="112105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6760DF-321E-85A3-48EE-6327C5E6202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2126551" y="1471799"/>
            <a:ext cx="1084656" cy="1154628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20E30BC-0781-01E5-6974-0B0B937A0A33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/>
        </p:blipFill>
        <p:spPr>
          <a:xfrm>
            <a:off x="4875030" y="1471799"/>
            <a:ext cx="1084656" cy="1154628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AD525EF-13E2-FE7A-2A70-FDD4A2BD2EF7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" r="2973"/>
          <a:stretch/>
        </p:blipFill>
        <p:spPr>
          <a:xfrm>
            <a:off x="6212125" y="1471799"/>
            <a:ext cx="1084656" cy="1154628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0CCBCEA-8B74-DF95-4BCB-429091B41650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r="875"/>
          <a:stretch/>
        </p:blipFill>
        <p:spPr>
          <a:xfrm>
            <a:off x="7591688" y="1468580"/>
            <a:ext cx="1084654" cy="1161068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FA47F3A-04FB-37C9-6135-93F2D27C5800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1" r="7061"/>
          <a:stretch/>
        </p:blipFill>
        <p:spPr>
          <a:xfrm>
            <a:off x="779855" y="2900416"/>
            <a:ext cx="1089076" cy="114528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5F14ED1-C8A6-AD46-0431-74B27A0451D7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0" r="8630"/>
          <a:stretch/>
        </p:blipFill>
        <p:spPr>
          <a:xfrm>
            <a:off x="3477030" y="2878360"/>
            <a:ext cx="1092026" cy="1189392"/>
          </a:xfrm>
          <a:prstGeom prst="roundRect">
            <a:avLst>
              <a:gd name="adj" fmla="val 23089"/>
            </a:avLst>
          </a:prstGeom>
          <a:ln>
            <a:noFill/>
          </a:ln>
          <a:effectLst/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19B5A48-F1E3-185A-5796-EFC55188CD6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7657" y="2900817"/>
            <a:ext cx="1091574" cy="114448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C38A6D4-16ED-7AC3-D485-9343DC303DCD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" r="262"/>
          <a:stretch/>
        </p:blipFill>
        <p:spPr>
          <a:xfrm>
            <a:off x="6204708" y="2900817"/>
            <a:ext cx="1090912" cy="114448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908CF81-4735-B133-6D37-6F6ECD044FC5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" t="9392" r="1211" b="8115"/>
          <a:stretch/>
        </p:blipFill>
        <p:spPr>
          <a:xfrm>
            <a:off x="7583403" y="2900817"/>
            <a:ext cx="1089094" cy="114448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FC0A202-8C2D-95E3-18EF-B30CE6EC74FA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lum contrast="40000"/>
          </a:blip>
          <a:srcRect l="790" t="1020" r="1554" b="1020"/>
          <a:stretch/>
        </p:blipFill>
        <p:spPr>
          <a:xfrm>
            <a:off x="8967404" y="1467076"/>
            <a:ext cx="1089094" cy="1138248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676C887-E0D3-2EEF-1052-E4D3954F4DC3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 b="11224"/>
          <a:stretch/>
        </p:blipFill>
        <p:spPr>
          <a:xfrm>
            <a:off x="8967448" y="2900363"/>
            <a:ext cx="1089754" cy="1144486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6DEB46-3CA0-7F11-8793-9507B6B0A3BC}"/>
              </a:ext>
            </a:extLst>
          </p:cNvPr>
          <p:cNvSpPr txBox="1">
            <a:spLocks/>
          </p:cNvSpPr>
          <p:nvPr/>
        </p:nvSpPr>
        <p:spPr>
          <a:xfrm>
            <a:off x="10304499" y="1463040"/>
            <a:ext cx="1092028" cy="1151468"/>
          </a:xfrm>
          <a:prstGeom prst="roundRect">
            <a:avLst/>
          </a:prstGeom>
          <a:solidFill>
            <a:schemeClr val="accent5"/>
          </a:solidFill>
          <a:effectLst/>
        </p:spPr>
        <p:txBody>
          <a:bodyPr vert="horz" lIns="91440" tIns="45720" rIns="91440" bIns="45720" numCol="5" rtlCol="0">
            <a:prstTxWarp prst="textPlain">
              <a:avLst>
                <a:gd name="adj" fmla="val 49577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900" i="0" u="none" strike="noStrike" kern="1200" normalizeH="0" baseline="0" noProof="0" dirty="0">
                <a:ln w="0">
                  <a:solidFill>
                    <a:schemeClr val="bg2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9CB6E03-64A1-FAAF-F5C3-83CE2CD4623C}"/>
              </a:ext>
            </a:extLst>
          </p:cNvPr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10303837" y="2870819"/>
            <a:ext cx="1089756" cy="114448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3AF2E45-5088-A2F4-EC06-6FB1C7C0AAE0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t="9630"/>
          <a:stretch/>
        </p:blipFill>
        <p:spPr>
          <a:xfrm>
            <a:off x="767977" y="4339123"/>
            <a:ext cx="1084730" cy="113580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6DC8CB4D-DAA5-0BB5-284B-8A4B849E348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121606" y="4314650"/>
            <a:ext cx="1081516" cy="1140608"/>
          </a:xfrm>
          <a:prstGeom prst="roundRect">
            <a:avLst/>
          </a:prstGeom>
          <a:effectLst/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571E27D-E3CE-1F85-BCE2-51DD01F37030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l="1194" t="1515" r="1759"/>
          <a:stretch/>
        </p:blipFill>
        <p:spPr>
          <a:xfrm>
            <a:off x="3453820" y="4288767"/>
            <a:ext cx="1089094" cy="1145280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AF146FD4-F50E-7579-EAB1-7AB3B6DA0933}"/>
              </a:ext>
            </a:extLst>
          </p:cNvPr>
          <p:cNvSpPr txBox="1">
            <a:spLocks/>
          </p:cNvSpPr>
          <p:nvPr/>
        </p:nvSpPr>
        <p:spPr>
          <a:xfrm>
            <a:off x="5039290" y="4401350"/>
            <a:ext cx="868688" cy="920112"/>
          </a:xfrm>
          <a:prstGeom prst="roundRect">
            <a:avLst>
              <a:gd name="adj" fmla="val 9886"/>
            </a:avLst>
          </a:prstGeom>
          <a:solidFill>
            <a:schemeClr val="accent2">
              <a:lumMod val="60000"/>
              <a:lumOff val="40000"/>
            </a:schemeClr>
          </a:solidFill>
          <a:ln w="2540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 vert="horz" lIns="91440" tIns="45720" rIns="91440" bIns="45720" numCol="5" rtlCol="0">
            <a:prstTxWarp prst="textPlain">
              <a:avLst>
                <a:gd name="adj" fmla="val 49747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b="1" dirty="0">
                <a:ln w="22225">
                  <a:noFill/>
                  <a:prstDash val="solid"/>
                </a:ln>
                <a:solidFill>
                  <a:schemeClr val="accent3"/>
                </a:solidFill>
                <a:latin typeface="GurbaniWebThick" panose="04040607000000020004" pitchFamily="82" charset="0"/>
                <a:cs typeface="Mongolian Baiti" panose="03000500000000000000" pitchFamily="66" charset="0"/>
              </a:rPr>
              <a:t>x</a:t>
            </a:r>
            <a:endParaRPr kumimoji="0" lang="en-CA" sz="5400" b="1" i="0" u="none" strike="noStrike" kern="1200" normalizeH="0" baseline="0" noProof="0" dirty="0">
              <a:ln w="22225">
                <a:noFill/>
                <a:prstDash val="solid"/>
              </a:ln>
              <a:solidFill>
                <a:schemeClr val="accent3"/>
              </a:solidFill>
              <a:uLnTx/>
              <a:uFillTx/>
              <a:latin typeface="GurbaniWebThick" panose="04040607000000020004" pitchFamily="82" charset="0"/>
              <a:cs typeface="Mongolian Baiti" panose="03000500000000000000" pitchFamily="66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951934E0-08EE-B480-87C0-4213CC390640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212125" y="4291102"/>
            <a:ext cx="1085554" cy="1140608"/>
          </a:xfrm>
          <a:prstGeom prst="roundRect">
            <a:avLst/>
          </a:prstGeom>
          <a:effectLst/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1A028D1-47B2-A9DF-2A8F-093FA132E30B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591688" y="4289167"/>
            <a:ext cx="1090448" cy="1144480"/>
          </a:xfrm>
          <a:prstGeom prst="roundRect">
            <a:avLst/>
          </a:prstGeom>
          <a:effectLst/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69E8DBC-A2BF-3867-31F4-9CA1D0AEDB89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018349" y="4293506"/>
            <a:ext cx="1090448" cy="1135802"/>
          </a:xfrm>
          <a:prstGeom prst="roundRect">
            <a:avLst/>
          </a:prstGeom>
          <a:effectLst/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2A00608-C482-7426-590D-F2D60DB6889F}"/>
              </a:ext>
            </a:extLst>
          </p:cNvPr>
          <p:cNvPicPr>
            <a:picLocks noChangeAspect="1"/>
          </p:cNvPicPr>
          <p:nvPr/>
        </p:nvPicPr>
        <p:blipFill rotWithShape="1">
          <a:blip r:embed="rId33"/>
          <a:srcRect t="2399" r="2002"/>
          <a:stretch/>
        </p:blipFill>
        <p:spPr>
          <a:xfrm>
            <a:off x="10374589" y="4291976"/>
            <a:ext cx="1089558" cy="1138862"/>
          </a:xfrm>
          <a:prstGeom prst="roundRect">
            <a:avLst/>
          </a:prstGeom>
          <a:effectLst/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D3DF2DE-6F5C-CB10-9A68-CE424CF440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59350" y="5543418"/>
            <a:ext cx="609600" cy="6096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2A57478-0D22-32DA-F2E5-62D741A9FD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91200" y="5543418"/>
            <a:ext cx="609600" cy="6096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40FF58A-3CBB-5ECF-94A0-405B5338978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223050" y="5543418"/>
            <a:ext cx="609600" cy="6096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16646EA-45E2-8814-310F-BEA34019F0BE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28DF91-AFFD-0A4B-1BC1-D7CF7FA03C29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</p:spTree>
    <p:extLst>
      <p:ext uri="{BB962C8B-B14F-4D97-AF65-F5344CB8AC3E}">
        <p14:creationId xmlns:p14="http://schemas.microsoft.com/office/powerpoint/2010/main" val="191308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091F927-7E6C-6F48-2B4C-C1DC1732AE8D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2718503"/>
            <a:chExt cx="10711542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718503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4191000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71751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3">
                    <a:lumMod val="75000"/>
                  </a:schemeClr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91789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88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CD6D1D8-BD05-8561-A55B-143C44B3A5DD}"/>
              </a:ext>
            </a:extLst>
          </p:cNvPr>
          <p:cNvSpPr txBox="1">
            <a:spLocks/>
          </p:cNvSpPr>
          <p:nvPr/>
        </p:nvSpPr>
        <p:spPr>
          <a:xfrm>
            <a:off x="5090568" y="1238996"/>
            <a:ext cx="2741467" cy="2875804"/>
          </a:xfrm>
          <a:prstGeom prst="rect">
            <a:avLst/>
          </a:prstGeom>
          <a:noFill/>
          <a:ln w="127000">
            <a:solidFill>
              <a:srgbClr val="D794C1"/>
            </a:solidFill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000" dirty="0">
                <a:ln w="320675" cap="rnd" cmpd="sng">
                  <a:solidFill>
                    <a:srgbClr val="BD8858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cs typeface="Mongolian Baiti" panose="03000500000000000000" pitchFamily="66" charset="0"/>
              </a:rPr>
              <a:t>B</a:t>
            </a:r>
            <a:endParaRPr kumimoji="0" lang="en-CA" sz="4000" i="0" u="none" strike="noStrike" kern="1200" cap="none" spc="0" normalizeH="0" baseline="0" noProof="0" dirty="0">
              <a:ln w="320675" cap="rnd" cmpd="sng">
                <a:solidFill>
                  <a:srgbClr val="BD8858"/>
                </a:solidFill>
                <a:prstDash val="solid"/>
                <a:miter lim="800000"/>
              </a:ln>
              <a:solidFill>
                <a:sysClr val="windowText" lastClr="000000"/>
              </a:solidFill>
              <a:uLnTx/>
              <a:uFillTx/>
              <a:cs typeface="Mongolian Baiti" panose="03000500000000000000" pitchFamily="66" charset="0"/>
            </a:endParaRPr>
          </a:p>
        </p:txBody>
      </p:sp>
      <p:pic>
        <p:nvPicPr>
          <p:cNvPr id="6" name="Picture 5" descr="A cartoon of a teddy bear&#10;&#10;Description automatically generated">
            <a:extLst>
              <a:ext uri="{FF2B5EF4-FFF2-40B4-BE49-F238E27FC236}">
                <a16:creationId xmlns:a16="http://schemas.microsoft.com/office/drawing/2014/main" id="{6DA0CC8E-544D-055C-8373-CB60B9C1D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628" y="864704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ਭੱਭਾ | Gurmukhi School | ਗੁਰਮੁਖੀ ਸਕੂਲ">
            <a:hlinkClick r:id="" action="ppaction://media"/>
            <a:extLst>
              <a:ext uri="{FF2B5EF4-FFF2-40B4-BE49-F238E27FC236}">
                <a16:creationId xmlns:a16="http://schemas.microsoft.com/office/drawing/2014/main" id="{BA92215D-29E6-83AC-AFBC-6F97EC7F077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7496" y="77105"/>
            <a:ext cx="11865113" cy="670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79B662-5B81-2C01-4E88-E30D43F3E1B6}"/>
              </a:ext>
            </a:extLst>
          </p:cNvPr>
          <p:cNvSpPr txBox="1"/>
          <p:nvPr/>
        </p:nvSpPr>
        <p:spPr>
          <a:xfrm>
            <a:off x="1130300" y="2525981"/>
            <a:ext cx="9931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chemeClr val="accent1"/>
                </a:solidFill>
                <a:latin typeface="+mj-lt"/>
              </a:rPr>
              <a:t>Labho</a:t>
            </a:r>
            <a:r>
              <a:rPr lang="en-US" sz="8000" dirty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C3234B-0E0F-77AA-4E31-D3D7BB5250FC}"/>
              </a:ext>
            </a:extLst>
          </p:cNvPr>
          <p:cNvSpPr txBox="1"/>
          <p:nvPr/>
        </p:nvSpPr>
        <p:spPr>
          <a:xfrm>
            <a:off x="3543300" y="3656281"/>
            <a:ext cx="5105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j-lt"/>
              </a:rPr>
              <a:t>Find DHADHA</a:t>
            </a:r>
          </a:p>
        </p:txBody>
      </p:sp>
    </p:spTree>
    <p:extLst>
      <p:ext uri="{BB962C8B-B14F-4D97-AF65-F5344CB8AC3E}">
        <p14:creationId xmlns:p14="http://schemas.microsoft.com/office/powerpoint/2010/main" val="1338409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4C13062-3F8F-4CCA-89AF-298DA06AF2B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1166" b="13848"/>
          <a:stretch/>
        </p:blipFill>
        <p:spPr>
          <a:xfrm>
            <a:off x="-130629" y="1588"/>
            <a:ext cx="12322629" cy="6856412"/>
          </a:xfrm>
          <a:prstGeom prst="rect">
            <a:avLst/>
          </a:prstGeom>
        </p:spPr>
      </p:pic>
      <p:sp>
        <p:nvSpPr>
          <p:cNvPr id="8" name="A">
            <a:extLst>
              <a:ext uri="{FF2B5EF4-FFF2-40B4-BE49-F238E27FC236}">
                <a16:creationId xmlns:a16="http://schemas.microsoft.com/office/drawing/2014/main" id="{67B9ED8E-3F40-4B10-9A67-46EDD5006A5C}"/>
              </a:ext>
            </a:extLst>
          </p:cNvPr>
          <p:cNvSpPr/>
          <p:nvPr/>
        </p:nvSpPr>
        <p:spPr>
          <a:xfrm>
            <a:off x="1494502" y="2841523"/>
            <a:ext cx="609601" cy="83574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554B4B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B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554B4B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1" name="A">
            <a:extLst>
              <a:ext uri="{FF2B5EF4-FFF2-40B4-BE49-F238E27FC236}">
                <a16:creationId xmlns:a16="http://schemas.microsoft.com/office/drawing/2014/main" id="{1EB68162-9883-4D3D-8C38-B2B8769D1ADA}"/>
              </a:ext>
            </a:extLst>
          </p:cNvPr>
          <p:cNvSpPr/>
          <p:nvPr/>
        </p:nvSpPr>
        <p:spPr>
          <a:xfrm>
            <a:off x="5127220" y="6027575"/>
            <a:ext cx="609601" cy="535959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554B4B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B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554B4B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A">
            <a:extLst>
              <a:ext uri="{FF2B5EF4-FFF2-40B4-BE49-F238E27FC236}">
                <a16:creationId xmlns:a16="http://schemas.microsoft.com/office/drawing/2014/main" id="{AC380900-1625-45A7-AF67-FA733C377186}"/>
              </a:ext>
            </a:extLst>
          </p:cNvPr>
          <p:cNvSpPr/>
          <p:nvPr/>
        </p:nvSpPr>
        <p:spPr>
          <a:xfrm>
            <a:off x="7091265" y="93306"/>
            <a:ext cx="1306286" cy="106369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FEFE00"/>
                </a:solidFill>
                <a:effectLst>
                  <a:glow rad="228600">
                    <a:srgbClr val="FFC000">
                      <a:lumMod val="60000"/>
                      <a:lumOff val="40000"/>
                      <a:alpha val="40000"/>
                    </a:srgbClr>
                  </a:glo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B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FEFE00"/>
              </a:solidFill>
              <a:effectLst>
                <a:glow rad="228600">
                  <a:srgbClr val="FFC000">
                    <a:lumMod val="60000"/>
                    <a:lumOff val="40000"/>
                    <a:alpha val="40000"/>
                  </a:srgbClr>
                </a:glo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A">
            <a:extLst>
              <a:ext uri="{FF2B5EF4-FFF2-40B4-BE49-F238E27FC236}">
                <a16:creationId xmlns:a16="http://schemas.microsoft.com/office/drawing/2014/main" id="{598A7038-CF3A-4D12-81FF-C3D4FCF10DC0}"/>
              </a:ext>
            </a:extLst>
          </p:cNvPr>
          <p:cNvSpPr/>
          <p:nvPr/>
        </p:nvSpPr>
        <p:spPr>
          <a:xfrm>
            <a:off x="5486399" y="3115221"/>
            <a:ext cx="609601" cy="83574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8033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B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8033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A">
            <a:extLst>
              <a:ext uri="{FF2B5EF4-FFF2-40B4-BE49-F238E27FC236}">
                <a16:creationId xmlns:a16="http://schemas.microsoft.com/office/drawing/2014/main" id="{43BB89CF-AFA1-4263-95F8-602A6C2AAD10}"/>
              </a:ext>
            </a:extLst>
          </p:cNvPr>
          <p:cNvSpPr/>
          <p:nvPr/>
        </p:nvSpPr>
        <p:spPr>
          <a:xfrm>
            <a:off x="1167931" y="185408"/>
            <a:ext cx="1422869" cy="1413037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2FBCDA"/>
                </a:solidFill>
                <a:effectLst/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B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2FBCDA"/>
              </a:solidFill>
              <a:effectLst/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" name="A">
            <a:extLst>
              <a:ext uri="{FF2B5EF4-FFF2-40B4-BE49-F238E27FC236}">
                <a16:creationId xmlns:a16="http://schemas.microsoft.com/office/drawing/2014/main" id="{8608FDEF-8C40-4297-B184-56CD3CB6A664}"/>
              </a:ext>
            </a:extLst>
          </p:cNvPr>
          <p:cNvSpPr/>
          <p:nvPr/>
        </p:nvSpPr>
        <p:spPr>
          <a:xfrm>
            <a:off x="9430037" y="2841523"/>
            <a:ext cx="609601" cy="83574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2C96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B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2C96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A">
            <a:extLst>
              <a:ext uri="{FF2B5EF4-FFF2-40B4-BE49-F238E27FC236}">
                <a16:creationId xmlns:a16="http://schemas.microsoft.com/office/drawing/2014/main" id="{844DBF71-2A64-4A4F-B035-0716483861B4}"/>
              </a:ext>
            </a:extLst>
          </p:cNvPr>
          <p:cNvSpPr/>
          <p:nvPr/>
        </p:nvSpPr>
        <p:spPr>
          <a:xfrm rot="20828541">
            <a:off x="7341772" y="2333797"/>
            <a:ext cx="609601" cy="104042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8387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1189A3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  <a:cs typeface="+mn-cs"/>
              </a:rPr>
              <a:t>B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1189A3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7" name="Graphic 6" descr="Dove outline">
            <a:extLst>
              <a:ext uri="{FF2B5EF4-FFF2-40B4-BE49-F238E27FC236}">
                <a16:creationId xmlns:a16="http://schemas.microsoft.com/office/drawing/2014/main" id="{7B803E1F-FB17-44B2-AE19-4EBF0CE7F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00007" y="1156996"/>
            <a:ext cx="914400" cy="914400"/>
          </a:xfrm>
          <a:prstGeom prst="rect">
            <a:avLst/>
          </a:prstGeom>
        </p:spPr>
      </p:pic>
      <p:pic>
        <p:nvPicPr>
          <p:cNvPr id="19" name="Graphic 18" descr="Rose with solid fill">
            <a:extLst>
              <a:ext uri="{FF2B5EF4-FFF2-40B4-BE49-F238E27FC236}">
                <a16:creationId xmlns:a16="http://schemas.microsoft.com/office/drawing/2014/main" id="{02F70FF9-2618-4E7B-B1F7-4BA3853C1F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6027575"/>
            <a:ext cx="914400" cy="914400"/>
          </a:xfrm>
          <a:prstGeom prst="rect">
            <a:avLst/>
          </a:prstGeom>
        </p:spPr>
      </p:pic>
      <p:pic>
        <p:nvPicPr>
          <p:cNvPr id="21" name="Graphic 20" descr="Plant with solid fill">
            <a:extLst>
              <a:ext uri="{FF2B5EF4-FFF2-40B4-BE49-F238E27FC236}">
                <a16:creationId xmlns:a16="http://schemas.microsoft.com/office/drawing/2014/main" id="{7B6F73FF-FAC2-4D26-B9E1-AA2B0A1770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89919" y="4125180"/>
            <a:ext cx="1265852" cy="12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4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11" grpId="0"/>
      <p:bldP spid="11" grpId="1"/>
      <p:bldP spid="11" grpId="2"/>
      <p:bldP spid="12" grpId="0"/>
      <p:bldP spid="12" grpId="1"/>
      <p:bldP spid="12" grpId="2"/>
      <p:bldP spid="13" grpId="0"/>
      <p:bldP spid="13" grpId="1"/>
      <p:bldP spid="13" grpId="2"/>
      <p:bldP spid="14" grpId="0"/>
      <p:bldP spid="14" grpId="1"/>
      <p:bldP spid="14" grpId="2"/>
      <p:bldP spid="16" grpId="0"/>
      <p:bldP spid="16" grpId="1"/>
      <p:bldP spid="16" grpId="2"/>
      <p:bldP spid="17" grpId="0"/>
      <p:bldP spid="17" grpId="1"/>
      <p:bldP spid="17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9D4CC16-D65B-C64A-E2BB-2FC3E776632E}"/>
              </a:ext>
            </a:extLst>
          </p:cNvPr>
          <p:cNvGrpSpPr/>
          <p:nvPr/>
        </p:nvGrpSpPr>
        <p:grpSpPr>
          <a:xfrm>
            <a:off x="740229" y="2628781"/>
            <a:ext cx="10711542" cy="1600438"/>
            <a:chOff x="740229" y="2426311"/>
            <a:chExt cx="10711542" cy="160043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426311"/>
              <a:ext cx="1071154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PAD KE DASSO AKHAR DEY NAAM.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765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32385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C3A60B-5D23-F428-A1BB-1DDB727B8C9C}"/>
              </a:ext>
            </a:extLst>
          </p:cNvPr>
          <p:cNvSpPr txBox="1">
            <a:spLocks/>
          </p:cNvSpPr>
          <p:nvPr/>
        </p:nvSpPr>
        <p:spPr>
          <a:xfrm>
            <a:off x="998869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39BA1-25FE-520C-E84B-A2B36B2FB470}"/>
              </a:ext>
            </a:extLst>
          </p:cNvPr>
          <p:cNvSpPr txBox="1">
            <a:spLocks/>
          </p:cNvSpPr>
          <p:nvPr/>
        </p:nvSpPr>
        <p:spPr>
          <a:xfrm>
            <a:off x="3189945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128A8F-A4E4-E89F-C2D8-3A223D2C8073}"/>
              </a:ext>
            </a:extLst>
          </p:cNvPr>
          <p:cNvSpPr txBox="1">
            <a:spLocks/>
          </p:cNvSpPr>
          <p:nvPr/>
        </p:nvSpPr>
        <p:spPr>
          <a:xfrm>
            <a:off x="5381021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773560-4396-B652-B3AD-E435FAB6D133}"/>
              </a:ext>
            </a:extLst>
          </p:cNvPr>
          <p:cNvSpPr txBox="1">
            <a:spLocks/>
          </p:cNvSpPr>
          <p:nvPr/>
        </p:nvSpPr>
        <p:spPr>
          <a:xfrm>
            <a:off x="7572097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A16A3E2-1A41-4BF6-F860-C11AF6415BD5}"/>
              </a:ext>
            </a:extLst>
          </p:cNvPr>
          <p:cNvSpPr txBox="1">
            <a:spLocks/>
          </p:cNvSpPr>
          <p:nvPr/>
        </p:nvSpPr>
        <p:spPr>
          <a:xfrm>
            <a:off x="9763174" y="2527174"/>
            <a:ext cx="1819226" cy="1645786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3681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BF05472-B041-367E-B961-B4026675257E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19694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833446" y="34419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7F5C23C6-CCA7-E8BC-39D7-56E480E0019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3530</TotalTime>
  <Words>189</Words>
  <Application>Microsoft Office PowerPoint</Application>
  <PresentationFormat>Widescreen</PresentationFormat>
  <Paragraphs>115</Paragraphs>
  <Slides>21</Slides>
  <Notes>2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GurbaniWebThick</vt:lpstr>
      <vt:lpstr>Fredoka One</vt:lpstr>
      <vt:lpstr>Mongolian Baiti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32</cp:revision>
  <dcterms:created xsi:type="dcterms:W3CDTF">2022-12-10T13:40:05Z</dcterms:created>
  <dcterms:modified xsi:type="dcterms:W3CDTF">2025-01-07T22:34:22Z</dcterms:modified>
</cp:coreProperties>
</file>